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79" r:id="rId5"/>
    <p:sldId id="259" r:id="rId6"/>
    <p:sldId id="277" r:id="rId7"/>
    <p:sldId id="260" r:id="rId8"/>
    <p:sldId id="262" r:id="rId9"/>
    <p:sldId id="278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 descr="C:\Documents and Settings\ahmed.ABU-CC02553BBB1\Desktop\My Pictures\110 [Converted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000108"/>
            <a:ext cx="5629275" cy="3033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2"/>
          <p:cNvSpPr/>
          <p:nvPr/>
        </p:nvSpPr>
        <p:spPr>
          <a:xfrm>
            <a:off x="2357422" y="1533491"/>
            <a:ext cx="435771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التيمم</a:t>
            </a:r>
            <a:endParaRPr lang="en-US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357694"/>
            <a:ext cx="4714908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535861" y="-678661"/>
            <a:ext cx="6072230" cy="8286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28662" y="1992049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أذكر مثالا من عندي لإحدى الحالات السابقة 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28662" y="2871613"/>
            <a:ext cx="7215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4000496" y="1071546"/>
            <a:ext cx="1357322" cy="7831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تمرين</a:t>
            </a:r>
            <a:endParaRPr lang="ar-SA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86050" y="4500570"/>
            <a:ext cx="4714908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لا أتيمم إلا بالتراب الطاهر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214818"/>
            <a:ext cx="16573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714348" y="2786058"/>
            <a:ext cx="74295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خرجت في سفر برا  من مدينة الرياض لأداء العمرة ودخل وقت الفجر ولم أجد ماء فيجب التيمم 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 descr="C:\Documents and Settings\ahmed.ABU-CC02553BBB1\Desktop\My Pictures\110 [Converted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038361"/>
            <a:ext cx="5629275" cy="3033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2"/>
          <p:cNvSpPr/>
          <p:nvPr/>
        </p:nvSpPr>
        <p:spPr>
          <a:xfrm>
            <a:off x="2357422" y="2857496"/>
            <a:ext cx="43577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EG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التقويم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642910" y="785794"/>
            <a:ext cx="7854974" cy="13280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1/ أرتب صور صفة التيمم التالية بوضع الرقم في الدائرة تحت كل صورة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572396" y="4857760"/>
            <a:ext cx="782612" cy="9088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143504" y="4857760"/>
            <a:ext cx="782612" cy="9088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928926" y="4929198"/>
            <a:ext cx="782612" cy="9088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71538" y="4929198"/>
            <a:ext cx="782612" cy="9088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3600" b="1" dirty="0">
              <a:solidFill>
                <a:srgbClr val="0000FF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500306"/>
            <a:ext cx="75628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ربع نص 9"/>
          <p:cNvSpPr txBox="1"/>
          <p:nvPr/>
        </p:nvSpPr>
        <p:spPr>
          <a:xfrm>
            <a:off x="2928926" y="5072074"/>
            <a:ext cx="78581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1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1538" y="5072074"/>
            <a:ext cx="78581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2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143504" y="4929198"/>
            <a:ext cx="78581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3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572396" y="5000636"/>
            <a:ext cx="78581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4</a:t>
            </a:r>
            <a:endParaRPr lang="ar-S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FRAM3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07401" y="-1178708"/>
            <a:ext cx="4929198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785786" y="1785949"/>
            <a:ext cx="7497784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2/ سافر على مع أهله عن طريق البر فلما حان موعد صلاة العصر لم يجدوا ماء فما يفعلون ؟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00100" y="3586016"/>
            <a:ext cx="7215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143108" y="3714752"/>
            <a:ext cx="57150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solidFill>
                  <a:srgbClr val="FF0000"/>
                </a:solidFill>
              </a:rPr>
              <a:t>وجب عليه التيمم وأداء الصلاة </a:t>
            </a:r>
            <a:endParaRPr lang="ar-S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571472" y="605363"/>
            <a:ext cx="792961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3- أكتب أمام كل حالة الكلمة المناسبة لها من بين القوسين فيما يلي :</a:t>
            </a:r>
            <a:endParaRPr lang="ar-EG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1472" y="2143116"/>
            <a:ext cx="792961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 يتيمم – يتوضأ )</a:t>
            </a:r>
            <a:endParaRPr lang="ar-EG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71472" y="3000372"/>
            <a:ext cx="79296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 أصيب شخص بجرح لا يتضرر باستخدام الماء (          )</a:t>
            </a:r>
            <a:endParaRPr lang="ar-EG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71472" y="3786190"/>
            <a:ext cx="792961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 ذهب محمد مع أسرته في نزهة برية والجو شديد البرودة ولم يكن معهم ما يسخن </a:t>
            </a:r>
            <a:r>
              <a:rPr lang="ar-EG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به</a:t>
            </a:r>
            <a:r>
              <a:rPr lang="ar-EG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الماء للوضوء        (          )</a:t>
            </a:r>
            <a:endParaRPr lang="ar-EG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71472" y="5000636"/>
            <a:ext cx="792961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 تعرض شخص لحروق شديدة تتضرر باستخدام الماء </a:t>
            </a:r>
          </a:p>
          <a:p>
            <a:r>
              <a:rPr lang="ar-EG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                                    (          )</a:t>
            </a:r>
            <a:endParaRPr lang="ar-EG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642910" y="300037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يتوضأ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785786" y="4286256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يتيمم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571472" y="5500702"/>
            <a:ext cx="128587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يتيمم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p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07401" y="-1321584"/>
            <a:ext cx="4929198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1616223"/>
            <a:ext cx="750099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خرج أحمد مع أسرته في نزهة برية</a:t>
            </a:r>
            <a:r>
              <a:rPr kumimoji="0" lang="ar-EG" sz="40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فلما حان 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موعد صلاة العصر لم يجدوا ماء للوضوء فاستخدم والد أحمد التراب بدلا من الماء وطلب من أحمد أن يفعل مثله ثم أديا الصلاة في جماعة في وقتها .</a:t>
            </a:r>
            <a:endParaRPr kumimoji="0" lang="ar-EG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D:\bmp1\10g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94"/>
            <a:ext cx="9144000" cy="5072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1214422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أضع دائرة حول العمل الذي قام </a:t>
            </a:r>
            <a:r>
              <a:rPr kumimoji="0" lang="ar-EG" sz="3600" b="1" i="0" u="none" strike="noStrike" cap="all" normalizeH="0" baseline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به</a:t>
            </a: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والد</a:t>
            </a:r>
            <a:r>
              <a:rPr kumimoji="0" lang="ar-EG" sz="3600" b="1" i="0" u="none" strike="noStrike" cap="all" normalizeH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أحمد :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1538" y="2143116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وضوء      -    تيمم   </a:t>
            </a:r>
            <a:r>
              <a:rPr kumimoji="0" lang="ar-EG" sz="3600" b="1" i="0" u="none" strike="noStrike" cap="all" normalizeH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 -     غسل 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85786" y="2928934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أتعلم من هذا الموقف :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00100" y="3714752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1- وجوب تأدية الصلاة في وقتها .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00100" y="4786322"/>
            <a:ext cx="7215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2- سماحة الإسلام حيث جعل التراب يقوم مقام الماء في حالة عدم وجوده .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شكل بيضاوي 8"/>
          <p:cNvSpPr/>
          <p:nvPr/>
        </p:nvSpPr>
        <p:spPr bwMode="auto">
          <a:xfrm>
            <a:off x="3786182" y="1928802"/>
            <a:ext cx="1357322" cy="1071570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شكل بيضاوي 9"/>
          <p:cNvSpPr/>
          <p:nvPr/>
        </p:nvSpPr>
        <p:spPr bwMode="auto">
          <a:xfrm>
            <a:off x="7643834" y="4500570"/>
            <a:ext cx="857256" cy="1071570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D:\bmp1\10g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94"/>
            <a:ext cx="9144000" cy="5072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1214422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أرسم دائرة حول الإجابة الصحيحة مما يلي :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85786" y="2300109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التيمم هو :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00100" y="3085927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1- مسح الوجه والكفين بالتراب الطهور 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00100" y="4157497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2- غسل الوجه </a:t>
            </a:r>
            <a:r>
              <a:rPr lang="ar-EG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والكفين بالماء الطهور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71538" y="5000636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3- غسل جميع الجسم بالماء الطهور</a:t>
            </a:r>
            <a:endParaRPr kumimoji="0" lang="ar-EG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شكل بيضاوي 9"/>
          <p:cNvSpPr/>
          <p:nvPr/>
        </p:nvSpPr>
        <p:spPr bwMode="auto">
          <a:xfrm>
            <a:off x="7715272" y="2928934"/>
            <a:ext cx="500066" cy="928694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962660" y="500042"/>
            <a:ext cx="2609868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صفة التيمم :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14942" y="1571612"/>
            <a:ext cx="31813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1- أنوي بقلبي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85786" y="1571612"/>
            <a:ext cx="37862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2- أقول : باسم الله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19586" y="5214950"/>
            <a:ext cx="43243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3- أضرب التراب بيدي مفرجتي الأصابع ضربة واحدة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1472" y="5214950"/>
            <a:ext cx="35004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4- أمسح وجهي بباطن يدي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500306"/>
            <a:ext cx="3729054" cy="2771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428868"/>
            <a:ext cx="33337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962660" y="500042"/>
            <a:ext cx="2609868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صفة التيمم :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33900" y="5165379"/>
            <a:ext cx="43243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5- أمسح ظاهر كفي الأيمن بباطن كفي الأيسر 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14380" y="5072074"/>
            <a:ext cx="35004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6- وأمسح ظاهر كفي الأيسر بباطن كفي الأيمن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714488"/>
            <a:ext cx="325280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928802"/>
            <a:ext cx="340520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p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07401" y="-1321584"/>
            <a:ext cx="4929198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1538" y="1596458"/>
            <a:ext cx="70723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EG" sz="4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الدليل على جواز التيمم : قال الله  تعالى : (( فَلَمْ تَجِدُواْ مَاء فَتَيَمَّمُواْ صَعِيدًا طَيِّبًا فَامْسَحُواْ بِوُجُوهِكُمْ وَأَيْدِيكُم مِّنْهُ </a:t>
            </a:r>
            <a:r>
              <a:rPr lang="ar-EG" sz="4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))</a:t>
            </a:r>
            <a:endParaRPr lang="ar-EG" sz="48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ستطيل مستدير الزوايا 3"/>
          <p:cNvSpPr/>
          <p:nvPr/>
        </p:nvSpPr>
        <p:spPr>
          <a:xfrm>
            <a:off x="5857884" y="500042"/>
            <a:ext cx="2571768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حالات التيمم :</a:t>
            </a:r>
            <a:endParaRPr lang="ar-S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357686" y="1360687"/>
            <a:ext cx="407196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أتيمم في الحالات التالية :</a:t>
            </a:r>
            <a:endParaRPr lang="ar-SA" sz="36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929454" y="2214554"/>
            <a:ext cx="1357322" cy="7831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الحالة</a:t>
            </a:r>
            <a:endParaRPr lang="ar-SA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142976" y="2214554"/>
            <a:ext cx="1357322" cy="7831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المثال </a:t>
            </a:r>
            <a:endParaRPr lang="ar-SA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6500826" y="3159210"/>
            <a:ext cx="2214578" cy="1000132"/>
          </a:xfrm>
          <a:prstGeom prst="hex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0000FF"/>
                </a:solidFill>
              </a:rPr>
              <a:t>عدم وجود الماء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642910" y="3159210"/>
            <a:ext cx="4857784" cy="1055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أراد سعد أن يصلي ولم يجد ماء وخشي خروج وقت الصلاة فتيمم وصلى</a:t>
            </a:r>
            <a:endParaRPr lang="ar-SA" sz="28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سداسي 10"/>
          <p:cNvSpPr/>
          <p:nvPr/>
        </p:nvSpPr>
        <p:spPr>
          <a:xfrm>
            <a:off x="6072198" y="4572008"/>
            <a:ext cx="2643206" cy="1357322"/>
          </a:xfrm>
          <a:prstGeom prst="hex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rgbClr val="0000FF"/>
                </a:solidFill>
              </a:rPr>
              <a:t>التضرر باستخدام الماء بالغسل أو المسح</a:t>
            </a:r>
            <a:endParaRPr lang="ar-EG" sz="2400" b="1" dirty="0">
              <a:solidFill>
                <a:srgbClr val="0000FF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42910" y="4786322"/>
            <a:ext cx="4857784" cy="1055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أصيب عبد الله بجروح تتضرر باستخدام الماء فتيمم وصلى</a:t>
            </a:r>
            <a:endParaRPr lang="ar-SA" sz="28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3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ستطيل مستدير الزوايا 3"/>
          <p:cNvSpPr/>
          <p:nvPr/>
        </p:nvSpPr>
        <p:spPr>
          <a:xfrm>
            <a:off x="5857884" y="500042"/>
            <a:ext cx="2571768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حالات التيمم :</a:t>
            </a:r>
            <a:endParaRPr lang="ar-S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357686" y="1360687"/>
            <a:ext cx="407196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أتيمم في الحالات التالية :</a:t>
            </a:r>
            <a:endParaRPr lang="ar-SA" sz="36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929454" y="2214554"/>
            <a:ext cx="1357322" cy="7831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الحالة</a:t>
            </a:r>
            <a:endParaRPr lang="ar-SA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142976" y="2214554"/>
            <a:ext cx="1357322" cy="7831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المثال </a:t>
            </a:r>
            <a:endParaRPr lang="ar-SA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سداسي 8"/>
          <p:cNvSpPr/>
          <p:nvPr/>
        </p:nvSpPr>
        <p:spPr>
          <a:xfrm>
            <a:off x="6500826" y="3159210"/>
            <a:ext cx="2214578" cy="1000132"/>
          </a:xfrm>
          <a:prstGeom prst="hex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rgbClr val="0000FF"/>
                </a:solidFill>
              </a:rPr>
              <a:t>البرد الشديد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642910" y="3159210"/>
            <a:ext cx="5357850" cy="13280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سافر سليمان مع أسرته في الشتاء وعندما نزلوا لأداء الصلاة لم يستطيعوا أن </a:t>
            </a:r>
            <a:r>
              <a:rPr lang="ar-EG" sz="2400" b="1" dirty="0" err="1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يتوضؤوا</a:t>
            </a:r>
            <a:r>
              <a:rPr lang="ar-EG" sz="2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بالماء لشدة برودته ولم يكن معهم ما يسخنون </a:t>
            </a:r>
            <a:r>
              <a:rPr lang="ar-EG" sz="2400" b="1" dirty="0" err="1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به</a:t>
            </a:r>
            <a:r>
              <a:rPr lang="ar-EG" sz="24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الماء فتيمموا</a:t>
            </a:r>
            <a:endParaRPr lang="ar-SA" sz="24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سداسي 10"/>
          <p:cNvSpPr/>
          <p:nvPr/>
        </p:nvSpPr>
        <p:spPr>
          <a:xfrm>
            <a:off x="6072198" y="4572008"/>
            <a:ext cx="2643206" cy="1357322"/>
          </a:xfrm>
          <a:prstGeom prst="hex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rgbClr val="0000FF"/>
                </a:solidFill>
              </a:rPr>
              <a:t>المرض الشديد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42910" y="4786322"/>
            <a:ext cx="4857784" cy="1055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مرض أحمد مرضا شديدا لا يستطيع معه الوضوء للصلاة فتيمم</a:t>
            </a:r>
            <a:endParaRPr lang="ar-SA" sz="28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404</Words>
  <PresentationFormat>عرض على الشاشة (3:4)‏</PresentationFormat>
  <Paragraphs>60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17</cp:revision>
  <dcterms:modified xsi:type="dcterms:W3CDTF">2012-07-22T12:54:38Z</dcterms:modified>
</cp:coreProperties>
</file>