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4" r:id="rId9"/>
    <p:sldId id="263" r:id="rId10"/>
    <p:sldId id="264" r:id="rId11"/>
    <p:sldId id="285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2071678"/>
            <a:ext cx="4584506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مربع نص 3"/>
          <p:cNvSpPr txBox="1"/>
          <p:nvPr/>
        </p:nvSpPr>
        <p:spPr>
          <a:xfrm>
            <a:off x="3428992" y="2500306"/>
            <a:ext cx="331464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إزالة النجاسة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4357686" y="571480"/>
            <a:ext cx="4143404" cy="71508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1- قرأ الحديث ثم أجيب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10" y="1643050"/>
            <a:ext cx="792961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عن عائشة أم المؤمنين رضي الله عنها أنها قال :     ( أتى رسول</a:t>
            </a:r>
            <a:r>
              <a:rPr kumimoji="0" lang="ar-EG" sz="36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الله </a:t>
            </a:r>
            <a:r>
              <a:rPr kumimoji="0" lang="ar-EG" sz="36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بصبي فبال على ثوبه فدعا بماء فأتبعه إياه ) .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00298" y="3714752"/>
            <a:ext cx="6072230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أ- لماذا غسل النبي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بول </a:t>
            </a:r>
            <a:r>
              <a:rPr kumimoji="0" lang="ar-SA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الصبي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؟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71736" y="4643446"/>
            <a:ext cx="46434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لأن البول نجس ويجب إزالته عن الثياب 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00166" y="642918"/>
            <a:ext cx="7000924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ب- أضع علامة (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gency FB"/>
                <a:ea typeface="Calibri" pitchFamily="34" charset="0"/>
                <a:cs typeface="Arial" pitchFamily="34" charset="0"/>
              </a:rPr>
              <a:t>√ ) أمام الإجابة الصحيحة :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143372" y="1785926"/>
            <a:ext cx="435771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أزال النبي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بول الصبي :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429124" y="2786058"/>
            <a:ext cx="407196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   ) بالماء والصابون .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868" y="3857628"/>
            <a:ext cx="242889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   ) بالماء</a:t>
            </a:r>
            <a:r>
              <a:rPr kumimoji="0" lang="ar-EG" sz="36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357422" y="4928489"/>
            <a:ext cx="242889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   ) بالتراب</a:t>
            </a:r>
            <a:r>
              <a:rPr kumimoji="0" lang="ar-EG" sz="36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.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286380" y="3786190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424560"/>
            <a:ext cx="8715436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2- أصل الدليل في العمود ( </a:t>
            </a:r>
            <a:r>
              <a:rPr lang="ar-EG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</a:t>
            </a: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) </a:t>
            </a:r>
            <a:r>
              <a:rPr lang="ar-EG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</a:t>
            </a: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ما يناسبه من العمود ( </a:t>
            </a:r>
            <a:r>
              <a:rPr lang="ar-EG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أ</a:t>
            </a: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) .</a:t>
            </a: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5715008" y="1928802"/>
          <a:ext cx="3167042" cy="4500596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3167042"/>
              </a:tblGrid>
              <a:tr h="1125149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1125149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1125149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125149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00760" y="1926103"/>
            <a:ext cx="2643206" cy="10556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(أ) ما تجب إزالة النجاسة عنه</a:t>
            </a: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57158" y="1928802"/>
          <a:ext cx="4286280" cy="457203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4286280"/>
              </a:tblGrid>
              <a:tr h="114300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695819" y="2024988"/>
            <a:ext cx="1571636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الدليل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572264" y="3143248"/>
            <a:ext cx="1571636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البدن 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6215074" y="4425088"/>
            <a:ext cx="2143140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موضع الصلاة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286512" y="5500702"/>
            <a:ext cx="2143140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الثياب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28596" y="3071810"/>
            <a:ext cx="4214842" cy="10556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قال </a:t>
            </a:r>
            <a:r>
              <a:rPr lang="ar-EG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  <a:sym typeface="AGA Arabesque"/>
              </a:rPr>
              <a:t> ( إن هذه المساجد لا تصلح لشيء من هذا البول والقذر )</a:t>
            </a:r>
            <a:endParaRPr lang="ar-EG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357158" y="4429132"/>
            <a:ext cx="4143404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قال تعالى : ( وَثِيَابَكَ فَطَهِّرْ )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357158" y="5357826"/>
            <a:ext cx="4143404" cy="119181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قال تعالى : ( وَاللّهُ يُحِبُّ الْمُطَّهِّرِينَ )</a:t>
            </a:r>
          </a:p>
        </p:txBody>
      </p:sp>
      <p:cxnSp>
        <p:nvCxnSpPr>
          <p:cNvPr id="20" name="رابط كسهم مستقيم 19"/>
          <p:cNvCxnSpPr>
            <a:cxnSpLocks noChangeShapeType="1"/>
          </p:cNvCxnSpPr>
          <p:nvPr/>
        </p:nvCxnSpPr>
        <p:spPr bwMode="auto">
          <a:xfrm rot="10800000" flipV="1">
            <a:off x="4429124" y="3571876"/>
            <a:ext cx="2357446" cy="214314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2" name="رابط كسهم مستقيم 21"/>
          <p:cNvCxnSpPr>
            <a:cxnSpLocks noChangeShapeType="1"/>
          </p:cNvCxnSpPr>
          <p:nvPr/>
        </p:nvCxnSpPr>
        <p:spPr bwMode="auto">
          <a:xfrm rot="10800000">
            <a:off x="4357686" y="3643314"/>
            <a:ext cx="2286008" cy="1357322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4" name="رابط كسهم مستقيم 23"/>
          <p:cNvCxnSpPr>
            <a:cxnSpLocks noChangeShapeType="1"/>
          </p:cNvCxnSpPr>
          <p:nvPr/>
        </p:nvCxnSpPr>
        <p:spPr bwMode="auto">
          <a:xfrm rot="10800000">
            <a:off x="4214810" y="4786322"/>
            <a:ext cx="2286008" cy="1357322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FRAM3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4143372" y="944632"/>
            <a:ext cx="4140198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3/ أكمل العبارات الآتية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357554" y="1986870"/>
            <a:ext cx="4926016" cy="3513832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أنا أزيل النجاسة</a:t>
            </a:r>
          </a:p>
          <a:p>
            <a:r>
              <a:rPr lang="ar-EG" sz="3600" b="1" dirty="0" smtClean="0">
                <a:solidFill>
                  <a:srgbClr val="0000FF"/>
                </a:solidFill>
              </a:rPr>
              <a:t>عن ..................</a:t>
            </a:r>
          </a:p>
          <a:p>
            <a:r>
              <a:rPr lang="ar-EG" sz="3600" b="1" dirty="0" smtClean="0">
                <a:solidFill>
                  <a:srgbClr val="0000FF"/>
                </a:solidFill>
              </a:rPr>
              <a:t>وعن .................</a:t>
            </a:r>
          </a:p>
          <a:p>
            <a:r>
              <a:rPr lang="ar-EG" sz="3600" b="1" dirty="0" smtClean="0">
                <a:solidFill>
                  <a:srgbClr val="0000FF"/>
                </a:solidFill>
              </a:rPr>
              <a:t>وعن 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71678"/>
            <a:ext cx="239554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857752" y="3000372"/>
            <a:ext cx="128587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ثيابي </a:t>
            </a:r>
            <a:endParaRPr lang="ar-SA" sz="4400" b="1" dirty="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4857752" y="3571876"/>
            <a:ext cx="128587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بدني </a:t>
            </a:r>
            <a:endParaRPr lang="ar-SA" sz="4400" b="1" dirty="0"/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643174" y="4143380"/>
            <a:ext cx="342901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موضع صلاتي 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000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14422"/>
            <a:ext cx="9144000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1142976" y="1857364"/>
            <a:ext cx="6783404" cy="11918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FF0000"/>
                </a:solidFill>
              </a:rPr>
              <a:t>4/ أردت أن أصلي وتذكرت أن على ثوبي نجاسة أحدد أي تصرف من التصرفات التالية صحيح ؟</a:t>
            </a:r>
            <a:endParaRPr lang="ar-EG" sz="32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0166" y="3143248"/>
            <a:ext cx="6497652" cy="6469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0000FF"/>
                </a:solidFill>
              </a:rPr>
              <a:t>- أصلي فيه                       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428728" y="3966388"/>
            <a:ext cx="6569090" cy="6469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0000FF"/>
                </a:solidFill>
              </a:rPr>
              <a:t>- أؤخر الصلاة حتى أستبدل الثوب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428728" y="4786322"/>
            <a:ext cx="6569090" cy="6469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0000FF"/>
                </a:solidFill>
              </a:rPr>
              <a:t>- أغسل مكان النجاسة بالماء    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00232" y="478632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429256" y="785794"/>
            <a:ext cx="292895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أنواع النجاسات :</a:t>
            </a:r>
            <a:endParaRPr kumimoji="0" lang="ar-SA" sz="3200" b="1" i="0" u="none" strike="noStrike" normalizeH="0" baseline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000364" y="1856655"/>
            <a:ext cx="542928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أضع دائرة حول الأشياء النجسة :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357422" y="2785349"/>
            <a:ext cx="542928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البول – الحجر</a:t>
            </a:r>
            <a:r>
              <a:rPr kumimoji="0" lang="ar-EG" sz="3600" b="1" i="0" u="none" strike="noStrike" normalizeH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– الغائط - التراب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0364" y="4071233"/>
            <a:ext cx="542928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ومن أنواع النجاسات :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488" y="4999927"/>
            <a:ext cx="435771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الكلب</a:t>
            </a:r>
            <a:r>
              <a:rPr kumimoji="0" lang="ar-EG" sz="3600" b="1" i="0" u="none" strike="noStrike" normalizeH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          الميتة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" y="1620210"/>
            <a:ext cx="8641080" cy="3380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57224" y="2168220"/>
            <a:ext cx="74295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أرادت</a:t>
            </a:r>
            <a:r>
              <a:rPr kumimoji="0" lang="ar-EG" sz="3600" b="1" i="0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هند أن تصلي فحملت أخاها الصغير فبال على ثوبها فما </a:t>
            </a:r>
            <a:r>
              <a:rPr lang="ar-EG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تفعل ؟</a:t>
            </a:r>
            <a:endParaRPr kumimoji="0" lang="ar-SA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24" y="3456364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2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</a:t>
            </a:r>
            <a:endParaRPr kumimoji="0" lang="ar-SA" sz="24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928662" y="3571876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وجب عليها إزالة النجاسة عن الثوب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wh_85712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480"/>
            <a:ext cx="9144000" cy="5857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28926" y="1642341"/>
            <a:ext cx="528641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عندما أصلي أزيل النجاسة عن :</a:t>
            </a:r>
            <a:endParaRPr kumimoji="0" lang="ar-SA" sz="3200" b="1" i="0" u="none" strike="noStrike" normalizeH="0" baseline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24" y="2743919"/>
            <a:ext cx="7358114" cy="132802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1- بدني                              2- ثيابي    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3-</a:t>
            </a:r>
            <a:r>
              <a:rPr kumimoji="0" lang="ar-EG" sz="3600" b="1" i="0" u="none" strike="noStrike" normalizeH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المكان الذي أصلي فيه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28794" y="4499861"/>
            <a:ext cx="635798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قال تعالى </a:t>
            </a:r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: ( وَاللّهُ يُحِبُّ الْمُطَّهِّرِينَ ) .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1428728" cy="2686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86255"/>
            <a:ext cx="1714480" cy="257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1191_2_11581454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035962" y="-1393023"/>
            <a:ext cx="5072075" cy="9144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72066" y="1571611"/>
            <a:ext cx="3071834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أقرأ ثم أجيب  :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00430" y="2857495"/>
            <a:ext cx="471490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قال تعالى </a:t>
            </a:r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: ( وَثِيَابَكَ فَطَهِّرْ ) .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28662" y="3929065"/>
            <a:ext cx="728667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تدل الآية على إزالة النجاسة عن ................</a:t>
            </a:r>
            <a:endParaRPr kumimoji="0" lang="ar-SA" sz="3200" b="1" i="0" u="none" strike="noStrike" normalizeH="0" baseline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928662" y="3929066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الثياب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 descr="C:\Documents and Settings\ahmed.ABU-CC02553BBB1\Desktop\Borders\B8BRD15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1" y="685800"/>
            <a:ext cx="5867399" cy="487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2"/>
          <p:cNvSpPr/>
          <p:nvPr/>
        </p:nvSpPr>
        <p:spPr>
          <a:xfrm>
            <a:off x="2844823" y="2240340"/>
            <a:ext cx="308449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13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نشاط</a:t>
            </a:r>
            <a:endParaRPr lang="en-US" sz="13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zmzm_net7410f06f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8670"/>
            <a:ext cx="9144000" cy="5000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1605704"/>
            <a:ext cx="757242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4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بال أعرابي في</a:t>
            </a:r>
            <a:r>
              <a:rPr kumimoji="0" lang="ar-EG" sz="44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المسجد فزجره الناس فقال رسول الله </a:t>
            </a:r>
            <a:r>
              <a:rPr kumimoji="0" lang="ar-EG" sz="44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: ( دعوه ) فلما فرغ من بوله طلب النبي  ماء فصب على البول وقال للأعرابي : ( إن المساجد لا تصلح لشيء من هذا البول والقذر ) .</a:t>
            </a:r>
            <a:endParaRPr kumimoji="0" lang="ar-EG" sz="4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zmzm_net7410f06f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929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357422" y="714356"/>
            <a:ext cx="58579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1- ما الخطأ الذي وقع فيه الأعرابي ؟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24" y="1500174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2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</a:t>
            </a:r>
            <a:endParaRPr kumimoji="0" lang="ar-SA" sz="24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728" y="2143116"/>
            <a:ext cx="6786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2- أرشد النبي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إلى تطهير المسجد عن :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2928934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2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</a:t>
            </a:r>
            <a:endParaRPr kumimoji="0" lang="ar-SA" sz="24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357422" y="3571876"/>
            <a:ext cx="58579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65438" algn="ctr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3- بماذا طهر النبي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المسجد </a:t>
            </a: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؟</a:t>
            </a:r>
            <a:endParaRPr kumimoji="0" lang="ar-EG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57224" y="4357694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2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</a:t>
            </a:r>
            <a:endParaRPr kumimoji="0" lang="ar-SA" sz="24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6072206"/>
            <a:ext cx="7210441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1571604" y="1428736"/>
            <a:ext cx="4857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بال في المسجد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785918" y="2786058"/>
            <a:ext cx="4857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مكان الصلاة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285984" y="4286256"/>
            <a:ext cx="4857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بالماء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2071678"/>
            <a:ext cx="4584506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مربع نص 3"/>
          <p:cNvSpPr txBox="1"/>
          <p:nvPr/>
        </p:nvSpPr>
        <p:spPr>
          <a:xfrm>
            <a:off x="3428992" y="2891379"/>
            <a:ext cx="3314648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التقويم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355</Words>
  <PresentationFormat>عرض على الشاشة (3:4)‏</PresentationFormat>
  <Paragraphs>61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14</cp:revision>
  <dcterms:modified xsi:type="dcterms:W3CDTF">2012-07-22T12:35:34Z</dcterms:modified>
</cp:coreProperties>
</file>