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hmed.ABU-CC02553BBB1\Desktop\My Pictures\065 [Converted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071546"/>
            <a:ext cx="5314950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2"/>
          <p:cNvSpPr/>
          <p:nvPr/>
        </p:nvSpPr>
        <p:spPr>
          <a:xfrm>
            <a:off x="2421459" y="1511749"/>
            <a:ext cx="3793615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مكانة الصلاة</a:t>
            </a:r>
            <a:endParaRPr lang="en-US" sz="1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4282" y="301625"/>
            <a:ext cx="8572531" cy="146423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2- عن جابر </a:t>
            </a:r>
            <a:r>
              <a:rPr lang="ar-EG" sz="4000" b="1" dirty="0" smtClean="0">
                <a:solidFill>
                  <a:srgbClr val="0000FF"/>
                </a:solidFill>
                <a:sym typeface="AGA Arabesque"/>
              </a:rPr>
              <a:t> قال : قال رسول الله  : </a:t>
            </a:r>
            <a:endParaRPr lang="ar-SA" sz="4000" b="1" dirty="0" smtClean="0">
              <a:solidFill>
                <a:srgbClr val="0000FF"/>
              </a:solidFill>
              <a:sym typeface="AGA Arabesque"/>
            </a:endParaRPr>
          </a:p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  <a:sym typeface="AGA Arabesque"/>
              </a:rPr>
              <a:t>( </a:t>
            </a:r>
            <a:r>
              <a:rPr lang="ar-EG" sz="4000" b="1" dirty="0" smtClean="0">
                <a:solidFill>
                  <a:srgbClr val="0000FF"/>
                </a:solidFill>
                <a:sym typeface="AGA Arabesque"/>
              </a:rPr>
              <a:t>بين الرجل وبين الشرك والكفر ترك الصلاة ) .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857224" y="2360055"/>
            <a:ext cx="7929589" cy="7831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أقرأ الحديث ثم أستنتج منه حكم ترك الصلاة .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3835494"/>
            <a:ext cx="8572560" cy="173664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71472" y="3857628"/>
            <a:ext cx="77152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حكم تارك الصلاة كافر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857224" y="285728"/>
            <a:ext cx="7929589" cy="7831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3- أرتب الكلمات التالية لتصبح جملة مفيدة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857224" y="1620916"/>
            <a:ext cx="7929589" cy="14642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المسلمون – الخمس – يؤدي – في المسجد – جماعة – الصلوات .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7158" y="3764056"/>
            <a:ext cx="8572560" cy="173664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........................................................................................................................................................................................................................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642910" y="3786190"/>
            <a:ext cx="807244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يؤدي المسلمون الصلوات الخمس جماعة في المسجد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57158" y="285728"/>
            <a:ext cx="8429655" cy="132802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4- قال رسول الله </a:t>
            </a:r>
            <a:r>
              <a:rPr lang="ar-EG" sz="3600" b="1" dirty="0" smtClean="0">
                <a:solidFill>
                  <a:srgbClr val="0000FF"/>
                </a:solidFill>
                <a:sym typeface="AGA Arabesque"/>
              </a:rPr>
              <a:t> : ( مروا أولادكم بالصلاة وهم أبناء سبع واضربوهم عليها وهم أبناء عشر سنين ) 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57187" y="2172415"/>
            <a:ext cx="8501093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أقرأ الحديث السابق وأحدد متى يبدأ التأديب بالضرب على ترك الصلاة .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4139336"/>
            <a:ext cx="8572560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85720" y="4139991"/>
            <a:ext cx="8429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يبدأ التأديب على ترك الصلاة بالضرب في سن العاشرة 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9144000" cy="5143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571472" y="996645"/>
            <a:ext cx="792961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الصلاة أعظم أركان الإسلام بعد الشهادتين وأفضل الأعمال بعدهما .</a:t>
            </a:r>
          </a:p>
          <a:p>
            <a:r>
              <a:rPr lang="ar-EG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عن ابن عمر قال : قال رسول الله </a:t>
            </a:r>
            <a:r>
              <a:rPr lang="ar-EG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 </a:t>
            </a: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( بني الإسلام على خمس : شهادة أن لا إله إلا الله وأن محمدا رسول الله </a:t>
            </a:r>
            <a:r>
              <a:rPr lang="ar-EG" sz="3200" b="1" dirty="0" err="1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وإقام</a:t>
            </a: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sym typeface="AGA Arabesque"/>
              </a:rPr>
              <a:t> الصلاة وإيتاء الزكاة وصوم رمضان وحج البيت ) .</a:t>
            </a:r>
            <a:endParaRPr lang="ar-EG" sz="32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214678" y="3714752"/>
            <a:ext cx="52864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ما ترتيب الصلاة بين أركان الإسلام ؟</a:t>
            </a:r>
            <a:endParaRPr lang="ar-EG" sz="32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8596" y="4429132"/>
            <a:ext cx="81439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357290" y="4357694"/>
            <a:ext cx="5429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الركن الثاني من أركان الصلاة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hmed.ABU-CC02553BBB1\Desktop\My Pictures\1191_2_1158145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38322"/>
            <a:ext cx="5381636" cy="3619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714480" y="2859022"/>
            <a:ext cx="54292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نشاط</a:t>
            </a:r>
            <a:endParaRPr 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wh_857127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9144000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0034" y="1859340"/>
            <a:ext cx="805383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قال رسول الله </a:t>
            </a: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</a:t>
            </a:r>
            <a:r>
              <a:rPr kumimoji="0" lang="ar-EG" sz="32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 : ( إن أول ما يحاسب </a:t>
            </a:r>
            <a:r>
              <a:rPr kumimoji="0" lang="ar-EG" sz="3200" b="1" i="0" u="none" strike="noStrike" normalizeH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به</a:t>
            </a:r>
            <a:r>
              <a:rPr kumimoji="0" lang="ar-EG" sz="3200" b="1" i="0" u="none" strike="noStrike" normalizeH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 العبد يوم القيامة من عمله صلاته فإن صلحت فقد فلح وأنجح وإن فسدت فقد خاب وخسر ) 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8596" y="3630043"/>
            <a:ext cx="81439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lang="ar-EG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ماذا </a:t>
            </a: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نستنتج من الحديث ؟........................................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00034" y="3571876"/>
            <a:ext cx="42148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أن الصلاة عمود الدين  وان لها مكانة كبيرة 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0g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43054" y="-1071551"/>
            <a:ext cx="5857892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ربع نص 3"/>
          <p:cNvSpPr txBox="1"/>
          <p:nvPr/>
        </p:nvSpPr>
        <p:spPr>
          <a:xfrm>
            <a:off x="5929322" y="1357297"/>
            <a:ext cx="3071834" cy="71508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FF0000"/>
                </a:solidFill>
              </a:rPr>
              <a:t>حكم تارك الصلاة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2298696"/>
            <a:ext cx="878687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ترك الصلاة المفروضة محرم وكبيرة من الكبائر ومن أعظم الذنوب لأنها ركن من أركان الإسلام فمن تركها عرض نفسه لعقوبة الله وسخطه وعذابه في الدنيا والآخرة . قال الله تعالى:( ما سلككم في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سقر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، قالوا لم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نك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من المصلين 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عن </a:t>
            </a:r>
            <a:r>
              <a:rPr lang="ar-EG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بريدة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 قال : قال رسول الله  ( العهد الذي بيننا وبينهم الصلاة فمن تركها فقد كفر ) .</a:t>
            </a:r>
            <a:endParaRPr lang="ar-EG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zmzm_net7410f06f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09" y="214290"/>
            <a:ext cx="9144000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ربع نص 4"/>
          <p:cNvSpPr txBox="1"/>
          <p:nvPr/>
        </p:nvSpPr>
        <p:spPr>
          <a:xfrm>
            <a:off x="4286248" y="928670"/>
            <a:ext cx="385765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الصلاة في المساجد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28662" y="1710395"/>
            <a:ext cx="74295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</a:tabLst>
            </a:pP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حضر رجل أعمى إلى النبي </a:t>
            </a:r>
            <a:r>
              <a:rPr lang="ar-EG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واستأذنه أن يصلي في البيت لأنه لا قائد له وطريق المسجد شاق فأذن له النبي  ثم استدعاه قبل أن ينصرف وسأله ( هل تسمع النداء ؟ ) فقال الرجل نعم فأمره النبي  بالصلاة في المسجد .</a:t>
            </a:r>
            <a:endParaRPr lang="ar-EG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5143512"/>
            <a:ext cx="392909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" y="357166"/>
            <a:ext cx="8641080" cy="4237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57224" y="852399"/>
            <a:ext cx="74295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-"/>
              <a:tabLst>
                <a:tab pos="2197100" algn="l"/>
              </a:tabLst>
            </a:pPr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أقرأ قصة الرجل الأعمى مع النبي </a:t>
            </a:r>
            <a:r>
              <a:rPr lang="ar-EG" sz="36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  <a:sym typeface="AGA Arabesque"/>
              </a:rPr>
              <a:t> 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Arial" pitchFamily="34" charset="0"/>
                <a:sym typeface="AGA Arabesque"/>
              </a:rPr>
              <a:t>- أعبر بأسلوبي عما يدل عليه</a:t>
            </a:r>
            <a:r>
              <a:rPr kumimoji="0" lang="ar-EG" sz="3600" b="1" i="0" u="none" strike="noStrike" normalizeH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Arial" pitchFamily="34" charset="0"/>
                <a:sym typeface="AGA Arabesque"/>
              </a:rPr>
              <a:t> هذا الموقف .</a:t>
            </a:r>
            <a:endParaRPr kumimoji="0" lang="ar-SA" sz="3200" b="1" i="0" u="none" strike="noStrike" normalizeH="0" baseline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5786" y="1951642"/>
            <a:ext cx="7500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kumimoji="0" lang="ar-EG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................................................................................................................................</a:t>
            </a:r>
            <a:endParaRPr kumimoji="0" lang="ar-SA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51670" y="3308964"/>
            <a:ext cx="7572428" cy="64698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197100" algn="l"/>
              </a:tabLst>
            </a:pPr>
            <a:r>
              <a:rPr lang="ar-EG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يحافظ الرجال على أداء الصلوات المفروضة في المسجد</a:t>
            </a:r>
            <a:endParaRPr kumimoji="0" lang="ar-SA" sz="2800" b="1" i="0" u="none" strike="noStrike" normalizeH="0" baseline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786322"/>
            <a:ext cx="478634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000100" y="1857364"/>
            <a:ext cx="714378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يدل على وجوب المحافظة على الصلاة في المسجد جماعة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15 [Converted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928802"/>
            <a:ext cx="5143536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ctangle 4"/>
          <p:cNvSpPr/>
          <p:nvPr/>
        </p:nvSpPr>
        <p:spPr>
          <a:xfrm>
            <a:off x="2143108" y="2571744"/>
            <a:ext cx="44291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التقويم</a:t>
            </a:r>
            <a:endParaRPr lang="en-US" sz="8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929058" y="301625"/>
            <a:ext cx="4857755" cy="7831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1- أكمل الفراغات التالية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85720" y="1788551"/>
            <a:ext cx="8501093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أ- الصلاة هي الركن ................... من أركان الإسلام الخمسة .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85720" y="4360319"/>
            <a:ext cx="8501093" cy="7831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ب- أول ما يحاسب عليه العبد يوم القيامة ..........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3571868" y="1873741"/>
            <a:ext cx="128587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الثاني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0" y="4357694"/>
            <a:ext cx="185734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>
                <a:solidFill>
                  <a:srgbClr val="FF0000"/>
                </a:solidFill>
              </a:rPr>
              <a:t>الصلاة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386</Words>
  <PresentationFormat>عرض على الشاشة (3:4)‏</PresentationFormat>
  <Paragraphs>39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18</cp:revision>
  <dcterms:modified xsi:type="dcterms:W3CDTF">2012-07-22T12:48:20Z</dcterms:modified>
</cp:coreProperties>
</file>