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72" r:id="rId2"/>
    <p:sldId id="257" r:id="rId3"/>
    <p:sldId id="258" r:id="rId4"/>
    <p:sldId id="266" r:id="rId5"/>
    <p:sldId id="268" r:id="rId6"/>
    <p:sldId id="269" r:id="rId7"/>
    <p:sldId id="270" r:id="rId8"/>
    <p:sldId id="291" r:id="rId9"/>
    <p:sldId id="274" r:id="rId10"/>
    <p:sldId id="275" r:id="rId11"/>
    <p:sldId id="280" r:id="rId12"/>
    <p:sldId id="290" r:id="rId13"/>
    <p:sldId id="281" r:id="rId14"/>
    <p:sldId id="282" r:id="rId15"/>
    <p:sldId id="283" r:id="rId16"/>
    <p:sldId id="284" r:id="rId17"/>
    <p:sldId id="285" r:id="rId18"/>
    <p:sldId id="287" r:id="rId19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84366" autoAdjust="0"/>
    <p:restoredTop sz="94624" autoAdjust="0"/>
  </p:normalViewPr>
  <p:slideViewPr>
    <p:cSldViewPr>
      <p:cViewPr varScale="1">
        <p:scale>
          <a:sx n="69" d="100"/>
          <a:sy n="69" d="100"/>
        </p:scale>
        <p:origin x="-858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04/09/33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04/09/33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04/09/33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04/09/33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04/09/33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04/09/33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04/09/33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04/09/33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04/09/33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04/09/33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04/09/33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8ABB09-4A1D-463E-8065-109CC2B7EFAA}" type="datetimeFigureOut">
              <a:rPr lang="ar-SA" smtClean="0"/>
              <a:pPr/>
              <a:t>04/09/33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Desktop\New Folder\صورة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4"/>
            <a:ext cx="9144032" cy="6858024"/>
          </a:xfrm>
          <a:prstGeom prst="rect">
            <a:avLst/>
          </a:prstGeom>
          <a:noFill/>
        </p:spPr>
      </p:pic>
      <p:pic>
        <p:nvPicPr>
          <p:cNvPr id="5" name="صورة 4" descr="1191_115762_116530434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71670" y="1509726"/>
            <a:ext cx="5376090" cy="41338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6" name="مستطيل 5"/>
          <p:cNvSpPr/>
          <p:nvPr/>
        </p:nvSpPr>
        <p:spPr>
          <a:xfrm>
            <a:off x="2915816" y="2457902"/>
            <a:ext cx="3860055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EG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50" endPos="85000" dist="60007" dir="5400000" sy="-100000" algn="bl" rotWithShape="0"/>
                </a:effectLst>
              </a:rPr>
              <a:t>آداب قضاء الحاجة ( 1 )</a:t>
            </a:r>
            <a:endParaRPr lang="ar-SA" sz="6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  <a:reflection blurRad="6350" stA="55000" endA="50" endPos="85000" dist="60007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Desktop\New Folder\صورة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4"/>
            <a:ext cx="9144032" cy="6858024"/>
          </a:xfrm>
          <a:prstGeom prst="rect">
            <a:avLst/>
          </a:prstGeom>
          <a:noFill/>
        </p:spPr>
      </p:pic>
      <p:sp>
        <p:nvSpPr>
          <p:cNvPr id="6" name="مربع نص 5"/>
          <p:cNvSpPr txBox="1"/>
          <p:nvPr/>
        </p:nvSpPr>
        <p:spPr>
          <a:xfrm>
            <a:off x="3575074" y="285728"/>
            <a:ext cx="5211768" cy="715089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EG" sz="3600" b="1" dirty="0" smtClean="0">
                <a:solidFill>
                  <a:srgbClr val="0000FF"/>
                </a:solidFill>
              </a:rPr>
              <a:t>أماكن يحرم قضاء الحاجة فيها :</a:t>
            </a:r>
            <a:endParaRPr lang="ar-EG" sz="3600" b="1" dirty="0">
              <a:solidFill>
                <a:srgbClr val="0000FF"/>
              </a:solidFill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857224" y="1214422"/>
            <a:ext cx="8143932" cy="783193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EG" sz="4000" b="1" dirty="0" smtClean="0">
                <a:solidFill>
                  <a:srgbClr val="FF0000"/>
                </a:solidFill>
              </a:rPr>
              <a:t>أكتب اسم المكان الذي يحرم قضاء الحاجة فيه :</a:t>
            </a:r>
            <a:endParaRPr lang="ar-EG" sz="4000" b="1" dirty="0">
              <a:solidFill>
                <a:srgbClr val="FF0000"/>
              </a:solidFill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4714876" y="4929198"/>
            <a:ext cx="4211636" cy="715089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EG" sz="3600" b="1" dirty="0" smtClean="0">
                <a:solidFill>
                  <a:srgbClr val="0000FF"/>
                </a:solidFill>
              </a:rPr>
              <a:t>..............................</a:t>
            </a:r>
            <a:endParaRPr lang="ar-EG" sz="3600" b="1" dirty="0">
              <a:solidFill>
                <a:srgbClr val="0000FF"/>
              </a:solidFill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214282" y="4929198"/>
            <a:ext cx="4211636" cy="715089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EG" sz="3600" b="1" dirty="0" smtClean="0">
                <a:solidFill>
                  <a:srgbClr val="0000FF"/>
                </a:solidFill>
              </a:rPr>
              <a:t>..............................</a:t>
            </a:r>
            <a:endParaRPr lang="ar-EG" sz="3600" b="1" dirty="0">
              <a:solidFill>
                <a:srgbClr val="0000FF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72054" y="2071678"/>
            <a:ext cx="3914788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2143116"/>
            <a:ext cx="4000528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مستطيل 12"/>
          <p:cNvSpPr/>
          <p:nvPr/>
        </p:nvSpPr>
        <p:spPr>
          <a:xfrm>
            <a:off x="5000628" y="4929198"/>
            <a:ext cx="260993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4000" b="1" dirty="0" smtClean="0">
                <a:solidFill>
                  <a:srgbClr val="FF0000"/>
                </a:solidFill>
              </a:rPr>
              <a:t>الطريق </a:t>
            </a:r>
            <a:endParaRPr lang="ar-SA" sz="4000" b="1" dirty="0">
              <a:solidFill>
                <a:srgbClr val="FF0000"/>
              </a:solidFill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1571604" y="4929198"/>
            <a:ext cx="260993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4000" b="1" dirty="0" smtClean="0">
                <a:solidFill>
                  <a:srgbClr val="FF0000"/>
                </a:solidFill>
              </a:rPr>
              <a:t>الحدائق </a:t>
            </a:r>
            <a:endParaRPr lang="ar-SA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12" grpId="0" animBg="1"/>
      <p:bldP spid="13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Desktop\New Folder\صورة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4"/>
            <a:ext cx="9144032" cy="6858024"/>
          </a:xfrm>
          <a:prstGeom prst="rect">
            <a:avLst/>
          </a:prstGeom>
          <a:noFill/>
        </p:spPr>
      </p:pic>
      <p:sp>
        <p:nvSpPr>
          <p:cNvPr id="11" name="مربع نص 10"/>
          <p:cNvSpPr txBox="1"/>
          <p:nvPr/>
        </p:nvSpPr>
        <p:spPr>
          <a:xfrm>
            <a:off x="4786314" y="3428291"/>
            <a:ext cx="4211636" cy="715089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EG" sz="3600" b="1" dirty="0" smtClean="0">
                <a:solidFill>
                  <a:srgbClr val="0000FF"/>
                </a:solidFill>
              </a:rPr>
              <a:t>..............................</a:t>
            </a:r>
            <a:endParaRPr lang="ar-EG" sz="3600" b="1" dirty="0">
              <a:solidFill>
                <a:srgbClr val="0000FF"/>
              </a:solidFill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285720" y="3428291"/>
            <a:ext cx="4211636" cy="715089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EG" sz="3600" b="1" dirty="0" smtClean="0">
                <a:solidFill>
                  <a:srgbClr val="0000FF"/>
                </a:solidFill>
              </a:rPr>
              <a:t>..............................</a:t>
            </a:r>
            <a:endParaRPr lang="ar-EG" sz="3600" b="1" dirty="0">
              <a:solidFill>
                <a:srgbClr val="0000FF"/>
              </a:solidFill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357158" y="5143512"/>
            <a:ext cx="8572560" cy="1464231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EG" sz="4000" b="1" dirty="0" smtClean="0">
                <a:solidFill>
                  <a:srgbClr val="0000FF"/>
                </a:solidFill>
              </a:rPr>
              <a:t>أحافظ على نظافة الأماكن التي ينتفع </a:t>
            </a:r>
            <a:r>
              <a:rPr lang="ar-EG" sz="4000" b="1" dirty="0" err="1" smtClean="0">
                <a:solidFill>
                  <a:srgbClr val="0000FF"/>
                </a:solidFill>
              </a:rPr>
              <a:t>بها</a:t>
            </a:r>
            <a:r>
              <a:rPr lang="ar-EG" sz="4000" b="1" dirty="0" smtClean="0">
                <a:solidFill>
                  <a:srgbClr val="0000FF"/>
                </a:solidFill>
              </a:rPr>
              <a:t> الناس ولا أقضي حاجتي فيها .</a:t>
            </a:r>
            <a:endParaRPr lang="ar-EG" sz="4000" b="1" dirty="0">
              <a:solidFill>
                <a:srgbClr val="0000FF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285728"/>
            <a:ext cx="3852876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1" y="285728"/>
            <a:ext cx="4214842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مستطيل 7"/>
          <p:cNvSpPr/>
          <p:nvPr/>
        </p:nvSpPr>
        <p:spPr>
          <a:xfrm>
            <a:off x="5143504" y="3357562"/>
            <a:ext cx="37147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4000" b="1" dirty="0" smtClean="0">
                <a:solidFill>
                  <a:srgbClr val="FF0000"/>
                </a:solidFill>
              </a:rPr>
              <a:t>الماء الغير جاري</a:t>
            </a:r>
            <a:endParaRPr lang="ar-SA" sz="4000" b="1" dirty="0">
              <a:solidFill>
                <a:srgbClr val="FF0000"/>
              </a:solidFill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428596" y="3357562"/>
            <a:ext cx="375294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4000" b="1" dirty="0" smtClean="0">
                <a:solidFill>
                  <a:srgbClr val="FF0000"/>
                </a:solidFill>
              </a:rPr>
              <a:t>تحت الشجر المثمر </a:t>
            </a:r>
            <a:endParaRPr lang="ar-SA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7" grpId="0" animBg="1"/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Admin\Desktop\New Folder\صورة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32" cy="6858024"/>
          </a:xfrm>
          <a:prstGeom prst="rect">
            <a:avLst/>
          </a:prstGeom>
          <a:noFill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42852"/>
            <a:ext cx="8701094" cy="650083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1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Desktop\New Folder\صورة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4"/>
            <a:ext cx="9144032" cy="6858024"/>
          </a:xfrm>
          <a:prstGeom prst="rect">
            <a:avLst/>
          </a:prstGeom>
          <a:noFill/>
        </p:spPr>
      </p:pic>
      <p:sp>
        <p:nvSpPr>
          <p:cNvPr id="7" name="مربع نص 6"/>
          <p:cNvSpPr txBox="1"/>
          <p:nvPr/>
        </p:nvSpPr>
        <p:spPr>
          <a:xfrm>
            <a:off x="3857620" y="178819"/>
            <a:ext cx="5000660" cy="783193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EG" sz="4000" b="1" dirty="0" smtClean="0">
                <a:solidFill>
                  <a:srgbClr val="0000FF"/>
                </a:solidFill>
              </a:rPr>
              <a:t>لا أتكلم عند قضاء الحاجة :</a:t>
            </a:r>
            <a:endParaRPr lang="ar-EG" sz="4000" b="1" dirty="0">
              <a:solidFill>
                <a:srgbClr val="0000FF"/>
              </a:solidFill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2071670" y="1359923"/>
            <a:ext cx="6786610" cy="783193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EG" sz="4000" b="1" dirty="0" smtClean="0">
                <a:solidFill>
                  <a:srgbClr val="FF0000"/>
                </a:solidFill>
              </a:rPr>
              <a:t>أختار السلوك الصحيح للموقف التالي :</a:t>
            </a:r>
            <a:endParaRPr lang="ar-EG" sz="4000" b="1" dirty="0">
              <a:solidFill>
                <a:srgbClr val="FF0000"/>
              </a:solidFill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1714480" y="2574369"/>
            <a:ext cx="7143800" cy="783193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EG" sz="4000" b="1" dirty="0" smtClean="0">
                <a:solidFill>
                  <a:srgbClr val="0000FF"/>
                </a:solidFill>
              </a:rPr>
              <a:t>تحدث سعد مع أخيه وهو يقضي حاجته :</a:t>
            </a:r>
            <a:endParaRPr lang="ar-EG" sz="4000" b="1" dirty="0">
              <a:solidFill>
                <a:srgbClr val="0000FF"/>
              </a:solidFill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2000232" y="3860253"/>
            <a:ext cx="6858048" cy="783193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EG" sz="4000" b="1" dirty="0" smtClean="0">
                <a:solidFill>
                  <a:srgbClr val="0000FF"/>
                </a:solidFill>
              </a:rPr>
              <a:t>أ- لا يرد عليه حتى ينتهي      (       )</a:t>
            </a:r>
            <a:endParaRPr lang="ar-EG" sz="4000" b="1" dirty="0">
              <a:solidFill>
                <a:srgbClr val="0000FF"/>
              </a:solidFill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2000232" y="5072074"/>
            <a:ext cx="6858048" cy="783193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EG" sz="4000" b="1" dirty="0" smtClean="0">
                <a:solidFill>
                  <a:srgbClr val="0000FF"/>
                </a:solidFill>
              </a:rPr>
              <a:t>ب- يتحدث معه                  (       )</a:t>
            </a:r>
            <a:endParaRPr lang="ar-EG" sz="4000" b="1" dirty="0">
              <a:solidFill>
                <a:srgbClr val="0000FF"/>
              </a:solidFill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2857488" y="3929066"/>
            <a:ext cx="46679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4000" dirty="0">
                <a:solidFill>
                  <a:srgbClr val="FF0000"/>
                </a:solidFill>
              </a:rPr>
              <a:t>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8" grpId="0" animBg="1"/>
      <p:bldP spid="9" grpId="0" animBg="1"/>
      <p:bldP spid="10" grpId="0" animBg="1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Desktop\New Folder\صورة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4"/>
            <a:ext cx="9144032" cy="6858024"/>
          </a:xfrm>
          <a:prstGeom prst="rect">
            <a:avLst/>
          </a:prstGeom>
          <a:noFill/>
        </p:spPr>
      </p:pic>
      <p:sp>
        <p:nvSpPr>
          <p:cNvPr id="7" name="مربع نص 6"/>
          <p:cNvSpPr txBox="1"/>
          <p:nvPr/>
        </p:nvSpPr>
        <p:spPr>
          <a:xfrm>
            <a:off x="285720" y="178819"/>
            <a:ext cx="8572560" cy="1464231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EG" sz="4000" b="1" dirty="0" smtClean="0">
                <a:solidFill>
                  <a:srgbClr val="0000FF"/>
                </a:solidFill>
              </a:rPr>
              <a:t>لا أدخل معي عند قضاء الحاجة مصحفا أو ما فيه ذكر الله :</a:t>
            </a:r>
            <a:endParaRPr lang="ar-EG" sz="4000" b="1" dirty="0">
              <a:solidFill>
                <a:srgbClr val="0000FF"/>
              </a:solidFill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1500166" y="1859989"/>
            <a:ext cx="7358114" cy="783193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EG" sz="4000" b="1" dirty="0" smtClean="0">
                <a:solidFill>
                  <a:srgbClr val="FF0000"/>
                </a:solidFill>
              </a:rPr>
              <a:t>أربط بين العبارة وما يناسبها من الصور :</a:t>
            </a:r>
            <a:endParaRPr lang="ar-EG" sz="4000" b="1" dirty="0">
              <a:solidFill>
                <a:srgbClr val="FF0000"/>
              </a:solidFill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3214678" y="2786058"/>
            <a:ext cx="5857916" cy="2014597"/>
          </a:xfrm>
          <a:prstGeom prst="cloud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EG" sz="4000" b="1" dirty="0" smtClean="0">
                <a:solidFill>
                  <a:srgbClr val="0000FF"/>
                </a:solidFill>
              </a:rPr>
              <a:t>أشياء يمكن الدخول </a:t>
            </a:r>
            <a:r>
              <a:rPr lang="ar-EG" sz="4000" b="1" dirty="0" err="1" smtClean="0">
                <a:solidFill>
                  <a:srgbClr val="0000FF"/>
                </a:solidFill>
              </a:rPr>
              <a:t>بها</a:t>
            </a:r>
            <a:r>
              <a:rPr lang="ar-EG" sz="4000" b="1" dirty="0" smtClean="0">
                <a:solidFill>
                  <a:srgbClr val="0000FF"/>
                </a:solidFill>
              </a:rPr>
              <a:t> عند قضاء الحاجة</a:t>
            </a:r>
            <a:endParaRPr lang="ar-EG" sz="4000" b="1" dirty="0">
              <a:solidFill>
                <a:srgbClr val="0000FF"/>
              </a:solidFill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3286084" y="4843403"/>
            <a:ext cx="5857916" cy="2014597"/>
          </a:xfrm>
          <a:prstGeom prst="cloud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EG" sz="4000" b="1" dirty="0" smtClean="0">
                <a:solidFill>
                  <a:srgbClr val="0000FF"/>
                </a:solidFill>
              </a:rPr>
              <a:t>أشياء لا يمكن الدخول </a:t>
            </a:r>
            <a:r>
              <a:rPr lang="ar-EG" sz="4000" b="1" dirty="0" err="1" smtClean="0">
                <a:solidFill>
                  <a:srgbClr val="0000FF"/>
                </a:solidFill>
              </a:rPr>
              <a:t>بها</a:t>
            </a:r>
            <a:r>
              <a:rPr lang="ar-EG" sz="4000" b="1" dirty="0" smtClean="0">
                <a:solidFill>
                  <a:srgbClr val="0000FF"/>
                </a:solidFill>
              </a:rPr>
              <a:t> عند قضاء الحاجة</a:t>
            </a:r>
            <a:endParaRPr lang="ar-EG" sz="4000" b="1" dirty="0">
              <a:solidFill>
                <a:srgbClr val="0000FF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752725"/>
            <a:ext cx="2990850" cy="410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8" grpId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Admin\Desktop\New Folder\صورة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2" y="-24"/>
            <a:ext cx="9144032" cy="6858024"/>
          </a:xfrm>
          <a:prstGeom prst="rect">
            <a:avLst/>
          </a:prstGeom>
          <a:noFill/>
        </p:spPr>
      </p:pic>
      <p:pic>
        <p:nvPicPr>
          <p:cNvPr id="4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14546" y="2285992"/>
            <a:ext cx="4572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Documents and Settings\Admin\Desktop\New Folder\صورة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2" y="-24"/>
            <a:ext cx="9144032" cy="6858024"/>
          </a:xfrm>
          <a:prstGeom prst="rect">
            <a:avLst/>
          </a:prstGeom>
          <a:noFill/>
        </p:spPr>
      </p:pic>
      <p:sp>
        <p:nvSpPr>
          <p:cNvPr id="9" name="مربع نص 8"/>
          <p:cNvSpPr txBox="1"/>
          <p:nvPr/>
        </p:nvSpPr>
        <p:spPr>
          <a:xfrm>
            <a:off x="285720" y="301625"/>
            <a:ext cx="8501093" cy="1464231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>
              <a:defRPr/>
            </a:pPr>
            <a:r>
              <a:rPr lang="ar-EG" sz="4000" b="1" dirty="0">
                <a:solidFill>
                  <a:srgbClr val="FF0000"/>
                </a:solidFill>
              </a:rPr>
              <a:t>س1/ </a:t>
            </a:r>
            <a:r>
              <a:rPr lang="ar-EG" sz="4000" b="1" dirty="0" smtClean="0">
                <a:solidFill>
                  <a:srgbClr val="FF0000"/>
                </a:solidFill>
              </a:rPr>
              <a:t>الذكر يحفظ المسلم ويطرد عنه الشيطان أكتب دعاء دخول الخلاء ودعاء الخروج منه .</a:t>
            </a:r>
            <a:endParaRPr lang="ar-EG" sz="4000" b="1" dirty="0">
              <a:solidFill>
                <a:srgbClr val="FF0000"/>
              </a:solidFill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4572000" y="2711240"/>
            <a:ext cx="4143404" cy="783193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ar-EG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أقول عند دخول الخلاء </a:t>
            </a:r>
          </a:p>
        </p:txBody>
      </p:sp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357158" y="2360716"/>
            <a:ext cx="4143404" cy="1639788"/>
          </a:xfrm>
          <a:prstGeom prst="cloud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ar-EG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............................................</a:t>
            </a:r>
          </a:p>
        </p:txBody>
      </p:sp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4500562" y="5036742"/>
            <a:ext cx="4143404" cy="783193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ar-EG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وأقول عند الخروج منه</a:t>
            </a: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428596" y="4500570"/>
            <a:ext cx="3714776" cy="2014597"/>
          </a:xfrm>
          <a:prstGeom prst="cloud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ar-EG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..............................</a:t>
            </a:r>
          </a:p>
        </p:txBody>
      </p:sp>
      <p:sp>
        <p:nvSpPr>
          <p:cNvPr id="14" name="مربع نص 13"/>
          <p:cNvSpPr txBox="1">
            <a:spLocks noChangeArrowheads="1"/>
          </p:cNvSpPr>
          <p:nvPr/>
        </p:nvSpPr>
        <p:spPr bwMode="auto">
          <a:xfrm>
            <a:off x="357158" y="2571744"/>
            <a:ext cx="378621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3600" b="1" dirty="0" smtClean="0">
                <a:solidFill>
                  <a:srgbClr val="FF0000"/>
                </a:solidFill>
              </a:rPr>
              <a:t>باسم الله اللهم إني أعوذ بك من الخبث والخبائث </a:t>
            </a:r>
            <a:endParaRPr lang="ar-SA" sz="3600" b="1" dirty="0">
              <a:solidFill>
                <a:srgbClr val="FF0000"/>
              </a:solidFill>
            </a:endParaRPr>
          </a:p>
        </p:txBody>
      </p:sp>
      <p:sp>
        <p:nvSpPr>
          <p:cNvPr id="15" name="مربع نص 14"/>
          <p:cNvSpPr txBox="1">
            <a:spLocks noChangeArrowheads="1"/>
          </p:cNvSpPr>
          <p:nvPr/>
        </p:nvSpPr>
        <p:spPr bwMode="auto">
          <a:xfrm>
            <a:off x="357158" y="4786322"/>
            <a:ext cx="378621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ar-SA" sz="4800" b="1" dirty="0" smtClean="0">
                <a:solidFill>
                  <a:srgbClr val="FF0000"/>
                </a:solidFill>
              </a:rPr>
              <a:t>غفرانك </a:t>
            </a:r>
            <a:endParaRPr lang="ar-SA" sz="4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Documents and Settings\Admin\Desktop\New Folder\صورة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2" y="-24"/>
            <a:ext cx="9144032" cy="6858024"/>
          </a:xfrm>
          <a:prstGeom prst="rect">
            <a:avLst/>
          </a:prstGeom>
          <a:noFill/>
        </p:spPr>
      </p:pic>
      <p:sp>
        <p:nvSpPr>
          <p:cNvPr id="3" name="مربع نص 2"/>
          <p:cNvSpPr txBox="1"/>
          <p:nvPr/>
        </p:nvSpPr>
        <p:spPr>
          <a:xfrm>
            <a:off x="285720" y="301625"/>
            <a:ext cx="8501093" cy="214526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>
              <a:defRPr/>
            </a:pPr>
            <a:r>
              <a:rPr lang="ar-EG" sz="4000" b="1" dirty="0" smtClean="0">
                <a:solidFill>
                  <a:srgbClr val="FF0000"/>
                </a:solidFill>
              </a:rPr>
              <a:t>س2/ ذهبت سارة مع أسرتها للتنزه في حديقة وشاهدت أطفالا يقضون حاجتهم تحت ظل أشجارها . كيف تتصرف ؟</a:t>
            </a:r>
            <a:endParaRPr lang="ar-EG" sz="4000" b="1" dirty="0">
              <a:solidFill>
                <a:srgbClr val="FF0000"/>
              </a:solidFill>
            </a:endParaRPr>
          </a:p>
        </p:txBody>
      </p:sp>
      <p:sp>
        <p:nvSpPr>
          <p:cNvPr id="4" name="مربع نص 3"/>
          <p:cNvSpPr txBox="1"/>
          <p:nvPr/>
        </p:nvSpPr>
        <p:spPr>
          <a:xfrm>
            <a:off x="428596" y="3348765"/>
            <a:ext cx="8501122" cy="2009061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r" rtl="1">
              <a:defRPr/>
            </a:pPr>
            <a:r>
              <a:rPr lang="ar-SA" sz="28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............</a:t>
            </a:r>
            <a:r>
              <a:rPr lang="ar-EG" sz="28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....................................................................................................................................................................................................................................................</a:t>
            </a:r>
            <a:r>
              <a:rPr lang="ar-SA" sz="28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..............</a:t>
            </a:r>
            <a:r>
              <a:rPr lang="ar-EG" sz="28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..........................................................</a:t>
            </a:r>
            <a:endParaRPr lang="en-US" sz="28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مربع نص 4"/>
          <p:cNvSpPr txBox="1">
            <a:spLocks noChangeArrowheads="1"/>
          </p:cNvSpPr>
          <p:nvPr/>
        </p:nvSpPr>
        <p:spPr bwMode="auto">
          <a:xfrm>
            <a:off x="571472" y="3286124"/>
            <a:ext cx="8286808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4400" b="1" dirty="0" smtClean="0"/>
              <a:t>توجه لهم النصيحة بلين ولطف وتبين لهم أن هناك أماكن يحرم قضاء الحاجة فيها منها تحت ظل الشجر </a:t>
            </a:r>
            <a:endParaRPr lang="ar-SA" sz="4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Documents and Settings\Admin\Desktop\New Folder\صورة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2" y="-24"/>
            <a:ext cx="9144032" cy="6858024"/>
          </a:xfrm>
          <a:prstGeom prst="rect">
            <a:avLst/>
          </a:prstGeom>
          <a:noFill/>
        </p:spPr>
      </p:pic>
      <p:sp>
        <p:nvSpPr>
          <p:cNvPr id="3" name="مربع نص 2"/>
          <p:cNvSpPr txBox="1"/>
          <p:nvPr/>
        </p:nvSpPr>
        <p:spPr>
          <a:xfrm>
            <a:off x="285720" y="301625"/>
            <a:ext cx="8501093" cy="1328023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>
              <a:defRPr/>
            </a:pPr>
            <a:r>
              <a:rPr lang="ar-EG" sz="3600" b="1" dirty="0" smtClean="0">
                <a:solidFill>
                  <a:srgbClr val="FF0000"/>
                </a:solidFill>
              </a:rPr>
              <a:t>س3/ أضع علامة ( </a:t>
            </a:r>
            <a:r>
              <a:rPr lang="ar-EG" sz="3600" b="1" dirty="0" smtClean="0">
                <a:solidFill>
                  <a:srgbClr val="FF0000"/>
                </a:solidFill>
                <a:latin typeface="Agency FB"/>
              </a:rPr>
              <a:t>√ ) أمام الإجابة الصحيحة وعلامة ( </a:t>
            </a:r>
            <a:r>
              <a:rPr lang="en-US" sz="3600" b="1" dirty="0" smtClean="0">
                <a:solidFill>
                  <a:srgbClr val="FF0000"/>
                </a:solidFill>
                <a:latin typeface="Agency FB"/>
              </a:rPr>
              <a:t>x</a:t>
            </a:r>
            <a:r>
              <a:rPr lang="ar-EG" sz="3600" b="1" dirty="0" smtClean="0">
                <a:solidFill>
                  <a:srgbClr val="FF0000"/>
                </a:solidFill>
                <a:latin typeface="Agency FB"/>
              </a:rPr>
              <a:t> ) أمام الإجابة الخطأ :</a:t>
            </a:r>
            <a:endParaRPr lang="ar-EG" sz="3600" b="1" dirty="0">
              <a:solidFill>
                <a:srgbClr val="FF0000"/>
              </a:solidFill>
            </a:endParaRPr>
          </a:p>
        </p:txBody>
      </p:sp>
      <p:sp>
        <p:nvSpPr>
          <p:cNvPr id="4" name="مربع نص 3"/>
          <p:cNvSpPr txBox="1"/>
          <p:nvPr/>
        </p:nvSpPr>
        <p:spPr>
          <a:xfrm>
            <a:off x="5143504" y="1857364"/>
            <a:ext cx="3643309" cy="715089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>
              <a:defRPr/>
            </a:pPr>
            <a:r>
              <a:rPr lang="ar-EG" sz="3600" b="1" dirty="0" smtClean="0">
                <a:solidFill>
                  <a:srgbClr val="FF0000"/>
                </a:solidFill>
              </a:rPr>
              <a:t>- عند قضاء الحاجة :</a:t>
            </a:r>
            <a:endParaRPr lang="ar-EG" sz="3600" b="1" dirty="0">
              <a:solidFill>
                <a:srgbClr val="FF0000"/>
              </a:solidFill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500034" y="2714620"/>
            <a:ext cx="8286779" cy="715089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>
              <a:defRPr/>
            </a:pPr>
            <a:r>
              <a:rPr lang="ar-EG" sz="3600" b="1" dirty="0" smtClean="0">
                <a:solidFill>
                  <a:srgbClr val="0000FF"/>
                </a:solidFill>
              </a:rPr>
              <a:t>- أستتر عن الناس                                 (      ) </a:t>
            </a:r>
            <a:endParaRPr lang="ar-EG" sz="3600" b="1" dirty="0">
              <a:solidFill>
                <a:srgbClr val="0000FF"/>
              </a:solidFill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357158" y="4000504"/>
            <a:ext cx="8429655" cy="715089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>
              <a:defRPr/>
            </a:pPr>
            <a:r>
              <a:rPr lang="ar-EG" sz="3600" b="1" dirty="0" smtClean="0">
                <a:solidFill>
                  <a:srgbClr val="0000FF"/>
                </a:solidFill>
              </a:rPr>
              <a:t>- أقدم رجلي اليمنى عند الدخول                  (      ) </a:t>
            </a:r>
            <a:endParaRPr lang="ar-EG" sz="3600" b="1" dirty="0">
              <a:solidFill>
                <a:srgbClr val="0000FF"/>
              </a:solidFill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357158" y="5357826"/>
            <a:ext cx="8429655" cy="715089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>
              <a:defRPr/>
            </a:pPr>
            <a:r>
              <a:rPr lang="ar-EG" sz="3600" b="1" dirty="0" smtClean="0">
                <a:solidFill>
                  <a:srgbClr val="0000FF"/>
                </a:solidFill>
              </a:rPr>
              <a:t>- لا أدخل معي مصحفا أو شيئا فيه ذكر الله      (      ) </a:t>
            </a:r>
            <a:endParaRPr lang="ar-EG" sz="3600" b="1" dirty="0">
              <a:solidFill>
                <a:srgbClr val="0000FF"/>
              </a:solidFill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928662" y="2643182"/>
            <a:ext cx="46679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4000" dirty="0">
                <a:solidFill>
                  <a:srgbClr val="FF0000"/>
                </a:solidFill>
              </a:rPr>
              <a:t>√</a:t>
            </a:r>
          </a:p>
        </p:txBody>
      </p:sp>
      <p:sp>
        <p:nvSpPr>
          <p:cNvPr id="10" name="مستطيل 9"/>
          <p:cNvSpPr/>
          <p:nvPr/>
        </p:nvSpPr>
        <p:spPr>
          <a:xfrm>
            <a:off x="982468" y="4000504"/>
            <a:ext cx="48442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4000" dirty="0" smtClean="0">
                <a:solidFill>
                  <a:srgbClr val="FF0000"/>
                </a:solidFill>
              </a:rPr>
              <a:t>×</a:t>
            </a:r>
            <a:endParaRPr lang="ar-SA" sz="4000" dirty="0">
              <a:solidFill>
                <a:srgbClr val="FF0000"/>
              </a:solidFill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928662" y="5357826"/>
            <a:ext cx="46679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4000" dirty="0">
                <a:solidFill>
                  <a:srgbClr val="FF0000"/>
                </a:solidFill>
              </a:rPr>
              <a:t>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9" grpId="0"/>
      <p:bldP spid="10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Desktop\New Folder\صورة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4"/>
            <a:ext cx="9144032" cy="6858024"/>
          </a:xfrm>
          <a:prstGeom prst="rect">
            <a:avLst/>
          </a:prstGeom>
          <a:noFill/>
        </p:spPr>
      </p:pic>
      <p:pic>
        <p:nvPicPr>
          <p:cNvPr id="3" name="صورة 2" descr="wh_8571274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42852"/>
            <a:ext cx="9144000" cy="41433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571472" y="1071522"/>
            <a:ext cx="8023856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197100" algn="l"/>
              </a:tabLst>
            </a:pPr>
            <a:r>
              <a:rPr lang="ar-EG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استأذن محمد معلمه للخروج من الفصل لقضاء الحاجة فأذن له وقال : هل تعرف يا محمد ماذا تقول عند دخول الخلاء وعند الخروج منه ؟ قال : نعم وأحفظها لأني تعلمتها في الصف الثاني .</a:t>
            </a:r>
            <a:endParaRPr kumimoji="0" lang="ar-SA" sz="4000" b="1" i="0" u="none" strike="noStrike" normalizeH="0" baseline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34119" y="4429132"/>
            <a:ext cx="2581285" cy="229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34" y="4500570"/>
            <a:ext cx="2428892" cy="2228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Desktop\New Folder\صورة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4"/>
            <a:ext cx="9144032" cy="6858024"/>
          </a:xfrm>
          <a:prstGeom prst="rect">
            <a:avLst/>
          </a:prstGeom>
          <a:noFill/>
        </p:spPr>
      </p:pic>
      <p:pic>
        <p:nvPicPr>
          <p:cNvPr id="3" name="Picture 2" descr="D:\bmp1\04d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28604"/>
            <a:ext cx="9144000" cy="57150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4572000" y="1502799"/>
            <a:ext cx="4143404" cy="783193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ar-EG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فأقول عند دخول الخلاء </a:t>
            </a: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357158" y="928670"/>
            <a:ext cx="4143404" cy="2389406"/>
          </a:xfrm>
          <a:prstGeom prst="cloud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ar-EG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باسم الله اللهم إني أعوذ بك من الخبث والخبائث </a:t>
            </a: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4500562" y="3828301"/>
            <a:ext cx="4143404" cy="783193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ar-EG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وأقول عند الخروج منه</a:t>
            </a: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1000100" y="3786190"/>
            <a:ext cx="3071834" cy="1077575"/>
          </a:xfrm>
          <a:prstGeom prst="cloud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ar-EG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غفرانك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Desktop\New Folder\صورة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4"/>
            <a:ext cx="9144032" cy="6858024"/>
          </a:xfrm>
          <a:prstGeom prst="rect">
            <a:avLst/>
          </a:prstGeom>
          <a:noFill/>
        </p:spPr>
      </p:pic>
      <p:pic>
        <p:nvPicPr>
          <p:cNvPr id="3" name="صورة 2" descr="6041_imgcach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928802"/>
            <a:ext cx="9144000" cy="31432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928662" y="2719984"/>
            <a:ext cx="7000924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ar-EG" sz="5400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alibri" pitchFamily="34" charset="0"/>
                <a:ea typeface="Calibri" pitchFamily="34" charset="0"/>
                <a:cs typeface="Arial" pitchFamily="34" charset="0"/>
              </a:rPr>
              <a:t>ما معنى الخلاء ؟</a:t>
            </a:r>
            <a:endParaRPr kumimoji="0" lang="ar-EG" sz="4800" b="1" i="0" u="none" strike="noStrike" normalizeH="0" baseline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000100" y="3786190"/>
            <a:ext cx="7000924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EG" sz="2800" b="1" i="0" u="none" strike="noStrike" normalizeH="0" baseline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..........................................................................................................................................</a:t>
            </a:r>
            <a:endParaRPr kumimoji="0" lang="ar-EG" sz="2400" b="1" i="0" u="none" strike="noStrike" normalizeH="0" baseline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2000232" y="3643314"/>
            <a:ext cx="497107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4400" b="1" dirty="0" smtClean="0">
                <a:solidFill>
                  <a:srgbClr val="FF0000"/>
                </a:solidFill>
              </a:rPr>
              <a:t>الخلاء مكان قضاء الحاجة </a:t>
            </a:r>
            <a:endParaRPr lang="ar-SA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Desktop\New Folder\صورة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4"/>
            <a:ext cx="9144032" cy="6858024"/>
          </a:xfrm>
          <a:prstGeom prst="rect">
            <a:avLst/>
          </a:prstGeom>
          <a:noFill/>
        </p:spPr>
      </p:pic>
      <p:pic>
        <p:nvPicPr>
          <p:cNvPr id="3" name="صورة 2" descr="wh_8571274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142984"/>
            <a:ext cx="9144000" cy="478634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4643438" y="2071678"/>
            <a:ext cx="3786214" cy="783193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ar-EG" sz="4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أكمل الآداب الآتية :</a:t>
            </a: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642910" y="3074435"/>
            <a:ext cx="7786742" cy="715089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ar-EG" sz="3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عند دخول الخلاء أقدم رجلي .........................</a:t>
            </a: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642910" y="4143380"/>
            <a:ext cx="7786742" cy="715089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ar-EG" sz="3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عند الخروج من الخلاء أقدم رجلي ..................</a:t>
            </a:r>
          </a:p>
        </p:txBody>
      </p:sp>
      <p:sp>
        <p:nvSpPr>
          <p:cNvPr id="8" name="مربع نص 7"/>
          <p:cNvSpPr txBox="1">
            <a:spLocks noChangeArrowheads="1"/>
          </p:cNvSpPr>
          <p:nvPr/>
        </p:nvSpPr>
        <p:spPr bwMode="auto">
          <a:xfrm>
            <a:off x="785786" y="3000372"/>
            <a:ext cx="3143259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4400" b="1" dirty="0" err="1" smtClean="0"/>
              <a:t>اليسرى</a:t>
            </a:r>
            <a:endParaRPr lang="ar-SA" sz="3200" b="1" dirty="0"/>
          </a:p>
        </p:txBody>
      </p:sp>
      <p:sp>
        <p:nvSpPr>
          <p:cNvPr id="9" name="مربع نص 8"/>
          <p:cNvSpPr txBox="1">
            <a:spLocks noChangeArrowheads="1"/>
          </p:cNvSpPr>
          <p:nvPr/>
        </p:nvSpPr>
        <p:spPr bwMode="auto">
          <a:xfrm>
            <a:off x="0" y="4071942"/>
            <a:ext cx="3143259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4400" b="1" dirty="0" smtClean="0"/>
              <a:t>اليمنى</a:t>
            </a:r>
            <a:endParaRPr lang="ar-SA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Desktop\New Folder\صورة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4"/>
            <a:ext cx="9144032" cy="6858024"/>
          </a:xfrm>
          <a:prstGeom prst="rect">
            <a:avLst/>
          </a:prstGeom>
          <a:noFill/>
        </p:spPr>
      </p:pic>
      <p:sp>
        <p:nvSpPr>
          <p:cNvPr id="5" name="مستطيل مستدير الزوايا 4"/>
          <p:cNvSpPr/>
          <p:nvPr/>
        </p:nvSpPr>
        <p:spPr>
          <a:xfrm>
            <a:off x="524867" y="632752"/>
            <a:ext cx="8261975" cy="214526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6000" b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Mudir MT" pitchFamily="2" charset="-78"/>
              </a:rPr>
              <a:t>لا أستقبل القبلة ولا </a:t>
            </a:r>
            <a:r>
              <a:rPr lang="ar-EG" sz="6000" b="1" dirty="0" err="1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Mudir MT" pitchFamily="2" charset="-78"/>
              </a:rPr>
              <a:t>أستدبرها</a:t>
            </a:r>
            <a:r>
              <a:rPr lang="ar-EG" sz="6000" b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Mudir MT" pitchFamily="2" charset="-78"/>
              </a:rPr>
              <a:t> عند قضاء الحاجة :</a:t>
            </a:r>
            <a:endParaRPr lang="ar-SA" sz="6000" b="1" dirty="0">
              <a:ln>
                <a:solidFill>
                  <a:srgbClr val="7030A0"/>
                </a:solidFill>
              </a:ln>
              <a:solidFill>
                <a:srgbClr val="FF0000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Mudir MT" pitchFamily="2" charset="-78"/>
            </a:endParaRPr>
          </a:p>
        </p:txBody>
      </p:sp>
      <p:sp>
        <p:nvSpPr>
          <p:cNvPr id="6" name="سحابة 5"/>
          <p:cNvSpPr/>
          <p:nvPr/>
        </p:nvSpPr>
        <p:spPr>
          <a:xfrm>
            <a:off x="428596" y="3196671"/>
            <a:ext cx="8261975" cy="3232725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4400" b="1" dirty="0" smtClean="0">
                <a:ln>
                  <a:solidFill>
                    <a:srgbClr val="7030A0"/>
                  </a:solidFill>
                </a:ln>
                <a:solidFill>
                  <a:srgbClr val="0000FF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Mudir MT" pitchFamily="2" charset="-78"/>
              </a:rPr>
              <a:t>عندما أقضي حاجتي في الصحراء لا أستقبل القبلة ولا </a:t>
            </a:r>
            <a:r>
              <a:rPr lang="ar-EG" sz="4400" b="1" dirty="0" err="1" smtClean="0">
                <a:ln>
                  <a:solidFill>
                    <a:srgbClr val="7030A0"/>
                  </a:solidFill>
                </a:ln>
                <a:solidFill>
                  <a:srgbClr val="0000FF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Mudir MT" pitchFamily="2" charset="-78"/>
              </a:rPr>
              <a:t>أستدبرها</a:t>
            </a:r>
            <a:endParaRPr lang="ar-SA" sz="4400" b="1" dirty="0">
              <a:ln>
                <a:solidFill>
                  <a:srgbClr val="7030A0"/>
                </a:solidFill>
              </a:ln>
              <a:solidFill>
                <a:srgbClr val="0000FF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Mudir MT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Desktop\New Folder\صورة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4"/>
            <a:ext cx="9144032" cy="6858024"/>
          </a:xfrm>
          <a:prstGeom prst="rect">
            <a:avLst/>
          </a:prstGeom>
          <a:noFill/>
        </p:spPr>
      </p:pic>
      <p:pic>
        <p:nvPicPr>
          <p:cNvPr id="3" name="صورة 2" descr="10g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1857356" y="-1214439"/>
            <a:ext cx="5429288" cy="9144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-71470" y="1357274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197100" algn="l"/>
              </a:tabLst>
            </a:pPr>
            <a:r>
              <a:rPr kumimoji="0" lang="ar-EG" sz="3600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alibri" pitchFamily="34" charset="0"/>
                <a:ea typeface="Calibri" pitchFamily="34" charset="0"/>
                <a:cs typeface="Arial" pitchFamily="34" charset="0"/>
              </a:rPr>
              <a:t>أحدد في أي المكانين لا أستقبل القبلة عندما أقضي حاجتي :</a:t>
            </a:r>
            <a:endParaRPr lang="ar-EG" sz="36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5500694" y="4714884"/>
            <a:ext cx="2928926" cy="715089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197100" algn="l"/>
              </a:tabLst>
            </a:pPr>
            <a:endParaRPr lang="ar-EG" sz="36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642910" y="4714884"/>
            <a:ext cx="2928926" cy="715089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197100" algn="l"/>
              </a:tabLst>
            </a:pPr>
            <a:endParaRPr lang="ar-EG" sz="36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Calibri" pitchFamily="34" charset="0"/>
              <a:cs typeface="Arial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95909" y="2071678"/>
            <a:ext cx="3876685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85786" y="2143116"/>
            <a:ext cx="2714644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مستطيل 9"/>
          <p:cNvSpPr/>
          <p:nvPr/>
        </p:nvSpPr>
        <p:spPr>
          <a:xfrm>
            <a:off x="6858016" y="4643446"/>
            <a:ext cx="46679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4000" dirty="0">
                <a:solidFill>
                  <a:srgbClr val="FF0000"/>
                </a:solidFill>
              </a:rPr>
              <a:t>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0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1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Documents and Settings\Admin\Desktop\New Folder\صورة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2" y="-24"/>
            <a:ext cx="9144032" cy="6858024"/>
          </a:xfrm>
          <a:prstGeom prst="rect">
            <a:avLst/>
          </a:prstGeom>
          <a:noFill/>
        </p:spPr>
      </p:pic>
      <p:sp>
        <p:nvSpPr>
          <p:cNvPr id="3" name="مربع نص 2"/>
          <p:cNvSpPr txBox="1"/>
          <p:nvPr/>
        </p:nvSpPr>
        <p:spPr>
          <a:xfrm>
            <a:off x="3143240" y="301625"/>
            <a:ext cx="5643573" cy="783193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>
              <a:defRPr/>
            </a:pPr>
            <a:r>
              <a:rPr lang="ar-EG" sz="4000" b="1" dirty="0" smtClean="0">
                <a:solidFill>
                  <a:srgbClr val="FF0000"/>
                </a:solidFill>
              </a:rPr>
              <a:t>س3/ أنظر إلى الصورة وأكمل :</a:t>
            </a:r>
            <a:endParaRPr lang="ar-EG" sz="4000" b="1" dirty="0">
              <a:solidFill>
                <a:srgbClr val="FF0000"/>
              </a:solidFill>
            </a:endParaRPr>
          </a:p>
        </p:txBody>
      </p:sp>
      <p:sp>
        <p:nvSpPr>
          <p:cNvPr id="4" name="مربع نص 3"/>
          <p:cNvSpPr txBox="1"/>
          <p:nvPr/>
        </p:nvSpPr>
        <p:spPr>
          <a:xfrm>
            <a:off x="285720" y="1285860"/>
            <a:ext cx="8501093" cy="783193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>
              <a:defRPr/>
            </a:pPr>
            <a:r>
              <a:rPr lang="ar-EG" sz="4000" b="1" dirty="0" smtClean="0">
                <a:solidFill>
                  <a:srgbClr val="0000FF"/>
                </a:solidFill>
              </a:rPr>
              <a:t>- هذه هي : ................... وهي قبلة ............ </a:t>
            </a:r>
            <a:endParaRPr lang="ar-EG" sz="4000" b="1" dirty="0">
              <a:solidFill>
                <a:srgbClr val="0000FF"/>
              </a:solidFill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3214678" y="2214554"/>
            <a:ext cx="5572135" cy="783193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>
              <a:defRPr/>
            </a:pPr>
            <a:r>
              <a:rPr lang="ar-EG" sz="4000" b="1" dirty="0" smtClean="0">
                <a:solidFill>
                  <a:srgbClr val="0000FF"/>
                </a:solidFill>
              </a:rPr>
              <a:t>- تقع في .......................... </a:t>
            </a:r>
            <a:endParaRPr lang="ar-EG" sz="4000" b="1" dirty="0">
              <a:solidFill>
                <a:srgbClr val="0000FF"/>
              </a:solidFill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285720" y="3143248"/>
            <a:ext cx="8501093" cy="1464231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>
              <a:defRPr/>
            </a:pPr>
            <a:r>
              <a:rPr lang="ar-EG" sz="4000" b="1" dirty="0" smtClean="0">
                <a:solidFill>
                  <a:srgbClr val="0000FF"/>
                </a:solidFill>
              </a:rPr>
              <a:t>- عند قضاء الحاجة في الصحراء لا ................ القبلة ولا ................. </a:t>
            </a:r>
            <a:endParaRPr lang="ar-EG" sz="4000" b="1" dirty="0">
              <a:solidFill>
                <a:srgbClr val="0000FF"/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71736" y="4752975"/>
            <a:ext cx="4929222" cy="210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مستطيل 8"/>
          <p:cNvSpPr/>
          <p:nvPr/>
        </p:nvSpPr>
        <p:spPr>
          <a:xfrm>
            <a:off x="4036739" y="1214422"/>
            <a:ext cx="164500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5400" b="1" dirty="0" smtClean="0">
                <a:cs typeface="+mj-cs"/>
              </a:rPr>
              <a:t>الكعبة </a:t>
            </a:r>
            <a:endParaRPr lang="ar-SA" sz="4000" b="1" dirty="0">
              <a:cs typeface="+mj-cs"/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70641" y="1142984"/>
            <a:ext cx="221727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5400" b="1" dirty="0" smtClean="0">
                <a:cs typeface="+mj-cs"/>
              </a:rPr>
              <a:t>المسلمين</a:t>
            </a:r>
            <a:endParaRPr lang="ar-SA" sz="4000" b="1" dirty="0">
              <a:cs typeface="+mj-cs"/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3854068" y="2143116"/>
            <a:ext cx="3078087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5400" b="1" dirty="0" smtClean="0">
                <a:cs typeface="+mj-cs"/>
              </a:rPr>
              <a:t>مكة المكرمة </a:t>
            </a:r>
            <a:endParaRPr lang="ar-SA" sz="4000" b="1" dirty="0">
              <a:cs typeface="+mj-cs"/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950137" y="3071810"/>
            <a:ext cx="184217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5400" b="1" dirty="0" smtClean="0">
                <a:cs typeface="+mj-cs"/>
              </a:rPr>
              <a:t>أستقبل </a:t>
            </a:r>
            <a:endParaRPr lang="ar-SA" sz="4000" b="1" dirty="0">
              <a:cs typeface="+mj-cs"/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4656196" y="3786190"/>
            <a:ext cx="232948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5400" b="1" dirty="0" err="1" smtClean="0">
                <a:cs typeface="+mj-cs"/>
              </a:rPr>
              <a:t>أستدبرها</a:t>
            </a:r>
            <a:r>
              <a:rPr lang="ar-SA" sz="5400" b="1" dirty="0" smtClean="0">
                <a:cs typeface="+mj-cs"/>
              </a:rPr>
              <a:t> </a:t>
            </a:r>
            <a:endParaRPr lang="ar-SA" sz="4000" b="1" dirty="0"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9" grpId="0"/>
      <p:bldP spid="10" grpId="0"/>
      <p:bldP spid="11" grpId="0"/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Desktop\New Folder\صورة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4"/>
            <a:ext cx="9144032" cy="6858024"/>
          </a:xfrm>
          <a:prstGeom prst="rect">
            <a:avLst/>
          </a:prstGeom>
          <a:noFill/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571604" y="214290"/>
            <a:ext cx="7286644" cy="783193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197100" algn="l"/>
              </a:tabLst>
            </a:pPr>
            <a:r>
              <a:rPr lang="ar-EG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alibri" pitchFamily="34" charset="0"/>
                <a:cs typeface="Arial" pitchFamily="34" charset="0"/>
              </a:rPr>
              <a:t>أستتر عن أنظار الناس عند قضاء الحاجة :</a:t>
            </a: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6715140" y="1165556"/>
            <a:ext cx="2214546" cy="1406188"/>
          </a:xfrm>
          <a:prstGeom prst="flowChartDecision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197100" algn="l"/>
              </a:tabLst>
            </a:pPr>
            <a:r>
              <a:rPr lang="ar-EG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Calibri" pitchFamily="34" charset="0"/>
                <a:cs typeface="Arial" pitchFamily="34" charset="0"/>
              </a:rPr>
              <a:t>نشاط</a:t>
            </a: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642910" y="2536273"/>
            <a:ext cx="7858180" cy="2145268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197100" algn="l"/>
              </a:tabLst>
            </a:pPr>
            <a:r>
              <a:rPr lang="ar-EG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FF"/>
                </a:solidFill>
                <a:latin typeface="Calibri" pitchFamily="34" charset="0"/>
                <a:cs typeface="Arial" pitchFamily="34" charset="0"/>
              </a:rPr>
              <a:t>أذكر كيف أستتر عن أنظار الناس إذا كنت في الصحراء ؟</a:t>
            </a:r>
          </a:p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197100" algn="l"/>
              </a:tabLst>
            </a:pPr>
            <a:r>
              <a:rPr lang="ar-EG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Calibri" pitchFamily="34" charset="0"/>
                <a:cs typeface="Arial" pitchFamily="34" charset="0"/>
              </a:rPr>
              <a:t>....................................................</a:t>
            </a:r>
          </a:p>
        </p:txBody>
      </p:sp>
      <p:sp>
        <p:nvSpPr>
          <p:cNvPr id="7" name="مستطيل 6"/>
          <p:cNvSpPr/>
          <p:nvPr/>
        </p:nvSpPr>
        <p:spPr>
          <a:xfrm>
            <a:off x="357158" y="3786190"/>
            <a:ext cx="821537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4000" b="1" dirty="0" smtClean="0">
                <a:solidFill>
                  <a:srgbClr val="FF0000"/>
                </a:solidFill>
              </a:rPr>
              <a:t>أبتعد عن الناس بمسافة أو أستتر في جانب الجبل </a:t>
            </a:r>
            <a:endParaRPr lang="ar-SA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7" grpId="0"/>
    </p:bld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</TotalTime>
  <Words>424</Words>
  <PresentationFormat>عرض على الشاشة (3:4)‏</PresentationFormat>
  <Paragraphs>71</Paragraphs>
  <Slides>18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18</vt:i4>
      </vt:variant>
    </vt:vector>
  </HeadingPairs>
  <TitlesOfParts>
    <vt:vector size="19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  <vt:lpstr>الشريحة 12</vt:lpstr>
      <vt:lpstr>الشريحة 13</vt:lpstr>
      <vt:lpstr>الشريحة 14</vt:lpstr>
      <vt:lpstr>الشريحة 15</vt:lpstr>
      <vt:lpstr>الشريحة 16</vt:lpstr>
      <vt:lpstr>الشريحة 17</vt:lpstr>
      <vt:lpstr>الشريحة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cp:lastModifiedBy>Windows7</cp:lastModifiedBy>
  <cp:revision>81</cp:revision>
  <dcterms:modified xsi:type="dcterms:W3CDTF">2012-07-22T12:42:17Z</dcterms:modified>
</cp:coreProperties>
</file>