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نمط فاتح 3 - تميي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412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19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22/08/33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صورة 6" descr="1191_115762_11653043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1866916"/>
            <a:ext cx="4762500" cy="3848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مستطيل 7"/>
          <p:cNvSpPr/>
          <p:nvPr/>
        </p:nvSpPr>
        <p:spPr>
          <a:xfrm>
            <a:off x="2701503" y="2812710"/>
            <a:ext cx="37993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وحدة : </a:t>
            </a:r>
          </a:p>
          <a:p>
            <a:pPr algn="ctr"/>
            <a:r>
              <a:rPr lang="ar-E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أركان الإسلام</a:t>
            </a:r>
            <a:endParaRPr lang="ar-S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انفجار 1 3"/>
          <p:cNvSpPr/>
          <p:nvPr/>
        </p:nvSpPr>
        <p:spPr>
          <a:xfrm>
            <a:off x="5000628" y="500042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8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42910" y="2000240"/>
            <a:ext cx="7858180" cy="29625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قال الأب لابنه : يا عادل اذهب إلى مكتبي وستجد ظرفا أزرق فيه نقود خذ منه ألف ريال وأعطيها لجارنا الفقير .</a:t>
            </a:r>
          </a:p>
          <a:p>
            <a:r>
              <a:rPr lang="ar-EG" sz="2800" b="1" dirty="0" smtClean="0">
                <a:solidFill>
                  <a:srgbClr val="0000FF"/>
                </a:solidFill>
              </a:rPr>
              <a:t>ذهب عادل وأخذ النقود وأعطاها لجارهم الفقير ثم عاد إلى والده وسأله قائلا : أبي .. ما هذه النقود التي في الظرف ؟</a:t>
            </a:r>
          </a:p>
          <a:p>
            <a:r>
              <a:rPr lang="ar-EG" sz="2800" b="1" dirty="0" smtClean="0">
                <a:solidFill>
                  <a:srgbClr val="0000FF"/>
                </a:solidFill>
              </a:rPr>
              <a:t>أجابه الأب : هذه بعض زكاة مالي ، أتعرف معنى الزكاة ؟</a:t>
            </a:r>
          </a:p>
          <a:p>
            <a:r>
              <a:rPr lang="ar-EG" sz="2800" b="1" dirty="0" smtClean="0">
                <a:solidFill>
                  <a:srgbClr val="FF0000"/>
                </a:solidFill>
              </a:rPr>
              <a:t>من خلال دراستي أبين معنى الزكاة .</a:t>
            </a:r>
            <a:endParaRPr lang="ar-EG" sz="28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42911" y="5000636"/>
            <a:ext cx="7858180" cy="10556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428609" y="5214950"/>
            <a:ext cx="807248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/>
              <a:t>إخراج جزء معلوم من المال للفقراء والمحتاجين </a:t>
            </a:r>
            <a:endParaRPr lang="ar-S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انفجار 1 3"/>
          <p:cNvSpPr/>
          <p:nvPr/>
        </p:nvSpPr>
        <p:spPr>
          <a:xfrm>
            <a:off x="5000628" y="500042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9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42910" y="2159078"/>
            <a:ext cx="7858180" cy="57888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بالتعاون مع مجموعتي أذكر أهم آثار وثمرات أركان الإسلام :</a:t>
            </a:r>
            <a:endParaRPr lang="ar-EG" sz="2800" b="1" dirty="0">
              <a:solidFill>
                <a:srgbClr val="0000FF"/>
              </a:solidFill>
            </a:endParaRPr>
          </a:p>
        </p:txBody>
      </p:sp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571472" y="2918472"/>
          <a:ext cx="8024826" cy="3510924"/>
        </p:xfrm>
        <a:graphic>
          <a:graphicData uri="http://schemas.openxmlformats.org/drawingml/2006/table">
            <a:tbl>
              <a:tblPr rtl="1" firstRow="1" bandRow="1">
                <a:tableStyleId>{E8B1032C-EA38-4F05-BA0D-38AFFFC7BED3}</a:tableStyleId>
              </a:tblPr>
              <a:tblGrid>
                <a:gridCol w="4012413"/>
                <a:gridCol w="4012413"/>
              </a:tblGrid>
              <a:tr h="58515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585154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585154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585154"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585154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  <a:tr h="585154">
                <a:tc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E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مربع نص 8"/>
          <p:cNvSpPr txBox="1"/>
          <p:nvPr/>
        </p:nvSpPr>
        <p:spPr>
          <a:xfrm>
            <a:off x="6072198" y="2921556"/>
            <a:ext cx="1143040" cy="578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FF0000"/>
                </a:solidFill>
              </a:rPr>
              <a:t>الركن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1319968" y="2928934"/>
            <a:ext cx="2571768" cy="578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FF0000"/>
                </a:solidFill>
              </a:rPr>
              <a:t>أهم آثاره وثمرته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4500562" y="3590537"/>
            <a:ext cx="4143404" cy="4426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000" b="1" dirty="0" smtClean="0">
                <a:solidFill>
                  <a:srgbClr val="FF0000"/>
                </a:solidFill>
              </a:rPr>
              <a:t>شهادة أن لا إله إلا الله وأن محمدا رسول الله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5774197" y="4106058"/>
            <a:ext cx="1643074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FF0000"/>
                </a:solidFill>
              </a:rPr>
              <a:t>إقام الصلاة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5786446" y="4699429"/>
            <a:ext cx="1643074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FF0000"/>
                </a:solidFill>
              </a:rPr>
              <a:t>إيتاء الزكاة</a:t>
            </a:r>
          </a:p>
        </p:txBody>
      </p:sp>
      <p:sp>
        <p:nvSpPr>
          <p:cNvPr id="15" name="مربع نص 14"/>
          <p:cNvSpPr txBox="1"/>
          <p:nvPr/>
        </p:nvSpPr>
        <p:spPr>
          <a:xfrm>
            <a:off x="5643570" y="5305049"/>
            <a:ext cx="1928826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FF0000"/>
                </a:solidFill>
              </a:rPr>
              <a:t>صوم رمضان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5435668" y="5898420"/>
            <a:ext cx="2351042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800" b="1" dirty="0" smtClean="0">
                <a:solidFill>
                  <a:srgbClr val="FF0000"/>
                </a:solidFill>
              </a:rPr>
              <a:t>حج البيت الحرام</a:t>
            </a: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642910" y="3500438"/>
            <a:ext cx="3643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توحيد العبادة لله تعالى </a:t>
            </a:r>
            <a:endParaRPr lang="ar-SA" sz="3200" b="1" dirty="0"/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642910" y="4143380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صلة مستمرة بين العبد وربه </a:t>
            </a:r>
            <a:endParaRPr lang="ar-SA" sz="3200" b="1" dirty="0"/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642910" y="4714884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تطهير المال وتأليف القلوب</a:t>
            </a:r>
            <a:endParaRPr lang="ar-SA" sz="3200" b="1" dirty="0"/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571472" y="5286388"/>
            <a:ext cx="40005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2400" b="1" dirty="0" smtClean="0"/>
              <a:t>تقوى الله والإحساس بحاجة الفقير </a:t>
            </a:r>
            <a:endParaRPr lang="ar-SA" sz="2400" b="1" dirty="0"/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571472" y="5786454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/>
              <a:t>التطهير من </a:t>
            </a:r>
            <a:r>
              <a:rPr lang="ar-SA" sz="3200" b="1" smtClean="0"/>
              <a:t>الذنوب والآثام &gt;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zmzm_net7410f06f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انفجار 1 3"/>
          <p:cNvSpPr/>
          <p:nvPr/>
        </p:nvSpPr>
        <p:spPr>
          <a:xfrm>
            <a:off x="4643438" y="857232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1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928662" y="2373392"/>
            <a:ext cx="7286676" cy="15323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بالتعاون مع مجموعتي أضع دائرة حول العبارات التي نقوم </a:t>
            </a:r>
            <a:r>
              <a:rPr lang="ar-EG" sz="2800" b="1" dirty="0" err="1" smtClean="0">
                <a:solidFill>
                  <a:srgbClr val="0000FF"/>
                </a:solidFill>
              </a:rPr>
              <a:t>بها</a:t>
            </a:r>
            <a:r>
              <a:rPr lang="ar-EG" sz="2800" b="1" dirty="0" smtClean="0">
                <a:solidFill>
                  <a:srgbClr val="0000FF"/>
                </a:solidFill>
              </a:rPr>
              <a:t> في المسجد الحرام فقط ولا يمكن أن نفعلها في غيره من المساجد .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572132" y="4071942"/>
            <a:ext cx="2571768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قراءة القرآن الكريم 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1428728" y="4071942"/>
            <a:ext cx="3286148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السعي بين الصفا والمروة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6715140" y="4993258"/>
            <a:ext cx="1143008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الصلاة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4857752" y="5000636"/>
            <a:ext cx="1143008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العمرة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3071802" y="5000636"/>
            <a:ext cx="1143008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الزكاة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1428728" y="5000636"/>
            <a:ext cx="1143008" cy="5788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الطواف</a:t>
            </a:r>
          </a:p>
        </p:txBody>
      </p:sp>
      <p:sp>
        <p:nvSpPr>
          <p:cNvPr id="12" name="شكل بيضاوي 11"/>
          <p:cNvSpPr/>
          <p:nvPr/>
        </p:nvSpPr>
        <p:spPr bwMode="auto">
          <a:xfrm>
            <a:off x="1142976" y="3786190"/>
            <a:ext cx="3571900" cy="1071570"/>
          </a:xfrm>
          <a:prstGeom prst="ellipse">
            <a:avLst/>
          </a:prstGeom>
          <a:solidFill>
            <a:srgbClr val="FF0000">
              <a:alpha val="0"/>
            </a:srgbClr>
          </a:soli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شكل بيضاوي 12"/>
          <p:cNvSpPr/>
          <p:nvPr/>
        </p:nvSpPr>
        <p:spPr bwMode="auto">
          <a:xfrm>
            <a:off x="4214810" y="4786322"/>
            <a:ext cx="2357454" cy="1000132"/>
          </a:xfrm>
          <a:prstGeom prst="ellipse">
            <a:avLst/>
          </a:prstGeom>
          <a:solidFill>
            <a:srgbClr val="FF0000">
              <a:alpha val="0"/>
            </a:srgbClr>
          </a:soli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شكل بيضاوي 13"/>
          <p:cNvSpPr/>
          <p:nvPr/>
        </p:nvSpPr>
        <p:spPr bwMode="auto">
          <a:xfrm>
            <a:off x="928662" y="4857760"/>
            <a:ext cx="2000264" cy="928694"/>
          </a:xfrm>
          <a:prstGeom prst="ellipse">
            <a:avLst/>
          </a:prstGeom>
          <a:solidFill>
            <a:srgbClr val="FF0000">
              <a:alpha val="0"/>
            </a:srgbClr>
          </a:solidFill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صورة 11" descr="goldfloral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انفجار 1 12"/>
          <p:cNvSpPr/>
          <p:nvPr/>
        </p:nvSpPr>
        <p:spPr>
          <a:xfrm>
            <a:off x="5000628" y="500042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2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286116" y="2210510"/>
            <a:ext cx="5214974" cy="6469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rgbClr val="0000FF"/>
                </a:solidFill>
              </a:rPr>
              <a:t>ماذا يعني غروب الشمس للصائم ؟</a:t>
            </a:r>
            <a:endParaRPr lang="ar-EG" sz="3200" b="1" dirty="0">
              <a:solidFill>
                <a:srgbClr val="0000FF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61571" y="3500438"/>
            <a:ext cx="7858180" cy="10556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14348" y="3500438"/>
            <a:ext cx="77867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</a:rPr>
              <a:t>يعني انتهاء وقت الصيام وعليه التعجيل بالفطر </a:t>
            </a:r>
            <a:endParaRPr lang="ar-SA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FRAM3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انفجار 1 3"/>
          <p:cNvSpPr/>
          <p:nvPr/>
        </p:nvSpPr>
        <p:spPr>
          <a:xfrm>
            <a:off x="4786314" y="785794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3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857224" y="2301954"/>
            <a:ext cx="7426346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في أي موضع نقول الشهادتين في الصلاة ؟</a:t>
            </a:r>
            <a:endParaRPr lang="ar-EG" sz="3600" b="1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57224" y="3571876"/>
            <a:ext cx="7426346" cy="57888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chemeClr val="tx1"/>
                </a:solidFill>
              </a:rPr>
              <a:t>........................................................................ </a:t>
            </a:r>
            <a:endParaRPr lang="ar-EG" sz="2800" b="1" dirty="0">
              <a:solidFill>
                <a:schemeClr val="tx1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500034" y="3357562"/>
            <a:ext cx="77152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/>
              <a:t>في الجلسة للتشهد الأول وفي التشهد الأخير </a:t>
            </a:r>
            <a:endParaRPr lang="ar-S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صورة 4" descr="10g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انفجار 1 5"/>
          <p:cNvSpPr/>
          <p:nvPr/>
        </p:nvSpPr>
        <p:spPr>
          <a:xfrm>
            <a:off x="5429256" y="642918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4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14282" y="2373392"/>
            <a:ext cx="8786874" cy="57888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مجموع سجودي الذي أخضع فيه لله عز وجل في الصلوات الخمس هو :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7429520" y="3135870"/>
            <a:ext cx="1571636" cy="578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صلاة الفجر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5572132" y="3143248"/>
            <a:ext cx="1643074" cy="578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صلاة الظهر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643306" y="3143248"/>
            <a:ext cx="1714512" cy="578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صلاة العصر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928794" y="3143248"/>
            <a:ext cx="157163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FF"/>
                </a:solidFill>
              </a:rPr>
              <a:t>صلاة المغرب</a:t>
            </a:r>
            <a:endParaRPr lang="ar-EG" sz="2400" b="1" dirty="0">
              <a:solidFill>
                <a:srgbClr val="0000FF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42844" y="3143248"/>
            <a:ext cx="1571636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EG" sz="2400" b="1" dirty="0" smtClean="0">
                <a:solidFill>
                  <a:srgbClr val="0000FF"/>
                </a:solidFill>
              </a:rPr>
              <a:t>صلاة العشاء</a:t>
            </a:r>
            <a:endParaRPr lang="ar-EG" sz="2400" b="1" dirty="0">
              <a:solidFill>
                <a:srgbClr val="0000FF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7982363" y="3907699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7072330" y="3627859"/>
            <a:ext cx="642942" cy="1298377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5400" b="1" dirty="0" smtClean="0">
                <a:solidFill>
                  <a:schemeClr val="tx1"/>
                </a:solidFill>
              </a:rPr>
              <a:t>+</a:t>
            </a:r>
            <a:endParaRPr lang="ar-EG" sz="5400" b="1" dirty="0">
              <a:solidFill>
                <a:schemeClr val="tx1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072198" y="4000504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143372" y="4786322"/>
            <a:ext cx="642942" cy="1298377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5400" b="1" dirty="0" smtClean="0">
                <a:solidFill>
                  <a:schemeClr val="tx1"/>
                </a:solidFill>
              </a:rPr>
              <a:t>=</a:t>
            </a:r>
            <a:endParaRPr lang="ar-EG" sz="5400" b="1" dirty="0">
              <a:solidFill>
                <a:schemeClr val="tx1"/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4143372" y="3929066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3233339" y="3643314"/>
            <a:ext cx="642942" cy="1298377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5400" b="1" dirty="0" smtClean="0">
                <a:solidFill>
                  <a:schemeClr val="tx1"/>
                </a:solidFill>
              </a:rPr>
              <a:t>+</a:t>
            </a:r>
            <a:endParaRPr lang="ar-EG" sz="5400" b="1" dirty="0">
              <a:solidFill>
                <a:schemeClr val="tx1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357422" y="3929066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447389" y="3643314"/>
            <a:ext cx="642942" cy="1298377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5400" b="1" dirty="0" smtClean="0">
                <a:solidFill>
                  <a:schemeClr val="tx1"/>
                </a:solidFill>
              </a:rPr>
              <a:t>+</a:t>
            </a:r>
            <a:endParaRPr lang="ar-EG" sz="5400" b="1" dirty="0">
              <a:solidFill>
                <a:schemeClr val="tx1"/>
              </a:solidFill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00034" y="3923154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4929190" y="5143512"/>
            <a:ext cx="1285884" cy="5788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المجموع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3286116" y="5072074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5143504" y="3786190"/>
            <a:ext cx="642942" cy="1298377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5400" b="1" dirty="0" smtClean="0">
                <a:solidFill>
                  <a:schemeClr val="tx1"/>
                </a:solidFill>
              </a:rPr>
              <a:t>+</a:t>
            </a:r>
            <a:endParaRPr lang="ar-EG" sz="5400" b="1" dirty="0">
              <a:solidFill>
                <a:schemeClr val="tx1"/>
              </a:solidFill>
            </a:endParaRPr>
          </a:p>
        </p:txBody>
      </p:sp>
      <p:sp>
        <p:nvSpPr>
          <p:cNvPr id="25" name="مربع نص 24"/>
          <p:cNvSpPr txBox="1">
            <a:spLocks noChangeArrowheads="1"/>
          </p:cNvSpPr>
          <p:nvPr/>
        </p:nvSpPr>
        <p:spPr bwMode="auto">
          <a:xfrm>
            <a:off x="7929586" y="4000504"/>
            <a:ext cx="64292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4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6072198" y="4143380"/>
            <a:ext cx="64292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8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29" name="مربع نص 28"/>
          <p:cNvSpPr txBox="1">
            <a:spLocks noChangeArrowheads="1"/>
          </p:cNvSpPr>
          <p:nvPr/>
        </p:nvSpPr>
        <p:spPr bwMode="auto">
          <a:xfrm>
            <a:off x="4143372" y="4071942"/>
            <a:ext cx="64292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8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30" name="مربع نص 29"/>
          <p:cNvSpPr txBox="1">
            <a:spLocks noChangeArrowheads="1"/>
          </p:cNvSpPr>
          <p:nvPr/>
        </p:nvSpPr>
        <p:spPr bwMode="auto">
          <a:xfrm>
            <a:off x="2285984" y="4000504"/>
            <a:ext cx="64292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6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31" name="مربع نص 30"/>
          <p:cNvSpPr txBox="1">
            <a:spLocks noChangeArrowheads="1"/>
          </p:cNvSpPr>
          <p:nvPr/>
        </p:nvSpPr>
        <p:spPr bwMode="auto">
          <a:xfrm>
            <a:off x="500034" y="4000504"/>
            <a:ext cx="64292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8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32" name="مربع نص 31"/>
          <p:cNvSpPr txBox="1">
            <a:spLocks noChangeArrowheads="1"/>
          </p:cNvSpPr>
          <p:nvPr/>
        </p:nvSpPr>
        <p:spPr bwMode="auto">
          <a:xfrm>
            <a:off x="3286116" y="5143512"/>
            <a:ext cx="64292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34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6" grpId="0" animBg="1"/>
      <p:bldP spid="27" grpId="0" animBg="1"/>
      <p:bldP spid="24" grpId="0"/>
      <p:bldP spid="25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صورة 19" descr="10g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انفجار 1 20"/>
          <p:cNvSpPr/>
          <p:nvPr/>
        </p:nvSpPr>
        <p:spPr>
          <a:xfrm>
            <a:off x="5429256" y="785794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5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1574810" y="2301954"/>
            <a:ext cx="7426346" cy="5788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2800" b="1" dirty="0" smtClean="0">
                <a:solidFill>
                  <a:srgbClr val="0000FF"/>
                </a:solidFill>
              </a:rPr>
              <a:t>أضع علامة ( </a:t>
            </a:r>
            <a:r>
              <a:rPr lang="ar-EG" sz="2800" b="1" dirty="0" smtClean="0">
                <a:solidFill>
                  <a:srgbClr val="0000FF"/>
                </a:solidFill>
                <a:latin typeface="Agency FB"/>
              </a:rPr>
              <a:t>√ ) تحت العبادة التي يختص </a:t>
            </a:r>
            <a:r>
              <a:rPr lang="ar-EG" sz="2800" b="1" dirty="0" err="1" smtClean="0">
                <a:solidFill>
                  <a:srgbClr val="0000FF"/>
                </a:solidFill>
                <a:latin typeface="Agency FB"/>
              </a:rPr>
              <a:t>بها</a:t>
            </a:r>
            <a:r>
              <a:rPr lang="ar-EG" sz="2800" b="1" dirty="0" smtClean="0">
                <a:solidFill>
                  <a:srgbClr val="0000FF"/>
                </a:solidFill>
                <a:latin typeface="Agency FB"/>
              </a:rPr>
              <a:t> شهر رمضان .</a:t>
            </a:r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3" name="Oval 1"/>
          <p:cNvSpPr>
            <a:spLocks noChangeArrowheads="1"/>
          </p:cNvSpPr>
          <p:nvPr/>
        </p:nvSpPr>
        <p:spPr bwMode="auto">
          <a:xfrm>
            <a:off x="6143636" y="3429000"/>
            <a:ext cx="1714512" cy="714380"/>
          </a:xfrm>
          <a:prstGeom prst="round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قراءة القرآن</a:t>
            </a:r>
            <a:endParaRPr kumimoji="0" lang="ar-SA" sz="1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1"/>
          <p:cNvSpPr>
            <a:spLocks noChangeArrowheads="1"/>
          </p:cNvSpPr>
          <p:nvPr/>
        </p:nvSpPr>
        <p:spPr bwMode="auto">
          <a:xfrm>
            <a:off x="4804975" y="3429000"/>
            <a:ext cx="1071570" cy="714380"/>
          </a:xfrm>
          <a:prstGeom prst="round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الصلاة</a:t>
            </a:r>
            <a:endParaRPr kumimoji="0" lang="ar-SA" sz="1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 1"/>
          <p:cNvSpPr>
            <a:spLocks noChangeArrowheads="1"/>
          </p:cNvSpPr>
          <p:nvPr/>
        </p:nvSpPr>
        <p:spPr bwMode="auto">
          <a:xfrm>
            <a:off x="2571736" y="3429000"/>
            <a:ext cx="1928826" cy="714380"/>
          </a:xfrm>
          <a:prstGeom prst="round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صلاة التراويح</a:t>
            </a:r>
            <a:endParaRPr kumimoji="0" lang="ar-SA" sz="1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 1"/>
          <p:cNvSpPr>
            <a:spLocks noChangeArrowheads="1"/>
          </p:cNvSpPr>
          <p:nvPr/>
        </p:nvSpPr>
        <p:spPr bwMode="auto">
          <a:xfrm>
            <a:off x="1285852" y="3429000"/>
            <a:ext cx="1071570" cy="714380"/>
          </a:xfrm>
          <a:prstGeom prst="round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الصلاة</a:t>
            </a:r>
            <a:endParaRPr kumimoji="0" lang="ar-SA" sz="1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643702" y="4429132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5072066" y="4429132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3214678" y="4429132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32" name="مربع نص 31"/>
          <p:cNvSpPr txBox="1"/>
          <p:nvPr/>
        </p:nvSpPr>
        <p:spPr>
          <a:xfrm>
            <a:off x="1571604" y="4429132"/>
            <a:ext cx="642942" cy="73574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endParaRPr lang="ar-EG" sz="2800" b="1" dirty="0">
              <a:solidFill>
                <a:srgbClr val="0000FF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286116" y="442913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e6ar_UnoCafe_NEt_%20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انفجار 1 3"/>
          <p:cNvSpPr/>
          <p:nvPr/>
        </p:nvSpPr>
        <p:spPr>
          <a:xfrm>
            <a:off x="5000628" y="736223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6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71472" y="2451498"/>
            <a:ext cx="7926412" cy="146423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4000" b="1" dirty="0" smtClean="0">
                <a:solidFill>
                  <a:srgbClr val="0000FF"/>
                </a:solidFill>
              </a:rPr>
              <a:t>بالتعاون مع مجموعتي أرتب الأركان الخمسة بالربط بين الصور والأركان .</a:t>
            </a:r>
            <a:endParaRPr lang="ar-EG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صورة 2" descr="e6ar_UnoCafe_NEt_%20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Oval 1"/>
          <p:cNvSpPr>
            <a:spLocks noChangeArrowheads="1"/>
          </p:cNvSpPr>
          <p:nvPr/>
        </p:nvSpPr>
        <p:spPr bwMode="auto">
          <a:xfrm>
            <a:off x="6286512" y="857232"/>
            <a:ext cx="2071702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الحج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785786" y="928670"/>
            <a:ext cx="2857520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الركن الأول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6215074" y="1928802"/>
            <a:ext cx="2071702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الزكاة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714348" y="2000240"/>
            <a:ext cx="2857520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الركن الثاني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6215074" y="3000372"/>
            <a:ext cx="2071702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الصوم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714348" y="3071810"/>
            <a:ext cx="2857520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الركن الثالث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6215074" y="4143380"/>
            <a:ext cx="2071702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الصلاة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714348" y="4143380"/>
            <a:ext cx="2857520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الركن الرابع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6215074" y="5180834"/>
            <a:ext cx="2071702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الشهادتان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 1"/>
          <p:cNvSpPr>
            <a:spLocks noChangeArrowheads="1"/>
          </p:cNvSpPr>
          <p:nvPr/>
        </p:nvSpPr>
        <p:spPr bwMode="auto">
          <a:xfrm>
            <a:off x="714348" y="5180834"/>
            <a:ext cx="2857520" cy="71438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EG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الركن الخامس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رابط كسهم مستقيم 15"/>
          <p:cNvCxnSpPr>
            <a:cxnSpLocks noChangeShapeType="1"/>
          </p:cNvCxnSpPr>
          <p:nvPr/>
        </p:nvCxnSpPr>
        <p:spPr bwMode="auto">
          <a:xfrm rot="5400000">
            <a:off x="2964641" y="1893087"/>
            <a:ext cx="4071966" cy="300038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8" name="رابط كسهم مستقيم 17"/>
          <p:cNvCxnSpPr>
            <a:cxnSpLocks noChangeShapeType="1"/>
          </p:cNvCxnSpPr>
          <p:nvPr/>
        </p:nvCxnSpPr>
        <p:spPr bwMode="auto">
          <a:xfrm rot="10800000" flipV="1">
            <a:off x="3428992" y="2214554"/>
            <a:ext cx="3357578" cy="121444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0" name="رابط كسهم مستقيم 19"/>
          <p:cNvCxnSpPr>
            <a:cxnSpLocks noChangeShapeType="1"/>
          </p:cNvCxnSpPr>
          <p:nvPr/>
        </p:nvCxnSpPr>
        <p:spPr bwMode="auto">
          <a:xfrm rot="10800000" flipV="1">
            <a:off x="3286116" y="3286124"/>
            <a:ext cx="3357578" cy="121444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1" name="رابط كسهم مستقيم 20"/>
          <p:cNvCxnSpPr>
            <a:cxnSpLocks noChangeShapeType="1"/>
          </p:cNvCxnSpPr>
          <p:nvPr/>
        </p:nvCxnSpPr>
        <p:spPr bwMode="auto">
          <a:xfrm rot="10800000">
            <a:off x="3143240" y="2428868"/>
            <a:ext cx="3500454" cy="185738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3" name="رابط كسهم مستقيم 22"/>
          <p:cNvCxnSpPr>
            <a:cxnSpLocks noChangeShapeType="1"/>
          </p:cNvCxnSpPr>
          <p:nvPr/>
        </p:nvCxnSpPr>
        <p:spPr bwMode="auto">
          <a:xfrm rot="16200000" flipV="1">
            <a:off x="3107517" y="1750211"/>
            <a:ext cx="4000528" cy="3214702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مهم جدا جدا جدا جدا\صور\Copy of 1209379305_21_04_2008_08692440012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صورة 4" descr="zmzm_net7410f06f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انفجار 1 5"/>
          <p:cNvSpPr/>
          <p:nvPr/>
        </p:nvSpPr>
        <p:spPr>
          <a:xfrm>
            <a:off x="4643438" y="857232"/>
            <a:ext cx="3571900" cy="1428760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EG" sz="5400" b="1" dirty="0" smtClean="0">
                <a:solidFill>
                  <a:srgbClr val="FF0000"/>
                </a:solidFill>
              </a:rPr>
              <a:t>نشاط 7</a:t>
            </a:r>
            <a:endParaRPr lang="ar-EG" sz="5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928662" y="2373392"/>
            <a:ext cx="7286676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EG" sz="3600" b="1" dirty="0" smtClean="0">
                <a:solidFill>
                  <a:srgbClr val="0000FF"/>
                </a:solidFill>
              </a:rPr>
              <a:t>ألون الرسم التالي :         ص13</a:t>
            </a:r>
            <a:endParaRPr lang="ar-EG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300</Words>
  <PresentationFormat>عرض على الشاشة (3:4)‏</PresentationFormat>
  <Paragraphs>79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Windows7</cp:lastModifiedBy>
  <cp:revision>21</cp:revision>
  <dcterms:modified xsi:type="dcterms:W3CDTF">2012-07-11T06:08:45Z</dcterms:modified>
</cp:coreProperties>
</file>