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364" r:id="rId2"/>
    <p:sldId id="365" r:id="rId3"/>
    <p:sldId id="366" r:id="rId4"/>
    <p:sldId id="367" r:id="rId5"/>
    <p:sldId id="368" r:id="rId6"/>
    <p:sldId id="369" r:id="rId7"/>
    <p:sldId id="370" r:id="rId8"/>
    <p:sldId id="371" r:id="rId9"/>
    <p:sldId id="372" r:id="rId10"/>
    <p:sldId id="373" r:id="rId11"/>
    <p:sldId id="374" r:id="rId12"/>
    <p:sldId id="375" r:id="rId13"/>
    <p:sldId id="376" r:id="rId14"/>
    <p:sldId id="377" r:id="rId15"/>
    <p:sldId id="378" r:id="rId16"/>
    <p:sldId id="379" r:id="rId17"/>
    <p:sldId id="380" r:id="rId18"/>
    <p:sldId id="381" r:id="rId19"/>
    <p:sldId id="382" r:id="rId20"/>
    <p:sldId id="383" r:id="rId21"/>
    <p:sldId id="384" r:id="rId22"/>
    <p:sldId id="385" r:id="rId23"/>
    <p:sldId id="386" r:id="rId24"/>
    <p:sldId id="388" r:id="rId25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96633"/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 horzBarState="maximized">
    <p:restoredLeft sz="84380"/>
    <p:restoredTop sz="94660"/>
  </p:normalViewPr>
  <p:slideViewPr>
    <p:cSldViewPr>
      <p:cViewPr varScale="1">
        <p:scale>
          <a:sx n="73" d="100"/>
          <a:sy n="73" d="100"/>
        </p:scale>
        <p:origin x="-17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624126" y="2383700"/>
            <a:ext cx="4019576" cy="2085796"/>
          </a:xfrm>
          <a:prstGeom prst="bevel">
            <a:avLst/>
          </a:prstGeom>
          <a:gradFill>
            <a:gsLst>
              <a:gs pos="0">
                <a:srgbClr val="DDEBCF"/>
              </a:gs>
              <a:gs pos="3000">
                <a:srgbClr val="FF33CC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  <a:ln w="9525">
            <a:solidFill>
              <a:srgbClr val="002060"/>
            </a:solidFill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  <p:txBody>
          <a:bodyPr wrap="square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ar-EG" sz="9600" b="1" dirty="0" err="1" smtClean="0"/>
              <a:t>الزيوان</a:t>
            </a:r>
            <a:endParaRPr lang="ar-EG" sz="96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8572560" cy="6143668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1" y="390525"/>
            <a:ext cx="8572560" cy="6110309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4095" y="357166"/>
            <a:ext cx="8501122" cy="6143668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1" y="380998"/>
            <a:ext cx="8572560" cy="6119836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7"/>
            <a:ext cx="8572560" cy="6143667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1" y="357166"/>
            <a:ext cx="8572560" cy="6143668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60611" y="2214554"/>
            <a:ext cx="6622780" cy="2428892"/>
          </a:xfrm>
          <a:prstGeom prst="rect">
            <a:avLst/>
          </a:prstGeom>
          <a:ln w="2286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7"/>
            <a:ext cx="8572560" cy="6143667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71079"/>
            <a:ext cx="8572560" cy="6129755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95289"/>
            <a:ext cx="8572560" cy="6105545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28" cy="6143668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</TotalTime>
  <Words>1</Words>
  <PresentationFormat>عرض على الشاشة (3:4)‏</PresentationFormat>
  <Paragraphs>1</Paragraphs>
  <Slides>24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24</vt:i4>
      </vt:variant>
    </vt:vector>
  </HeadingPairs>
  <TitlesOfParts>
    <vt:vector size="25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الله</dc:creator>
  <cp:lastModifiedBy>الله</cp:lastModifiedBy>
  <cp:revision>69</cp:revision>
  <dcterms:modified xsi:type="dcterms:W3CDTF">2014-09-08T03:20:52Z</dcterms:modified>
</cp:coreProperties>
</file>