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07/01/38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07/01/38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07/01/38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07/01/38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07/01/38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07/01/38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07/01/38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07/01/38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07/01/38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07/01/38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07/01/38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>
            <a:alphaModFix amt="40000"/>
            <a:lum/>
          </a:blip>
          <a:srcRect/>
          <a:stretch>
            <a:fillRect t="-4000" r="-2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07/01/38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5"/>
          <p:cNvSpPr/>
          <p:nvPr/>
        </p:nvSpPr>
        <p:spPr>
          <a:xfrm>
            <a:off x="996426" y="3286124"/>
            <a:ext cx="7072362" cy="1675924"/>
          </a:xfrm>
          <a:prstGeom prst="roundRect">
            <a:avLst>
              <a:gd name="adj" fmla="val 11838"/>
            </a:avLst>
          </a:prstGeom>
          <a:solidFill>
            <a:schemeClr val="accent4">
              <a:alpha val="50000"/>
            </a:schemeClr>
          </a:solidFill>
          <a:ln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EG" sz="9600" b="1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الثقافية </a:t>
            </a:r>
            <a:r>
              <a:rPr lang="ar-EG" sz="9600" b="1" dirty="0" err="1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الملبسية</a:t>
            </a:r>
            <a:endParaRPr lang="ar-EG" sz="9600" b="1" dirty="0" smtClean="0">
              <a:effectLst>
                <a:glow rad="63500">
                  <a:schemeClr val="accent2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628936" y="1428736"/>
            <a:ext cx="4014766" cy="10215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ar-EG" sz="5400" b="1" spc="50" dirty="0" smtClean="0">
                <a:ln w="11430"/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 pitchFamily="18" charset="0"/>
              </a:rPr>
              <a:t>الوحدة الثانية 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2" y="357166"/>
            <a:ext cx="8572528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9227" y="500042"/>
            <a:ext cx="8559458" cy="5857916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81003"/>
            <a:ext cx="8572560" cy="6119831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51652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04830"/>
            <a:ext cx="8572560" cy="6096004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53441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285721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285721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285720" y="383293"/>
            <a:ext cx="8572560" cy="6117541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285720" y="357167"/>
            <a:ext cx="8572560" cy="6143667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285720" y="402614"/>
            <a:ext cx="8572560" cy="6098220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-100082" y="2681270"/>
            <a:ext cx="8601172" cy="1676424"/>
          </a:xfrm>
          <a:prstGeom prst="round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88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الملبس وأسس اختياره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Microsoft Office PowerPoint</Application>
  <PresentationFormat>عرض على الشاشة (3:4)‏</PresentationFormat>
  <Paragraphs>3</Paragraphs>
  <Slides>30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30</vt:i4>
      </vt:variant>
    </vt:vector>
  </HeadingPairs>
  <TitlesOfParts>
    <vt:vector size="31" baseType="lpstr">
      <vt:lpstr>سمة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START</dc:creator>
  <cp:lastModifiedBy>START</cp:lastModifiedBy>
  <cp:revision>1</cp:revision>
  <dcterms:modified xsi:type="dcterms:W3CDTF">2016-10-08T20:10:01Z</dcterms:modified>
</cp:coreProperties>
</file>