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33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84380"/>
    <p:restoredTop sz="94660"/>
  </p:normalViewPr>
  <p:slideViewPr>
    <p:cSldViewPr>
      <p:cViewPr varScale="1">
        <p:scale>
          <a:sx n="73" d="100"/>
          <a:sy n="73" d="100"/>
        </p:scale>
        <p:origin x="-17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5"/>
          <p:cNvSpPr/>
          <p:nvPr/>
        </p:nvSpPr>
        <p:spPr>
          <a:xfrm>
            <a:off x="1500166" y="3286124"/>
            <a:ext cx="6215106" cy="1413034"/>
          </a:xfrm>
          <a:prstGeom prst="roundRect">
            <a:avLst>
              <a:gd name="adj" fmla="val 11838"/>
            </a:avLst>
          </a:prstGeom>
          <a:solidFill>
            <a:schemeClr val="accent4">
              <a:alpha val="50000"/>
            </a:schemeClr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EG" sz="8000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المهارات الحياتية</a:t>
            </a:r>
            <a:endParaRPr lang="ar-EG" sz="8000" b="1" dirty="0" smtClean="0"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86060" y="1428736"/>
            <a:ext cx="4586270" cy="1021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5400" b="1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 pitchFamily="18" charset="0"/>
              </a:rPr>
              <a:t>الوحدة </a:t>
            </a:r>
            <a:r>
              <a:rPr lang="ar-EG" sz="5400" b="1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Times New Roman" pitchFamily="18" charset="0"/>
              </a:rPr>
              <a:t>الخامسة :</a:t>
            </a:r>
            <a:endParaRPr lang="ar-EG" sz="5400" b="1" spc="50" dirty="0" smtClean="0">
              <a:ln w="11430"/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ea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572560" cy="6072230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4667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مستدير الزوايا 3"/>
          <p:cNvSpPr/>
          <p:nvPr/>
        </p:nvSpPr>
        <p:spPr>
          <a:xfrm>
            <a:off x="257108" y="2643182"/>
            <a:ext cx="7886792" cy="1752600"/>
          </a:xfrm>
          <a:prstGeom prst="round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96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الضغوط ومظاهرها</a:t>
            </a:r>
            <a:endParaRPr lang="ar-EG" sz="96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28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7</Words>
  <PresentationFormat>عرض على الشاشة (3:4)‏</PresentationFormat>
  <Paragraphs>3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الله</dc:creator>
  <cp:lastModifiedBy>الله</cp:lastModifiedBy>
  <cp:revision>69</cp:revision>
  <dcterms:modified xsi:type="dcterms:W3CDTF">2014-09-08T03:26:10Z</dcterms:modified>
</cp:coreProperties>
</file>