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53" r:id="rId2"/>
    <p:sldId id="354" r:id="rId3"/>
    <p:sldId id="355" r:id="rId4"/>
    <p:sldId id="356" r:id="rId5"/>
    <p:sldId id="357" r:id="rId6"/>
    <p:sldId id="358" r:id="rId7"/>
    <p:sldId id="359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CC00"/>
    <a:srgbClr val="FFFFFF"/>
    <a:srgbClr val="FF0066"/>
    <a:srgbClr val="FF00FF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84380"/>
    <p:restoredTop sz="94660"/>
  </p:normalViewPr>
  <p:slideViewPr>
    <p:cSldViewPr>
      <p:cViewPr varScale="1">
        <p:scale>
          <a:sx n="73" d="100"/>
          <a:sy n="73" d="100"/>
        </p:scale>
        <p:origin x="-17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t="-4000" r="-2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14/11/1435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85786" y="2383700"/>
            <a:ext cx="7696256" cy="2331184"/>
          </a:xfrm>
          <a:prstGeom prst="bevel">
            <a:avLst/>
          </a:prstGeom>
          <a:gradFill>
            <a:gsLst>
              <a:gs pos="0">
                <a:srgbClr val="DDEBCF"/>
              </a:gs>
              <a:gs pos="3000">
                <a:srgbClr val="FF33CC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  <p:txBody>
          <a:bodyPr wrap="square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ar-EG" sz="5400" b="1" dirty="0" smtClean="0"/>
              <a:t>تطبيقات عملية </a:t>
            </a:r>
            <a:r>
              <a:rPr lang="ar-EG" sz="5400" b="1" dirty="0" smtClean="0"/>
              <a:t>لأفكار </a:t>
            </a:r>
            <a:r>
              <a:rPr lang="ar-EG" sz="5400" b="1" dirty="0" smtClean="0"/>
              <a:t>مبتكرة على قطعة </a:t>
            </a:r>
            <a:r>
              <a:rPr lang="ar-EG" sz="5400" b="1" dirty="0" err="1" smtClean="0"/>
              <a:t>ملبسية</a:t>
            </a:r>
            <a:r>
              <a:rPr lang="ar-EG" sz="5400" b="1" dirty="0" smtClean="0"/>
              <a:t> لتجديدها</a:t>
            </a:r>
            <a:endParaRPr lang="ar-EG" sz="5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376" y="714356"/>
            <a:ext cx="8410466" cy="542928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7372" y="2428868"/>
            <a:ext cx="5849256" cy="2000264"/>
          </a:xfrm>
          <a:prstGeom prst="rect">
            <a:avLst/>
          </a:prstGeom>
          <a:ln w="2286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357166"/>
            <a:ext cx="8572560" cy="6143668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904" y="357168"/>
            <a:ext cx="8750814" cy="6143666"/>
          </a:xfrm>
          <a:prstGeom prst="rect">
            <a:avLst/>
          </a:prstGeom>
          <a:ln w="88900" cap="sq" cmpd="thickThin">
            <a:solidFill>
              <a:srgbClr val="0000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292</TotalTime>
  <Words>8</Words>
  <PresentationFormat>عرض على الشاشة (3:4)‏</PresentationFormat>
  <Paragraphs>1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الله</dc:creator>
  <cp:lastModifiedBy>الله</cp:lastModifiedBy>
  <cp:revision>91</cp:revision>
  <dcterms:modified xsi:type="dcterms:W3CDTF">2014-09-08T03:15:32Z</dcterms:modified>
</cp:coreProperties>
</file>