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56" d="100"/>
          <a:sy n="56" d="100"/>
        </p:scale>
        <p:origin x="-99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D17A75-06A2-45E6-B454-C4D4D75D8065}" type="doc">
      <dgm:prSet loTypeId="urn:microsoft.com/office/officeart/2005/8/layout/hProcess7" loCatId="process" qsTypeId="urn:microsoft.com/office/officeart/2005/8/quickstyle/simple2" qsCatId="simple" csTypeId="urn:microsoft.com/office/officeart/2005/8/colors/accent1_2" csCatId="accent1" phldr="1"/>
      <dgm:spPr/>
      <dgm:t>
        <a:bodyPr/>
        <a:lstStyle/>
        <a:p>
          <a:pPr rtl="1"/>
          <a:endParaRPr lang="ar-SA"/>
        </a:p>
      </dgm:t>
    </dgm:pt>
    <dgm:pt modelId="{EEAD9C70-7B0B-4723-8942-0D1A5FBF659E}">
      <dgm:prSet phldrT="[نص]"/>
      <dgm:spPr/>
      <dgm:t>
        <a:bodyPr/>
        <a:lstStyle/>
        <a:p>
          <a:pPr rtl="1"/>
          <a:endParaRPr lang="ar-SA" dirty="0"/>
        </a:p>
      </dgm:t>
    </dgm:pt>
    <dgm:pt modelId="{E1CD8AB2-40B3-46AF-808D-87C96FA439B5}" type="parTrans" cxnId="{C6921D71-3B3E-4DF4-A394-2B333796043E}">
      <dgm:prSet/>
      <dgm:spPr/>
      <dgm:t>
        <a:bodyPr/>
        <a:lstStyle/>
        <a:p>
          <a:pPr rtl="1"/>
          <a:endParaRPr lang="ar-SA"/>
        </a:p>
      </dgm:t>
    </dgm:pt>
    <dgm:pt modelId="{CA07139D-D2FF-4D3D-AEB2-FEB86E182A8A}" type="sibTrans" cxnId="{C6921D71-3B3E-4DF4-A394-2B333796043E}">
      <dgm:prSet/>
      <dgm:spPr/>
      <dgm:t>
        <a:bodyPr/>
        <a:lstStyle/>
        <a:p>
          <a:pPr rtl="1"/>
          <a:endParaRPr lang="ar-SA"/>
        </a:p>
      </dgm:t>
    </dgm:pt>
    <dgm:pt modelId="{B44F5512-2BC2-420C-A426-89F89F5EF4D2}">
      <dgm:prSet phldrT="[نص]" custT="1"/>
      <dgm:spPr/>
      <dgm:t>
        <a:bodyPr/>
        <a:lstStyle/>
        <a:p>
          <a:pPr rtl="1"/>
          <a:endParaRPr lang="ar-SA" sz="3200" dirty="0" smtClean="0"/>
        </a:p>
        <a:p>
          <a:pPr rtl="1"/>
          <a:r>
            <a:rPr lang="ar-SA" sz="3600" b="1" dirty="0" smtClean="0"/>
            <a:t>ارزقني مالا حلالا.</a:t>
          </a:r>
        </a:p>
        <a:p>
          <a:pPr rtl="1"/>
          <a:endParaRPr lang="ar-SA" sz="3600" b="1" dirty="0" smtClean="0"/>
        </a:p>
        <a:p>
          <a:pPr rtl="1"/>
          <a:r>
            <a:rPr lang="ar-SA" sz="3600" b="1" dirty="0" smtClean="0"/>
            <a:t>أكرمني بطاعتك .</a:t>
          </a:r>
        </a:p>
        <a:p>
          <a:pPr rtl="1"/>
          <a:endParaRPr lang="ar-SA" sz="3600" b="1" dirty="0" smtClean="0"/>
        </a:p>
        <a:p>
          <a:pPr rtl="1"/>
          <a:r>
            <a:rPr lang="ar-SA" sz="3600" b="1" dirty="0" smtClean="0"/>
            <a:t>اغفر لي ذنوبي .</a:t>
          </a:r>
          <a:endParaRPr lang="ar-SA" sz="3600" b="1" dirty="0"/>
        </a:p>
      </dgm:t>
    </dgm:pt>
    <dgm:pt modelId="{61F5A748-E6ED-4939-B077-4A80CCDE89E7}" type="parTrans" cxnId="{E5987971-9F0C-47EB-A10C-130D64899FE6}">
      <dgm:prSet/>
      <dgm:spPr/>
      <dgm:t>
        <a:bodyPr/>
        <a:lstStyle/>
        <a:p>
          <a:pPr rtl="1"/>
          <a:endParaRPr lang="ar-SA"/>
        </a:p>
      </dgm:t>
    </dgm:pt>
    <dgm:pt modelId="{441F5678-8D12-47DC-80A8-6B2712D0E0B9}" type="sibTrans" cxnId="{E5987971-9F0C-47EB-A10C-130D64899FE6}">
      <dgm:prSet/>
      <dgm:spPr/>
      <dgm:t>
        <a:bodyPr/>
        <a:lstStyle/>
        <a:p>
          <a:pPr rtl="1"/>
          <a:endParaRPr lang="ar-SA"/>
        </a:p>
      </dgm:t>
    </dgm:pt>
    <dgm:pt modelId="{C2BECE5F-8FB1-4741-9899-72E24189AC88}">
      <dgm:prSet phldrT="[نص]"/>
      <dgm:spPr/>
      <dgm:t>
        <a:bodyPr/>
        <a:lstStyle/>
        <a:p>
          <a:pPr rtl="1"/>
          <a:endParaRPr lang="ar-SA" dirty="0"/>
        </a:p>
      </dgm:t>
    </dgm:pt>
    <dgm:pt modelId="{3B042349-7B58-418F-9287-EC86926A0E8D}" type="parTrans" cxnId="{12CA2F81-08E9-4F9E-A80E-8B2B1B0A2ACC}">
      <dgm:prSet/>
      <dgm:spPr/>
      <dgm:t>
        <a:bodyPr/>
        <a:lstStyle/>
        <a:p>
          <a:pPr rtl="1"/>
          <a:endParaRPr lang="ar-SA"/>
        </a:p>
      </dgm:t>
    </dgm:pt>
    <dgm:pt modelId="{54AE62C9-65C2-499D-91EA-79B2675D99D0}" type="sibTrans" cxnId="{12CA2F81-08E9-4F9E-A80E-8B2B1B0A2ACC}">
      <dgm:prSet/>
      <dgm:spPr/>
      <dgm:t>
        <a:bodyPr/>
        <a:lstStyle/>
        <a:p>
          <a:pPr rtl="1"/>
          <a:endParaRPr lang="ar-SA"/>
        </a:p>
      </dgm:t>
    </dgm:pt>
    <dgm:pt modelId="{849A71C9-7313-4DCC-914D-5A75120B2A00}">
      <dgm:prSet phldrT="[نص]" custT="1"/>
      <dgm:spPr/>
      <dgm:t>
        <a:bodyPr/>
        <a:lstStyle/>
        <a:p>
          <a:pPr rtl="1"/>
          <a:endParaRPr lang="ar-SA" sz="3600" dirty="0" smtClean="0"/>
        </a:p>
        <a:p>
          <a:pPr rtl="1"/>
          <a:r>
            <a:rPr lang="ar-SA" sz="3600" b="1" dirty="0" smtClean="0"/>
            <a:t>1-يا غفور</a:t>
          </a:r>
          <a:endParaRPr lang="ar-SA" sz="3600" b="1" dirty="0" smtClean="0"/>
        </a:p>
        <a:p>
          <a:pPr rtl="1"/>
          <a:endParaRPr lang="ar-SA" sz="3600" b="1" dirty="0" smtClean="0"/>
        </a:p>
        <a:p>
          <a:pPr rtl="1"/>
          <a:r>
            <a:rPr lang="ar-SA" sz="3600" b="1" dirty="0" smtClean="0"/>
            <a:t>2-يا رزاق</a:t>
          </a:r>
          <a:endParaRPr lang="ar-SA" sz="3600" b="1" dirty="0" smtClean="0"/>
        </a:p>
        <a:p>
          <a:pPr rtl="1"/>
          <a:endParaRPr lang="ar-SA" sz="3600" b="1" dirty="0" smtClean="0"/>
        </a:p>
        <a:p>
          <a:pPr rtl="1"/>
          <a:r>
            <a:rPr lang="ar-SA" sz="3600" b="1" dirty="0" smtClean="0"/>
            <a:t>3-يا كريم</a:t>
          </a:r>
          <a:endParaRPr lang="ar-SA" sz="3600" b="1" dirty="0"/>
        </a:p>
      </dgm:t>
    </dgm:pt>
    <dgm:pt modelId="{9BFBF7DA-F7E7-4702-AEF4-1B25BC3E6B7B}" type="parTrans" cxnId="{EDECD6FE-6D37-4312-B7BF-177FA0E4C15F}">
      <dgm:prSet/>
      <dgm:spPr/>
      <dgm:t>
        <a:bodyPr/>
        <a:lstStyle/>
        <a:p>
          <a:pPr rtl="1"/>
          <a:endParaRPr lang="ar-SA"/>
        </a:p>
      </dgm:t>
    </dgm:pt>
    <dgm:pt modelId="{4E457024-4468-4C1E-94C5-1DC4F7BA2550}" type="sibTrans" cxnId="{EDECD6FE-6D37-4312-B7BF-177FA0E4C15F}">
      <dgm:prSet/>
      <dgm:spPr/>
      <dgm:t>
        <a:bodyPr/>
        <a:lstStyle/>
        <a:p>
          <a:pPr rtl="1"/>
          <a:endParaRPr lang="ar-SA"/>
        </a:p>
      </dgm:t>
    </dgm:pt>
    <dgm:pt modelId="{8A48683F-EFA1-4ED1-ABFE-B6E3155CF0A3}" type="pres">
      <dgm:prSet presAssocID="{F8D17A75-06A2-45E6-B454-C4D4D75D8065}" presName="Name0" presStyleCnt="0">
        <dgm:presLayoutVars>
          <dgm:dir/>
          <dgm:animLvl val="lvl"/>
          <dgm:resizeHandles val="exact"/>
        </dgm:presLayoutVars>
      </dgm:prSet>
      <dgm:spPr/>
      <dgm:t>
        <a:bodyPr/>
        <a:lstStyle/>
        <a:p>
          <a:pPr rtl="1"/>
          <a:endParaRPr lang="ar-SA"/>
        </a:p>
      </dgm:t>
    </dgm:pt>
    <dgm:pt modelId="{8323C58C-E886-44BA-909A-E832CD8354E7}" type="pres">
      <dgm:prSet presAssocID="{EEAD9C70-7B0B-4723-8942-0D1A5FBF659E}" presName="compositeNode" presStyleCnt="0">
        <dgm:presLayoutVars>
          <dgm:bulletEnabled val="1"/>
        </dgm:presLayoutVars>
      </dgm:prSet>
      <dgm:spPr/>
    </dgm:pt>
    <dgm:pt modelId="{FB6DB627-8034-4C6B-8DB8-A780657E430A}" type="pres">
      <dgm:prSet presAssocID="{EEAD9C70-7B0B-4723-8942-0D1A5FBF659E}" presName="bgRect" presStyleLbl="node1" presStyleIdx="0" presStyleCnt="2"/>
      <dgm:spPr/>
      <dgm:t>
        <a:bodyPr/>
        <a:lstStyle/>
        <a:p>
          <a:pPr rtl="1"/>
          <a:endParaRPr lang="ar-SA"/>
        </a:p>
      </dgm:t>
    </dgm:pt>
    <dgm:pt modelId="{332C262A-6712-481B-BEF7-0B3FEB425206}" type="pres">
      <dgm:prSet presAssocID="{EEAD9C70-7B0B-4723-8942-0D1A5FBF659E}" presName="parentNode" presStyleLbl="node1" presStyleIdx="0" presStyleCnt="2">
        <dgm:presLayoutVars>
          <dgm:chMax val="0"/>
          <dgm:bulletEnabled val="1"/>
        </dgm:presLayoutVars>
      </dgm:prSet>
      <dgm:spPr/>
      <dgm:t>
        <a:bodyPr/>
        <a:lstStyle/>
        <a:p>
          <a:pPr rtl="1"/>
          <a:endParaRPr lang="ar-SA"/>
        </a:p>
      </dgm:t>
    </dgm:pt>
    <dgm:pt modelId="{8BEBB7B3-9409-4E82-B904-9A870AEADFF6}" type="pres">
      <dgm:prSet presAssocID="{EEAD9C70-7B0B-4723-8942-0D1A5FBF659E}" presName="childNode" presStyleLbl="node1" presStyleIdx="0" presStyleCnt="2">
        <dgm:presLayoutVars>
          <dgm:bulletEnabled val="1"/>
        </dgm:presLayoutVars>
      </dgm:prSet>
      <dgm:spPr/>
      <dgm:t>
        <a:bodyPr/>
        <a:lstStyle/>
        <a:p>
          <a:pPr rtl="1"/>
          <a:endParaRPr lang="ar-SA"/>
        </a:p>
      </dgm:t>
    </dgm:pt>
    <dgm:pt modelId="{5CED24E8-2C8E-4602-A21D-DDB71831E873}" type="pres">
      <dgm:prSet presAssocID="{CA07139D-D2FF-4D3D-AEB2-FEB86E182A8A}" presName="hSp" presStyleCnt="0"/>
      <dgm:spPr/>
    </dgm:pt>
    <dgm:pt modelId="{6FA9EADD-6E71-4D3E-917A-15BCE50E5931}" type="pres">
      <dgm:prSet presAssocID="{CA07139D-D2FF-4D3D-AEB2-FEB86E182A8A}" presName="vProcSp" presStyleCnt="0"/>
      <dgm:spPr/>
    </dgm:pt>
    <dgm:pt modelId="{16F12BA1-43E6-4484-B072-DB55C4B0805D}" type="pres">
      <dgm:prSet presAssocID="{CA07139D-D2FF-4D3D-AEB2-FEB86E182A8A}" presName="vSp1" presStyleCnt="0"/>
      <dgm:spPr/>
    </dgm:pt>
    <dgm:pt modelId="{7B868095-6CEA-4A47-BC86-0B1FF7A75AD3}" type="pres">
      <dgm:prSet presAssocID="{CA07139D-D2FF-4D3D-AEB2-FEB86E182A8A}" presName="simulatedConn" presStyleLbl="solidFgAcc1" presStyleIdx="0" presStyleCnt="1" custAng="5628426" custFlipVert="0" custFlipHor="0" custScaleX="61343" custScaleY="70187" custLinFactY="18291" custLinFactNeighborX="-13004" custLinFactNeighborY="100000"/>
      <dgm:spPr/>
    </dgm:pt>
    <dgm:pt modelId="{D89E7909-9EED-47A9-B987-6475AD21E9EB}" type="pres">
      <dgm:prSet presAssocID="{CA07139D-D2FF-4D3D-AEB2-FEB86E182A8A}" presName="vSp2" presStyleCnt="0"/>
      <dgm:spPr/>
    </dgm:pt>
    <dgm:pt modelId="{3037C750-B70F-41AC-9A73-8CAE4EC97DC0}" type="pres">
      <dgm:prSet presAssocID="{CA07139D-D2FF-4D3D-AEB2-FEB86E182A8A}" presName="sibTrans" presStyleCnt="0"/>
      <dgm:spPr/>
    </dgm:pt>
    <dgm:pt modelId="{D6A06A9D-B720-4F31-B2FA-E1FA77C381FA}" type="pres">
      <dgm:prSet presAssocID="{C2BECE5F-8FB1-4741-9899-72E24189AC88}" presName="compositeNode" presStyleCnt="0">
        <dgm:presLayoutVars>
          <dgm:bulletEnabled val="1"/>
        </dgm:presLayoutVars>
      </dgm:prSet>
      <dgm:spPr/>
    </dgm:pt>
    <dgm:pt modelId="{8266BCB6-A47B-45DF-A940-C464F16AE657}" type="pres">
      <dgm:prSet presAssocID="{C2BECE5F-8FB1-4741-9899-72E24189AC88}" presName="bgRect" presStyleLbl="node1" presStyleIdx="1" presStyleCnt="2" custLinFactNeighborX="39" custLinFactNeighborY="-852"/>
      <dgm:spPr/>
      <dgm:t>
        <a:bodyPr/>
        <a:lstStyle/>
        <a:p>
          <a:pPr rtl="1"/>
          <a:endParaRPr lang="ar-SA"/>
        </a:p>
      </dgm:t>
    </dgm:pt>
    <dgm:pt modelId="{E0BD8F59-E590-4568-8976-3C303B562622}" type="pres">
      <dgm:prSet presAssocID="{C2BECE5F-8FB1-4741-9899-72E24189AC88}" presName="parentNode" presStyleLbl="node1" presStyleIdx="1" presStyleCnt="2">
        <dgm:presLayoutVars>
          <dgm:chMax val="0"/>
          <dgm:bulletEnabled val="1"/>
        </dgm:presLayoutVars>
      </dgm:prSet>
      <dgm:spPr/>
      <dgm:t>
        <a:bodyPr/>
        <a:lstStyle/>
        <a:p>
          <a:pPr rtl="1"/>
          <a:endParaRPr lang="ar-SA"/>
        </a:p>
      </dgm:t>
    </dgm:pt>
    <dgm:pt modelId="{2040AC22-B48F-42C7-9C85-FCE889436C85}" type="pres">
      <dgm:prSet presAssocID="{C2BECE5F-8FB1-4741-9899-72E24189AC88}" presName="childNode" presStyleLbl="node1" presStyleIdx="1" presStyleCnt="2">
        <dgm:presLayoutVars>
          <dgm:bulletEnabled val="1"/>
        </dgm:presLayoutVars>
      </dgm:prSet>
      <dgm:spPr/>
      <dgm:t>
        <a:bodyPr/>
        <a:lstStyle/>
        <a:p>
          <a:pPr rtl="1"/>
          <a:endParaRPr lang="ar-SA"/>
        </a:p>
      </dgm:t>
    </dgm:pt>
  </dgm:ptLst>
  <dgm:cxnLst>
    <dgm:cxn modelId="{E5987971-9F0C-47EB-A10C-130D64899FE6}" srcId="{EEAD9C70-7B0B-4723-8942-0D1A5FBF659E}" destId="{B44F5512-2BC2-420C-A426-89F89F5EF4D2}" srcOrd="0" destOrd="0" parTransId="{61F5A748-E6ED-4939-B077-4A80CCDE89E7}" sibTransId="{441F5678-8D12-47DC-80A8-6B2712D0E0B9}"/>
    <dgm:cxn modelId="{42D1E62D-BBB3-4C35-8A06-FB0F6643D6B1}" type="presOf" srcId="{EEAD9C70-7B0B-4723-8942-0D1A5FBF659E}" destId="{332C262A-6712-481B-BEF7-0B3FEB425206}" srcOrd="1" destOrd="0" presId="urn:microsoft.com/office/officeart/2005/8/layout/hProcess7"/>
    <dgm:cxn modelId="{6D166B28-1A74-415D-B6CE-B42265A49A12}" type="presOf" srcId="{849A71C9-7313-4DCC-914D-5A75120B2A00}" destId="{2040AC22-B48F-42C7-9C85-FCE889436C85}" srcOrd="0" destOrd="0" presId="urn:microsoft.com/office/officeart/2005/8/layout/hProcess7"/>
    <dgm:cxn modelId="{C6921D71-3B3E-4DF4-A394-2B333796043E}" srcId="{F8D17A75-06A2-45E6-B454-C4D4D75D8065}" destId="{EEAD9C70-7B0B-4723-8942-0D1A5FBF659E}" srcOrd="0" destOrd="0" parTransId="{E1CD8AB2-40B3-46AF-808D-87C96FA439B5}" sibTransId="{CA07139D-D2FF-4D3D-AEB2-FEB86E182A8A}"/>
    <dgm:cxn modelId="{1B6AF999-549E-4A7C-B8AE-AFED838713B0}" type="presOf" srcId="{C2BECE5F-8FB1-4741-9899-72E24189AC88}" destId="{8266BCB6-A47B-45DF-A940-C464F16AE657}" srcOrd="0" destOrd="0" presId="urn:microsoft.com/office/officeart/2005/8/layout/hProcess7"/>
    <dgm:cxn modelId="{2FA0401C-83FC-4BB9-B149-2525DC4323C8}" type="presOf" srcId="{B44F5512-2BC2-420C-A426-89F89F5EF4D2}" destId="{8BEBB7B3-9409-4E82-B904-9A870AEADFF6}" srcOrd="0" destOrd="0" presId="urn:microsoft.com/office/officeart/2005/8/layout/hProcess7"/>
    <dgm:cxn modelId="{EDECD6FE-6D37-4312-B7BF-177FA0E4C15F}" srcId="{C2BECE5F-8FB1-4741-9899-72E24189AC88}" destId="{849A71C9-7313-4DCC-914D-5A75120B2A00}" srcOrd="0" destOrd="0" parTransId="{9BFBF7DA-F7E7-4702-AEF4-1B25BC3E6B7B}" sibTransId="{4E457024-4468-4C1E-94C5-1DC4F7BA2550}"/>
    <dgm:cxn modelId="{B3CAFAD0-2B4F-4B0B-8ECA-6D13852E4562}" type="presOf" srcId="{EEAD9C70-7B0B-4723-8942-0D1A5FBF659E}" destId="{FB6DB627-8034-4C6B-8DB8-A780657E430A}" srcOrd="0" destOrd="0" presId="urn:microsoft.com/office/officeart/2005/8/layout/hProcess7"/>
    <dgm:cxn modelId="{12CA2F81-08E9-4F9E-A80E-8B2B1B0A2ACC}" srcId="{F8D17A75-06A2-45E6-B454-C4D4D75D8065}" destId="{C2BECE5F-8FB1-4741-9899-72E24189AC88}" srcOrd="1" destOrd="0" parTransId="{3B042349-7B58-418F-9287-EC86926A0E8D}" sibTransId="{54AE62C9-65C2-499D-91EA-79B2675D99D0}"/>
    <dgm:cxn modelId="{ABEBF677-8FF1-46C3-B170-FC773F7EE894}" type="presOf" srcId="{C2BECE5F-8FB1-4741-9899-72E24189AC88}" destId="{E0BD8F59-E590-4568-8976-3C303B562622}" srcOrd="1" destOrd="0" presId="urn:microsoft.com/office/officeart/2005/8/layout/hProcess7"/>
    <dgm:cxn modelId="{265EBBD3-5B60-4724-8E44-2680088F2E52}" type="presOf" srcId="{F8D17A75-06A2-45E6-B454-C4D4D75D8065}" destId="{8A48683F-EFA1-4ED1-ABFE-B6E3155CF0A3}" srcOrd="0" destOrd="0" presId="urn:microsoft.com/office/officeart/2005/8/layout/hProcess7"/>
    <dgm:cxn modelId="{866F70B8-CB9D-46DE-BE88-2ECC28426AA7}" type="presParOf" srcId="{8A48683F-EFA1-4ED1-ABFE-B6E3155CF0A3}" destId="{8323C58C-E886-44BA-909A-E832CD8354E7}" srcOrd="0" destOrd="0" presId="urn:microsoft.com/office/officeart/2005/8/layout/hProcess7"/>
    <dgm:cxn modelId="{9BFD7819-5AEA-4B75-85CF-F13AE5684070}" type="presParOf" srcId="{8323C58C-E886-44BA-909A-E832CD8354E7}" destId="{FB6DB627-8034-4C6B-8DB8-A780657E430A}" srcOrd="0" destOrd="0" presId="urn:microsoft.com/office/officeart/2005/8/layout/hProcess7"/>
    <dgm:cxn modelId="{E4B4AAB1-1B30-4166-B55D-908768289FD4}" type="presParOf" srcId="{8323C58C-E886-44BA-909A-E832CD8354E7}" destId="{332C262A-6712-481B-BEF7-0B3FEB425206}" srcOrd="1" destOrd="0" presId="urn:microsoft.com/office/officeart/2005/8/layout/hProcess7"/>
    <dgm:cxn modelId="{13C276D4-086D-4377-BD3F-B43B8107337B}" type="presParOf" srcId="{8323C58C-E886-44BA-909A-E832CD8354E7}" destId="{8BEBB7B3-9409-4E82-B904-9A870AEADFF6}" srcOrd="2" destOrd="0" presId="urn:microsoft.com/office/officeart/2005/8/layout/hProcess7"/>
    <dgm:cxn modelId="{B31847BF-DE78-4AF8-9E38-73A4438B2025}" type="presParOf" srcId="{8A48683F-EFA1-4ED1-ABFE-B6E3155CF0A3}" destId="{5CED24E8-2C8E-4602-A21D-DDB71831E873}" srcOrd="1" destOrd="0" presId="urn:microsoft.com/office/officeart/2005/8/layout/hProcess7"/>
    <dgm:cxn modelId="{56E550E0-14C6-476C-997F-5A62AB71DC89}" type="presParOf" srcId="{8A48683F-EFA1-4ED1-ABFE-B6E3155CF0A3}" destId="{6FA9EADD-6E71-4D3E-917A-15BCE50E5931}" srcOrd="2" destOrd="0" presId="urn:microsoft.com/office/officeart/2005/8/layout/hProcess7"/>
    <dgm:cxn modelId="{DDD00762-67F5-4E64-A133-DC1B2CAFEF47}" type="presParOf" srcId="{6FA9EADD-6E71-4D3E-917A-15BCE50E5931}" destId="{16F12BA1-43E6-4484-B072-DB55C4B0805D}" srcOrd="0" destOrd="0" presId="urn:microsoft.com/office/officeart/2005/8/layout/hProcess7"/>
    <dgm:cxn modelId="{FBDAE0D4-244A-425E-A189-5B27FBE7E4B1}" type="presParOf" srcId="{6FA9EADD-6E71-4D3E-917A-15BCE50E5931}" destId="{7B868095-6CEA-4A47-BC86-0B1FF7A75AD3}" srcOrd="1" destOrd="0" presId="urn:microsoft.com/office/officeart/2005/8/layout/hProcess7"/>
    <dgm:cxn modelId="{49A46024-9E8D-42C8-B936-95A03B553FFF}" type="presParOf" srcId="{6FA9EADD-6E71-4D3E-917A-15BCE50E5931}" destId="{D89E7909-9EED-47A9-B987-6475AD21E9EB}" srcOrd="2" destOrd="0" presId="urn:microsoft.com/office/officeart/2005/8/layout/hProcess7"/>
    <dgm:cxn modelId="{36C9A65F-5EE7-4063-90BA-4B01054B16ED}" type="presParOf" srcId="{8A48683F-EFA1-4ED1-ABFE-B6E3155CF0A3}" destId="{3037C750-B70F-41AC-9A73-8CAE4EC97DC0}" srcOrd="3" destOrd="0" presId="urn:microsoft.com/office/officeart/2005/8/layout/hProcess7"/>
    <dgm:cxn modelId="{B184A85E-AB42-4E7E-8EDE-CC35605373B6}" type="presParOf" srcId="{8A48683F-EFA1-4ED1-ABFE-B6E3155CF0A3}" destId="{D6A06A9D-B720-4F31-B2FA-E1FA77C381FA}" srcOrd="4" destOrd="0" presId="urn:microsoft.com/office/officeart/2005/8/layout/hProcess7"/>
    <dgm:cxn modelId="{9105C11D-E03B-4722-9C09-5D90922857EC}" type="presParOf" srcId="{D6A06A9D-B720-4F31-B2FA-E1FA77C381FA}" destId="{8266BCB6-A47B-45DF-A940-C464F16AE657}" srcOrd="0" destOrd="0" presId="urn:microsoft.com/office/officeart/2005/8/layout/hProcess7"/>
    <dgm:cxn modelId="{4515F949-B9C3-4994-804E-678AC1A26137}" type="presParOf" srcId="{D6A06A9D-B720-4F31-B2FA-E1FA77C381FA}" destId="{E0BD8F59-E590-4568-8976-3C303B562622}" srcOrd="1" destOrd="0" presId="urn:microsoft.com/office/officeart/2005/8/layout/hProcess7"/>
    <dgm:cxn modelId="{444CA2CA-BA0A-4FD8-A959-928C18C8FBED}" type="presParOf" srcId="{D6A06A9D-B720-4F31-B2FA-E1FA77C381FA}" destId="{2040AC22-B48F-42C7-9C85-FCE889436C85}" srcOrd="2" destOrd="0" presId="urn:microsoft.com/office/officeart/2005/8/layout/hProcess7"/>
  </dgm:cxnLst>
  <dgm:bg/>
  <dgm:whole/>
</dgm:dataModel>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8365A7F-4590-46C4-91ED-8FE1A50C63B2}" type="datetimeFigureOut">
              <a:rPr lang="ar-SA" smtClean="0"/>
              <a:pPr/>
              <a:t>17/03/1432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D78CA92-1A3A-4E54-8800-B22319CCED15}"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14" name="عنوان 13"/>
          <p:cNvSpPr>
            <a:spLocks noGrp="1"/>
          </p:cNvSpPr>
          <p:nvPr>
            <p:ph type="ctrTitle"/>
          </p:nvPr>
        </p:nvSpPr>
        <p:spPr>
          <a:xfrm>
            <a:off x="1432560" y="359898"/>
            <a:ext cx="7406640" cy="1472184"/>
          </a:xfrm>
        </p:spPr>
        <p:txBody>
          <a:bodyPr anchor="b"/>
          <a:lstStyle>
            <a:lvl1pPr algn="l">
              <a:defRPr/>
            </a:lvl1pPr>
            <a:extLst/>
          </a:lstStyle>
          <a:p>
            <a:r>
              <a:rPr kumimoji="0" lang="ar-SA" smtClean="0"/>
              <a:t>انقر لتحرير نمط العنوان الرئيسي</a:t>
            </a:r>
            <a:endParaRPr kumimoji="0" lang="en-US"/>
          </a:p>
        </p:txBody>
      </p:sp>
      <p:sp>
        <p:nvSpPr>
          <p:cNvPr id="22" name="عنوان فرعي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7" name="عنصر نائب للتاريخ 6"/>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20" name="عنصر نائب للتذييل 19"/>
          <p:cNvSpPr>
            <a:spLocks noGrp="1"/>
          </p:cNvSpPr>
          <p:nvPr>
            <p:ph type="ftr" sz="quarter" idx="11"/>
          </p:nvPr>
        </p:nvSpPr>
        <p:spPr/>
        <p:txBody>
          <a:bodyPr/>
          <a:lstStyle>
            <a:extLst/>
          </a:lstStyle>
          <a:p>
            <a:endParaRPr lang="ar-SA"/>
          </a:p>
        </p:txBody>
      </p:sp>
      <p:sp>
        <p:nvSpPr>
          <p:cNvPr id="10" name="عنصر نائب لرقم الشريحة 9"/>
          <p:cNvSpPr>
            <a:spLocks noGrp="1"/>
          </p:cNvSpPr>
          <p:nvPr>
            <p:ph type="sldNum" sz="quarter" idx="12"/>
          </p:nvPr>
        </p:nvSpPr>
        <p:spPr/>
        <p:txBody>
          <a:bodyPr/>
          <a:lstStyle>
            <a:extLst/>
          </a:lstStyle>
          <a:p>
            <a:fld id="{8EB20B7E-6311-446B-B595-3D6749197D41}" type="slidenum">
              <a:rPr lang="ar-SA" smtClean="0"/>
              <a:pPr/>
              <a:t>‹#›</a:t>
            </a:fld>
            <a:endParaRPr lang="ar-SA"/>
          </a:p>
        </p:txBody>
      </p:sp>
      <p:sp>
        <p:nvSpPr>
          <p:cNvPr id="8" name="شكل بيضاوي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274639"/>
            <a:ext cx="1828800" cy="5851525"/>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1143000" y="274640"/>
            <a:ext cx="55626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7" name="مستطيل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8EB20B7E-6311-446B-B595-3D6749197D41}" type="slidenum">
              <a:rPr lang="ar-SA" smtClean="0"/>
              <a:pPr/>
              <a:t>‹#›</a:t>
            </a:fld>
            <a:endParaRPr lang="ar-SA"/>
          </a:p>
        </p:txBody>
      </p:sp>
      <p:sp>
        <p:nvSpPr>
          <p:cNvPr id="10" name="مستطيل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nchor="ct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5" name="مستطيل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صر نائب للتاريخ 1"/>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8EB20B7E-6311-446B-B595-3D6749197D41}" type="slidenum">
              <a:rPr lang="ar-SA" smtClean="0"/>
              <a:pPr/>
              <a:t>‹#›</a:t>
            </a:fld>
            <a:endParaRPr lang="ar-SA"/>
          </a:p>
        </p:txBody>
      </p:sp>
      <p:sp>
        <p:nvSpPr>
          <p:cNvPr id="6" name="مستطيل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8EB20B7E-6311-446B-B595-3D6749197D41}"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extLst/>
          </a:lstStyle>
          <a:p>
            <a:fld id="{FBE10B0C-5022-49AD-996D-4C8879B1D5C2}" type="datetimeFigureOut">
              <a:rPr lang="ar-SA" smtClean="0"/>
              <a:pPr/>
              <a:t>17/03/1432</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8EB20B7E-6311-446B-B595-3D6749197D41}" type="slidenum">
              <a:rPr lang="ar-SA" smtClean="0"/>
              <a:pPr/>
              <a:t>‹#›</a:t>
            </a:fld>
            <a:endParaRPr lang="ar-SA"/>
          </a:p>
        </p:txBody>
      </p:sp>
      <p:sp>
        <p:nvSpPr>
          <p:cNvPr id="8" name="مستطيل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عنصر نائب للصورة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ar-SA" smtClean="0"/>
              <a:t>انقر فوق الرمز لإضافة صورة</a:t>
            </a:r>
            <a:endParaRPr kumimoji="0" lang="en-US" dirty="0"/>
          </a:p>
        </p:txBody>
      </p:sp>
      <p:sp>
        <p:nvSpPr>
          <p:cNvPr id="9" name="مخطط انسيابي: معالجة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خطط انسيابي: معالجة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عنصر نائب للنص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دائري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دائرة مجوفة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مستطيل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عنصر نائب للعنوان 4"/>
          <p:cNvSpPr>
            <a:spLocks noGrp="1"/>
          </p:cNvSpPr>
          <p:nvPr>
            <p:ph type="title"/>
          </p:nvPr>
        </p:nvSpPr>
        <p:spPr>
          <a:xfrm>
            <a:off x="1435608" y="274638"/>
            <a:ext cx="7498080" cy="1143000"/>
          </a:xfrm>
          <a:prstGeom prst="rect">
            <a:avLst/>
          </a:prstGeom>
        </p:spPr>
        <p:txBody>
          <a:bodyPr anchor="ctr">
            <a:normAutofit/>
          </a:bodyPr>
          <a:lstStyle>
            <a:extLst/>
          </a:lstStyle>
          <a:p>
            <a:r>
              <a:rPr kumimoji="0" lang="ar-SA" smtClean="0"/>
              <a:t>انقر لتحرير نمط العنوان الرئيسي</a:t>
            </a:r>
            <a:endParaRPr kumimoji="0" lang="en-US"/>
          </a:p>
        </p:txBody>
      </p:sp>
      <p:sp>
        <p:nvSpPr>
          <p:cNvPr id="9" name="عنصر نائب للنص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4" name="عنصر نائب للتاريخ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BE10B0C-5022-49AD-996D-4C8879B1D5C2}" type="datetimeFigureOut">
              <a:rPr lang="ar-SA" smtClean="0"/>
              <a:pPr/>
              <a:t>17/03/1432</a:t>
            </a:fld>
            <a:endParaRPr lang="ar-SA"/>
          </a:p>
        </p:txBody>
      </p:sp>
      <p:sp>
        <p:nvSpPr>
          <p:cNvPr id="10" name="عنصر نائب للتذييل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ar-SA"/>
          </a:p>
        </p:txBody>
      </p:sp>
      <p:sp>
        <p:nvSpPr>
          <p:cNvPr id="22" name="عنصر نائب لرقم الشريحة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EB20B7E-6311-446B-B595-3D6749197D41}" type="slidenum">
              <a:rPr lang="ar-SA" smtClean="0"/>
              <a:pPr/>
              <a:t>‹#›</a:t>
            </a:fld>
            <a:endParaRPr lang="ar-SA"/>
          </a:p>
        </p:txBody>
      </p:sp>
      <p:sp>
        <p:nvSpPr>
          <p:cNvPr id="15" name="مستطيل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447800" y="2057400"/>
            <a:ext cx="7406640" cy="1752600"/>
          </a:xfrm>
        </p:spPr>
        <p:txBody>
          <a:bodyPr>
            <a:noAutofit/>
          </a:bodyPr>
          <a:lstStyle/>
          <a:p>
            <a:pPr algn="ctr"/>
            <a:r>
              <a:rPr lang="ar-SA" sz="8800" b="1" dirty="0" smtClean="0"/>
              <a:t>أسماء الله الحسنى </a:t>
            </a:r>
            <a:endParaRPr lang="ar-SA" sz="8800" b="1" dirty="0"/>
          </a:p>
        </p:txBody>
      </p:sp>
      <p:sp>
        <p:nvSpPr>
          <p:cNvPr id="3" name="عنوان فرعي 2"/>
          <p:cNvSpPr>
            <a:spLocks noGrp="1"/>
          </p:cNvSpPr>
          <p:nvPr>
            <p:ph type="subTitle" idx="1"/>
          </p:nvPr>
        </p:nvSpPr>
        <p:spPr>
          <a:xfrm>
            <a:off x="1143000" y="4419600"/>
            <a:ext cx="7406640" cy="1752600"/>
          </a:xfrm>
        </p:spPr>
        <p:txBody>
          <a:bodyPr>
            <a:normAutofit/>
          </a:bodyPr>
          <a:lstStyle/>
          <a:p>
            <a:r>
              <a:rPr lang="ar-SA" sz="3200" dirty="0" smtClean="0"/>
              <a:t>الدرس 3</a:t>
            </a:r>
            <a:endParaRPr lang="ar-SA"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638"/>
            <a:ext cx="7498080" cy="944562"/>
          </a:xfrm>
        </p:spPr>
        <p:txBody>
          <a:bodyPr>
            <a:noAutofit/>
          </a:bodyPr>
          <a:lstStyle/>
          <a:p>
            <a:pPr algn="ctr"/>
            <a:r>
              <a:rPr lang="ar-SA" sz="8000" b="1" dirty="0" smtClean="0"/>
              <a:t>تمهيد </a:t>
            </a:r>
            <a:endParaRPr lang="ar-SA" sz="8000" b="1" dirty="0"/>
          </a:p>
        </p:txBody>
      </p:sp>
      <p:sp>
        <p:nvSpPr>
          <p:cNvPr id="3" name="عنصر نائب للمحتوى 2"/>
          <p:cNvSpPr>
            <a:spLocks noGrp="1"/>
          </p:cNvSpPr>
          <p:nvPr>
            <p:ph idx="1"/>
          </p:nvPr>
        </p:nvSpPr>
        <p:spPr>
          <a:xfrm>
            <a:off x="1371600" y="1447800"/>
            <a:ext cx="7562088" cy="4648200"/>
          </a:xfrm>
        </p:spPr>
        <p:txBody>
          <a:bodyPr/>
          <a:lstStyle/>
          <a:p>
            <a:r>
              <a:rPr lang="ar-SA" sz="3600" b="1" dirty="0" smtClean="0">
                <a:solidFill>
                  <a:srgbClr val="00B050"/>
                </a:solidFill>
              </a:rPr>
              <a:t>قال تعالى:</a:t>
            </a:r>
            <a:r>
              <a:rPr lang="en-US" sz="3600" b="1" dirty="0" smtClean="0">
                <a:solidFill>
                  <a:srgbClr val="00B050"/>
                </a:solidFill>
              </a:rPr>
              <a:t>}</a:t>
            </a:r>
            <a:r>
              <a:rPr lang="ar-SA" sz="3600" b="1" dirty="0" smtClean="0"/>
              <a:t>هُوَ اللَّهُ الَّذِي لَا إِلَهَ إِلَّا هُوَ عَالِمُ الْغَيْبِ وَالشَّهَادَةِ هُوَ الرَّحْمَنُ الرَّحِيمُ (22) هُوَ اللَّهُ الَّذِي لَا إِلَهَ إِلَّا هُوَ الْمَلِكُ الْقُدُّوسُ السَّلَامُ الْمُؤْمِنُ الْمُهَيْمِنُ الْعَزِيزُ الْجَبَّارُ الْمُتَكَبِّرُ سُبْحَانَ اللَّهِ عَمَّا يُشْرِكُونَ (23) هُوَ اللَّهُ الْخَالِقُ الْبَارِئُ الْمُصَوِّرُ لَهُ الْأَسْمَاءُ الْحُسْنَى يُسَبِّحُ لَهُ مَا فِي السَّمَاوَاتِ وَالْأَرْضِ وَهُوَ الْعَزِيزُ الْحَكِيمُ (24) </a:t>
            </a:r>
            <a:r>
              <a:rPr lang="en-US" sz="3600" b="1" dirty="0" smtClean="0">
                <a:solidFill>
                  <a:srgbClr val="00B050"/>
                </a:solidFill>
              </a:rPr>
              <a:t>{</a:t>
            </a:r>
            <a:endParaRPr lang="ar-SA" b="1" dirty="0" smtClean="0">
              <a:solidFill>
                <a:srgbClr val="00B050"/>
              </a:solidFill>
            </a:endParaRPr>
          </a:p>
        </p:txBody>
      </p:sp>
      <p:sp>
        <p:nvSpPr>
          <p:cNvPr id="4" name="مربع نص 3"/>
          <p:cNvSpPr txBox="1"/>
          <p:nvPr/>
        </p:nvSpPr>
        <p:spPr>
          <a:xfrm>
            <a:off x="-381000" y="4800600"/>
            <a:ext cx="3429000" cy="400110"/>
          </a:xfrm>
          <a:prstGeom prst="rect">
            <a:avLst/>
          </a:prstGeom>
          <a:noFill/>
        </p:spPr>
        <p:txBody>
          <a:bodyPr wrap="square" rtlCol="1">
            <a:spAutoFit/>
          </a:bodyPr>
          <a:lstStyle/>
          <a:p>
            <a:r>
              <a:rPr lang="ar-SA" sz="2000" dirty="0" smtClean="0"/>
              <a:t>سورة الحشر </a:t>
            </a:r>
            <a:r>
              <a:rPr lang="ar-SA" sz="2000" dirty="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عنصر نائب للمحتوى 4"/>
          <p:cNvGraphicFramePr>
            <a:graphicFrameLocks noGrp="1"/>
          </p:cNvGraphicFramePr>
          <p:nvPr>
            <p:ph idx="1"/>
          </p:nvPr>
        </p:nvGraphicFramePr>
        <p:xfrm>
          <a:off x="1371600" y="4267200"/>
          <a:ext cx="7499349" cy="2286000"/>
        </p:xfrm>
        <a:graphic>
          <a:graphicData uri="http://schemas.openxmlformats.org/drawingml/2006/table">
            <a:tbl>
              <a:tblPr rtl="1" firstRow="1" bandRow="1">
                <a:tableStyleId>{5C22544A-7EE6-4342-B048-85BDC9FD1C3A}</a:tableStyleId>
              </a:tblPr>
              <a:tblGrid>
                <a:gridCol w="2499783"/>
                <a:gridCol w="2499783"/>
                <a:gridCol w="2499783"/>
              </a:tblGrid>
              <a:tr h="365760">
                <a:tc>
                  <a:txBody>
                    <a:bodyPr/>
                    <a:lstStyle/>
                    <a:p>
                      <a:pPr algn="ctr" rtl="1"/>
                      <a:r>
                        <a:rPr lang="ar-SA" sz="2400" b="1" dirty="0" smtClean="0">
                          <a:solidFill>
                            <a:srgbClr val="FF0000"/>
                          </a:solidFill>
                        </a:rPr>
                        <a:t>الله</a:t>
                      </a:r>
                      <a:endParaRPr lang="ar-SA" sz="2400" b="1" dirty="0">
                        <a:solidFill>
                          <a:srgbClr val="FF0000"/>
                        </a:solidFill>
                      </a:endParaRPr>
                    </a:p>
                  </a:txBody>
                  <a:tcPr>
                    <a:solidFill>
                      <a:schemeClr val="accent2">
                        <a:lumMod val="20000"/>
                        <a:lumOff val="80000"/>
                      </a:schemeClr>
                    </a:solidFill>
                  </a:tcPr>
                </a:tc>
                <a:tc>
                  <a:txBody>
                    <a:bodyPr/>
                    <a:lstStyle/>
                    <a:p>
                      <a:pPr algn="ctr" rtl="1"/>
                      <a:r>
                        <a:rPr lang="ar-SA" sz="2400" b="1" dirty="0" smtClean="0"/>
                        <a:t> </a:t>
                      </a:r>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r>
              <a:tr h="365760">
                <a:tc>
                  <a:txBody>
                    <a:bodyPr/>
                    <a:lstStyle/>
                    <a:p>
                      <a:pPr algn="ctr" rtl="1"/>
                      <a:endParaRPr lang="ar-SA" sz="2400" b="1" dirty="0" smtClean="0"/>
                    </a:p>
                  </a:txBody>
                  <a:tcPr>
                    <a:solidFill>
                      <a:schemeClr val="accent2">
                        <a:lumMod val="20000"/>
                        <a:lumOff val="80000"/>
                      </a:schemeClr>
                    </a:solidFill>
                  </a:tcPr>
                </a:tc>
                <a:tc>
                  <a:txBody>
                    <a:bodyPr/>
                    <a:lstStyle/>
                    <a:p>
                      <a:pPr algn="ctr" rtl="1"/>
                      <a:r>
                        <a:rPr lang="ar-SA" sz="2400" b="1" dirty="0" smtClean="0">
                          <a:solidFill>
                            <a:srgbClr val="FF0000"/>
                          </a:solidFill>
                        </a:rPr>
                        <a:t>القدوس</a:t>
                      </a:r>
                      <a:endParaRPr lang="ar-SA" sz="2400" b="1" dirty="0">
                        <a:solidFill>
                          <a:srgbClr val="FF0000"/>
                        </a:solidFill>
                      </a:endParaRPr>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r>
              <a:tr h="365760">
                <a:tc>
                  <a:txBody>
                    <a:bodyPr/>
                    <a:lstStyle/>
                    <a:p>
                      <a:pPr algn="ctr" rtl="1"/>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c>
                  <a:txBody>
                    <a:bodyPr/>
                    <a:lstStyle/>
                    <a:p>
                      <a:pPr algn="ctr" rtl="1"/>
                      <a:r>
                        <a:rPr lang="ar-SA" sz="2400" b="1" dirty="0" smtClean="0">
                          <a:solidFill>
                            <a:srgbClr val="FF0000"/>
                          </a:solidFill>
                        </a:rPr>
                        <a:t>العزيز</a:t>
                      </a:r>
                      <a:endParaRPr lang="ar-SA" sz="2400" b="1" dirty="0">
                        <a:solidFill>
                          <a:srgbClr val="FF0000"/>
                        </a:solidFill>
                      </a:endParaRPr>
                    </a:p>
                  </a:txBody>
                  <a:tcPr>
                    <a:solidFill>
                      <a:schemeClr val="accent2">
                        <a:lumMod val="20000"/>
                        <a:lumOff val="80000"/>
                      </a:schemeClr>
                    </a:solidFill>
                  </a:tcPr>
                </a:tc>
              </a:tr>
              <a:tr h="365760">
                <a:tc>
                  <a:txBody>
                    <a:bodyPr/>
                    <a:lstStyle/>
                    <a:p>
                      <a:pPr algn="ctr" rtl="1"/>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r>
              <a:tr h="365760">
                <a:tc>
                  <a:txBody>
                    <a:bodyPr/>
                    <a:lstStyle/>
                    <a:p>
                      <a:pPr algn="ctr" rtl="1"/>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c>
                  <a:txBody>
                    <a:bodyPr/>
                    <a:lstStyle/>
                    <a:p>
                      <a:pPr algn="ctr" rtl="1"/>
                      <a:endParaRPr lang="ar-SA" sz="2400" b="1" dirty="0"/>
                    </a:p>
                  </a:txBody>
                  <a:tcPr>
                    <a:solidFill>
                      <a:schemeClr val="accent2">
                        <a:lumMod val="20000"/>
                        <a:lumOff val="80000"/>
                      </a:schemeClr>
                    </a:solidFill>
                  </a:tcPr>
                </a:tc>
              </a:tr>
            </a:tbl>
          </a:graphicData>
        </a:graphic>
      </p:graphicFrame>
      <p:sp>
        <p:nvSpPr>
          <p:cNvPr id="4" name="مربع نص 3"/>
          <p:cNvSpPr txBox="1"/>
          <p:nvPr/>
        </p:nvSpPr>
        <p:spPr>
          <a:xfrm>
            <a:off x="4343400" y="4267200"/>
            <a:ext cx="1447800" cy="461665"/>
          </a:xfrm>
          <a:prstGeom prst="rect">
            <a:avLst/>
          </a:prstGeom>
          <a:noFill/>
        </p:spPr>
        <p:txBody>
          <a:bodyPr wrap="square" rtlCol="1">
            <a:spAutoFit/>
          </a:bodyPr>
          <a:lstStyle/>
          <a:p>
            <a:pPr algn="ctr"/>
            <a:r>
              <a:rPr lang="ar-SA" sz="2400" b="1" dirty="0" smtClean="0"/>
              <a:t>العليم</a:t>
            </a:r>
            <a:endParaRPr lang="ar-SA" sz="2400" b="1" dirty="0"/>
          </a:p>
        </p:txBody>
      </p:sp>
      <p:sp>
        <p:nvSpPr>
          <p:cNvPr id="6" name="مربع نص 5"/>
          <p:cNvSpPr txBox="1"/>
          <p:nvPr/>
        </p:nvSpPr>
        <p:spPr>
          <a:xfrm>
            <a:off x="1752600" y="4191000"/>
            <a:ext cx="1600200" cy="738664"/>
          </a:xfrm>
          <a:prstGeom prst="rect">
            <a:avLst/>
          </a:prstGeom>
          <a:noFill/>
        </p:spPr>
        <p:txBody>
          <a:bodyPr wrap="square" rtlCol="1">
            <a:spAutoFit/>
          </a:bodyPr>
          <a:lstStyle/>
          <a:p>
            <a:pPr algn="ctr"/>
            <a:r>
              <a:rPr lang="ar-SA" sz="2400" b="1" dirty="0" smtClean="0"/>
              <a:t>الرحمن</a:t>
            </a:r>
          </a:p>
          <a:p>
            <a:endParaRPr lang="ar-SA" dirty="0"/>
          </a:p>
        </p:txBody>
      </p:sp>
      <p:sp>
        <p:nvSpPr>
          <p:cNvPr id="7" name="مربع نص 6"/>
          <p:cNvSpPr txBox="1"/>
          <p:nvPr/>
        </p:nvSpPr>
        <p:spPr>
          <a:xfrm>
            <a:off x="6781800" y="6119336"/>
            <a:ext cx="1524000" cy="738664"/>
          </a:xfrm>
          <a:prstGeom prst="rect">
            <a:avLst/>
          </a:prstGeom>
          <a:noFill/>
        </p:spPr>
        <p:txBody>
          <a:bodyPr wrap="square" rtlCol="1">
            <a:spAutoFit/>
          </a:bodyPr>
          <a:lstStyle/>
          <a:p>
            <a:pPr algn="ctr"/>
            <a:r>
              <a:rPr lang="ar-SA" sz="2400" b="1" dirty="0" smtClean="0"/>
              <a:t>الرحيم</a:t>
            </a:r>
          </a:p>
          <a:p>
            <a:endParaRPr lang="ar-SA" dirty="0"/>
          </a:p>
        </p:txBody>
      </p:sp>
      <p:sp>
        <p:nvSpPr>
          <p:cNvPr id="8" name="مربع نص 7"/>
          <p:cNvSpPr txBox="1"/>
          <p:nvPr/>
        </p:nvSpPr>
        <p:spPr>
          <a:xfrm>
            <a:off x="1752600" y="4724400"/>
            <a:ext cx="1524000" cy="738664"/>
          </a:xfrm>
          <a:prstGeom prst="rect">
            <a:avLst/>
          </a:prstGeom>
          <a:noFill/>
        </p:spPr>
        <p:txBody>
          <a:bodyPr wrap="square" rtlCol="1">
            <a:spAutoFit/>
          </a:bodyPr>
          <a:lstStyle/>
          <a:p>
            <a:pPr algn="ctr"/>
            <a:r>
              <a:rPr lang="ar-SA" sz="2400" b="1" dirty="0" smtClean="0"/>
              <a:t>الملك</a:t>
            </a:r>
          </a:p>
          <a:p>
            <a:endParaRPr lang="ar-SA" dirty="0"/>
          </a:p>
        </p:txBody>
      </p:sp>
      <p:sp>
        <p:nvSpPr>
          <p:cNvPr id="9" name="مربع نص 8"/>
          <p:cNvSpPr txBox="1"/>
          <p:nvPr/>
        </p:nvSpPr>
        <p:spPr>
          <a:xfrm>
            <a:off x="6705600" y="4724400"/>
            <a:ext cx="1600200" cy="738664"/>
          </a:xfrm>
          <a:prstGeom prst="rect">
            <a:avLst/>
          </a:prstGeom>
          <a:noFill/>
        </p:spPr>
        <p:txBody>
          <a:bodyPr wrap="square" rtlCol="1">
            <a:spAutoFit/>
          </a:bodyPr>
          <a:lstStyle/>
          <a:p>
            <a:pPr algn="ctr"/>
            <a:r>
              <a:rPr lang="ar-SA" sz="2400" b="1" dirty="0" smtClean="0"/>
              <a:t>السلام</a:t>
            </a:r>
          </a:p>
          <a:p>
            <a:endParaRPr lang="ar-SA" dirty="0"/>
          </a:p>
        </p:txBody>
      </p:sp>
      <p:sp>
        <p:nvSpPr>
          <p:cNvPr id="10" name="مربع نص 9"/>
          <p:cNvSpPr txBox="1"/>
          <p:nvPr/>
        </p:nvSpPr>
        <p:spPr>
          <a:xfrm>
            <a:off x="4191000" y="5181600"/>
            <a:ext cx="1828800" cy="738664"/>
          </a:xfrm>
          <a:prstGeom prst="rect">
            <a:avLst/>
          </a:prstGeom>
          <a:noFill/>
        </p:spPr>
        <p:txBody>
          <a:bodyPr wrap="square" rtlCol="1">
            <a:spAutoFit/>
          </a:bodyPr>
          <a:lstStyle/>
          <a:p>
            <a:pPr algn="ctr"/>
            <a:r>
              <a:rPr lang="ar-SA" sz="2400" b="1" dirty="0" smtClean="0"/>
              <a:t>المؤمن</a:t>
            </a:r>
            <a:r>
              <a:rPr lang="ar-SA" b="1" dirty="0" smtClean="0"/>
              <a:t> </a:t>
            </a:r>
          </a:p>
          <a:p>
            <a:endParaRPr lang="ar-SA" dirty="0"/>
          </a:p>
        </p:txBody>
      </p:sp>
      <p:sp>
        <p:nvSpPr>
          <p:cNvPr id="11" name="مربع نص 10"/>
          <p:cNvSpPr txBox="1"/>
          <p:nvPr/>
        </p:nvSpPr>
        <p:spPr>
          <a:xfrm>
            <a:off x="6705600" y="5181600"/>
            <a:ext cx="1828800" cy="738664"/>
          </a:xfrm>
          <a:prstGeom prst="rect">
            <a:avLst/>
          </a:prstGeom>
          <a:noFill/>
        </p:spPr>
        <p:txBody>
          <a:bodyPr wrap="square" rtlCol="1">
            <a:spAutoFit/>
          </a:bodyPr>
          <a:lstStyle/>
          <a:p>
            <a:pPr algn="ctr"/>
            <a:r>
              <a:rPr lang="ar-SA" sz="2400" b="1" dirty="0" smtClean="0"/>
              <a:t>المهيمن</a:t>
            </a:r>
          </a:p>
          <a:p>
            <a:endParaRPr lang="ar-SA" dirty="0"/>
          </a:p>
        </p:txBody>
      </p:sp>
      <p:sp>
        <p:nvSpPr>
          <p:cNvPr id="12" name="مربع نص 11"/>
          <p:cNvSpPr txBox="1"/>
          <p:nvPr/>
        </p:nvSpPr>
        <p:spPr>
          <a:xfrm>
            <a:off x="4267200" y="5715000"/>
            <a:ext cx="1905000" cy="738664"/>
          </a:xfrm>
          <a:prstGeom prst="rect">
            <a:avLst/>
          </a:prstGeom>
          <a:noFill/>
        </p:spPr>
        <p:txBody>
          <a:bodyPr wrap="square" rtlCol="1">
            <a:spAutoFit/>
          </a:bodyPr>
          <a:lstStyle/>
          <a:p>
            <a:pPr algn="ctr"/>
            <a:r>
              <a:rPr lang="ar-SA" sz="2400" b="1" dirty="0" smtClean="0"/>
              <a:t>الجبار</a:t>
            </a:r>
          </a:p>
          <a:p>
            <a:endParaRPr lang="ar-SA" dirty="0"/>
          </a:p>
        </p:txBody>
      </p:sp>
      <p:sp>
        <p:nvSpPr>
          <p:cNvPr id="13" name="مربع نص 12"/>
          <p:cNvSpPr txBox="1"/>
          <p:nvPr/>
        </p:nvSpPr>
        <p:spPr>
          <a:xfrm>
            <a:off x="1524000" y="5638800"/>
            <a:ext cx="1905000" cy="738664"/>
          </a:xfrm>
          <a:prstGeom prst="rect">
            <a:avLst/>
          </a:prstGeom>
          <a:noFill/>
        </p:spPr>
        <p:txBody>
          <a:bodyPr wrap="square" rtlCol="1">
            <a:spAutoFit/>
          </a:bodyPr>
          <a:lstStyle/>
          <a:p>
            <a:pPr algn="ctr"/>
            <a:r>
              <a:rPr lang="ar-SA" sz="2400" b="1" dirty="0" smtClean="0"/>
              <a:t>المتكبر</a:t>
            </a:r>
          </a:p>
          <a:p>
            <a:endParaRPr lang="ar-SA" dirty="0"/>
          </a:p>
        </p:txBody>
      </p:sp>
      <p:sp>
        <p:nvSpPr>
          <p:cNvPr id="14" name="مربع نص 13"/>
          <p:cNvSpPr txBox="1"/>
          <p:nvPr/>
        </p:nvSpPr>
        <p:spPr>
          <a:xfrm>
            <a:off x="6477000" y="5638800"/>
            <a:ext cx="2057400" cy="738664"/>
          </a:xfrm>
          <a:prstGeom prst="rect">
            <a:avLst/>
          </a:prstGeom>
          <a:noFill/>
        </p:spPr>
        <p:txBody>
          <a:bodyPr wrap="square" rtlCol="1">
            <a:spAutoFit/>
          </a:bodyPr>
          <a:lstStyle/>
          <a:p>
            <a:pPr algn="ctr"/>
            <a:r>
              <a:rPr lang="ar-SA" sz="2400" b="1" dirty="0" smtClean="0"/>
              <a:t>البارئ</a:t>
            </a:r>
          </a:p>
          <a:p>
            <a:endParaRPr lang="ar-SA" dirty="0"/>
          </a:p>
        </p:txBody>
      </p:sp>
      <p:sp>
        <p:nvSpPr>
          <p:cNvPr id="15" name="مربع نص 14"/>
          <p:cNvSpPr txBox="1"/>
          <p:nvPr/>
        </p:nvSpPr>
        <p:spPr>
          <a:xfrm>
            <a:off x="4267200" y="6119336"/>
            <a:ext cx="1828800" cy="738664"/>
          </a:xfrm>
          <a:prstGeom prst="rect">
            <a:avLst/>
          </a:prstGeom>
          <a:noFill/>
        </p:spPr>
        <p:txBody>
          <a:bodyPr wrap="square" rtlCol="1">
            <a:spAutoFit/>
          </a:bodyPr>
          <a:lstStyle/>
          <a:p>
            <a:pPr algn="ctr"/>
            <a:r>
              <a:rPr lang="ar-SA" sz="2400" b="1" dirty="0" smtClean="0"/>
              <a:t>الخالق</a:t>
            </a:r>
          </a:p>
          <a:p>
            <a:endParaRPr lang="ar-SA" dirty="0"/>
          </a:p>
        </p:txBody>
      </p:sp>
      <p:sp>
        <p:nvSpPr>
          <p:cNvPr id="16" name="مربع نص 15"/>
          <p:cNvSpPr txBox="1"/>
          <p:nvPr/>
        </p:nvSpPr>
        <p:spPr>
          <a:xfrm>
            <a:off x="1600200" y="6119336"/>
            <a:ext cx="1752600" cy="738664"/>
          </a:xfrm>
          <a:prstGeom prst="rect">
            <a:avLst/>
          </a:prstGeom>
          <a:noFill/>
        </p:spPr>
        <p:txBody>
          <a:bodyPr wrap="square" rtlCol="1">
            <a:spAutoFit/>
          </a:bodyPr>
          <a:lstStyle/>
          <a:p>
            <a:pPr algn="ctr"/>
            <a:r>
              <a:rPr lang="ar-SA" sz="2400" b="1" dirty="0" smtClean="0"/>
              <a:t>الحكيم</a:t>
            </a:r>
          </a:p>
          <a:p>
            <a:endParaRPr lang="ar-SA" dirty="0"/>
          </a:p>
        </p:txBody>
      </p:sp>
      <p:sp>
        <p:nvSpPr>
          <p:cNvPr id="17" name="مربع نص 16"/>
          <p:cNvSpPr txBox="1"/>
          <p:nvPr/>
        </p:nvSpPr>
        <p:spPr>
          <a:xfrm>
            <a:off x="0" y="1600200"/>
            <a:ext cx="2362200" cy="2246769"/>
          </a:xfrm>
          <a:prstGeom prst="rect">
            <a:avLst/>
          </a:prstGeom>
          <a:noFill/>
        </p:spPr>
        <p:txBody>
          <a:bodyPr wrap="square" rtlCol="1">
            <a:spAutoFit/>
          </a:bodyPr>
          <a:lstStyle/>
          <a:p>
            <a:pPr algn="ctr"/>
            <a:r>
              <a:rPr lang="ar-SA" sz="2800" b="1" dirty="0" smtClean="0">
                <a:solidFill>
                  <a:schemeClr val="accent3"/>
                </a:solidFill>
              </a:rPr>
              <a:t>اقرأ هذه الآيات ثم استخرج منها أسماء الله الحسنى واكتبها في الجدول </a:t>
            </a:r>
            <a:r>
              <a:rPr lang="ar-SA" sz="2800" b="1" dirty="0" smtClean="0">
                <a:solidFill>
                  <a:schemeClr val="accent3"/>
                </a:solidFill>
              </a:rPr>
              <a:t>التالي:</a:t>
            </a:r>
            <a:endParaRPr lang="ar-SA" sz="2800" b="1" dirty="0">
              <a:solidFill>
                <a:schemeClr val="accent3"/>
              </a:solidFill>
            </a:endParaRPr>
          </a:p>
        </p:txBody>
      </p:sp>
      <p:sp>
        <p:nvSpPr>
          <p:cNvPr id="18" name="مربع نص 17"/>
          <p:cNvSpPr txBox="1"/>
          <p:nvPr/>
        </p:nvSpPr>
        <p:spPr>
          <a:xfrm>
            <a:off x="2057400" y="457201"/>
            <a:ext cx="6629400" cy="4031873"/>
          </a:xfrm>
          <a:prstGeom prst="rect">
            <a:avLst/>
          </a:prstGeom>
          <a:noFill/>
        </p:spPr>
        <p:txBody>
          <a:bodyPr wrap="square" rtlCol="1">
            <a:spAutoFit/>
          </a:bodyPr>
          <a:lstStyle/>
          <a:p>
            <a:r>
              <a:rPr lang="ar-SA" sz="3400" b="1" dirty="0" smtClean="0">
                <a:solidFill>
                  <a:srgbClr val="00B050"/>
                </a:solidFill>
              </a:rPr>
              <a:t>قال تعالى:</a:t>
            </a:r>
            <a:r>
              <a:rPr lang="en-US" sz="3400" b="1" dirty="0" smtClean="0">
                <a:solidFill>
                  <a:srgbClr val="00B050"/>
                </a:solidFill>
              </a:rPr>
              <a:t>}</a:t>
            </a:r>
            <a:r>
              <a:rPr lang="ar-SA" sz="3400" b="1" dirty="0" smtClean="0"/>
              <a:t>هُوَ اللَّهُ الَّذِي لَا إِلَهَ إِلَّا هُوَ عَالِمُ الْغَيْبِ وَالشَّهَادَةِ هُوَ الرَّحْمَنُ الرَّحِيمُ (22) هُوَ اللَّهُ الَّذِي لَا إِلَهَ إِلَّا هُوَ الْمَلِكُ الْقُدُّوسُ السَّلَامُ الْمُؤْمِنُ الْمُهَيْمِنُ الْعَزِيزُ الْجَبَّارُ الْمُتَكَبِّرُ سُبْحَانَ اللَّهِ عَمَّا يُشْرِكُونَ (23) هُوَ اللَّهُ الْخَالِقُ الْبَارِئُ الْمُصَوِّرُ لَهُ الْأَسْمَاءُ الْحُسْنَى يُسَبِّحُ لَهُ مَا فِي السَّمَاوَاتِ وَالْأَرْضِ وَهُوَ الْعَزِيزُ الْحَكِيمُ </a:t>
            </a:r>
            <a:r>
              <a:rPr lang="en-US" sz="3400" b="1" dirty="0" smtClean="0">
                <a:solidFill>
                  <a:srgbClr val="00B050"/>
                </a:solidFill>
              </a:rPr>
              <a:t>{</a:t>
            </a:r>
            <a:endParaRPr lang="ar-SA" sz="3400" b="1" dirty="0" smtClean="0">
              <a:solidFill>
                <a:srgbClr val="00B050"/>
              </a:solidFill>
            </a:endParaRPr>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0"/>
            <a:ext cx="7498080" cy="1219200"/>
          </a:xfrm>
        </p:spPr>
        <p:txBody>
          <a:bodyPr>
            <a:normAutofit/>
          </a:bodyPr>
          <a:lstStyle/>
          <a:p>
            <a:pPr algn="ctr"/>
            <a:r>
              <a:rPr lang="ar-SA" sz="6600" b="1" dirty="0" smtClean="0"/>
              <a:t>عناصر الدرس:</a:t>
            </a:r>
            <a:endParaRPr lang="ar-SA" sz="6600" b="1" dirty="0"/>
          </a:p>
        </p:txBody>
      </p:sp>
      <p:sp>
        <p:nvSpPr>
          <p:cNvPr id="3" name="عنصر نائب للمحتوى 2"/>
          <p:cNvSpPr>
            <a:spLocks noGrp="1"/>
          </p:cNvSpPr>
          <p:nvPr>
            <p:ph idx="1"/>
          </p:nvPr>
        </p:nvSpPr>
        <p:spPr>
          <a:xfrm>
            <a:off x="1435608" y="1219200"/>
            <a:ext cx="7498080" cy="5029200"/>
          </a:xfrm>
        </p:spPr>
        <p:txBody>
          <a:bodyPr/>
          <a:lstStyle/>
          <a:p>
            <a:pPr>
              <a:buFont typeface="Wingdings" pitchFamily="2" charset="2"/>
              <a:buChar char="v"/>
            </a:pPr>
            <a:r>
              <a:rPr lang="ar-SA" b="1" dirty="0" smtClean="0"/>
              <a:t> </a:t>
            </a:r>
            <a:r>
              <a:rPr lang="ar-SA" b="1" dirty="0" smtClean="0">
                <a:solidFill>
                  <a:schemeClr val="accent3"/>
                </a:solidFill>
              </a:rPr>
              <a:t>أسماء </a:t>
            </a:r>
            <a:r>
              <a:rPr lang="ar-SA" b="1" dirty="0" smtClean="0">
                <a:solidFill>
                  <a:schemeClr val="accent3"/>
                </a:solidFill>
              </a:rPr>
              <a:t>الله كلها حسنى :</a:t>
            </a:r>
          </a:p>
          <a:p>
            <a:r>
              <a:rPr lang="ar-SA" b="1" dirty="0" smtClean="0"/>
              <a:t>قال تعالى : </a:t>
            </a:r>
            <a:r>
              <a:rPr lang="ar-SA" b="1" dirty="0" smtClean="0"/>
              <a:t>﴿</a:t>
            </a:r>
            <a:r>
              <a:rPr lang="ar-SA" b="1" dirty="0" smtClean="0">
                <a:solidFill>
                  <a:srgbClr val="00B050"/>
                </a:solidFill>
              </a:rPr>
              <a:t> </a:t>
            </a:r>
            <a:r>
              <a:rPr lang="ar-SA" b="1" i="1" dirty="0" smtClean="0">
                <a:solidFill>
                  <a:srgbClr val="00B050"/>
                </a:solidFill>
              </a:rPr>
              <a:t>اللَّهُ </a:t>
            </a:r>
            <a:r>
              <a:rPr lang="ar-SA" b="1" i="1" dirty="0" smtClean="0">
                <a:solidFill>
                  <a:srgbClr val="00B050"/>
                </a:solidFill>
              </a:rPr>
              <a:t>لَا إِلَهَ إِلَّا هُوَ لَهُ الْأَسْمَاءُ </a:t>
            </a:r>
            <a:r>
              <a:rPr lang="ar-SA" b="1" i="1" dirty="0" smtClean="0">
                <a:solidFill>
                  <a:srgbClr val="00B050"/>
                </a:solidFill>
              </a:rPr>
              <a:t>الْحُسْنَى </a:t>
            </a:r>
            <a:r>
              <a:rPr lang="ar-SA" b="1" dirty="0" smtClean="0"/>
              <a:t>﴾.</a:t>
            </a:r>
            <a:endParaRPr lang="ar-SA" b="1" dirty="0" smtClean="0"/>
          </a:p>
          <a:p>
            <a:pPr>
              <a:buNone/>
            </a:pPr>
            <a:r>
              <a:rPr lang="ar-SA" b="1" dirty="0" smtClean="0"/>
              <a:t>فمن حسنها أنها أسماء دالة على الكمال </a:t>
            </a:r>
            <a:r>
              <a:rPr lang="ar-SA" b="1" dirty="0" smtClean="0"/>
              <a:t>.</a:t>
            </a:r>
            <a:endParaRPr lang="ar-SA" b="1" dirty="0" smtClean="0"/>
          </a:p>
          <a:p>
            <a:pPr>
              <a:buFont typeface="Wingdings" pitchFamily="2" charset="2"/>
              <a:buChar char="v"/>
            </a:pPr>
            <a:r>
              <a:rPr lang="ar-SA" b="1" dirty="0" smtClean="0"/>
              <a:t> </a:t>
            </a:r>
            <a:r>
              <a:rPr lang="ar-SA" b="1" dirty="0" smtClean="0">
                <a:solidFill>
                  <a:schemeClr val="accent3"/>
                </a:solidFill>
              </a:rPr>
              <a:t>دعاء </a:t>
            </a:r>
            <a:r>
              <a:rPr lang="ar-SA" b="1" dirty="0" smtClean="0">
                <a:solidFill>
                  <a:schemeClr val="accent3"/>
                </a:solidFill>
              </a:rPr>
              <a:t>الله بأسمائه الحسنى:</a:t>
            </a:r>
          </a:p>
          <a:p>
            <a:pPr>
              <a:buNone/>
            </a:pPr>
            <a:r>
              <a:rPr lang="ar-SA" b="1" dirty="0" smtClean="0"/>
              <a:t>من أعظم أنواع العبادة دعاء الله بأسمائه </a:t>
            </a:r>
            <a:r>
              <a:rPr lang="ar-SA" b="1" dirty="0" smtClean="0"/>
              <a:t>الحسنى، كقولنا: </a:t>
            </a:r>
          </a:p>
          <a:p>
            <a:pPr>
              <a:buNone/>
            </a:pPr>
            <a:r>
              <a:rPr lang="ar-SA" b="1" dirty="0" smtClean="0"/>
              <a:t>يا رب، يا حي، يا قيوم، وقد </a:t>
            </a:r>
            <a:r>
              <a:rPr lang="ar-SA" b="1" dirty="0" smtClean="0"/>
              <a:t>أمرنا الله بذلك فقال</a:t>
            </a:r>
            <a:r>
              <a:rPr lang="ar-SA" b="1" dirty="0" smtClean="0"/>
              <a:t>:</a:t>
            </a:r>
          </a:p>
          <a:p>
            <a:pPr>
              <a:buNone/>
            </a:pPr>
            <a:r>
              <a:rPr lang="ar-SA" b="1" dirty="0" smtClean="0"/>
              <a:t> ( </a:t>
            </a:r>
            <a:r>
              <a:rPr lang="ar-SA" b="1" i="1" dirty="0" smtClean="0">
                <a:solidFill>
                  <a:srgbClr val="00B050"/>
                </a:solidFill>
              </a:rPr>
              <a:t>وَلِلّهِ </a:t>
            </a:r>
            <a:r>
              <a:rPr lang="ar-SA" b="1" i="1" dirty="0" smtClean="0">
                <a:solidFill>
                  <a:srgbClr val="00B050"/>
                </a:solidFill>
              </a:rPr>
              <a:t>الأَسْمَاء الْحُسْنَى فَادْعُوهُ بِهَا</a:t>
            </a:r>
            <a:r>
              <a:rPr lang="ar-SA" b="1" dirty="0" smtClean="0">
                <a:solidFill>
                  <a:srgbClr val="00B050"/>
                </a:solidFill>
              </a:rPr>
              <a:t> </a:t>
            </a:r>
            <a:r>
              <a:rPr lang="ar-SA" b="1" dirty="0" smtClean="0"/>
              <a:t>).</a:t>
            </a:r>
            <a:endParaRPr lang="ar-SA"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ctr"/>
            <a:r>
              <a:rPr lang="ar-SA" sz="8000" b="1" dirty="0" smtClean="0"/>
              <a:t>نشاط:</a:t>
            </a:r>
            <a:endParaRPr lang="ar-SA" sz="8000" b="1" dirty="0"/>
          </a:p>
        </p:txBody>
      </p:sp>
      <p:sp>
        <p:nvSpPr>
          <p:cNvPr id="3" name="عنصر نائب للمحتوى 2"/>
          <p:cNvSpPr>
            <a:spLocks noGrp="1"/>
          </p:cNvSpPr>
          <p:nvPr>
            <p:ph idx="1"/>
          </p:nvPr>
        </p:nvSpPr>
        <p:spPr/>
        <p:txBody>
          <a:bodyPr>
            <a:normAutofit/>
          </a:bodyPr>
          <a:lstStyle/>
          <a:p>
            <a:r>
              <a:rPr lang="ar-SA" sz="4000" b="1" dirty="0" smtClean="0">
                <a:solidFill>
                  <a:schemeClr val="accent3"/>
                </a:solidFill>
              </a:rPr>
              <a:t>أذكر أدعية تدعو فيها ربك بأسمائه الحسنى </a:t>
            </a:r>
            <a:r>
              <a:rPr lang="ar-SA" sz="4000" b="1" dirty="0" smtClean="0">
                <a:solidFill>
                  <a:schemeClr val="accent3"/>
                </a:solidFill>
              </a:rPr>
              <a:t>:</a:t>
            </a:r>
            <a:endParaRPr lang="ar-SA" sz="4000" b="1" dirty="0" smtClean="0">
              <a:solidFill>
                <a:schemeClr val="accent3"/>
              </a:solidFill>
            </a:endParaRPr>
          </a:p>
          <a:p>
            <a:pPr marL="596646" indent="-514350">
              <a:buFont typeface="+mj-lt"/>
              <a:buAutoNum type="arabicPeriod"/>
            </a:pPr>
            <a:r>
              <a:rPr lang="ar-SA" sz="4000" b="1" dirty="0" smtClean="0">
                <a:solidFill>
                  <a:srgbClr val="00B050"/>
                </a:solidFill>
              </a:rPr>
              <a:t>يا رحمن </a:t>
            </a:r>
            <a:r>
              <a:rPr lang="ar-SA" sz="4000" b="1" dirty="0" smtClean="0">
                <a:solidFill>
                  <a:srgbClr val="00B050"/>
                </a:solidFill>
              </a:rPr>
              <a:t>ارحمنا .</a:t>
            </a:r>
          </a:p>
          <a:p>
            <a:pPr marL="596646" indent="-514350">
              <a:buFont typeface="+mj-lt"/>
              <a:buAutoNum type="arabicPeriod"/>
            </a:pPr>
            <a:r>
              <a:rPr lang="ar-SA" sz="4000" b="1" dirty="0" smtClean="0"/>
              <a:t>يا غفور أغفر لنا </a:t>
            </a:r>
            <a:r>
              <a:rPr lang="ar-SA" sz="4000" b="1" dirty="0" smtClean="0"/>
              <a:t>.</a:t>
            </a:r>
          </a:p>
          <a:p>
            <a:pPr marL="596646" indent="-514350">
              <a:buFont typeface="+mj-lt"/>
              <a:buAutoNum type="arabicPeriod"/>
            </a:pPr>
            <a:r>
              <a:rPr lang="ar-SA" sz="4000" b="1" dirty="0" smtClean="0"/>
              <a:t>يا رزاق </a:t>
            </a:r>
            <a:r>
              <a:rPr lang="ar-SA" sz="4000" b="1" dirty="0" smtClean="0"/>
              <a:t>ارزقنا مالاً حلالاً.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ctr"/>
            <a:r>
              <a:rPr lang="ar-SA" sz="7200" b="1" dirty="0" smtClean="0"/>
              <a:t>الأسئلة</a:t>
            </a:r>
            <a:endParaRPr lang="ar-SA" sz="7200" b="1" dirty="0"/>
          </a:p>
        </p:txBody>
      </p:sp>
      <p:sp>
        <p:nvSpPr>
          <p:cNvPr id="3" name="عنصر نائب للمحتوى 2"/>
          <p:cNvSpPr>
            <a:spLocks noGrp="1"/>
          </p:cNvSpPr>
          <p:nvPr>
            <p:ph idx="1"/>
          </p:nvPr>
        </p:nvSpPr>
        <p:spPr>
          <a:xfrm>
            <a:off x="1371600" y="1752600"/>
            <a:ext cx="7498080" cy="4800600"/>
          </a:xfrm>
        </p:spPr>
        <p:txBody>
          <a:bodyPr>
            <a:normAutofit/>
          </a:bodyPr>
          <a:lstStyle/>
          <a:p>
            <a:pPr>
              <a:buFont typeface="Wingdings" pitchFamily="2" charset="2"/>
              <a:buChar char="§"/>
            </a:pPr>
            <a:r>
              <a:rPr lang="ar-SA" sz="3600" b="1" dirty="0" smtClean="0">
                <a:solidFill>
                  <a:schemeClr val="accent3"/>
                </a:solidFill>
              </a:rPr>
              <a:t>أكمل الفراغ </a:t>
            </a:r>
            <a:r>
              <a:rPr lang="ar-SA" sz="3600" b="1" dirty="0" smtClean="0">
                <a:solidFill>
                  <a:schemeClr val="accent3"/>
                </a:solidFill>
              </a:rPr>
              <a:t>:</a:t>
            </a:r>
            <a:endParaRPr lang="ar-SA" sz="3600" b="1" dirty="0" smtClean="0">
              <a:solidFill>
                <a:schemeClr val="accent3"/>
              </a:solidFill>
            </a:endParaRPr>
          </a:p>
          <a:p>
            <a:pPr marL="596646" indent="-514350">
              <a:buNone/>
            </a:pPr>
            <a:r>
              <a:rPr lang="ar-SA" sz="3600" b="1" dirty="0" smtClean="0">
                <a:solidFill>
                  <a:srgbClr val="00B050"/>
                </a:solidFill>
              </a:rPr>
              <a:t>أ-</a:t>
            </a:r>
            <a:r>
              <a:rPr lang="ar-SA" sz="3600" b="1" dirty="0" smtClean="0"/>
              <a:t> قال تعالى:( </a:t>
            </a:r>
            <a:r>
              <a:rPr lang="ar-SA" sz="3600" b="1" dirty="0" smtClean="0">
                <a:solidFill>
                  <a:srgbClr val="00B050"/>
                </a:solidFill>
              </a:rPr>
              <a:t>وَلِلّهِ </a:t>
            </a:r>
            <a:r>
              <a:rPr lang="ar-SA" sz="3600" b="1" dirty="0" smtClean="0">
                <a:solidFill>
                  <a:srgbClr val="00B050"/>
                </a:solidFill>
              </a:rPr>
              <a:t>الأَسْمَاء </a:t>
            </a:r>
            <a:r>
              <a:rPr lang="ar-SA" sz="3600" b="1" dirty="0" smtClean="0">
                <a:solidFill>
                  <a:srgbClr val="00B050"/>
                </a:solidFill>
              </a:rPr>
              <a:t>الْحُسْنَى</a:t>
            </a:r>
            <a:r>
              <a:rPr lang="ar-SA" sz="3600" b="1" dirty="0" smtClean="0"/>
              <a:t>...............</a:t>
            </a:r>
            <a:r>
              <a:rPr lang="ar-SA" sz="3600" b="1" dirty="0" smtClean="0"/>
              <a:t>)</a:t>
            </a:r>
          </a:p>
          <a:p>
            <a:pPr>
              <a:buNone/>
            </a:pPr>
            <a:r>
              <a:rPr lang="ar-SA" sz="3600" b="1" dirty="0" smtClean="0">
                <a:solidFill>
                  <a:srgbClr val="00B050"/>
                </a:solidFill>
              </a:rPr>
              <a:t>ب-</a:t>
            </a:r>
            <a:r>
              <a:rPr lang="ar-SA" sz="3600" b="1" dirty="0" smtClean="0"/>
              <a:t> أسماء </a:t>
            </a:r>
            <a:r>
              <a:rPr lang="ar-SA" sz="3600" b="1" dirty="0" smtClean="0"/>
              <a:t>الله حسنى لأنها دالة </a:t>
            </a:r>
            <a:r>
              <a:rPr lang="ar-SA" sz="3600" b="1" dirty="0" smtClean="0"/>
              <a:t>على...............</a:t>
            </a:r>
            <a:endParaRPr lang="ar-SA" sz="3600" b="1" dirty="0" smtClean="0">
              <a:solidFill>
                <a:srgbClr val="0070C0"/>
              </a:solidFill>
            </a:endParaRPr>
          </a:p>
          <a:p>
            <a:pPr>
              <a:buNone/>
            </a:pPr>
            <a:r>
              <a:rPr lang="ar-SA" sz="3600" b="1" dirty="0" smtClean="0">
                <a:solidFill>
                  <a:srgbClr val="00B050"/>
                </a:solidFill>
              </a:rPr>
              <a:t>ج- </a:t>
            </a:r>
            <a:r>
              <a:rPr lang="ar-SA" sz="3600" b="1" dirty="0" smtClean="0"/>
              <a:t>من </a:t>
            </a:r>
            <a:r>
              <a:rPr lang="ar-SA" sz="3600" b="1" dirty="0" smtClean="0"/>
              <a:t>أعظم أنواع العبادة دعاء الله </a:t>
            </a:r>
            <a:r>
              <a:rPr lang="ar-SA" sz="3600" b="1" dirty="0" smtClean="0"/>
              <a:t>بـ.............</a:t>
            </a:r>
            <a:endParaRPr lang="ar-SA" sz="3600" b="1" dirty="0"/>
          </a:p>
        </p:txBody>
      </p:sp>
      <p:sp>
        <p:nvSpPr>
          <p:cNvPr id="5" name="مربع نص 4"/>
          <p:cNvSpPr txBox="1"/>
          <p:nvPr/>
        </p:nvSpPr>
        <p:spPr>
          <a:xfrm>
            <a:off x="1295400" y="2209800"/>
            <a:ext cx="2057400" cy="646331"/>
          </a:xfrm>
          <a:prstGeom prst="rect">
            <a:avLst/>
          </a:prstGeom>
          <a:noFill/>
        </p:spPr>
        <p:txBody>
          <a:bodyPr wrap="square" rtlCol="1">
            <a:spAutoFit/>
          </a:bodyPr>
          <a:lstStyle/>
          <a:p>
            <a:r>
              <a:rPr lang="ar-SA" sz="3600" b="1" i="1" dirty="0" smtClean="0">
                <a:solidFill>
                  <a:srgbClr val="0070C0"/>
                </a:solidFill>
              </a:rPr>
              <a:t>فَادْعُوهُ بِهَا</a:t>
            </a:r>
            <a:endParaRPr lang="ar-SA" sz="3600" b="1" dirty="0">
              <a:solidFill>
                <a:srgbClr val="0070C0"/>
              </a:solidFill>
            </a:endParaRPr>
          </a:p>
        </p:txBody>
      </p:sp>
      <p:sp>
        <p:nvSpPr>
          <p:cNvPr id="6" name="مربع نص 5"/>
          <p:cNvSpPr txBox="1"/>
          <p:nvPr/>
        </p:nvSpPr>
        <p:spPr>
          <a:xfrm>
            <a:off x="1905000" y="2895600"/>
            <a:ext cx="1403931" cy="646331"/>
          </a:xfrm>
          <a:prstGeom prst="rect">
            <a:avLst/>
          </a:prstGeom>
          <a:noFill/>
        </p:spPr>
        <p:txBody>
          <a:bodyPr wrap="square" rtlCol="1">
            <a:spAutoFit/>
          </a:bodyPr>
          <a:lstStyle/>
          <a:p>
            <a:r>
              <a:rPr lang="ar-SA" sz="3600" b="1" dirty="0" smtClean="0">
                <a:solidFill>
                  <a:srgbClr val="0070C0"/>
                </a:solidFill>
              </a:rPr>
              <a:t>الكمال</a:t>
            </a:r>
            <a:endParaRPr lang="ar-SA" sz="3600" b="1" dirty="0">
              <a:solidFill>
                <a:srgbClr val="0070C0"/>
              </a:solidFill>
            </a:endParaRPr>
          </a:p>
        </p:txBody>
      </p:sp>
      <p:sp>
        <p:nvSpPr>
          <p:cNvPr id="7" name="مربع نص 6"/>
          <p:cNvSpPr txBox="1"/>
          <p:nvPr/>
        </p:nvSpPr>
        <p:spPr>
          <a:xfrm>
            <a:off x="381000" y="3581400"/>
            <a:ext cx="2743200" cy="646331"/>
          </a:xfrm>
          <a:prstGeom prst="rect">
            <a:avLst/>
          </a:prstGeom>
          <a:noFill/>
        </p:spPr>
        <p:txBody>
          <a:bodyPr wrap="square" rtlCol="1">
            <a:spAutoFit/>
          </a:bodyPr>
          <a:lstStyle/>
          <a:p>
            <a:r>
              <a:rPr lang="ar-SA" sz="3600" b="1" dirty="0" smtClean="0">
                <a:solidFill>
                  <a:srgbClr val="0070C0"/>
                </a:solidFill>
              </a:rPr>
              <a:t>أسمائه الحسنى .</a:t>
            </a:r>
            <a:endParaRPr lang="ar-SA" sz="36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SA" dirty="0" smtClean="0"/>
              <a:t>2- </a:t>
            </a:r>
            <a:r>
              <a:rPr lang="ar-SA" b="1" dirty="0" smtClean="0">
                <a:solidFill>
                  <a:schemeClr val="accent3"/>
                </a:solidFill>
              </a:rPr>
              <a:t>أربط كل دعاء بما يناسبه من أسماء الله :</a:t>
            </a:r>
            <a:endParaRPr lang="ar-SA" b="1" dirty="0">
              <a:solidFill>
                <a:schemeClr val="accent3"/>
              </a:solidFill>
            </a:endParaRPr>
          </a:p>
        </p:txBody>
      </p:sp>
      <p:graphicFrame>
        <p:nvGraphicFramePr>
          <p:cNvPr id="4" name="عنصر نائب للمحتوى 3"/>
          <p:cNvGraphicFramePr>
            <a:graphicFrameLocks noGrp="1"/>
          </p:cNvGraphicFramePr>
          <p:nvPr>
            <p:ph idx="1"/>
          </p:nvPr>
        </p:nvGraphicFramePr>
        <p:xfrm>
          <a:off x="1219200" y="16764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مربع نص 4"/>
          <p:cNvSpPr txBox="1"/>
          <p:nvPr/>
        </p:nvSpPr>
        <p:spPr>
          <a:xfrm>
            <a:off x="6172200" y="1219200"/>
            <a:ext cx="1600200" cy="769441"/>
          </a:xfrm>
          <a:prstGeom prst="rect">
            <a:avLst/>
          </a:prstGeom>
          <a:noFill/>
        </p:spPr>
        <p:txBody>
          <a:bodyPr wrap="square" rtlCol="1">
            <a:spAutoFit/>
          </a:bodyPr>
          <a:lstStyle/>
          <a:p>
            <a:pPr algn="ctr"/>
            <a:r>
              <a:rPr lang="ar-SA" sz="4400" b="1" dirty="0" smtClean="0"/>
              <a:t>أ</a:t>
            </a:r>
            <a:endParaRPr lang="ar-SA" sz="4400" b="1" dirty="0"/>
          </a:p>
        </p:txBody>
      </p:sp>
      <p:sp>
        <p:nvSpPr>
          <p:cNvPr id="6" name="مربع نص 5"/>
          <p:cNvSpPr txBox="1"/>
          <p:nvPr/>
        </p:nvSpPr>
        <p:spPr>
          <a:xfrm>
            <a:off x="2895600" y="1143000"/>
            <a:ext cx="685800" cy="769441"/>
          </a:xfrm>
          <a:prstGeom prst="rect">
            <a:avLst/>
          </a:prstGeom>
          <a:noFill/>
        </p:spPr>
        <p:txBody>
          <a:bodyPr wrap="square" rtlCol="1">
            <a:spAutoFit/>
          </a:bodyPr>
          <a:lstStyle/>
          <a:p>
            <a:r>
              <a:rPr lang="ar-SA" sz="4400" b="1" dirty="0" smtClean="0"/>
              <a:t>ب</a:t>
            </a:r>
            <a:endParaRPr lang="ar-SA" sz="4400" b="1" dirty="0"/>
          </a:p>
        </p:txBody>
      </p:sp>
      <p:cxnSp>
        <p:nvCxnSpPr>
          <p:cNvPr id="8" name="رابط مستقيم 7"/>
          <p:cNvCxnSpPr/>
          <p:nvPr/>
        </p:nvCxnSpPr>
        <p:spPr>
          <a:xfrm rot="10800000" flipV="1">
            <a:off x="4572000" y="2971800"/>
            <a:ext cx="2438400" cy="2209800"/>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رابط مستقيم 9"/>
          <p:cNvCxnSpPr/>
          <p:nvPr/>
        </p:nvCxnSpPr>
        <p:spPr>
          <a:xfrm>
            <a:off x="4724400" y="2819400"/>
            <a:ext cx="2286000" cy="1371600"/>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رابط مستقيم 11"/>
          <p:cNvCxnSpPr/>
          <p:nvPr/>
        </p:nvCxnSpPr>
        <p:spPr>
          <a:xfrm>
            <a:off x="4724400" y="4114800"/>
            <a:ext cx="2362200" cy="1295400"/>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انقلاب">
  <a:themeElements>
    <a:clrScheme name="انقلاب">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انقلاب">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انقلاب">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897</TotalTime>
  <Words>321</Words>
  <Application>Microsoft Office PowerPoint</Application>
  <PresentationFormat>عرض على الشاشة (3:4)‏</PresentationFormat>
  <Paragraphs>59</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انقلاب</vt:lpstr>
      <vt:lpstr>أسماء الله الحسنى </vt:lpstr>
      <vt:lpstr>تمهيد </vt:lpstr>
      <vt:lpstr>الشريحة 3</vt:lpstr>
      <vt:lpstr>عناصر الدرس:</vt:lpstr>
      <vt:lpstr>نشاط:</vt:lpstr>
      <vt:lpstr>الأسئلة</vt:lpstr>
      <vt:lpstr>2- أربط كل دعاء بما يناسبه من أسماء الله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HP</cp:lastModifiedBy>
  <cp:revision>100</cp:revision>
  <dcterms:created xsi:type="dcterms:W3CDTF">2011-02-11T17:29:06Z</dcterms:created>
  <dcterms:modified xsi:type="dcterms:W3CDTF">2011-02-20T23:12:30Z</dcterms:modified>
</cp:coreProperties>
</file>