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46" r:id="rId2"/>
    <p:sldId id="347" r:id="rId3"/>
    <p:sldId id="348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370" r:id="rId26"/>
    <p:sldId id="371" r:id="rId27"/>
    <p:sldId id="372" r:id="rId28"/>
    <p:sldId id="373" r:id="rId29"/>
    <p:sldId id="374" r:id="rId30"/>
    <p:sldId id="375" r:id="rId3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6633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84380"/>
    <p:restoredTop sz="94660"/>
  </p:normalViewPr>
  <p:slideViewPr>
    <p:cSldViewPr>
      <p:cViewPr varScale="1">
        <p:scale>
          <a:sx n="73" d="100"/>
          <a:sy n="73" d="100"/>
        </p:scale>
        <p:origin x="-17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85786" y="2071678"/>
            <a:ext cx="7696256" cy="2821960"/>
          </a:xfrm>
          <a:prstGeom prst="bevel">
            <a:avLst/>
          </a:prstGeom>
          <a:gradFill>
            <a:gsLst>
              <a:gs pos="0">
                <a:srgbClr val="DDEBCF"/>
              </a:gs>
              <a:gs pos="3000">
                <a:srgbClr val="FF33CC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6600" b="1" dirty="0" smtClean="0"/>
              <a:t>مصادر الضغ</a:t>
            </a:r>
            <a:r>
              <a:rPr lang="ar-EG" sz="6600" b="1" dirty="0" smtClean="0"/>
              <a:t>وط وأساليب التخلص منها</a:t>
            </a:r>
            <a:endParaRPr lang="ar-EG" sz="6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78382"/>
            <a:ext cx="8572560" cy="612245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896" y="357166"/>
            <a:ext cx="8592384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419100"/>
            <a:ext cx="8572560" cy="608173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33390"/>
            <a:ext cx="8572560" cy="606744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81000"/>
            <a:ext cx="8572560" cy="611983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1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615392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64767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2" y="285728"/>
            <a:ext cx="8572528" cy="628654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28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865" y="428606"/>
            <a:ext cx="8527416" cy="600079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12016"/>
            <a:ext cx="8572560" cy="608881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10"/>
            <a:ext cx="8501122" cy="485778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6" y="2409015"/>
            <a:ext cx="6000790" cy="2039972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57166"/>
            <a:ext cx="849630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85277"/>
            <a:ext cx="8572528" cy="6115557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6"/>
            <a:ext cx="8572560" cy="6000790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5</Words>
  <PresentationFormat>عرض على الشاشة (3:4)‏</PresentationFormat>
  <Paragraphs>1</Paragraphs>
  <Slides>30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30</vt:i4>
      </vt:variant>
    </vt:vector>
  </HeadingPairs>
  <TitlesOfParts>
    <vt:vector size="3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الله</dc:creator>
  <cp:lastModifiedBy>الله</cp:lastModifiedBy>
  <cp:revision>69</cp:revision>
  <dcterms:modified xsi:type="dcterms:W3CDTF">2014-09-08T03:29:07Z</dcterms:modified>
</cp:coreProperties>
</file>