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53" r:id="rId11"/>
    <p:sldId id="341" r:id="rId12"/>
    <p:sldId id="354" r:id="rId13"/>
    <p:sldId id="342" r:id="rId14"/>
    <p:sldId id="355" r:id="rId15"/>
    <p:sldId id="343" r:id="rId16"/>
    <p:sldId id="356" r:id="rId17"/>
    <p:sldId id="344" r:id="rId18"/>
    <p:sldId id="357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CC00"/>
    <a:srgbClr val="FFFFFF"/>
    <a:srgbClr val="FF0066"/>
    <a:srgbClr val="FF00FF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84380"/>
    <p:restoredTop sz="94660"/>
  </p:normalViewPr>
  <p:slideViewPr>
    <p:cSldViewPr>
      <p:cViewPr varScale="1">
        <p:scale>
          <a:sx n="88" d="100"/>
          <a:sy n="88" d="100"/>
        </p:scale>
        <p:origin x="-18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t="-4000" r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27/12/36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81118" y="2214554"/>
            <a:ext cx="6162716" cy="2821960"/>
          </a:xfrm>
          <a:prstGeom prst="bevel">
            <a:avLst/>
          </a:prstGeom>
          <a:gradFill>
            <a:gsLst>
              <a:gs pos="0">
                <a:srgbClr val="DDEBCF"/>
              </a:gs>
              <a:gs pos="3000">
                <a:srgbClr val="FF33CC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6600" b="1" dirty="0" smtClean="0"/>
              <a:t>مكملات الملابس</a:t>
            </a:r>
          </a:p>
          <a:p>
            <a:pPr algn="ctr">
              <a:defRPr/>
            </a:pPr>
            <a:r>
              <a:rPr lang="ar-EG" sz="6600" b="1" dirty="0" smtClean="0"/>
              <a:t>( </a:t>
            </a:r>
            <a:r>
              <a:rPr lang="ar-EG" sz="6600" b="1" dirty="0" err="1" smtClean="0"/>
              <a:t>الاكسسوارات</a:t>
            </a:r>
            <a:r>
              <a:rPr lang="ar-EG" sz="6600" b="1" dirty="0" smtClean="0"/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 (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548680"/>
            <a:ext cx="3168352" cy="2560028"/>
          </a:xfrm>
        </p:spPr>
      </p:pic>
      <p:pic>
        <p:nvPicPr>
          <p:cNvPr id="7" name="صورة 6" descr="images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96952"/>
            <a:ext cx="3138054" cy="2952328"/>
          </a:xfrm>
          <a:prstGeom prst="rect">
            <a:avLst/>
          </a:prstGeom>
        </p:spPr>
      </p:pic>
      <p:pic>
        <p:nvPicPr>
          <p:cNvPr id="8" name="صورة 7" descr="images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3933056"/>
            <a:ext cx="2650604" cy="2650604"/>
          </a:xfrm>
          <a:prstGeom prst="rect">
            <a:avLst/>
          </a:prstGeom>
        </p:spPr>
      </p:pic>
      <p:pic>
        <p:nvPicPr>
          <p:cNvPr id="9" name="صورة 8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76672"/>
            <a:ext cx="1731640" cy="2693662"/>
          </a:xfrm>
          <a:prstGeom prst="rect">
            <a:avLst/>
          </a:prstGeom>
        </p:spPr>
      </p:pic>
      <p:pic>
        <p:nvPicPr>
          <p:cNvPr id="10" name="صورة 9" descr="image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2852936"/>
            <a:ext cx="3024336" cy="3024336"/>
          </a:xfrm>
          <a:prstGeom prst="rect">
            <a:avLst/>
          </a:prstGeom>
        </p:spPr>
      </p:pic>
      <p:pic>
        <p:nvPicPr>
          <p:cNvPr id="11" name="صورة 10" descr="تنزيل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08104" y="562372"/>
            <a:ext cx="2434580" cy="2434580"/>
          </a:xfrm>
          <a:prstGeom prst="rect">
            <a:avLst/>
          </a:prstGeom>
        </p:spPr>
      </p:pic>
      <p:pic>
        <p:nvPicPr>
          <p:cNvPr id="6" name="صورة 5" descr="images (5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19872" y="2852936"/>
            <a:ext cx="2095500" cy="13944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تنزيل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708920"/>
            <a:ext cx="4104456" cy="3656070"/>
          </a:xfrm>
        </p:spPr>
      </p:pic>
      <p:pic>
        <p:nvPicPr>
          <p:cNvPr id="5" name="صورة 4" descr="تنزيل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00000">
            <a:off x="5201520" y="2462019"/>
            <a:ext cx="2736304" cy="4111932"/>
          </a:xfrm>
          <a:prstGeom prst="rect">
            <a:avLst/>
          </a:prstGeom>
        </p:spPr>
      </p:pic>
      <p:pic>
        <p:nvPicPr>
          <p:cNvPr id="6" name="صورة 5" descr="تنزيل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0000">
            <a:off x="1691680" y="260648"/>
            <a:ext cx="2419995" cy="2304256"/>
          </a:xfrm>
          <a:prstGeom prst="rect">
            <a:avLst/>
          </a:prstGeom>
        </p:spPr>
      </p:pic>
      <p:pic>
        <p:nvPicPr>
          <p:cNvPr id="7" name="صورة 6" descr="تنزيل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188640"/>
            <a:ext cx="2344721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988840"/>
            <a:ext cx="1844040" cy="1592580"/>
          </a:xfrm>
        </p:spPr>
      </p:pic>
      <p:pic>
        <p:nvPicPr>
          <p:cNvPr id="5" name="صورة 4" descr="تنزيل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861048"/>
            <a:ext cx="1973580" cy="1478280"/>
          </a:xfrm>
          <a:prstGeom prst="rect">
            <a:avLst/>
          </a:prstGeom>
        </p:spPr>
      </p:pic>
      <p:pic>
        <p:nvPicPr>
          <p:cNvPr id="6" name="صورة 5" descr="تنزيل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844824"/>
            <a:ext cx="3816424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 (1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3848" y="1772816"/>
            <a:ext cx="2861703" cy="2700655"/>
          </a:xfrm>
        </p:spPr>
      </p:pic>
      <p:pic>
        <p:nvPicPr>
          <p:cNvPr id="5" name="صورة 4" descr="images (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573016"/>
            <a:ext cx="3643605" cy="2880320"/>
          </a:xfrm>
          <a:prstGeom prst="rect">
            <a:avLst/>
          </a:prstGeom>
        </p:spPr>
      </p:pic>
      <p:pic>
        <p:nvPicPr>
          <p:cNvPr id="6" name="صورة 5" descr="تنزيل (1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068960"/>
            <a:ext cx="3182188" cy="3312368"/>
          </a:xfrm>
          <a:prstGeom prst="rect">
            <a:avLst/>
          </a:prstGeom>
        </p:spPr>
      </p:pic>
      <p:pic>
        <p:nvPicPr>
          <p:cNvPr id="7" name="صورة 6" descr="تنزيل (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41116" y="260649"/>
            <a:ext cx="3364704" cy="2520280"/>
          </a:xfrm>
          <a:prstGeom prst="rect">
            <a:avLst/>
          </a:prstGeom>
        </p:spPr>
      </p:pic>
      <p:pic>
        <p:nvPicPr>
          <p:cNvPr id="8" name="صورة 7" descr="تنزيل (8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3" y="260648"/>
            <a:ext cx="3843377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 (1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84168" y="260648"/>
            <a:ext cx="2736304" cy="4111932"/>
          </a:xfrm>
        </p:spPr>
      </p:pic>
      <p:pic>
        <p:nvPicPr>
          <p:cNvPr id="5" name="صورة 4" descr="تنزيل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76672"/>
            <a:ext cx="4037644" cy="3024336"/>
          </a:xfrm>
          <a:prstGeom prst="rect">
            <a:avLst/>
          </a:prstGeom>
        </p:spPr>
      </p:pic>
      <p:pic>
        <p:nvPicPr>
          <p:cNvPr id="6" name="صورة 5" descr="images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2924944"/>
            <a:ext cx="3312368" cy="33123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429684" cy="585791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266"/>
            <a:ext cx="8572560" cy="61155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90527"/>
            <a:ext cx="8572560" cy="6110307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699"/>
            <a:ext cx="8572560" cy="6115135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440" y="500042"/>
            <a:ext cx="8617840" cy="585791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360</TotalTime>
  <Words>5</Words>
  <Application>Microsoft Office PowerPoint</Application>
  <PresentationFormat>عرض على الشاشة (3:4)‏</PresentationFormat>
  <Paragraphs>2</Paragraphs>
  <Slides>26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الله</dc:creator>
  <cp:lastModifiedBy>خوخه الشموس</cp:lastModifiedBy>
  <cp:revision>95</cp:revision>
  <dcterms:modified xsi:type="dcterms:W3CDTF">2015-10-10T18:12:48Z</dcterms:modified>
</cp:coreProperties>
</file>