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Default Extension="fntdata" ContentType="application/x-fontdata"/>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embedTrueTypeFonts="1" saveSubsetFonts="1">
  <p:sldMasterIdLst>
    <p:sldMasterId id="2147483648" r:id="rId1"/>
  </p:sldMasterIdLst>
  <p:sldIdLst>
    <p:sldId id="298" r:id="rId2"/>
    <p:sldId id="297" r:id="rId3"/>
    <p:sldId id="257" r:id="rId4"/>
    <p:sldId id="299" r:id="rId5"/>
    <p:sldId id="258" r:id="rId6"/>
    <p:sldId id="259" r:id="rId7"/>
    <p:sldId id="260" r:id="rId8"/>
    <p:sldId id="262" r:id="rId9"/>
    <p:sldId id="300"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301" r:id="rId33"/>
    <p:sldId id="285" r:id="rId34"/>
    <p:sldId id="287" r:id="rId35"/>
    <p:sldId id="288" r:id="rId36"/>
    <p:sldId id="289" r:id="rId37"/>
    <p:sldId id="290" r:id="rId38"/>
    <p:sldId id="291" r:id="rId39"/>
    <p:sldId id="302" r:id="rId40"/>
    <p:sldId id="292" r:id="rId41"/>
    <p:sldId id="293" r:id="rId42"/>
    <p:sldId id="294" r:id="rId43"/>
    <p:sldId id="295" r:id="rId44"/>
  </p:sldIdLst>
  <p:sldSz cx="9144000" cy="6858000" type="screen4x3"/>
  <p:notesSz cx="6858000" cy="9144000"/>
  <p:embeddedFontLst>
    <p:embeddedFont>
      <p:font typeface="Traditional Arabic" pitchFamily="18" charset="-78"/>
      <p:regular r:id="rId45"/>
      <p:bold r:id="rId46"/>
    </p:embeddedFont>
    <p:embeddedFont>
      <p:font typeface="Calibri" pitchFamily="34" charset="0"/>
      <p:regular r:id="rId47"/>
      <p:bold r:id="rId48"/>
      <p:italic r:id="rId49"/>
      <p:boldItalic r:id="rId50"/>
    </p:embeddedFont>
    <p:embeddedFont>
      <p:font typeface="ae_AlMothnna" pitchFamily="34" charset="-78"/>
      <p:bold r:id="rId51"/>
    </p:embeddedFont>
    <p:embeddedFont>
      <p:font typeface="Sakkal Majalla" pitchFamily="2" charset="-78"/>
      <p:regular r:id="rId52"/>
      <p:bold r:id="rId53"/>
    </p:embeddedFont>
  </p:embeddedFontLst>
  <p:custDataLst>
    <p:tags r:id="rId54"/>
  </p:custDataLst>
  <p:defaultTextStyle>
    <a:defPPr>
      <a:defRPr lang="ar-SA"/>
    </a:defPPr>
    <a:lvl1pPr algn="r" rtl="1" fontAlgn="base">
      <a:spcBef>
        <a:spcPct val="0"/>
      </a:spcBef>
      <a:spcAft>
        <a:spcPct val="0"/>
      </a:spcAft>
      <a:defRPr kern="1200">
        <a:solidFill>
          <a:schemeClr val="tx1"/>
        </a:solidFill>
        <a:latin typeface="Arial" pitchFamily="34" charset="0"/>
        <a:ea typeface="+mn-ea"/>
        <a:cs typeface="Arial" pitchFamily="34" charset="0"/>
      </a:defRPr>
    </a:lvl1pPr>
    <a:lvl2pPr marL="457200" algn="r" rtl="1" fontAlgn="base">
      <a:spcBef>
        <a:spcPct val="0"/>
      </a:spcBef>
      <a:spcAft>
        <a:spcPct val="0"/>
      </a:spcAft>
      <a:defRPr kern="1200">
        <a:solidFill>
          <a:schemeClr val="tx1"/>
        </a:solidFill>
        <a:latin typeface="Arial" pitchFamily="34" charset="0"/>
        <a:ea typeface="+mn-ea"/>
        <a:cs typeface="Arial" pitchFamily="34" charset="0"/>
      </a:defRPr>
    </a:lvl2pPr>
    <a:lvl3pPr marL="914400" algn="r" rtl="1" fontAlgn="base">
      <a:spcBef>
        <a:spcPct val="0"/>
      </a:spcBef>
      <a:spcAft>
        <a:spcPct val="0"/>
      </a:spcAft>
      <a:defRPr kern="1200">
        <a:solidFill>
          <a:schemeClr val="tx1"/>
        </a:solidFill>
        <a:latin typeface="Arial" pitchFamily="34" charset="0"/>
        <a:ea typeface="+mn-ea"/>
        <a:cs typeface="Arial" pitchFamily="34" charset="0"/>
      </a:defRPr>
    </a:lvl3pPr>
    <a:lvl4pPr marL="1371600" algn="r" rtl="1" fontAlgn="base">
      <a:spcBef>
        <a:spcPct val="0"/>
      </a:spcBef>
      <a:spcAft>
        <a:spcPct val="0"/>
      </a:spcAft>
      <a:defRPr kern="1200">
        <a:solidFill>
          <a:schemeClr val="tx1"/>
        </a:solidFill>
        <a:latin typeface="Arial" pitchFamily="34" charset="0"/>
        <a:ea typeface="+mn-ea"/>
        <a:cs typeface="Arial" pitchFamily="34" charset="0"/>
      </a:defRPr>
    </a:lvl4pPr>
    <a:lvl5pPr marL="1828800" algn="r" rtl="1" fontAlgn="base">
      <a:spcBef>
        <a:spcPct val="0"/>
      </a:spcBef>
      <a:spcAft>
        <a:spcPct val="0"/>
      </a:spcAft>
      <a:defRPr kern="1200">
        <a:solidFill>
          <a:schemeClr val="tx1"/>
        </a:solidFill>
        <a:latin typeface="Arial" pitchFamily="34" charset="0"/>
        <a:ea typeface="+mn-ea"/>
        <a:cs typeface="Arial" pitchFamily="34" charset="0"/>
      </a:defRPr>
    </a:lvl5pPr>
    <a:lvl6pPr marL="2286000" algn="r" defTabSz="914400" rtl="1" eaLnBrk="1" latinLnBrk="0" hangingPunct="1">
      <a:defRPr kern="1200">
        <a:solidFill>
          <a:schemeClr val="tx1"/>
        </a:solidFill>
        <a:latin typeface="Arial" pitchFamily="34" charset="0"/>
        <a:ea typeface="+mn-ea"/>
        <a:cs typeface="Arial" pitchFamily="34" charset="0"/>
      </a:defRPr>
    </a:lvl6pPr>
    <a:lvl7pPr marL="2743200" algn="r" defTabSz="914400" rtl="1" eaLnBrk="1" latinLnBrk="0" hangingPunct="1">
      <a:defRPr kern="1200">
        <a:solidFill>
          <a:schemeClr val="tx1"/>
        </a:solidFill>
        <a:latin typeface="Arial" pitchFamily="34" charset="0"/>
        <a:ea typeface="+mn-ea"/>
        <a:cs typeface="Arial" pitchFamily="34" charset="0"/>
      </a:defRPr>
    </a:lvl7pPr>
    <a:lvl8pPr marL="3200400" algn="r" defTabSz="914400" rtl="1" eaLnBrk="1" latinLnBrk="0" hangingPunct="1">
      <a:defRPr kern="1200">
        <a:solidFill>
          <a:schemeClr val="tx1"/>
        </a:solidFill>
        <a:latin typeface="Arial" pitchFamily="34" charset="0"/>
        <a:ea typeface="+mn-ea"/>
        <a:cs typeface="Arial" pitchFamily="34" charset="0"/>
      </a:defRPr>
    </a:lvl8pPr>
    <a:lvl9pPr marL="3657600" algn="r" defTabSz="914400" rtl="1"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84380"/>
    <p:restoredTop sz="94660"/>
  </p:normalViewPr>
  <p:slideViewPr>
    <p:cSldViewPr>
      <p:cViewPr varScale="1">
        <p:scale>
          <a:sx n="66" d="100"/>
          <a:sy n="66" d="100"/>
        </p:scale>
        <p:origin x="-150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3.fntdata"/><Relationship Id="rId50" Type="http://schemas.openxmlformats.org/officeDocument/2006/relationships/font" Target="fonts/font6.fntdata"/><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2.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1.fntdata"/><Relationship Id="rId53" Type="http://schemas.openxmlformats.org/officeDocument/2006/relationships/font" Target="fonts/font9.fntdata"/><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5.fntdata"/><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4.fntdata"/><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font" Target="fonts/font7.fntdata"/><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lvl1pPr>
              <a:defRPr/>
            </a:lvl1pPr>
          </a:lstStyle>
          <a:p>
            <a:pPr>
              <a:defRPr/>
            </a:pPr>
            <a:fld id="{B4297B1E-23BD-4137-AE14-5A5E1D0B9861}" type="datetimeFigureOut">
              <a:rPr lang="ar-SA"/>
              <a:pPr>
                <a:defRPr/>
              </a:pPr>
              <a:t>17/02/37</a:t>
            </a:fld>
            <a:endParaRPr lang="ar-SA"/>
          </a:p>
        </p:txBody>
      </p:sp>
      <p:sp>
        <p:nvSpPr>
          <p:cNvPr id="5" name="عنصر نائب للتذييل 4"/>
          <p:cNvSpPr>
            <a:spLocks noGrp="1"/>
          </p:cNvSpPr>
          <p:nvPr>
            <p:ph type="ftr" sz="quarter" idx="11"/>
          </p:nvPr>
        </p:nvSpPr>
        <p:spPr/>
        <p:txBody>
          <a:bodyPr/>
          <a:lstStyle>
            <a:lvl1pPr>
              <a:defRPr/>
            </a:lvl1pPr>
          </a:lstStyle>
          <a:p>
            <a:pPr>
              <a:defRPr/>
            </a:pPr>
            <a:endParaRPr lang="ar-SA"/>
          </a:p>
        </p:txBody>
      </p:sp>
      <p:sp>
        <p:nvSpPr>
          <p:cNvPr id="6" name="عنصر نائب لرقم الشريحة 5"/>
          <p:cNvSpPr>
            <a:spLocks noGrp="1"/>
          </p:cNvSpPr>
          <p:nvPr>
            <p:ph type="sldNum" sz="quarter" idx="12"/>
          </p:nvPr>
        </p:nvSpPr>
        <p:spPr/>
        <p:txBody>
          <a:bodyPr/>
          <a:lstStyle>
            <a:lvl1pPr>
              <a:defRPr/>
            </a:lvl1pPr>
          </a:lstStyle>
          <a:p>
            <a:pPr>
              <a:defRPr/>
            </a:pPr>
            <a:fld id="{27023B63-BC71-4DAF-87BF-FC57EA7FB7AF}" type="slidenum">
              <a:rPr lang="ar-SA"/>
              <a:pPr>
                <a:defRPr/>
              </a:pPr>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lvl1pPr>
              <a:defRPr/>
            </a:lvl1pPr>
          </a:lstStyle>
          <a:p>
            <a:pPr>
              <a:defRPr/>
            </a:pPr>
            <a:fld id="{E5901773-EB18-42A9-A56B-4E43368C73FC}" type="datetimeFigureOut">
              <a:rPr lang="ar-SA"/>
              <a:pPr>
                <a:defRPr/>
              </a:pPr>
              <a:t>17/02/37</a:t>
            </a:fld>
            <a:endParaRPr lang="ar-SA"/>
          </a:p>
        </p:txBody>
      </p:sp>
      <p:sp>
        <p:nvSpPr>
          <p:cNvPr id="5" name="عنصر نائب للتذييل 4"/>
          <p:cNvSpPr>
            <a:spLocks noGrp="1"/>
          </p:cNvSpPr>
          <p:nvPr>
            <p:ph type="ftr" sz="quarter" idx="11"/>
          </p:nvPr>
        </p:nvSpPr>
        <p:spPr/>
        <p:txBody>
          <a:bodyPr/>
          <a:lstStyle>
            <a:lvl1pPr>
              <a:defRPr/>
            </a:lvl1pPr>
          </a:lstStyle>
          <a:p>
            <a:pPr>
              <a:defRPr/>
            </a:pPr>
            <a:endParaRPr lang="ar-SA"/>
          </a:p>
        </p:txBody>
      </p:sp>
      <p:sp>
        <p:nvSpPr>
          <p:cNvPr id="6" name="عنصر نائب لرقم الشريحة 5"/>
          <p:cNvSpPr>
            <a:spLocks noGrp="1"/>
          </p:cNvSpPr>
          <p:nvPr>
            <p:ph type="sldNum" sz="quarter" idx="12"/>
          </p:nvPr>
        </p:nvSpPr>
        <p:spPr/>
        <p:txBody>
          <a:bodyPr/>
          <a:lstStyle>
            <a:lvl1pPr>
              <a:defRPr/>
            </a:lvl1pPr>
          </a:lstStyle>
          <a:p>
            <a:pPr>
              <a:defRPr/>
            </a:pPr>
            <a:fld id="{5F29396F-996E-47E6-AF31-84F344BFF440}" type="slidenum">
              <a:rPr lang="ar-SA"/>
              <a:pPr>
                <a:defRPr/>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lvl1pPr>
              <a:defRPr/>
            </a:lvl1pPr>
          </a:lstStyle>
          <a:p>
            <a:pPr>
              <a:defRPr/>
            </a:pPr>
            <a:fld id="{03D4C517-5CCD-4125-8A60-5D9BF433C5B0}" type="datetimeFigureOut">
              <a:rPr lang="ar-SA"/>
              <a:pPr>
                <a:defRPr/>
              </a:pPr>
              <a:t>17/02/37</a:t>
            </a:fld>
            <a:endParaRPr lang="ar-SA"/>
          </a:p>
        </p:txBody>
      </p:sp>
      <p:sp>
        <p:nvSpPr>
          <p:cNvPr id="5" name="عنصر نائب للتذييل 4"/>
          <p:cNvSpPr>
            <a:spLocks noGrp="1"/>
          </p:cNvSpPr>
          <p:nvPr>
            <p:ph type="ftr" sz="quarter" idx="11"/>
          </p:nvPr>
        </p:nvSpPr>
        <p:spPr/>
        <p:txBody>
          <a:bodyPr/>
          <a:lstStyle>
            <a:lvl1pPr>
              <a:defRPr/>
            </a:lvl1pPr>
          </a:lstStyle>
          <a:p>
            <a:pPr>
              <a:defRPr/>
            </a:pPr>
            <a:endParaRPr lang="ar-SA"/>
          </a:p>
        </p:txBody>
      </p:sp>
      <p:sp>
        <p:nvSpPr>
          <p:cNvPr id="6" name="عنصر نائب لرقم الشريحة 5"/>
          <p:cNvSpPr>
            <a:spLocks noGrp="1"/>
          </p:cNvSpPr>
          <p:nvPr>
            <p:ph type="sldNum" sz="quarter" idx="12"/>
          </p:nvPr>
        </p:nvSpPr>
        <p:spPr/>
        <p:txBody>
          <a:bodyPr/>
          <a:lstStyle>
            <a:lvl1pPr>
              <a:defRPr/>
            </a:lvl1pPr>
          </a:lstStyle>
          <a:p>
            <a:pPr>
              <a:defRPr/>
            </a:pPr>
            <a:fld id="{62B46D8D-14F7-44C4-99FA-6495789B3B69}" type="slidenum">
              <a:rPr lang="ar-SA"/>
              <a:pPr>
                <a:defRPr/>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lvl1pPr>
              <a:defRPr/>
            </a:lvl1pPr>
          </a:lstStyle>
          <a:p>
            <a:pPr>
              <a:defRPr/>
            </a:pPr>
            <a:fld id="{B84BEC1C-5A4E-4F73-9E57-D299DAB8CF37}" type="datetimeFigureOut">
              <a:rPr lang="ar-SA"/>
              <a:pPr>
                <a:defRPr/>
              </a:pPr>
              <a:t>17/02/37</a:t>
            </a:fld>
            <a:endParaRPr lang="ar-SA"/>
          </a:p>
        </p:txBody>
      </p:sp>
      <p:sp>
        <p:nvSpPr>
          <p:cNvPr id="5" name="عنصر نائب للتذييل 4"/>
          <p:cNvSpPr>
            <a:spLocks noGrp="1"/>
          </p:cNvSpPr>
          <p:nvPr>
            <p:ph type="ftr" sz="quarter" idx="11"/>
          </p:nvPr>
        </p:nvSpPr>
        <p:spPr/>
        <p:txBody>
          <a:bodyPr/>
          <a:lstStyle>
            <a:lvl1pPr>
              <a:defRPr/>
            </a:lvl1pPr>
          </a:lstStyle>
          <a:p>
            <a:pPr>
              <a:defRPr/>
            </a:pPr>
            <a:endParaRPr lang="ar-SA"/>
          </a:p>
        </p:txBody>
      </p:sp>
      <p:sp>
        <p:nvSpPr>
          <p:cNvPr id="6" name="عنصر نائب لرقم الشريحة 5"/>
          <p:cNvSpPr>
            <a:spLocks noGrp="1"/>
          </p:cNvSpPr>
          <p:nvPr>
            <p:ph type="sldNum" sz="quarter" idx="12"/>
          </p:nvPr>
        </p:nvSpPr>
        <p:spPr/>
        <p:txBody>
          <a:bodyPr/>
          <a:lstStyle>
            <a:lvl1pPr>
              <a:defRPr/>
            </a:lvl1pPr>
          </a:lstStyle>
          <a:p>
            <a:pPr>
              <a:defRPr/>
            </a:pPr>
            <a:fld id="{2869C15D-9B3F-4F28-8902-62FF55D77599}" type="slidenum">
              <a:rPr lang="ar-SA"/>
              <a:pPr>
                <a:defRPr/>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lvl1pPr>
              <a:defRPr/>
            </a:lvl1pPr>
          </a:lstStyle>
          <a:p>
            <a:pPr>
              <a:defRPr/>
            </a:pPr>
            <a:fld id="{B393BD0B-2189-440D-93DC-CC2DFBB0D1C6}" type="datetimeFigureOut">
              <a:rPr lang="ar-SA"/>
              <a:pPr>
                <a:defRPr/>
              </a:pPr>
              <a:t>17/02/37</a:t>
            </a:fld>
            <a:endParaRPr lang="ar-SA"/>
          </a:p>
        </p:txBody>
      </p:sp>
      <p:sp>
        <p:nvSpPr>
          <p:cNvPr id="5" name="عنصر نائب للتذييل 4"/>
          <p:cNvSpPr>
            <a:spLocks noGrp="1"/>
          </p:cNvSpPr>
          <p:nvPr>
            <p:ph type="ftr" sz="quarter" idx="11"/>
          </p:nvPr>
        </p:nvSpPr>
        <p:spPr/>
        <p:txBody>
          <a:bodyPr/>
          <a:lstStyle>
            <a:lvl1pPr>
              <a:defRPr/>
            </a:lvl1pPr>
          </a:lstStyle>
          <a:p>
            <a:pPr>
              <a:defRPr/>
            </a:pPr>
            <a:endParaRPr lang="ar-SA"/>
          </a:p>
        </p:txBody>
      </p:sp>
      <p:sp>
        <p:nvSpPr>
          <p:cNvPr id="6" name="عنصر نائب لرقم الشريحة 5"/>
          <p:cNvSpPr>
            <a:spLocks noGrp="1"/>
          </p:cNvSpPr>
          <p:nvPr>
            <p:ph type="sldNum" sz="quarter" idx="12"/>
          </p:nvPr>
        </p:nvSpPr>
        <p:spPr/>
        <p:txBody>
          <a:bodyPr/>
          <a:lstStyle>
            <a:lvl1pPr>
              <a:defRPr/>
            </a:lvl1pPr>
          </a:lstStyle>
          <a:p>
            <a:pPr>
              <a:defRPr/>
            </a:pPr>
            <a:fld id="{70022DE6-FBC9-4BCA-98B9-D82A367C3D3D}" type="slidenum">
              <a:rPr lang="ar-SA"/>
              <a:pPr>
                <a:defRPr/>
              </a:pPr>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3"/>
          <p:cNvSpPr>
            <a:spLocks noGrp="1"/>
          </p:cNvSpPr>
          <p:nvPr>
            <p:ph type="dt" sz="half" idx="10"/>
          </p:nvPr>
        </p:nvSpPr>
        <p:spPr/>
        <p:txBody>
          <a:bodyPr/>
          <a:lstStyle>
            <a:lvl1pPr>
              <a:defRPr/>
            </a:lvl1pPr>
          </a:lstStyle>
          <a:p>
            <a:pPr>
              <a:defRPr/>
            </a:pPr>
            <a:fld id="{FB6B4269-BA09-4F9F-917C-5844CF18E7D1}" type="datetimeFigureOut">
              <a:rPr lang="ar-SA"/>
              <a:pPr>
                <a:defRPr/>
              </a:pPr>
              <a:t>17/02/37</a:t>
            </a:fld>
            <a:endParaRPr lang="ar-SA"/>
          </a:p>
        </p:txBody>
      </p:sp>
      <p:sp>
        <p:nvSpPr>
          <p:cNvPr id="6" name="عنصر نائب للتذييل 4"/>
          <p:cNvSpPr>
            <a:spLocks noGrp="1"/>
          </p:cNvSpPr>
          <p:nvPr>
            <p:ph type="ftr" sz="quarter" idx="11"/>
          </p:nvPr>
        </p:nvSpPr>
        <p:spPr/>
        <p:txBody>
          <a:bodyPr/>
          <a:lstStyle>
            <a:lvl1pPr>
              <a:defRPr/>
            </a:lvl1pPr>
          </a:lstStyle>
          <a:p>
            <a:pPr>
              <a:defRPr/>
            </a:pPr>
            <a:endParaRPr lang="ar-SA"/>
          </a:p>
        </p:txBody>
      </p:sp>
      <p:sp>
        <p:nvSpPr>
          <p:cNvPr id="7" name="عنصر نائب لرقم الشريحة 5"/>
          <p:cNvSpPr>
            <a:spLocks noGrp="1"/>
          </p:cNvSpPr>
          <p:nvPr>
            <p:ph type="sldNum" sz="quarter" idx="12"/>
          </p:nvPr>
        </p:nvSpPr>
        <p:spPr/>
        <p:txBody>
          <a:bodyPr/>
          <a:lstStyle>
            <a:lvl1pPr>
              <a:defRPr/>
            </a:lvl1pPr>
          </a:lstStyle>
          <a:p>
            <a:pPr>
              <a:defRPr/>
            </a:pPr>
            <a:fld id="{38D2103C-1EE8-422E-814A-78F80EAD5D20}" type="slidenum">
              <a:rPr lang="ar-SA"/>
              <a:pPr>
                <a:defRPr/>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3"/>
          <p:cNvSpPr>
            <a:spLocks noGrp="1"/>
          </p:cNvSpPr>
          <p:nvPr>
            <p:ph type="dt" sz="half" idx="10"/>
          </p:nvPr>
        </p:nvSpPr>
        <p:spPr/>
        <p:txBody>
          <a:bodyPr/>
          <a:lstStyle>
            <a:lvl1pPr>
              <a:defRPr/>
            </a:lvl1pPr>
          </a:lstStyle>
          <a:p>
            <a:pPr>
              <a:defRPr/>
            </a:pPr>
            <a:fld id="{A8BE68D5-65F4-4422-B6CE-671195744232}" type="datetimeFigureOut">
              <a:rPr lang="ar-SA"/>
              <a:pPr>
                <a:defRPr/>
              </a:pPr>
              <a:t>17/02/37</a:t>
            </a:fld>
            <a:endParaRPr lang="ar-SA"/>
          </a:p>
        </p:txBody>
      </p:sp>
      <p:sp>
        <p:nvSpPr>
          <p:cNvPr id="8" name="عنصر نائب للتذييل 4"/>
          <p:cNvSpPr>
            <a:spLocks noGrp="1"/>
          </p:cNvSpPr>
          <p:nvPr>
            <p:ph type="ftr" sz="quarter" idx="11"/>
          </p:nvPr>
        </p:nvSpPr>
        <p:spPr/>
        <p:txBody>
          <a:bodyPr/>
          <a:lstStyle>
            <a:lvl1pPr>
              <a:defRPr/>
            </a:lvl1pPr>
          </a:lstStyle>
          <a:p>
            <a:pPr>
              <a:defRPr/>
            </a:pPr>
            <a:endParaRPr lang="ar-SA"/>
          </a:p>
        </p:txBody>
      </p:sp>
      <p:sp>
        <p:nvSpPr>
          <p:cNvPr id="9" name="عنصر نائب لرقم الشريحة 5"/>
          <p:cNvSpPr>
            <a:spLocks noGrp="1"/>
          </p:cNvSpPr>
          <p:nvPr>
            <p:ph type="sldNum" sz="quarter" idx="12"/>
          </p:nvPr>
        </p:nvSpPr>
        <p:spPr/>
        <p:txBody>
          <a:bodyPr/>
          <a:lstStyle>
            <a:lvl1pPr>
              <a:defRPr/>
            </a:lvl1pPr>
          </a:lstStyle>
          <a:p>
            <a:pPr>
              <a:defRPr/>
            </a:pPr>
            <a:fld id="{A08BCE11-1F77-4E9C-958C-D1EB7E8B8890}" type="slidenum">
              <a:rPr lang="ar-SA"/>
              <a:pPr>
                <a:defRPr/>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3"/>
          <p:cNvSpPr>
            <a:spLocks noGrp="1"/>
          </p:cNvSpPr>
          <p:nvPr>
            <p:ph type="dt" sz="half" idx="10"/>
          </p:nvPr>
        </p:nvSpPr>
        <p:spPr/>
        <p:txBody>
          <a:bodyPr/>
          <a:lstStyle>
            <a:lvl1pPr>
              <a:defRPr/>
            </a:lvl1pPr>
          </a:lstStyle>
          <a:p>
            <a:pPr>
              <a:defRPr/>
            </a:pPr>
            <a:fld id="{6013B6DC-4F68-4A61-8BF6-6FBF0A2E785E}" type="datetimeFigureOut">
              <a:rPr lang="ar-SA"/>
              <a:pPr>
                <a:defRPr/>
              </a:pPr>
              <a:t>17/02/37</a:t>
            </a:fld>
            <a:endParaRPr lang="ar-SA"/>
          </a:p>
        </p:txBody>
      </p:sp>
      <p:sp>
        <p:nvSpPr>
          <p:cNvPr id="4" name="عنصر نائب للتذييل 4"/>
          <p:cNvSpPr>
            <a:spLocks noGrp="1"/>
          </p:cNvSpPr>
          <p:nvPr>
            <p:ph type="ftr" sz="quarter" idx="11"/>
          </p:nvPr>
        </p:nvSpPr>
        <p:spPr/>
        <p:txBody>
          <a:bodyPr/>
          <a:lstStyle>
            <a:lvl1pPr>
              <a:defRPr/>
            </a:lvl1pPr>
          </a:lstStyle>
          <a:p>
            <a:pPr>
              <a:defRPr/>
            </a:pPr>
            <a:endParaRPr lang="ar-SA"/>
          </a:p>
        </p:txBody>
      </p:sp>
      <p:sp>
        <p:nvSpPr>
          <p:cNvPr id="5" name="عنصر نائب لرقم الشريحة 5"/>
          <p:cNvSpPr>
            <a:spLocks noGrp="1"/>
          </p:cNvSpPr>
          <p:nvPr>
            <p:ph type="sldNum" sz="quarter" idx="12"/>
          </p:nvPr>
        </p:nvSpPr>
        <p:spPr/>
        <p:txBody>
          <a:bodyPr/>
          <a:lstStyle>
            <a:lvl1pPr>
              <a:defRPr/>
            </a:lvl1pPr>
          </a:lstStyle>
          <a:p>
            <a:pPr>
              <a:defRPr/>
            </a:pPr>
            <a:fld id="{87F45D30-16A4-4A70-94FF-A47F95129091}" type="slidenum">
              <a:rPr lang="ar-SA"/>
              <a:pPr>
                <a:defRPr/>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3"/>
          <p:cNvSpPr>
            <a:spLocks noGrp="1"/>
          </p:cNvSpPr>
          <p:nvPr>
            <p:ph type="dt" sz="half" idx="10"/>
          </p:nvPr>
        </p:nvSpPr>
        <p:spPr/>
        <p:txBody>
          <a:bodyPr/>
          <a:lstStyle>
            <a:lvl1pPr>
              <a:defRPr/>
            </a:lvl1pPr>
          </a:lstStyle>
          <a:p>
            <a:pPr>
              <a:defRPr/>
            </a:pPr>
            <a:fld id="{DA7F0893-CC6C-44C6-BC7E-9FB233E4B865}" type="datetimeFigureOut">
              <a:rPr lang="ar-SA"/>
              <a:pPr>
                <a:defRPr/>
              </a:pPr>
              <a:t>17/02/37</a:t>
            </a:fld>
            <a:endParaRPr lang="ar-SA"/>
          </a:p>
        </p:txBody>
      </p:sp>
      <p:sp>
        <p:nvSpPr>
          <p:cNvPr id="3" name="عنصر نائب للتذييل 4"/>
          <p:cNvSpPr>
            <a:spLocks noGrp="1"/>
          </p:cNvSpPr>
          <p:nvPr>
            <p:ph type="ftr" sz="quarter" idx="11"/>
          </p:nvPr>
        </p:nvSpPr>
        <p:spPr/>
        <p:txBody>
          <a:bodyPr/>
          <a:lstStyle>
            <a:lvl1pPr>
              <a:defRPr/>
            </a:lvl1pPr>
          </a:lstStyle>
          <a:p>
            <a:pPr>
              <a:defRPr/>
            </a:pPr>
            <a:endParaRPr lang="ar-SA"/>
          </a:p>
        </p:txBody>
      </p:sp>
      <p:sp>
        <p:nvSpPr>
          <p:cNvPr id="4" name="عنصر نائب لرقم الشريحة 5"/>
          <p:cNvSpPr>
            <a:spLocks noGrp="1"/>
          </p:cNvSpPr>
          <p:nvPr>
            <p:ph type="sldNum" sz="quarter" idx="12"/>
          </p:nvPr>
        </p:nvSpPr>
        <p:spPr/>
        <p:txBody>
          <a:bodyPr/>
          <a:lstStyle>
            <a:lvl1pPr>
              <a:defRPr/>
            </a:lvl1pPr>
          </a:lstStyle>
          <a:p>
            <a:pPr>
              <a:defRPr/>
            </a:pPr>
            <a:fld id="{91B58713-D7EA-483E-A4E3-5F16F537F20D}" type="slidenum">
              <a:rPr lang="ar-SA"/>
              <a:pPr>
                <a:defRPr/>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3"/>
          <p:cNvSpPr>
            <a:spLocks noGrp="1"/>
          </p:cNvSpPr>
          <p:nvPr>
            <p:ph type="dt" sz="half" idx="10"/>
          </p:nvPr>
        </p:nvSpPr>
        <p:spPr/>
        <p:txBody>
          <a:bodyPr/>
          <a:lstStyle>
            <a:lvl1pPr>
              <a:defRPr/>
            </a:lvl1pPr>
          </a:lstStyle>
          <a:p>
            <a:pPr>
              <a:defRPr/>
            </a:pPr>
            <a:fld id="{0C28491D-2DDA-43B1-B1EC-6BD63F586A2C}" type="datetimeFigureOut">
              <a:rPr lang="ar-SA"/>
              <a:pPr>
                <a:defRPr/>
              </a:pPr>
              <a:t>17/02/37</a:t>
            </a:fld>
            <a:endParaRPr lang="ar-SA"/>
          </a:p>
        </p:txBody>
      </p:sp>
      <p:sp>
        <p:nvSpPr>
          <p:cNvPr id="6" name="عنصر نائب للتذييل 4"/>
          <p:cNvSpPr>
            <a:spLocks noGrp="1"/>
          </p:cNvSpPr>
          <p:nvPr>
            <p:ph type="ftr" sz="quarter" idx="11"/>
          </p:nvPr>
        </p:nvSpPr>
        <p:spPr/>
        <p:txBody>
          <a:bodyPr/>
          <a:lstStyle>
            <a:lvl1pPr>
              <a:defRPr/>
            </a:lvl1pPr>
          </a:lstStyle>
          <a:p>
            <a:pPr>
              <a:defRPr/>
            </a:pPr>
            <a:endParaRPr lang="ar-SA"/>
          </a:p>
        </p:txBody>
      </p:sp>
      <p:sp>
        <p:nvSpPr>
          <p:cNvPr id="7" name="عنصر نائب لرقم الشريحة 5"/>
          <p:cNvSpPr>
            <a:spLocks noGrp="1"/>
          </p:cNvSpPr>
          <p:nvPr>
            <p:ph type="sldNum" sz="quarter" idx="12"/>
          </p:nvPr>
        </p:nvSpPr>
        <p:spPr/>
        <p:txBody>
          <a:bodyPr/>
          <a:lstStyle>
            <a:lvl1pPr>
              <a:defRPr/>
            </a:lvl1pPr>
          </a:lstStyle>
          <a:p>
            <a:pPr>
              <a:defRPr/>
            </a:pPr>
            <a:fld id="{E2DCDC91-4BD3-450F-ACBF-9EA5510E08C2}" type="slidenum">
              <a:rPr lang="ar-SA"/>
              <a:pPr>
                <a:defRPr/>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rtlCol="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ar-SA" noProof="0" smtClean="0"/>
              <a:t>انقر فوق الرمز لإضافة صورة</a:t>
            </a:r>
            <a:endParaRPr lang="ar-SA" noProof="0"/>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3"/>
          <p:cNvSpPr>
            <a:spLocks noGrp="1"/>
          </p:cNvSpPr>
          <p:nvPr>
            <p:ph type="dt" sz="half" idx="10"/>
          </p:nvPr>
        </p:nvSpPr>
        <p:spPr/>
        <p:txBody>
          <a:bodyPr/>
          <a:lstStyle>
            <a:lvl1pPr>
              <a:defRPr/>
            </a:lvl1pPr>
          </a:lstStyle>
          <a:p>
            <a:pPr>
              <a:defRPr/>
            </a:pPr>
            <a:fld id="{36C69E96-5C74-4913-AC3B-66C7C63101A4}" type="datetimeFigureOut">
              <a:rPr lang="ar-SA"/>
              <a:pPr>
                <a:defRPr/>
              </a:pPr>
              <a:t>17/02/37</a:t>
            </a:fld>
            <a:endParaRPr lang="ar-SA"/>
          </a:p>
        </p:txBody>
      </p:sp>
      <p:sp>
        <p:nvSpPr>
          <p:cNvPr id="6" name="عنصر نائب للتذييل 4"/>
          <p:cNvSpPr>
            <a:spLocks noGrp="1"/>
          </p:cNvSpPr>
          <p:nvPr>
            <p:ph type="ftr" sz="quarter" idx="11"/>
          </p:nvPr>
        </p:nvSpPr>
        <p:spPr/>
        <p:txBody>
          <a:bodyPr/>
          <a:lstStyle>
            <a:lvl1pPr>
              <a:defRPr/>
            </a:lvl1pPr>
          </a:lstStyle>
          <a:p>
            <a:pPr>
              <a:defRPr/>
            </a:pPr>
            <a:endParaRPr lang="ar-SA"/>
          </a:p>
        </p:txBody>
      </p:sp>
      <p:sp>
        <p:nvSpPr>
          <p:cNvPr id="7" name="عنصر نائب لرقم الشريحة 5"/>
          <p:cNvSpPr>
            <a:spLocks noGrp="1"/>
          </p:cNvSpPr>
          <p:nvPr>
            <p:ph type="sldNum" sz="quarter" idx="12"/>
          </p:nvPr>
        </p:nvSpPr>
        <p:spPr/>
        <p:txBody>
          <a:bodyPr/>
          <a:lstStyle>
            <a:lvl1pPr>
              <a:defRPr/>
            </a:lvl1pPr>
          </a:lstStyle>
          <a:p>
            <a:pPr>
              <a:defRPr/>
            </a:pPr>
            <a:fld id="{D7728168-DB4C-420C-AE27-AF3AB7728589}" type="slidenum">
              <a:rPr lang="ar-SA"/>
              <a:pPr>
                <a:defRPr/>
              </a:pPr>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tile tx="0" ty="0" sx="100000" sy="100000" flip="none" algn="tl"/>
        </a:blipFill>
        <a:effectLst/>
      </p:bgPr>
    </p:bg>
    <p:spTree>
      <p:nvGrpSpPr>
        <p:cNvPr id="1" name=""/>
        <p:cNvGrpSpPr/>
        <p:nvPr/>
      </p:nvGrpSpPr>
      <p:grpSpPr>
        <a:xfrm>
          <a:off x="0" y="0"/>
          <a:ext cx="0" cy="0"/>
          <a:chOff x="0" y="0"/>
          <a:chExt cx="0" cy="0"/>
        </a:xfrm>
      </p:grpSpPr>
      <p:sp>
        <p:nvSpPr>
          <p:cNvPr id="1026" name="عنصر نائب للعنوان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ar-SA" smtClean="0"/>
              <a:t>انقر لتحرير نمط العنوان الرئيسي</a:t>
            </a:r>
          </a:p>
        </p:txBody>
      </p:sp>
      <p:sp>
        <p:nvSpPr>
          <p:cNvPr id="1027" name="عنصر نائب للنص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A021536C-EAE3-4944-9FAA-B1587752A257}" type="datetimeFigureOut">
              <a:rPr lang="ar-SA"/>
              <a:pPr>
                <a:defRPr/>
              </a:pPr>
              <a:t>17/02/37</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0E126F9D-4089-4AA6-A199-B45EDD2726C6}" type="slidenum">
              <a:rPr lang="ar-SA"/>
              <a:pPr>
                <a:defRPr/>
              </a:pPr>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cs typeface="Times New Roman" pitchFamily="18" charset="0"/>
        </a:defRPr>
      </a:lvl2pPr>
      <a:lvl3pPr algn="ctr" rtl="1" eaLnBrk="1" fontAlgn="base" hangingPunct="1">
        <a:spcBef>
          <a:spcPct val="0"/>
        </a:spcBef>
        <a:spcAft>
          <a:spcPct val="0"/>
        </a:spcAft>
        <a:defRPr sz="4400">
          <a:solidFill>
            <a:schemeClr val="tx1"/>
          </a:solidFill>
          <a:latin typeface="Calibri" pitchFamily="34" charset="0"/>
          <a:cs typeface="Times New Roman" pitchFamily="18" charset="0"/>
        </a:defRPr>
      </a:lvl3pPr>
      <a:lvl4pPr algn="ctr" rtl="1" eaLnBrk="1" fontAlgn="base" hangingPunct="1">
        <a:spcBef>
          <a:spcPct val="0"/>
        </a:spcBef>
        <a:spcAft>
          <a:spcPct val="0"/>
        </a:spcAft>
        <a:defRPr sz="4400">
          <a:solidFill>
            <a:schemeClr val="tx1"/>
          </a:solidFill>
          <a:latin typeface="Calibri" pitchFamily="34" charset="0"/>
          <a:cs typeface="Times New Roman" pitchFamily="18" charset="0"/>
        </a:defRPr>
      </a:lvl4pPr>
      <a:lvl5pPr algn="ctr" rtl="1" eaLnBrk="1" fontAlgn="base" hangingPunct="1">
        <a:spcBef>
          <a:spcPct val="0"/>
        </a:spcBef>
        <a:spcAft>
          <a:spcPct val="0"/>
        </a:spcAft>
        <a:defRPr sz="4400">
          <a:solidFill>
            <a:schemeClr val="tx1"/>
          </a:solidFill>
          <a:latin typeface="Calibri" pitchFamily="34" charset="0"/>
          <a:cs typeface="Times New Roman" pitchFamily="18" charset="0"/>
        </a:defRPr>
      </a:lvl5pPr>
      <a:lvl6pPr marL="457200" algn="ctr" rtl="1" eaLnBrk="1" fontAlgn="base" hangingPunct="1">
        <a:spcBef>
          <a:spcPct val="0"/>
        </a:spcBef>
        <a:spcAft>
          <a:spcPct val="0"/>
        </a:spcAft>
        <a:defRPr sz="4400">
          <a:solidFill>
            <a:schemeClr val="tx1"/>
          </a:solidFill>
          <a:latin typeface="Calibri" pitchFamily="34" charset="0"/>
          <a:cs typeface="Times New Roman" pitchFamily="18" charset="0"/>
        </a:defRPr>
      </a:lvl6pPr>
      <a:lvl7pPr marL="914400" algn="ctr" rtl="1" eaLnBrk="1" fontAlgn="base" hangingPunct="1">
        <a:spcBef>
          <a:spcPct val="0"/>
        </a:spcBef>
        <a:spcAft>
          <a:spcPct val="0"/>
        </a:spcAft>
        <a:defRPr sz="4400">
          <a:solidFill>
            <a:schemeClr val="tx1"/>
          </a:solidFill>
          <a:latin typeface="Calibri" pitchFamily="34" charset="0"/>
          <a:cs typeface="Times New Roman" pitchFamily="18" charset="0"/>
        </a:defRPr>
      </a:lvl7pPr>
      <a:lvl8pPr marL="1371600" algn="ctr" rtl="1" eaLnBrk="1" fontAlgn="base" hangingPunct="1">
        <a:spcBef>
          <a:spcPct val="0"/>
        </a:spcBef>
        <a:spcAft>
          <a:spcPct val="0"/>
        </a:spcAft>
        <a:defRPr sz="4400">
          <a:solidFill>
            <a:schemeClr val="tx1"/>
          </a:solidFill>
          <a:latin typeface="Calibri" pitchFamily="34" charset="0"/>
          <a:cs typeface="Times New Roman" pitchFamily="18" charset="0"/>
        </a:defRPr>
      </a:lvl8pPr>
      <a:lvl9pPr marL="1828800" algn="ctr" rtl="1" eaLnBrk="1" fontAlgn="base" hangingPunct="1">
        <a:spcBef>
          <a:spcPct val="0"/>
        </a:spcBef>
        <a:spcAft>
          <a:spcPct val="0"/>
        </a:spcAft>
        <a:defRPr sz="4400">
          <a:solidFill>
            <a:schemeClr val="tx1"/>
          </a:solidFill>
          <a:latin typeface="Calibri" pitchFamily="34" charset="0"/>
          <a:cs typeface="Times New Roman" pitchFamily="18" charset="0"/>
        </a:defRPr>
      </a:lvl9pPr>
    </p:titleStyle>
    <p:bodyStyle>
      <a:lvl1pPr marL="342900" indent="-342900" algn="r" rtl="1"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r" rtl="1"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r" rtl="1"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r" rtl="1"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r" rtl="1"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audio" Target="../media/audio1.wav"/><Relationship Id="rId7"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tags" Target="../tags/tag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7.jpeg"/></Relationships>
</file>

<file path=ppt/slides/_rels/slide10.xml.rels><?xml version="1.0" encoding="UTF-8" standalone="yes"?>
<Relationships xmlns="http://schemas.openxmlformats.org/package/2006/relationships"><Relationship Id="rId8" Type="http://schemas.openxmlformats.org/officeDocument/2006/relationships/audio" Target="../media/audio5.wav"/><Relationship Id="rId13" Type="http://schemas.openxmlformats.org/officeDocument/2006/relationships/image" Target="../media/image14.jpeg"/><Relationship Id="rId3" Type="http://schemas.openxmlformats.org/officeDocument/2006/relationships/image" Target="../media/image8.png"/><Relationship Id="rId7" Type="http://schemas.openxmlformats.org/officeDocument/2006/relationships/audio" Target="../media/audio4.wav"/><Relationship Id="rId12" Type="http://schemas.openxmlformats.org/officeDocument/2006/relationships/image" Target="../media/image13.jpeg"/><Relationship Id="rId2" Type="http://schemas.openxmlformats.org/officeDocument/2006/relationships/audio" Target="../media/audio2.wav"/><Relationship Id="rId16" Type="http://schemas.openxmlformats.org/officeDocument/2006/relationships/image" Target="../media/image28.emf"/><Relationship Id="rId1" Type="http://schemas.openxmlformats.org/officeDocument/2006/relationships/slideLayout" Target="../slideLayouts/slideLayout1.xml"/><Relationship Id="rId6" Type="http://schemas.openxmlformats.org/officeDocument/2006/relationships/slide" Target="slide3.xml"/><Relationship Id="rId11" Type="http://schemas.openxmlformats.org/officeDocument/2006/relationships/image" Target="../media/image12.jpeg"/><Relationship Id="rId5" Type="http://schemas.openxmlformats.org/officeDocument/2006/relationships/image" Target="../media/image9.png"/><Relationship Id="rId15" Type="http://schemas.openxmlformats.org/officeDocument/2006/relationships/image" Target="../media/image27.emf"/><Relationship Id="rId10" Type="http://schemas.openxmlformats.org/officeDocument/2006/relationships/image" Target="../media/image11.jpeg"/><Relationship Id="rId4" Type="http://schemas.openxmlformats.org/officeDocument/2006/relationships/audio" Target="../media/audio3.wav"/><Relationship Id="rId9" Type="http://schemas.openxmlformats.org/officeDocument/2006/relationships/image" Target="../media/image10.png"/><Relationship Id="rId14" Type="http://schemas.openxmlformats.org/officeDocument/2006/relationships/image" Target="../media/image26.emf"/></Relationships>
</file>

<file path=ppt/slides/_rels/slide11.xml.rels><?xml version="1.0" encoding="UTF-8" standalone="yes"?>
<Relationships xmlns="http://schemas.openxmlformats.org/package/2006/relationships"><Relationship Id="rId8" Type="http://schemas.openxmlformats.org/officeDocument/2006/relationships/audio" Target="../media/audio5.wav"/><Relationship Id="rId13" Type="http://schemas.openxmlformats.org/officeDocument/2006/relationships/image" Target="../media/image14.jpeg"/><Relationship Id="rId3" Type="http://schemas.openxmlformats.org/officeDocument/2006/relationships/image" Target="../media/image8.png"/><Relationship Id="rId7" Type="http://schemas.openxmlformats.org/officeDocument/2006/relationships/audio" Target="../media/audio4.wav"/><Relationship Id="rId12" Type="http://schemas.openxmlformats.org/officeDocument/2006/relationships/image" Target="../media/image13.jpeg"/><Relationship Id="rId17" Type="http://schemas.openxmlformats.org/officeDocument/2006/relationships/image" Target="../media/image32.emf"/><Relationship Id="rId2" Type="http://schemas.openxmlformats.org/officeDocument/2006/relationships/audio" Target="../media/audio2.wav"/><Relationship Id="rId16" Type="http://schemas.openxmlformats.org/officeDocument/2006/relationships/image" Target="../media/image31.emf"/><Relationship Id="rId1" Type="http://schemas.openxmlformats.org/officeDocument/2006/relationships/slideLayout" Target="../slideLayouts/slideLayout1.xml"/><Relationship Id="rId6" Type="http://schemas.openxmlformats.org/officeDocument/2006/relationships/slide" Target="slide3.xml"/><Relationship Id="rId11" Type="http://schemas.openxmlformats.org/officeDocument/2006/relationships/image" Target="../media/image12.jpeg"/><Relationship Id="rId5" Type="http://schemas.openxmlformats.org/officeDocument/2006/relationships/image" Target="../media/image9.png"/><Relationship Id="rId15" Type="http://schemas.openxmlformats.org/officeDocument/2006/relationships/image" Target="../media/image30.emf"/><Relationship Id="rId10" Type="http://schemas.openxmlformats.org/officeDocument/2006/relationships/image" Target="../media/image11.jpeg"/><Relationship Id="rId4" Type="http://schemas.openxmlformats.org/officeDocument/2006/relationships/audio" Target="../media/audio3.wav"/><Relationship Id="rId9" Type="http://schemas.openxmlformats.org/officeDocument/2006/relationships/image" Target="../media/image10.png"/><Relationship Id="rId14" Type="http://schemas.openxmlformats.org/officeDocument/2006/relationships/image" Target="../media/image29.emf"/></Relationships>
</file>

<file path=ppt/slides/_rels/slide12.xml.rels><?xml version="1.0" encoding="UTF-8" standalone="yes"?>
<Relationships xmlns="http://schemas.openxmlformats.org/package/2006/relationships"><Relationship Id="rId8" Type="http://schemas.openxmlformats.org/officeDocument/2006/relationships/audio" Target="../media/audio5.wav"/><Relationship Id="rId13" Type="http://schemas.openxmlformats.org/officeDocument/2006/relationships/image" Target="../media/image14.jpeg"/><Relationship Id="rId3" Type="http://schemas.openxmlformats.org/officeDocument/2006/relationships/image" Target="../media/image8.png"/><Relationship Id="rId7" Type="http://schemas.openxmlformats.org/officeDocument/2006/relationships/audio" Target="../media/audio4.wav"/><Relationship Id="rId12" Type="http://schemas.openxmlformats.org/officeDocument/2006/relationships/image" Target="../media/image13.jpeg"/><Relationship Id="rId17" Type="http://schemas.openxmlformats.org/officeDocument/2006/relationships/image" Target="../media/image36.emf"/><Relationship Id="rId2" Type="http://schemas.openxmlformats.org/officeDocument/2006/relationships/audio" Target="../media/audio2.wav"/><Relationship Id="rId16" Type="http://schemas.openxmlformats.org/officeDocument/2006/relationships/image" Target="../media/image35.emf"/><Relationship Id="rId1" Type="http://schemas.openxmlformats.org/officeDocument/2006/relationships/slideLayout" Target="../slideLayouts/slideLayout1.xml"/><Relationship Id="rId6" Type="http://schemas.openxmlformats.org/officeDocument/2006/relationships/slide" Target="slide3.xml"/><Relationship Id="rId11" Type="http://schemas.openxmlformats.org/officeDocument/2006/relationships/image" Target="../media/image12.jpeg"/><Relationship Id="rId5" Type="http://schemas.openxmlformats.org/officeDocument/2006/relationships/image" Target="../media/image9.png"/><Relationship Id="rId15" Type="http://schemas.openxmlformats.org/officeDocument/2006/relationships/image" Target="../media/image34.emf"/><Relationship Id="rId10" Type="http://schemas.openxmlformats.org/officeDocument/2006/relationships/image" Target="../media/image11.jpeg"/><Relationship Id="rId4" Type="http://schemas.openxmlformats.org/officeDocument/2006/relationships/audio" Target="../media/audio3.wav"/><Relationship Id="rId9" Type="http://schemas.openxmlformats.org/officeDocument/2006/relationships/image" Target="../media/image10.png"/><Relationship Id="rId14" Type="http://schemas.openxmlformats.org/officeDocument/2006/relationships/image" Target="../media/image33.emf"/></Relationships>
</file>

<file path=ppt/slides/_rels/slide13.xml.rels><?xml version="1.0" encoding="UTF-8" standalone="yes"?>
<Relationships xmlns="http://schemas.openxmlformats.org/package/2006/relationships"><Relationship Id="rId8" Type="http://schemas.openxmlformats.org/officeDocument/2006/relationships/audio" Target="../media/audio5.wav"/><Relationship Id="rId13" Type="http://schemas.openxmlformats.org/officeDocument/2006/relationships/image" Target="../media/image14.jpeg"/><Relationship Id="rId18" Type="http://schemas.openxmlformats.org/officeDocument/2006/relationships/image" Target="../media/image41.emf"/><Relationship Id="rId3" Type="http://schemas.openxmlformats.org/officeDocument/2006/relationships/image" Target="../media/image8.png"/><Relationship Id="rId7" Type="http://schemas.openxmlformats.org/officeDocument/2006/relationships/audio" Target="../media/audio4.wav"/><Relationship Id="rId12" Type="http://schemas.openxmlformats.org/officeDocument/2006/relationships/image" Target="../media/image13.jpeg"/><Relationship Id="rId17" Type="http://schemas.openxmlformats.org/officeDocument/2006/relationships/image" Target="../media/image40.emf"/><Relationship Id="rId2" Type="http://schemas.openxmlformats.org/officeDocument/2006/relationships/audio" Target="../media/audio2.wav"/><Relationship Id="rId16" Type="http://schemas.openxmlformats.org/officeDocument/2006/relationships/image" Target="../media/image39.emf"/><Relationship Id="rId1" Type="http://schemas.openxmlformats.org/officeDocument/2006/relationships/slideLayout" Target="../slideLayouts/slideLayout1.xml"/><Relationship Id="rId6" Type="http://schemas.openxmlformats.org/officeDocument/2006/relationships/slide" Target="slide3.xml"/><Relationship Id="rId11" Type="http://schemas.openxmlformats.org/officeDocument/2006/relationships/image" Target="../media/image12.jpeg"/><Relationship Id="rId5" Type="http://schemas.openxmlformats.org/officeDocument/2006/relationships/image" Target="../media/image9.png"/><Relationship Id="rId15" Type="http://schemas.openxmlformats.org/officeDocument/2006/relationships/image" Target="../media/image38.emf"/><Relationship Id="rId10" Type="http://schemas.openxmlformats.org/officeDocument/2006/relationships/image" Target="../media/image11.jpeg"/><Relationship Id="rId4" Type="http://schemas.openxmlformats.org/officeDocument/2006/relationships/audio" Target="../media/audio3.wav"/><Relationship Id="rId9" Type="http://schemas.openxmlformats.org/officeDocument/2006/relationships/image" Target="../media/image10.png"/><Relationship Id="rId14" Type="http://schemas.openxmlformats.org/officeDocument/2006/relationships/image" Target="../media/image37.emf"/></Relationships>
</file>

<file path=ppt/slides/_rels/slide14.xml.rels><?xml version="1.0" encoding="UTF-8" standalone="yes"?>
<Relationships xmlns="http://schemas.openxmlformats.org/package/2006/relationships"><Relationship Id="rId8" Type="http://schemas.openxmlformats.org/officeDocument/2006/relationships/audio" Target="../media/audio5.wav"/><Relationship Id="rId13" Type="http://schemas.openxmlformats.org/officeDocument/2006/relationships/image" Target="../media/image14.jpeg"/><Relationship Id="rId3" Type="http://schemas.openxmlformats.org/officeDocument/2006/relationships/image" Target="../media/image8.png"/><Relationship Id="rId7" Type="http://schemas.openxmlformats.org/officeDocument/2006/relationships/audio" Target="../media/audio4.wav"/><Relationship Id="rId12" Type="http://schemas.openxmlformats.org/officeDocument/2006/relationships/image" Target="../media/image13.jpeg"/><Relationship Id="rId17" Type="http://schemas.openxmlformats.org/officeDocument/2006/relationships/image" Target="../media/image45.emf"/><Relationship Id="rId2" Type="http://schemas.openxmlformats.org/officeDocument/2006/relationships/audio" Target="../media/audio2.wav"/><Relationship Id="rId16" Type="http://schemas.openxmlformats.org/officeDocument/2006/relationships/image" Target="../media/image44.emf"/><Relationship Id="rId1" Type="http://schemas.openxmlformats.org/officeDocument/2006/relationships/slideLayout" Target="../slideLayouts/slideLayout1.xml"/><Relationship Id="rId6" Type="http://schemas.openxmlformats.org/officeDocument/2006/relationships/slide" Target="slide3.xml"/><Relationship Id="rId11" Type="http://schemas.openxmlformats.org/officeDocument/2006/relationships/image" Target="../media/image12.jpeg"/><Relationship Id="rId5" Type="http://schemas.openxmlformats.org/officeDocument/2006/relationships/image" Target="../media/image9.png"/><Relationship Id="rId15" Type="http://schemas.openxmlformats.org/officeDocument/2006/relationships/image" Target="../media/image43.emf"/><Relationship Id="rId10" Type="http://schemas.openxmlformats.org/officeDocument/2006/relationships/image" Target="../media/image11.jpeg"/><Relationship Id="rId4" Type="http://schemas.openxmlformats.org/officeDocument/2006/relationships/audio" Target="../media/audio3.wav"/><Relationship Id="rId9" Type="http://schemas.openxmlformats.org/officeDocument/2006/relationships/image" Target="../media/image10.png"/><Relationship Id="rId14" Type="http://schemas.openxmlformats.org/officeDocument/2006/relationships/image" Target="../media/image42.emf"/></Relationships>
</file>

<file path=ppt/slides/_rels/slide15.xml.rels><?xml version="1.0" encoding="UTF-8" standalone="yes"?>
<Relationships xmlns="http://schemas.openxmlformats.org/package/2006/relationships"><Relationship Id="rId8" Type="http://schemas.openxmlformats.org/officeDocument/2006/relationships/audio" Target="../media/audio5.wav"/><Relationship Id="rId13" Type="http://schemas.openxmlformats.org/officeDocument/2006/relationships/image" Target="../media/image14.jpeg"/><Relationship Id="rId3" Type="http://schemas.openxmlformats.org/officeDocument/2006/relationships/image" Target="../media/image8.png"/><Relationship Id="rId7" Type="http://schemas.openxmlformats.org/officeDocument/2006/relationships/audio" Target="../media/audio4.wav"/><Relationship Id="rId12" Type="http://schemas.openxmlformats.org/officeDocument/2006/relationships/image" Target="../media/image13.jpeg"/><Relationship Id="rId17" Type="http://schemas.openxmlformats.org/officeDocument/2006/relationships/image" Target="../media/image49.emf"/><Relationship Id="rId2" Type="http://schemas.openxmlformats.org/officeDocument/2006/relationships/audio" Target="../media/audio2.wav"/><Relationship Id="rId16" Type="http://schemas.openxmlformats.org/officeDocument/2006/relationships/image" Target="../media/image48.emf"/><Relationship Id="rId1" Type="http://schemas.openxmlformats.org/officeDocument/2006/relationships/slideLayout" Target="../slideLayouts/slideLayout1.xml"/><Relationship Id="rId6" Type="http://schemas.openxmlformats.org/officeDocument/2006/relationships/slide" Target="slide3.xml"/><Relationship Id="rId11" Type="http://schemas.openxmlformats.org/officeDocument/2006/relationships/image" Target="../media/image12.jpeg"/><Relationship Id="rId5" Type="http://schemas.openxmlformats.org/officeDocument/2006/relationships/image" Target="../media/image9.png"/><Relationship Id="rId15" Type="http://schemas.openxmlformats.org/officeDocument/2006/relationships/image" Target="../media/image47.emf"/><Relationship Id="rId10" Type="http://schemas.openxmlformats.org/officeDocument/2006/relationships/image" Target="../media/image11.jpeg"/><Relationship Id="rId4" Type="http://schemas.openxmlformats.org/officeDocument/2006/relationships/audio" Target="../media/audio3.wav"/><Relationship Id="rId9" Type="http://schemas.openxmlformats.org/officeDocument/2006/relationships/image" Target="../media/image10.png"/><Relationship Id="rId14" Type="http://schemas.openxmlformats.org/officeDocument/2006/relationships/image" Target="../media/image46.emf"/></Relationships>
</file>

<file path=ppt/slides/_rels/slide16.xml.rels><?xml version="1.0" encoding="UTF-8" standalone="yes"?>
<Relationships xmlns="http://schemas.openxmlformats.org/package/2006/relationships"><Relationship Id="rId8" Type="http://schemas.openxmlformats.org/officeDocument/2006/relationships/audio" Target="../media/audio5.wav"/><Relationship Id="rId13" Type="http://schemas.openxmlformats.org/officeDocument/2006/relationships/image" Target="../media/image14.jpeg"/><Relationship Id="rId18" Type="http://schemas.openxmlformats.org/officeDocument/2006/relationships/image" Target="../media/image54.emf"/><Relationship Id="rId3" Type="http://schemas.openxmlformats.org/officeDocument/2006/relationships/image" Target="../media/image8.png"/><Relationship Id="rId7" Type="http://schemas.openxmlformats.org/officeDocument/2006/relationships/audio" Target="../media/audio4.wav"/><Relationship Id="rId12" Type="http://schemas.openxmlformats.org/officeDocument/2006/relationships/image" Target="../media/image13.jpeg"/><Relationship Id="rId17" Type="http://schemas.openxmlformats.org/officeDocument/2006/relationships/image" Target="../media/image53.emf"/><Relationship Id="rId2" Type="http://schemas.openxmlformats.org/officeDocument/2006/relationships/audio" Target="../media/audio2.wav"/><Relationship Id="rId16" Type="http://schemas.openxmlformats.org/officeDocument/2006/relationships/image" Target="../media/image52.emf"/><Relationship Id="rId1" Type="http://schemas.openxmlformats.org/officeDocument/2006/relationships/slideLayout" Target="../slideLayouts/slideLayout1.xml"/><Relationship Id="rId6" Type="http://schemas.openxmlformats.org/officeDocument/2006/relationships/slide" Target="slide3.xml"/><Relationship Id="rId11" Type="http://schemas.openxmlformats.org/officeDocument/2006/relationships/image" Target="../media/image12.jpeg"/><Relationship Id="rId5" Type="http://schemas.openxmlformats.org/officeDocument/2006/relationships/image" Target="../media/image9.png"/><Relationship Id="rId15" Type="http://schemas.openxmlformats.org/officeDocument/2006/relationships/image" Target="../media/image51.emf"/><Relationship Id="rId10" Type="http://schemas.openxmlformats.org/officeDocument/2006/relationships/image" Target="../media/image11.jpeg"/><Relationship Id="rId4" Type="http://schemas.openxmlformats.org/officeDocument/2006/relationships/audio" Target="../media/audio3.wav"/><Relationship Id="rId9" Type="http://schemas.openxmlformats.org/officeDocument/2006/relationships/image" Target="../media/image10.png"/><Relationship Id="rId14" Type="http://schemas.openxmlformats.org/officeDocument/2006/relationships/image" Target="../media/image50.emf"/></Relationships>
</file>

<file path=ppt/slides/_rels/slide17.xml.rels><?xml version="1.0" encoding="UTF-8" standalone="yes"?>
<Relationships xmlns="http://schemas.openxmlformats.org/package/2006/relationships"><Relationship Id="rId8" Type="http://schemas.openxmlformats.org/officeDocument/2006/relationships/audio" Target="../media/audio5.wav"/><Relationship Id="rId13" Type="http://schemas.openxmlformats.org/officeDocument/2006/relationships/image" Target="../media/image14.jpeg"/><Relationship Id="rId3" Type="http://schemas.openxmlformats.org/officeDocument/2006/relationships/image" Target="../media/image8.png"/><Relationship Id="rId7" Type="http://schemas.openxmlformats.org/officeDocument/2006/relationships/audio" Target="../media/audio4.wav"/><Relationship Id="rId12" Type="http://schemas.openxmlformats.org/officeDocument/2006/relationships/image" Target="../media/image13.jpeg"/><Relationship Id="rId2" Type="http://schemas.openxmlformats.org/officeDocument/2006/relationships/audio" Target="../media/audio2.wav"/><Relationship Id="rId16" Type="http://schemas.openxmlformats.org/officeDocument/2006/relationships/image" Target="../media/image57.emf"/><Relationship Id="rId1" Type="http://schemas.openxmlformats.org/officeDocument/2006/relationships/slideLayout" Target="../slideLayouts/slideLayout1.xml"/><Relationship Id="rId6" Type="http://schemas.openxmlformats.org/officeDocument/2006/relationships/slide" Target="slide3.xml"/><Relationship Id="rId11" Type="http://schemas.openxmlformats.org/officeDocument/2006/relationships/image" Target="../media/image12.jpeg"/><Relationship Id="rId5" Type="http://schemas.openxmlformats.org/officeDocument/2006/relationships/image" Target="../media/image9.png"/><Relationship Id="rId15" Type="http://schemas.openxmlformats.org/officeDocument/2006/relationships/image" Target="../media/image56.emf"/><Relationship Id="rId10" Type="http://schemas.openxmlformats.org/officeDocument/2006/relationships/image" Target="../media/image11.jpeg"/><Relationship Id="rId4" Type="http://schemas.openxmlformats.org/officeDocument/2006/relationships/audio" Target="../media/audio3.wav"/><Relationship Id="rId9" Type="http://schemas.openxmlformats.org/officeDocument/2006/relationships/image" Target="../media/image10.png"/><Relationship Id="rId14" Type="http://schemas.openxmlformats.org/officeDocument/2006/relationships/image" Target="../media/image55.emf"/></Relationships>
</file>

<file path=ppt/slides/_rels/slide18.xml.rels><?xml version="1.0" encoding="UTF-8" standalone="yes"?>
<Relationships xmlns="http://schemas.openxmlformats.org/package/2006/relationships"><Relationship Id="rId8" Type="http://schemas.openxmlformats.org/officeDocument/2006/relationships/audio" Target="../media/audio5.wav"/><Relationship Id="rId13" Type="http://schemas.openxmlformats.org/officeDocument/2006/relationships/image" Target="../media/image14.jpeg"/><Relationship Id="rId3" Type="http://schemas.openxmlformats.org/officeDocument/2006/relationships/image" Target="../media/image8.png"/><Relationship Id="rId7" Type="http://schemas.openxmlformats.org/officeDocument/2006/relationships/audio" Target="../media/audio4.wav"/><Relationship Id="rId12" Type="http://schemas.openxmlformats.org/officeDocument/2006/relationships/image" Target="../media/image13.jpeg"/><Relationship Id="rId2" Type="http://schemas.openxmlformats.org/officeDocument/2006/relationships/audio" Target="../media/audio2.wav"/><Relationship Id="rId1" Type="http://schemas.openxmlformats.org/officeDocument/2006/relationships/slideLayout" Target="../slideLayouts/slideLayout1.xml"/><Relationship Id="rId6" Type="http://schemas.openxmlformats.org/officeDocument/2006/relationships/slide" Target="slide3.xml"/><Relationship Id="rId11" Type="http://schemas.openxmlformats.org/officeDocument/2006/relationships/image" Target="../media/image12.jpeg"/><Relationship Id="rId5" Type="http://schemas.openxmlformats.org/officeDocument/2006/relationships/image" Target="../media/image9.png"/><Relationship Id="rId15" Type="http://schemas.openxmlformats.org/officeDocument/2006/relationships/image" Target="../media/image59.emf"/><Relationship Id="rId10" Type="http://schemas.openxmlformats.org/officeDocument/2006/relationships/image" Target="../media/image11.jpeg"/><Relationship Id="rId4" Type="http://schemas.openxmlformats.org/officeDocument/2006/relationships/audio" Target="../media/audio3.wav"/><Relationship Id="rId9" Type="http://schemas.openxmlformats.org/officeDocument/2006/relationships/image" Target="../media/image10.png"/><Relationship Id="rId14" Type="http://schemas.openxmlformats.org/officeDocument/2006/relationships/image" Target="../media/image58.emf"/></Relationships>
</file>

<file path=ppt/slides/_rels/slide19.xml.rels><?xml version="1.0" encoding="UTF-8" standalone="yes"?>
<Relationships xmlns="http://schemas.openxmlformats.org/package/2006/relationships"><Relationship Id="rId8" Type="http://schemas.openxmlformats.org/officeDocument/2006/relationships/audio" Target="../media/audio5.wav"/><Relationship Id="rId13" Type="http://schemas.openxmlformats.org/officeDocument/2006/relationships/image" Target="../media/image14.jpeg"/><Relationship Id="rId3" Type="http://schemas.openxmlformats.org/officeDocument/2006/relationships/image" Target="../media/image8.png"/><Relationship Id="rId7" Type="http://schemas.openxmlformats.org/officeDocument/2006/relationships/audio" Target="../media/audio4.wav"/><Relationship Id="rId12" Type="http://schemas.openxmlformats.org/officeDocument/2006/relationships/image" Target="../media/image13.jpeg"/><Relationship Id="rId2" Type="http://schemas.openxmlformats.org/officeDocument/2006/relationships/audio" Target="../media/audio2.wav"/><Relationship Id="rId1" Type="http://schemas.openxmlformats.org/officeDocument/2006/relationships/slideLayout" Target="../slideLayouts/slideLayout1.xml"/><Relationship Id="rId6" Type="http://schemas.openxmlformats.org/officeDocument/2006/relationships/slide" Target="slide3.xml"/><Relationship Id="rId11" Type="http://schemas.openxmlformats.org/officeDocument/2006/relationships/image" Target="../media/image12.jpeg"/><Relationship Id="rId5" Type="http://schemas.openxmlformats.org/officeDocument/2006/relationships/image" Target="../media/image9.png"/><Relationship Id="rId15" Type="http://schemas.openxmlformats.org/officeDocument/2006/relationships/image" Target="../media/image61.emf"/><Relationship Id="rId10" Type="http://schemas.openxmlformats.org/officeDocument/2006/relationships/image" Target="../media/image11.jpeg"/><Relationship Id="rId4" Type="http://schemas.openxmlformats.org/officeDocument/2006/relationships/audio" Target="../media/audio3.wav"/><Relationship Id="rId9" Type="http://schemas.openxmlformats.org/officeDocument/2006/relationships/image" Target="../media/image10.png"/><Relationship Id="rId14" Type="http://schemas.openxmlformats.org/officeDocument/2006/relationships/image" Target="../media/image60.emf"/></Relationships>
</file>

<file path=ppt/slides/_rels/slide2.xml.rels><?xml version="1.0" encoding="UTF-8" standalone="yes"?>
<Relationships xmlns="http://schemas.openxmlformats.org/package/2006/relationships"><Relationship Id="rId8" Type="http://schemas.openxmlformats.org/officeDocument/2006/relationships/audio" Target="../media/audio5.wav"/><Relationship Id="rId13" Type="http://schemas.openxmlformats.org/officeDocument/2006/relationships/image" Target="../media/image14.jpeg"/><Relationship Id="rId3" Type="http://schemas.openxmlformats.org/officeDocument/2006/relationships/image" Target="../media/image8.png"/><Relationship Id="rId7" Type="http://schemas.openxmlformats.org/officeDocument/2006/relationships/audio" Target="../media/audio4.wav"/><Relationship Id="rId12" Type="http://schemas.openxmlformats.org/officeDocument/2006/relationships/image" Target="../media/image13.jpeg"/><Relationship Id="rId2" Type="http://schemas.openxmlformats.org/officeDocument/2006/relationships/audio" Target="../media/audio2.wav"/><Relationship Id="rId1" Type="http://schemas.openxmlformats.org/officeDocument/2006/relationships/slideLayout" Target="../slideLayouts/slideLayout1.xml"/><Relationship Id="rId6" Type="http://schemas.openxmlformats.org/officeDocument/2006/relationships/slide" Target="slide3.xml"/><Relationship Id="rId11" Type="http://schemas.openxmlformats.org/officeDocument/2006/relationships/image" Target="../media/image12.jpeg"/><Relationship Id="rId5" Type="http://schemas.openxmlformats.org/officeDocument/2006/relationships/image" Target="../media/image9.png"/><Relationship Id="rId10" Type="http://schemas.openxmlformats.org/officeDocument/2006/relationships/image" Target="../media/image11.jpeg"/><Relationship Id="rId4" Type="http://schemas.openxmlformats.org/officeDocument/2006/relationships/audio" Target="../media/audio3.wav"/><Relationship Id="rId9" Type="http://schemas.openxmlformats.org/officeDocument/2006/relationships/image" Target="../media/image10.png"/></Relationships>
</file>

<file path=ppt/slides/_rels/slide20.xml.rels><?xml version="1.0" encoding="UTF-8" standalone="yes"?>
<Relationships xmlns="http://schemas.openxmlformats.org/package/2006/relationships"><Relationship Id="rId8" Type="http://schemas.openxmlformats.org/officeDocument/2006/relationships/audio" Target="../media/audio5.wav"/><Relationship Id="rId13" Type="http://schemas.openxmlformats.org/officeDocument/2006/relationships/image" Target="../media/image14.jpeg"/><Relationship Id="rId3" Type="http://schemas.openxmlformats.org/officeDocument/2006/relationships/image" Target="../media/image8.png"/><Relationship Id="rId7" Type="http://schemas.openxmlformats.org/officeDocument/2006/relationships/audio" Target="../media/audio4.wav"/><Relationship Id="rId12" Type="http://schemas.openxmlformats.org/officeDocument/2006/relationships/image" Target="../media/image13.jpeg"/><Relationship Id="rId2" Type="http://schemas.openxmlformats.org/officeDocument/2006/relationships/audio" Target="../media/audio2.wav"/><Relationship Id="rId1" Type="http://schemas.openxmlformats.org/officeDocument/2006/relationships/slideLayout" Target="../slideLayouts/slideLayout1.xml"/><Relationship Id="rId6" Type="http://schemas.openxmlformats.org/officeDocument/2006/relationships/slide" Target="slide3.xml"/><Relationship Id="rId11" Type="http://schemas.openxmlformats.org/officeDocument/2006/relationships/image" Target="../media/image12.jpeg"/><Relationship Id="rId5" Type="http://schemas.openxmlformats.org/officeDocument/2006/relationships/image" Target="../media/image9.png"/><Relationship Id="rId15" Type="http://schemas.openxmlformats.org/officeDocument/2006/relationships/image" Target="../media/image63.emf"/><Relationship Id="rId10" Type="http://schemas.openxmlformats.org/officeDocument/2006/relationships/image" Target="../media/image11.jpeg"/><Relationship Id="rId4" Type="http://schemas.openxmlformats.org/officeDocument/2006/relationships/audio" Target="../media/audio3.wav"/><Relationship Id="rId9" Type="http://schemas.openxmlformats.org/officeDocument/2006/relationships/image" Target="../media/image10.png"/><Relationship Id="rId14" Type="http://schemas.openxmlformats.org/officeDocument/2006/relationships/image" Target="../media/image62.emf"/></Relationships>
</file>

<file path=ppt/slides/_rels/slide21.xml.rels><?xml version="1.0" encoding="UTF-8" standalone="yes"?>
<Relationships xmlns="http://schemas.openxmlformats.org/package/2006/relationships"><Relationship Id="rId8" Type="http://schemas.openxmlformats.org/officeDocument/2006/relationships/audio" Target="../media/audio5.wav"/><Relationship Id="rId13" Type="http://schemas.openxmlformats.org/officeDocument/2006/relationships/image" Target="../media/image14.jpeg"/><Relationship Id="rId3" Type="http://schemas.openxmlformats.org/officeDocument/2006/relationships/image" Target="../media/image8.png"/><Relationship Id="rId7" Type="http://schemas.openxmlformats.org/officeDocument/2006/relationships/audio" Target="../media/audio4.wav"/><Relationship Id="rId12" Type="http://schemas.openxmlformats.org/officeDocument/2006/relationships/image" Target="../media/image13.jpeg"/><Relationship Id="rId17" Type="http://schemas.openxmlformats.org/officeDocument/2006/relationships/image" Target="../media/image67.emf"/><Relationship Id="rId2" Type="http://schemas.openxmlformats.org/officeDocument/2006/relationships/audio" Target="../media/audio2.wav"/><Relationship Id="rId16" Type="http://schemas.openxmlformats.org/officeDocument/2006/relationships/image" Target="../media/image66.emf"/><Relationship Id="rId1" Type="http://schemas.openxmlformats.org/officeDocument/2006/relationships/slideLayout" Target="../slideLayouts/slideLayout1.xml"/><Relationship Id="rId6" Type="http://schemas.openxmlformats.org/officeDocument/2006/relationships/slide" Target="slide3.xml"/><Relationship Id="rId11" Type="http://schemas.openxmlformats.org/officeDocument/2006/relationships/image" Target="../media/image12.jpeg"/><Relationship Id="rId5" Type="http://schemas.openxmlformats.org/officeDocument/2006/relationships/image" Target="../media/image9.png"/><Relationship Id="rId15" Type="http://schemas.openxmlformats.org/officeDocument/2006/relationships/image" Target="../media/image65.emf"/><Relationship Id="rId10" Type="http://schemas.openxmlformats.org/officeDocument/2006/relationships/image" Target="../media/image11.jpeg"/><Relationship Id="rId4" Type="http://schemas.openxmlformats.org/officeDocument/2006/relationships/audio" Target="../media/audio3.wav"/><Relationship Id="rId9" Type="http://schemas.openxmlformats.org/officeDocument/2006/relationships/image" Target="../media/image10.png"/><Relationship Id="rId14" Type="http://schemas.openxmlformats.org/officeDocument/2006/relationships/image" Target="../media/image64.emf"/></Relationships>
</file>

<file path=ppt/slides/_rels/slide22.xml.rels><?xml version="1.0" encoding="UTF-8" standalone="yes"?>
<Relationships xmlns="http://schemas.openxmlformats.org/package/2006/relationships"><Relationship Id="rId8" Type="http://schemas.openxmlformats.org/officeDocument/2006/relationships/audio" Target="../media/audio5.wav"/><Relationship Id="rId13" Type="http://schemas.openxmlformats.org/officeDocument/2006/relationships/image" Target="../media/image14.jpeg"/><Relationship Id="rId3" Type="http://schemas.openxmlformats.org/officeDocument/2006/relationships/image" Target="../media/image8.png"/><Relationship Id="rId7" Type="http://schemas.openxmlformats.org/officeDocument/2006/relationships/audio" Target="../media/audio4.wav"/><Relationship Id="rId12" Type="http://schemas.openxmlformats.org/officeDocument/2006/relationships/image" Target="../media/image13.jpeg"/><Relationship Id="rId2" Type="http://schemas.openxmlformats.org/officeDocument/2006/relationships/audio" Target="../media/audio2.wav"/><Relationship Id="rId1" Type="http://schemas.openxmlformats.org/officeDocument/2006/relationships/slideLayout" Target="../slideLayouts/slideLayout1.xml"/><Relationship Id="rId6" Type="http://schemas.openxmlformats.org/officeDocument/2006/relationships/slide" Target="slide3.xml"/><Relationship Id="rId11" Type="http://schemas.openxmlformats.org/officeDocument/2006/relationships/image" Target="../media/image12.jpeg"/><Relationship Id="rId5" Type="http://schemas.openxmlformats.org/officeDocument/2006/relationships/image" Target="../media/image9.png"/><Relationship Id="rId10" Type="http://schemas.openxmlformats.org/officeDocument/2006/relationships/image" Target="../media/image11.jpeg"/><Relationship Id="rId4" Type="http://schemas.openxmlformats.org/officeDocument/2006/relationships/audio" Target="../media/audio3.wav"/><Relationship Id="rId9" Type="http://schemas.openxmlformats.org/officeDocument/2006/relationships/image" Target="../media/image10.png"/><Relationship Id="rId14" Type="http://schemas.openxmlformats.org/officeDocument/2006/relationships/image" Target="../media/image68.emf"/></Relationships>
</file>

<file path=ppt/slides/_rels/slide23.xml.rels><?xml version="1.0" encoding="UTF-8" standalone="yes"?>
<Relationships xmlns="http://schemas.openxmlformats.org/package/2006/relationships"><Relationship Id="rId8" Type="http://schemas.openxmlformats.org/officeDocument/2006/relationships/audio" Target="../media/audio5.wav"/><Relationship Id="rId13" Type="http://schemas.openxmlformats.org/officeDocument/2006/relationships/image" Target="../media/image14.jpeg"/><Relationship Id="rId3" Type="http://schemas.openxmlformats.org/officeDocument/2006/relationships/image" Target="../media/image8.png"/><Relationship Id="rId7" Type="http://schemas.openxmlformats.org/officeDocument/2006/relationships/audio" Target="../media/audio4.wav"/><Relationship Id="rId12" Type="http://schemas.openxmlformats.org/officeDocument/2006/relationships/image" Target="../media/image13.jpeg"/><Relationship Id="rId2" Type="http://schemas.openxmlformats.org/officeDocument/2006/relationships/audio" Target="../media/audio2.wav"/><Relationship Id="rId16" Type="http://schemas.openxmlformats.org/officeDocument/2006/relationships/image" Target="../media/image71.emf"/><Relationship Id="rId1" Type="http://schemas.openxmlformats.org/officeDocument/2006/relationships/slideLayout" Target="../slideLayouts/slideLayout1.xml"/><Relationship Id="rId6" Type="http://schemas.openxmlformats.org/officeDocument/2006/relationships/slide" Target="slide3.xml"/><Relationship Id="rId11" Type="http://schemas.openxmlformats.org/officeDocument/2006/relationships/image" Target="../media/image12.jpeg"/><Relationship Id="rId5" Type="http://schemas.openxmlformats.org/officeDocument/2006/relationships/image" Target="../media/image9.png"/><Relationship Id="rId15" Type="http://schemas.openxmlformats.org/officeDocument/2006/relationships/image" Target="../media/image70.emf"/><Relationship Id="rId10" Type="http://schemas.openxmlformats.org/officeDocument/2006/relationships/image" Target="../media/image11.jpeg"/><Relationship Id="rId4" Type="http://schemas.openxmlformats.org/officeDocument/2006/relationships/audio" Target="../media/audio3.wav"/><Relationship Id="rId9" Type="http://schemas.openxmlformats.org/officeDocument/2006/relationships/image" Target="../media/image10.png"/><Relationship Id="rId14" Type="http://schemas.openxmlformats.org/officeDocument/2006/relationships/image" Target="../media/image69.emf"/></Relationships>
</file>

<file path=ppt/slides/_rels/slide24.xml.rels><?xml version="1.0" encoding="UTF-8" standalone="yes"?>
<Relationships xmlns="http://schemas.openxmlformats.org/package/2006/relationships"><Relationship Id="rId8" Type="http://schemas.openxmlformats.org/officeDocument/2006/relationships/audio" Target="../media/audio5.wav"/><Relationship Id="rId13" Type="http://schemas.openxmlformats.org/officeDocument/2006/relationships/image" Target="../media/image14.jpeg"/><Relationship Id="rId3" Type="http://schemas.openxmlformats.org/officeDocument/2006/relationships/image" Target="../media/image8.png"/><Relationship Id="rId7" Type="http://schemas.openxmlformats.org/officeDocument/2006/relationships/audio" Target="../media/audio4.wav"/><Relationship Id="rId12" Type="http://schemas.openxmlformats.org/officeDocument/2006/relationships/image" Target="../media/image13.jpeg"/><Relationship Id="rId2" Type="http://schemas.openxmlformats.org/officeDocument/2006/relationships/audio" Target="../media/audio2.wav"/><Relationship Id="rId1" Type="http://schemas.openxmlformats.org/officeDocument/2006/relationships/slideLayout" Target="../slideLayouts/slideLayout1.xml"/><Relationship Id="rId6" Type="http://schemas.openxmlformats.org/officeDocument/2006/relationships/slide" Target="slide3.xml"/><Relationship Id="rId11" Type="http://schemas.openxmlformats.org/officeDocument/2006/relationships/image" Target="../media/image12.jpeg"/><Relationship Id="rId5" Type="http://schemas.openxmlformats.org/officeDocument/2006/relationships/image" Target="../media/image9.png"/><Relationship Id="rId15" Type="http://schemas.openxmlformats.org/officeDocument/2006/relationships/image" Target="../media/image73.emf"/><Relationship Id="rId10" Type="http://schemas.openxmlformats.org/officeDocument/2006/relationships/image" Target="../media/image11.jpeg"/><Relationship Id="rId4" Type="http://schemas.openxmlformats.org/officeDocument/2006/relationships/audio" Target="../media/audio3.wav"/><Relationship Id="rId9" Type="http://schemas.openxmlformats.org/officeDocument/2006/relationships/image" Target="../media/image10.png"/><Relationship Id="rId14" Type="http://schemas.openxmlformats.org/officeDocument/2006/relationships/image" Target="../media/image72.emf"/></Relationships>
</file>

<file path=ppt/slides/_rels/slide25.xml.rels><?xml version="1.0" encoding="UTF-8" standalone="yes"?>
<Relationships xmlns="http://schemas.openxmlformats.org/package/2006/relationships"><Relationship Id="rId8" Type="http://schemas.openxmlformats.org/officeDocument/2006/relationships/audio" Target="../media/audio5.wav"/><Relationship Id="rId13" Type="http://schemas.openxmlformats.org/officeDocument/2006/relationships/image" Target="../media/image14.jpeg"/><Relationship Id="rId3" Type="http://schemas.openxmlformats.org/officeDocument/2006/relationships/image" Target="../media/image8.png"/><Relationship Id="rId7" Type="http://schemas.openxmlformats.org/officeDocument/2006/relationships/audio" Target="../media/audio4.wav"/><Relationship Id="rId12" Type="http://schemas.openxmlformats.org/officeDocument/2006/relationships/image" Target="../media/image13.jpeg"/><Relationship Id="rId2" Type="http://schemas.openxmlformats.org/officeDocument/2006/relationships/audio" Target="../media/audio2.wav"/><Relationship Id="rId16" Type="http://schemas.openxmlformats.org/officeDocument/2006/relationships/image" Target="../media/image76.emf"/><Relationship Id="rId1" Type="http://schemas.openxmlformats.org/officeDocument/2006/relationships/slideLayout" Target="../slideLayouts/slideLayout1.xml"/><Relationship Id="rId6" Type="http://schemas.openxmlformats.org/officeDocument/2006/relationships/slide" Target="slide3.xml"/><Relationship Id="rId11" Type="http://schemas.openxmlformats.org/officeDocument/2006/relationships/image" Target="../media/image12.jpeg"/><Relationship Id="rId5" Type="http://schemas.openxmlformats.org/officeDocument/2006/relationships/image" Target="../media/image9.png"/><Relationship Id="rId15" Type="http://schemas.openxmlformats.org/officeDocument/2006/relationships/image" Target="../media/image75.emf"/><Relationship Id="rId10" Type="http://schemas.openxmlformats.org/officeDocument/2006/relationships/image" Target="../media/image11.jpeg"/><Relationship Id="rId4" Type="http://schemas.openxmlformats.org/officeDocument/2006/relationships/audio" Target="../media/audio3.wav"/><Relationship Id="rId9" Type="http://schemas.openxmlformats.org/officeDocument/2006/relationships/image" Target="../media/image10.png"/><Relationship Id="rId14" Type="http://schemas.openxmlformats.org/officeDocument/2006/relationships/image" Target="../media/image74.emf"/></Relationships>
</file>

<file path=ppt/slides/_rels/slide26.xml.rels><?xml version="1.0" encoding="UTF-8" standalone="yes"?>
<Relationships xmlns="http://schemas.openxmlformats.org/package/2006/relationships"><Relationship Id="rId8" Type="http://schemas.openxmlformats.org/officeDocument/2006/relationships/audio" Target="../media/audio5.wav"/><Relationship Id="rId13" Type="http://schemas.openxmlformats.org/officeDocument/2006/relationships/image" Target="../media/image14.jpeg"/><Relationship Id="rId3" Type="http://schemas.openxmlformats.org/officeDocument/2006/relationships/image" Target="../media/image8.png"/><Relationship Id="rId7" Type="http://schemas.openxmlformats.org/officeDocument/2006/relationships/audio" Target="../media/audio4.wav"/><Relationship Id="rId12" Type="http://schemas.openxmlformats.org/officeDocument/2006/relationships/image" Target="../media/image13.jpeg"/><Relationship Id="rId2" Type="http://schemas.openxmlformats.org/officeDocument/2006/relationships/audio" Target="../media/audio2.wav"/><Relationship Id="rId1" Type="http://schemas.openxmlformats.org/officeDocument/2006/relationships/slideLayout" Target="../slideLayouts/slideLayout1.xml"/><Relationship Id="rId6" Type="http://schemas.openxmlformats.org/officeDocument/2006/relationships/slide" Target="slide3.xml"/><Relationship Id="rId11" Type="http://schemas.openxmlformats.org/officeDocument/2006/relationships/image" Target="../media/image12.jpeg"/><Relationship Id="rId5" Type="http://schemas.openxmlformats.org/officeDocument/2006/relationships/image" Target="../media/image9.png"/><Relationship Id="rId15" Type="http://schemas.openxmlformats.org/officeDocument/2006/relationships/image" Target="../media/image78.emf"/><Relationship Id="rId10" Type="http://schemas.openxmlformats.org/officeDocument/2006/relationships/image" Target="../media/image11.jpeg"/><Relationship Id="rId4" Type="http://schemas.openxmlformats.org/officeDocument/2006/relationships/audio" Target="../media/audio3.wav"/><Relationship Id="rId9" Type="http://schemas.openxmlformats.org/officeDocument/2006/relationships/image" Target="../media/image10.png"/><Relationship Id="rId14" Type="http://schemas.openxmlformats.org/officeDocument/2006/relationships/image" Target="../media/image77.emf"/></Relationships>
</file>

<file path=ppt/slides/_rels/slide27.xml.rels><?xml version="1.0" encoding="UTF-8" standalone="yes"?>
<Relationships xmlns="http://schemas.openxmlformats.org/package/2006/relationships"><Relationship Id="rId8" Type="http://schemas.openxmlformats.org/officeDocument/2006/relationships/audio" Target="../media/audio5.wav"/><Relationship Id="rId13" Type="http://schemas.openxmlformats.org/officeDocument/2006/relationships/image" Target="../media/image14.jpeg"/><Relationship Id="rId3" Type="http://schemas.openxmlformats.org/officeDocument/2006/relationships/image" Target="../media/image8.png"/><Relationship Id="rId7" Type="http://schemas.openxmlformats.org/officeDocument/2006/relationships/audio" Target="../media/audio4.wav"/><Relationship Id="rId12" Type="http://schemas.openxmlformats.org/officeDocument/2006/relationships/image" Target="../media/image13.jpeg"/><Relationship Id="rId2" Type="http://schemas.openxmlformats.org/officeDocument/2006/relationships/audio" Target="../media/audio2.wav"/><Relationship Id="rId16" Type="http://schemas.openxmlformats.org/officeDocument/2006/relationships/image" Target="../media/image81.emf"/><Relationship Id="rId1" Type="http://schemas.openxmlformats.org/officeDocument/2006/relationships/slideLayout" Target="../slideLayouts/slideLayout1.xml"/><Relationship Id="rId6" Type="http://schemas.openxmlformats.org/officeDocument/2006/relationships/slide" Target="slide3.xml"/><Relationship Id="rId11" Type="http://schemas.openxmlformats.org/officeDocument/2006/relationships/image" Target="../media/image12.jpeg"/><Relationship Id="rId5" Type="http://schemas.openxmlformats.org/officeDocument/2006/relationships/image" Target="../media/image9.png"/><Relationship Id="rId15" Type="http://schemas.openxmlformats.org/officeDocument/2006/relationships/image" Target="../media/image80.emf"/><Relationship Id="rId10" Type="http://schemas.openxmlformats.org/officeDocument/2006/relationships/image" Target="../media/image11.jpeg"/><Relationship Id="rId4" Type="http://schemas.openxmlformats.org/officeDocument/2006/relationships/audio" Target="../media/audio3.wav"/><Relationship Id="rId9" Type="http://schemas.openxmlformats.org/officeDocument/2006/relationships/image" Target="../media/image10.png"/><Relationship Id="rId14" Type="http://schemas.openxmlformats.org/officeDocument/2006/relationships/image" Target="../media/image79.emf"/></Relationships>
</file>

<file path=ppt/slides/_rels/slide28.xml.rels><?xml version="1.0" encoding="UTF-8" standalone="yes"?>
<Relationships xmlns="http://schemas.openxmlformats.org/package/2006/relationships"><Relationship Id="rId8" Type="http://schemas.openxmlformats.org/officeDocument/2006/relationships/audio" Target="../media/audio5.wav"/><Relationship Id="rId13" Type="http://schemas.openxmlformats.org/officeDocument/2006/relationships/image" Target="../media/image14.jpeg"/><Relationship Id="rId3" Type="http://schemas.openxmlformats.org/officeDocument/2006/relationships/image" Target="../media/image8.png"/><Relationship Id="rId7" Type="http://schemas.openxmlformats.org/officeDocument/2006/relationships/audio" Target="../media/audio4.wav"/><Relationship Id="rId12" Type="http://schemas.openxmlformats.org/officeDocument/2006/relationships/image" Target="../media/image13.jpeg"/><Relationship Id="rId2" Type="http://schemas.openxmlformats.org/officeDocument/2006/relationships/audio" Target="../media/audio2.wav"/><Relationship Id="rId16" Type="http://schemas.openxmlformats.org/officeDocument/2006/relationships/image" Target="../media/image84.emf"/><Relationship Id="rId1" Type="http://schemas.openxmlformats.org/officeDocument/2006/relationships/slideLayout" Target="../slideLayouts/slideLayout1.xml"/><Relationship Id="rId6" Type="http://schemas.openxmlformats.org/officeDocument/2006/relationships/slide" Target="slide3.xml"/><Relationship Id="rId11" Type="http://schemas.openxmlformats.org/officeDocument/2006/relationships/image" Target="../media/image12.jpeg"/><Relationship Id="rId5" Type="http://schemas.openxmlformats.org/officeDocument/2006/relationships/image" Target="../media/image9.png"/><Relationship Id="rId15" Type="http://schemas.openxmlformats.org/officeDocument/2006/relationships/image" Target="../media/image83.emf"/><Relationship Id="rId10" Type="http://schemas.openxmlformats.org/officeDocument/2006/relationships/image" Target="../media/image11.jpeg"/><Relationship Id="rId4" Type="http://schemas.openxmlformats.org/officeDocument/2006/relationships/audio" Target="../media/audio3.wav"/><Relationship Id="rId9" Type="http://schemas.openxmlformats.org/officeDocument/2006/relationships/image" Target="../media/image10.png"/><Relationship Id="rId14" Type="http://schemas.openxmlformats.org/officeDocument/2006/relationships/image" Target="../media/image82.emf"/></Relationships>
</file>

<file path=ppt/slides/_rels/slide29.xml.rels><?xml version="1.0" encoding="UTF-8" standalone="yes"?>
<Relationships xmlns="http://schemas.openxmlformats.org/package/2006/relationships"><Relationship Id="rId8" Type="http://schemas.openxmlformats.org/officeDocument/2006/relationships/audio" Target="../media/audio5.wav"/><Relationship Id="rId13" Type="http://schemas.openxmlformats.org/officeDocument/2006/relationships/image" Target="../media/image14.jpeg"/><Relationship Id="rId3" Type="http://schemas.openxmlformats.org/officeDocument/2006/relationships/image" Target="../media/image8.png"/><Relationship Id="rId7" Type="http://schemas.openxmlformats.org/officeDocument/2006/relationships/audio" Target="../media/audio4.wav"/><Relationship Id="rId12" Type="http://schemas.openxmlformats.org/officeDocument/2006/relationships/image" Target="../media/image13.jpeg"/><Relationship Id="rId2" Type="http://schemas.openxmlformats.org/officeDocument/2006/relationships/audio" Target="../media/audio2.wav"/><Relationship Id="rId1" Type="http://schemas.openxmlformats.org/officeDocument/2006/relationships/slideLayout" Target="../slideLayouts/slideLayout1.xml"/><Relationship Id="rId6" Type="http://schemas.openxmlformats.org/officeDocument/2006/relationships/slide" Target="slide3.xml"/><Relationship Id="rId11" Type="http://schemas.openxmlformats.org/officeDocument/2006/relationships/image" Target="../media/image12.jpeg"/><Relationship Id="rId5" Type="http://schemas.openxmlformats.org/officeDocument/2006/relationships/image" Target="../media/image9.png"/><Relationship Id="rId15" Type="http://schemas.openxmlformats.org/officeDocument/2006/relationships/image" Target="../media/image86.png"/><Relationship Id="rId10" Type="http://schemas.openxmlformats.org/officeDocument/2006/relationships/image" Target="../media/image11.jpeg"/><Relationship Id="rId4" Type="http://schemas.openxmlformats.org/officeDocument/2006/relationships/audio" Target="../media/audio3.wav"/><Relationship Id="rId9" Type="http://schemas.openxmlformats.org/officeDocument/2006/relationships/image" Target="../media/image10.png"/><Relationship Id="rId14" Type="http://schemas.openxmlformats.org/officeDocument/2006/relationships/image" Target="../media/image85.png"/></Relationships>
</file>

<file path=ppt/slides/_rels/slide3.xml.rels><?xml version="1.0" encoding="UTF-8" standalone="yes"?>
<Relationships xmlns="http://schemas.openxmlformats.org/package/2006/relationships"><Relationship Id="rId8" Type="http://schemas.openxmlformats.org/officeDocument/2006/relationships/audio" Target="../media/audio5.wav"/><Relationship Id="rId13" Type="http://schemas.openxmlformats.org/officeDocument/2006/relationships/image" Target="../media/image14.jpeg"/><Relationship Id="rId18" Type="http://schemas.openxmlformats.org/officeDocument/2006/relationships/slide" Target="slide14.xml"/><Relationship Id="rId26" Type="http://schemas.openxmlformats.org/officeDocument/2006/relationships/slide" Target="slide40.xml"/><Relationship Id="rId3" Type="http://schemas.openxmlformats.org/officeDocument/2006/relationships/image" Target="../media/image8.png"/><Relationship Id="rId21" Type="http://schemas.openxmlformats.org/officeDocument/2006/relationships/slide" Target="slide24.xml"/><Relationship Id="rId7" Type="http://schemas.openxmlformats.org/officeDocument/2006/relationships/audio" Target="../media/audio4.wav"/><Relationship Id="rId12" Type="http://schemas.openxmlformats.org/officeDocument/2006/relationships/image" Target="../media/image13.jpeg"/><Relationship Id="rId17" Type="http://schemas.openxmlformats.org/officeDocument/2006/relationships/slide" Target="slide11.xml"/><Relationship Id="rId25" Type="http://schemas.openxmlformats.org/officeDocument/2006/relationships/slide" Target="slide38.xml"/><Relationship Id="rId2" Type="http://schemas.openxmlformats.org/officeDocument/2006/relationships/audio" Target="../media/audio2.wav"/><Relationship Id="rId16" Type="http://schemas.openxmlformats.org/officeDocument/2006/relationships/slide" Target="slide8.xml"/><Relationship Id="rId20" Type="http://schemas.openxmlformats.org/officeDocument/2006/relationships/slide" Target="slide21.xml"/><Relationship Id="rId1" Type="http://schemas.openxmlformats.org/officeDocument/2006/relationships/slideLayout" Target="../slideLayouts/slideLayout1.xml"/><Relationship Id="rId6" Type="http://schemas.openxmlformats.org/officeDocument/2006/relationships/slide" Target="slide3.xml"/><Relationship Id="rId11" Type="http://schemas.openxmlformats.org/officeDocument/2006/relationships/image" Target="../media/image12.jpeg"/><Relationship Id="rId24" Type="http://schemas.openxmlformats.org/officeDocument/2006/relationships/slide" Target="slide37.xml"/><Relationship Id="rId5" Type="http://schemas.openxmlformats.org/officeDocument/2006/relationships/image" Target="../media/image9.png"/><Relationship Id="rId15" Type="http://schemas.openxmlformats.org/officeDocument/2006/relationships/slide" Target="slide6.xml"/><Relationship Id="rId23" Type="http://schemas.openxmlformats.org/officeDocument/2006/relationships/slide" Target="slide33.xml"/><Relationship Id="rId10" Type="http://schemas.openxmlformats.org/officeDocument/2006/relationships/image" Target="../media/image11.jpeg"/><Relationship Id="rId19" Type="http://schemas.openxmlformats.org/officeDocument/2006/relationships/slide" Target="slide18.xml"/><Relationship Id="rId4" Type="http://schemas.openxmlformats.org/officeDocument/2006/relationships/audio" Target="../media/audio3.wav"/><Relationship Id="rId9" Type="http://schemas.openxmlformats.org/officeDocument/2006/relationships/image" Target="../media/image10.png"/><Relationship Id="rId14" Type="http://schemas.openxmlformats.org/officeDocument/2006/relationships/slide" Target="slide5.xml"/><Relationship Id="rId22" Type="http://schemas.openxmlformats.org/officeDocument/2006/relationships/slide" Target="slide26.xml"/></Relationships>
</file>

<file path=ppt/slides/_rels/slide30.xml.rels><?xml version="1.0" encoding="UTF-8" standalone="yes"?>
<Relationships xmlns="http://schemas.openxmlformats.org/package/2006/relationships"><Relationship Id="rId8" Type="http://schemas.openxmlformats.org/officeDocument/2006/relationships/audio" Target="../media/audio5.wav"/><Relationship Id="rId13" Type="http://schemas.openxmlformats.org/officeDocument/2006/relationships/image" Target="../media/image14.jpeg"/><Relationship Id="rId3" Type="http://schemas.openxmlformats.org/officeDocument/2006/relationships/image" Target="../media/image8.png"/><Relationship Id="rId7" Type="http://schemas.openxmlformats.org/officeDocument/2006/relationships/audio" Target="../media/audio4.wav"/><Relationship Id="rId12" Type="http://schemas.openxmlformats.org/officeDocument/2006/relationships/image" Target="../media/image13.jpeg"/><Relationship Id="rId2" Type="http://schemas.openxmlformats.org/officeDocument/2006/relationships/audio" Target="../media/audio2.wav"/><Relationship Id="rId1" Type="http://schemas.openxmlformats.org/officeDocument/2006/relationships/slideLayout" Target="../slideLayouts/slideLayout1.xml"/><Relationship Id="rId6" Type="http://schemas.openxmlformats.org/officeDocument/2006/relationships/slide" Target="slide3.xml"/><Relationship Id="rId11" Type="http://schemas.openxmlformats.org/officeDocument/2006/relationships/image" Target="../media/image12.jpeg"/><Relationship Id="rId5" Type="http://schemas.openxmlformats.org/officeDocument/2006/relationships/image" Target="../media/image9.png"/><Relationship Id="rId15" Type="http://schemas.openxmlformats.org/officeDocument/2006/relationships/image" Target="../media/image88.emf"/><Relationship Id="rId10" Type="http://schemas.openxmlformats.org/officeDocument/2006/relationships/image" Target="../media/image11.jpeg"/><Relationship Id="rId4" Type="http://schemas.openxmlformats.org/officeDocument/2006/relationships/audio" Target="../media/audio3.wav"/><Relationship Id="rId9" Type="http://schemas.openxmlformats.org/officeDocument/2006/relationships/image" Target="../media/image10.png"/><Relationship Id="rId14" Type="http://schemas.openxmlformats.org/officeDocument/2006/relationships/image" Target="../media/image87.emf"/></Relationships>
</file>

<file path=ppt/slides/_rels/slide31.xml.rels><?xml version="1.0" encoding="UTF-8" standalone="yes"?>
<Relationships xmlns="http://schemas.openxmlformats.org/package/2006/relationships"><Relationship Id="rId8" Type="http://schemas.openxmlformats.org/officeDocument/2006/relationships/audio" Target="../media/audio5.wav"/><Relationship Id="rId13" Type="http://schemas.openxmlformats.org/officeDocument/2006/relationships/image" Target="../media/image14.jpeg"/><Relationship Id="rId3" Type="http://schemas.openxmlformats.org/officeDocument/2006/relationships/image" Target="../media/image8.png"/><Relationship Id="rId7" Type="http://schemas.openxmlformats.org/officeDocument/2006/relationships/audio" Target="../media/audio4.wav"/><Relationship Id="rId12" Type="http://schemas.openxmlformats.org/officeDocument/2006/relationships/image" Target="../media/image13.jpeg"/><Relationship Id="rId2" Type="http://schemas.openxmlformats.org/officeDocument/2006/relationships/audio" Target="../media/audio2.wav"/><Relationship Id="rId1" Type="http://schemas.openxmlformats.org/officeDocument/2006/relationships/slideLayout" Target="../slideLayouts/slideLayout1.xml"/><Relationship Id="rId6" Type="http://schemas.openxmlformats.org/officeDocument/2006/relationships/slide" Target="slide3.xml"/><Relationship Id="rId11" Type="http://schemas.openxmlformats.org/officeDocument/2006/relationships/image" Target="../media/image12.jpeg"/><Relationship Id="rId5" Type="http://schemas.openxmlformats.org/officeDocument/2006/relationships/image" Target="../media/image9.png"/><Relationship Id="rId15" Type="http://schemas.openxmlformats.org/officeDocument/2006/relationships/image" Target="../media/image90.emf"/><Relationship Id="rId10" Type="http://schemas.openxmlformats.org/officeDocument/2006/relationships/image" Target="../media/image11.jpeg"/><Relationship Id="rId4" Type="http://schemas.openxmlformats.org/officeDocument/2006/relationships/audio" Target="../media/audio3.wav"/><Relationship Id="rId9" Type="http://schemas.openxmlformats.org/officeDocument/2006/relationships/image" Target="../media/image10.png"/><Relationship Id="rId14" Type="http://schemas.openxmlformats.org/officeDocument/2006/relationships/image" Target="../media/image89.emf"/></Relationships>
</file>

<file path=ppt/slides/_rels/slide32.xml.rels><?xml version="1.0" encoding="UTF-8" standalone="yes"?>
<Relationships xmlns="http://schemas.openxmlformats.org/package/2006/relationships"><Relationship Id="rId8" Type="http://schemas.openxmlformats.org/officeDocument/2006/relationships/image" Target="../media/image91.png"/><Relationship Id="rId3" Type="http://schemas.openxmlformats.org/officeDocument/2006/relationships/audio" Target="../media/audio1.wav"/><Relationship Id="rId7"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tags" Target="../tags/tag5.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92.png"/></Relationships>
</file>

<file path=ppt/slides/_rels/slide33.xml.rels><?xml version="1.0" encoding="UTF-8" standalone="yes"?>
<Relationships xmlns="http://schemas.openxmlformats.org/package/2006/relationships"><Relationship Id="rId8" Type="http://schemas.openxmlformats.org/officeDocument/2006/relationships/audio" Target="../media/audio5.wav"/><Relationship Id="rId13" Type="http://schemas.openxmlformats.org/officeDocument/2006/relationships/image" Target="../media/image14.jpeg"/><Relationship Id="rId3" Type="http://schemas.openxmlformats.org/officeDocument/2006/relationships/image" Target="../media/image8.png"/><Relationship Id="rId7" Type="http://schemas.openxmlformats.org/officeDocument/2006/relationships/audio" Target="../media/audio4.wav"/><Relationship Id="rId12" Type="http://schemas.openxmlformats.org/officeDocument/2006/relationships/image" Target="../media/image13.jpeg"/><Relationship Id="rId2" Type="http://schemas.openxmlformats.org/officeDocument/2006/relationships/audio" Target="../media/audio2.wav"/><Relationship Id="rId16" Type="http://schemas.openxmlformats.org/officeDocument/2006/relationships/image" Target="../media/image95.emf"/><Relationship Id="rId1" Type="http://schemas.openxmlformats.org/officeDocument/2006/relationships/slideLayout" Target="../slideLayouts/slideLayout1.xml"/><Relationship Id="rId6" Type="http://schemas.openxmlformats.org/officeDocument/2006/relationships/slide" Target="slide3.xml"/><Relationship Id="rId11" Type="http://schemas.openxmlformats.org/officeDocument/2006/relationships/image" Target="../media/image12.jpeg"/><Relationship Id="rId5" Type="http://schemas.openxmlformats.org/officeDocument/2006/relationships/image" Target="../media/image9.png"/><Relationship Id="rId15" Type="http://schemas.openxmlformats.org/officeDocument/2006/relationships/image" Target="../media/image94.emf"/><Relationship Id="rId10" Type="http://schemas.openxmlformats.org/officeDocument/2006/relationships/image" Target="../media/image11.jpeg"/><Relationship Id="rId4" Type="http://schemas.openxmlformats.org/officeDocument/2006/relationships/audio" Target="../media/audio3.wav"/><Relationship Id="rId9" Type="http://schemas.openxmlformats.org/officeDocument/2006/relationships/image" Target="../media/image10.png"/><Relationship Id="rId14" Type="http://schemas.openxmlformats.org/officeDocument/2006/relationships/image" Target="../media/image93.emf"/></Relationships>
</file>

<file path=ppt/slides/_rels/slide34.xml.rels><?xml version="1.0" encoding="UTF-8" standalone="yes"?>
<Relationships xmlns="http://schemas.openxmlformats.org/package/2006/relationships"><Relationship Id="rId8" Type="http://schemas.openxmlformats.org/officeDocument/2006/relationships/audio" Target="../media/audio5.wav"/><Relationship Id="rId13" Type="http://schemas.openxmlformats.org/officeDocument/2006/relationships/image" Target="../media/image14.jpeg"/><Relationship Id="rId3" Type="http://schemas.openxmlformats.org/officeDocument/2006/relationships/image" Target="../media/image8.png"/><Relationship Id="rId7" Type="http://schemas.openxmlformats.org/officeDocument/2006/relationships/audio" Target="../media/audio4.wav"/><Relationship Id="rId12" Type="http://schemas.openxmlformats.org/officeDocument/2006/relationships/image" Target="../media/image13.jpeg"/><Relationship Id="rId2" Type="http://schemas.openxmlformats.org/officeDocument/2006/relationships/audio" Target="../media/audio2.wav"/><Relationship Id="rId1" Type="http://schemas.openxmlformats.org/officeDocument/2006/relationships/slideLayout" Target="../slideLayouts/slideLayout1.xml"/><Relationship Id="rId6" Type="http://schemas.openxmlformats.org/officeDocument/2006/relationships/slide" Target="slide3.xml"/><Relationship Id="rId11" Type="http://schemas.openxmlformats.org/officeDocument/2006/relationships/image" Target="../media/image12.jpeg"/><Relationship Id="rId5" Type="http://schemas.openxmlformats.org/officeDocument/2006/relationships/image" Target="../media/image9.png"/><Relationship Id="rId15" Type="http://schemas.openxmlformats.org/officeDocument/2006/relationships/image" Target="../media/image97.emf"/><Relationship Id="rId10" Type="http://schemas.openxmlformats.org/officeDocument/2006/relationships/image" Target="../media/image11.jpeg"/><Relationship Id="rId4" Type="http://schemas.openxmlformats.org/officeDocument/2006/relationships/audio" Target="../media/audio3.wav"/><Relationship Id="rId9" Type="http://schemas.openxmlformats.org/officeDocument/2006/relationships/image" Target="../media/image10.png"/><Relationship Id="rId14" Type="http://schemas.openxmlformats.org/officeDocument/2006/relationships/image" Target="../media/image96.emf"/></Relationships>
</file>

<file path=ppt/slides/_rels/slide35.xml.rels><?xml version="1.0" encoding="UTF-8" standalone="yes"?>
<Relationships xmlns="http://schemas.openxmlformats.org/package/2006/relationships"><Relationship Id="rId8" Type="http://schemas.openxmlformats.org/officeDocument/2006/relationships/audio" Target="../media/audio5.wav"/><Relationship Id="rId13" Type="http://schemas.openxmlformats.org/officeDocument/2006/relationships/image" Target="../media/image14.jpeg"/><Relationship Id="rId3" Type="http://schemas.openxmlformats.org/officeDocument/2006/relationships/image" Target="../media/image8.png"/><Relationship Id="rId7" Type="http://schemas.openxmlformats.org/officeDocument/2006/relationships/audio" Target="../media/audio4.wav"/><Relationship Id="rId12" Type="http://schemas.openxmlformats.org/officeDocument/2006/relationships/image" Target="../media/image13.jpeg"/><Relationship Id="rId2" Type="http://schemas.openxmlformats.org/officeDocument/2006/relationships/audio" Target="../media/audio2.wav"/><Relationship Id="rId1" Type="http://schemas.openxmlformats.org/officeDocument/2006/relationships/slideLayout" Target="../slideLayouts/slideLayout1.xml"/><Relationship Id="rId6" Type="http://schemas.openxmlformats.org/officeDocument/2006/relationships/slide" Target="slide3.xml"/><Relationship Id="rId11" Type="http://schemas.openxmlformats.org/officeDocument/2006/relationships/image" Target="../media/image12.jpeg"/><Relationship Id="rId5" Type="http://schemas.openxmlformats.org/officeDocument/2006/relationships/image" Target="../media/image9.png"/><Relationship Id="rId15" Type="http://schemas.openxmlformats.org/officeDocument/2006/relationships/image" Target="../media/image99.emf"/><Relationship Id="rId10" Type="http://schemas.openxmlformats.org/officeDocument/2006/relationships/image" Target="../media/image11.jpeg"/><Relationship Id="rId4" Type="http://schemas.openxmlformats.org/officeDocument/2006/relationships/audio" Target="../media/audio3.wav"/><Relationship Id="rId9" Type="http://schemas.openxmlformats.org/officeDocument/2006/relationships/image" Target="../media/image10.png"/><Relationship Id="rId14" Type="http://schemas.openxmlformats.org/officeDocument/2006/relationships/image" Target="../media/image98.emf"/></Relationships>
</file>

<file path=ppt/slides/_rels/slide36.xml.rels><?xml version="1.0" encoding="UTF-8" standalone="yes"?>
<Relationships xmlns="http://schemas.openxmlformats.org/package/2006/relationships"><Relationship Id="rId8" Type="http://schemas.openxmlformats.org/officeDocument/2006/relationships/audio" Target="../media/audio5.wav"/><Relationship Id="rId13" Type="http://schemas.openxmlformats.org/officeDocument/2006/relationships/image" Target="../media/image14.jpeg"/><Relationship Id="rId3" Type="http://schemas.openxmlformats.org/officeDocument/2006/relationships/image" Target="../media/image8.png"/><Relationship Id="rId7" Type="http://schemas.openxmlformats.org/officeDocument/2006/relationships/audio" Target="../media/audio4.wav"/><Relationship Id="rId12" Type="http://schemas.openxmlformats.org/officeDocument/2006/relationships/image" Target="../media/image13.jpeg"/><Relationship Id="rId2" Type="http://schemas.openxmlformats.org/officeDocument/2006/relationships/audio" Target="../media/audio2.wav"/><Relationship Id="rId1" Type="http://schemas.openxmlformats.org/officeDocument/2006/relationships/slideLayout" Target="../slideLayouts/slideLayout1.xml"/><Relationship Id="rId6" Type="http://schemas.openxmlformats.org/officeDocument/2006/relationships/slide" Target="slide3.xml"/><Relationship Id="rId11" Type="http://schemas.openxmlformats.org/officeDocument/2006/relationships/image" Target="../media/image12.jpeg"/><Relationship Id="rId5" Type="http://schemas.openxmlformats.org/officeDocument/2006/relationships/image" Target="../media/image9.png"/><Relationship Id="rId15" Type="http://schemas.openxmlformats.org/officeDocument/2006/relationships/image" Target="../media/image101.png"/><Relationship Id="rId10" Type="http://schemas.openxmlformats.org/officeDocument/2006/relationships/image" Target="../media/image11.jpeg"/><Relationship Id="rId4" Type="http://schemas.openxmlformats.org/officeDocument/2006/relationships/audio" Target="../media/audio3.wav"/><Relationship Id="rId9" Type="http://schemas.openxmlformats.org/officeDocument/2006/relationships/image" Target="../media/image10.png"/><Relationship Id="rId14" Type="http://schemas.openxmlformats.org/officeDocument/2006/relationships/image" Target="../media/image100.emf"/></Relationships>
</file>

<file path=ppt/slides/_rels/slide37.xml.rels><?xml version="1.0" encoding="UTF-8" standalone="yes"?>
<Relationships xmlns="http://schemas.openxmlformats.org/package/2006/relationships"><Relationship Id="rId8" Type="http://schemas.openxmlformats.org/officeDocument/2006/relationships/audio" Target="../media/audio5.wav"/><Relationship Id="rId13" Type="http://schemas.openxmlformats.org/officeDocument/2006/relationships/image" Target="../media/image14.jpeg"/><Relationship Id="rId3" Type="http://schemas.openxmlformats.org/officeDocument/2006/relationships/image" Target="../media/image8.png"/><Relationship Id="rId7" Type="http://schemas.openxmlformats.org/officeDocument/2006/relationships/audio" Target="../media/audio4.wav"/><Relationship Id="rId12" Type="http://schemas.openxmlformats.org/officeDocument/2006/relationships/image" Target="../media/image13.jpeg"/><Relationship Id="rId2" Type="http://schemas.openxmlformats.org/officeDocument/2006/relationships/audio" Target="../media/audio2.wav"/><Relationship Id="rId1" Type="http://schemas.openxmlformats.org/officeDocument/2006/relationships/slideLayout" Target="../slideLayouts/slideLayout1.xml"/><Relationship Id="rId6" Type="http://schemas.openxmlformats.org/officeDocument/2006/relationships/slide" Target="slide3.xml"/><Relationship Id="rId11" Type="http://schemas.openxmlformats.org/officeDocument/2006/relationships/image" Target="../media/image12.jpeg"/><Relationship Id="rId5" Type="http://schemas.openxmlformats.org/officeDocument/2006/relationships/image" Target="../media/image9.png"/><Relationship Id="rId15" Type="http://schemas.openxmlformats.org/officeDocument/2006/relationships/image" Target="../media/image103.emf"/><Relationship Id="rId10" Type="http://schemas.openxmlformats.org/officeDocument/2006/relationships/image" Target="../media/image11.jpeg"/><Relationship Id="rId4" Type="http://schemas.openxmlformats.org/officeDocument/2006/relationships/audio" Target="../media/audio3.wav"/><Relationship Id="rId9" Type="http://schemas.openxmlformats.org/officeDocument/2006/relationships/image" Target="../media/image10.png"/><Relationship Id="rId14" Type="http://schemas.openxmlformats.org/officeDocument/2006/relationships/image" Target="../media/image102.emf"/></Relationships>
</file>

<file path=ppt/slides/_rels/slide38.xml.rels><?xml version="1.0" encoding="UTF-8" standalone="yes"?>
<Relationships xmlns="http://schemas.openxmlformats.org/package/2006/relationships"><Relationship Id="rId8" Type="http://schemas.openxmlformats.org/officeDocument/2006/relationships/audio" Target="../media/audio5.wav"/><Relationship Id="rId13" Type="http://schemas.openxmlformats.org/officeDocument/2006/relationships/image" Target="../media/image14.jpeg"/><Relationship Id="rId3" Type="http://schemas.openxmlformats.org/officeDocument/2006/relationships/image" Target="../media/image8.png"/><Relationship Id="rId7" Type="http://schemas.openxmlformats.org/officeDocument/2006/relationships/audio" Target="../media/audio4.wav"/><Relationship Id="rId12" Type="http://schemas.openxmlformats.org/officeDocument/2006/relationships/image" Target="../media/image13.jpeg"/><Relationship Id="rId2" Type="http://schemas.openxmlformats.org/officeDocument/2006/relationships/audio" Target="../media/audio2.wav"/><Relationship Id="rId1" Type="http://schemas.openxmlformats.org/officeDocument/2006/relationships/slideLayout" Target="../slideLayouts/slideLayout1.xml"/><Relationship Id="rId6" Type="http://schemas.openxmlformats.org/officeDocument/2006/relationships/slide" Target="slide3.xml"/><Relationship Id="rId11" Type="http://schemas.openxmlformats.org/officeDocument/2006/relationships/image" Target="../media/image12.jpeg"/><Relationship Id="rId5" Type="http://schemas.openxmlformats.org/officeDocument/2006/relationships/image" Target="../media/image9.png"/><Relationship Id="rId15" Type="http://schemas.openxmlformats.org/officeDocument/2006/relationships/image" Target="../media/image105.png"/><Relationship Id="rId10" Type="http://schemas.openxmlformats.org/officeDocument/2006/relationships/image" Target="../media/image11.jpeg"/><Relationship Id="rId4" Type="http://schemas.openxmlformats.org/officeDocument/2006/relationships/audio" Target="../media/audio3.wav"/><Relationship Id="rId9" Type="http://schemas.openxmlformats.org/officeDocument/2006/relationships/image" Target="../media/image10.png"/><Relationship Id="rId14" Type="http://schemas.openxmlformats.org/officeDocument/2006/relationships/image" Target="../media/image104.emf"/></Relationships>
</file>

<file path=ppt/slides/_rels/slide39.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audio" Target="../media/audio1.wav"/><Relationship Id="rId7"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tags" Target="../tags/tag6.xml"/><Relationship Id="rId6" Type="http://schemas.openxmlformats.org/officeDocument/2006/relationships/image" Target="../media/image107.png"/><Relationship Id="rId5" Type="http://schemas.openxmlformats.org/officeDocument/2006/relationships/image" Target="../media/image106.png"/><Relationship Id="rId4" Type="http://schemas.openxmlformats.org/officeDocument/2006/relationships/image" Target="../media/image2.png"/><Relationship Id="rId9" Type="http://schemas.openxmlformats.org/officeDocument/2006/relationships/image" Target="../media/image108.png"/></Relationships>
</file>

<file path=ppt/slides/_rels/slide4.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audio" Target="../media/audio1.wav"/><Relationship Id="rId7"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tags" Target="../tags/tag3.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7.jpeg"/></Relationships>
</file>

<file path=ppt/slides/_rels/slide40.xml.rels><?xml version="1.0" encoding="UTF-8" standalone="yes"?>
<Relationships xmlns="http://schemas.openxmlformats.org/package/2006/relationships"><Relationship Id="rId8" Type="http://schemas.openxmlformats.org/officeDocument/2006/relationships/audio" Target="../media/audio5.wav"/><Relationship Id="rId13" Type="http://schemas.openxmlformats.org/officeDocument/2006/relationships/image" Target="../media/image14.jpeg"/><Relationship Id="rId3" Type="http://schemas.openxmlformats.org/officeDocument/2006/relationships/image" Target="../media/image8.png"/><Relationship Id="rId7" Type="http://schemas.openxmlformats.org/officeDocument/2006/relationships/audio" Target="../media/audio4.wav"/><Relationship Id="rId12" Type="http://schemas.openxmlformats.org/officeDocument/2006/relationships/image" Target="../media/image13.jpeg"/><Relationship Id="rId2" Type="http://schemas.openxmlformats.org/officeDocument/2006/relationships/audio" Target="../media/audio2.wav"/><Relationship Id="rId1" Type="http://schemas.openxmlformats.org/officeDocument/2006/relationships/slideLayout" Target="../slideLayouts/slideLayout1.xml"/><Relationship Id="rId6" Type="http://schemas.openxmlformats.org/officeDocument/2006/relationships/slide" Target="slide3.xml"/><Relationship Id="rId11" Type="http://schemas.openxmlformats.org/officeDocument/2006/relationships/image" Target="../media/image12.jpeg"/><Relationship Id="rId5" Type="http://schemas.openxmlformats.org/officeDocument/2006/relationships/image" Target="../media/image9.png"/><Relationship Id="rId15" Type="http://schemas.openxmlformats.org/officeDocument/2006/relationships/image" Target="../media/image110.emf"/><Relationship Id="rId10" Type="http://schemas.openxmlformats.org/officeDocument/2006/relationships/image" Target="../media/image11.jpeg"/><Relationship Id="rId4" Type="http://schemas.openxmlformats.org/officeDocument/2006/relationships/audio" Target="../media/audio3.wav"/><Relationship Id="rId9" Type="http://schemas.openxmlformats.org/officeDocument/2006/relationships/image" Target="../media/image10.png"/><Relationship Id="rId14" Type="http://schemas.openxmlformats.org/officeDocument/2006/relationships/image" Target="../media/image109.emf"/></Relationships>
</file>

<file path=ppt/slides/_rels/slide41.xml.rels><?xml version="1.0" encoding="UTF-8" standalone="yes"?>
<Relationships xmlns="http://schemas.openxmlformats.org/package/2006/relationships"><Relationship Id="rId8" Type="http://schemas.openxmlformats.org/officeDocument/2006/relationships/audio" Target="../media/audio5.wav"/><Relationship Id="rId13" Type="http://schemas.openxmlformats.org/officeDocument/2006/relationships/image" Target="../media/image14.jpeg"/><Relationship Id="rId3" Type="http://schemas.openxmlformats.org/officeDocument/2006/relationships/image" Target="../media/image8.png"/><Relationship Id="rId7" Type="http://schemas.openxmlformats.org/officeDocument/2006/relationships/audio" Target="../media/audio4.wav"/><Relationship Id="rId12" Type="http://schemas.openxmlformats.org/officeDocument/2006/relationships/image" Target="../media/image13.jpeg"/><Relationship Id="rId2" Type="http://schemas.openxmlformats.org/officeDocument/2006/relationships/audio" Target="../media/audio2.wav"/><Relationship Id="rId1" Type="http://schemas.openxmlformats.org/officeDocument/2006/relationships/slideLayout" Target="../slideLayouts/slideLayout1.xml"/><Relationship Id="rId6" Type="http://schemas.openxmlformats.org/officeDocument/2006/relationships/slide" Target="slide3.xml"/><Relationship Id="rId11" Type="http://schemas.openxmlformats.org/officeDocument/2006/relationships/image" Target="../media/image12.jpeg"/><Relationship Id="rId5" Type="http://schemas.openxmlformats.org/officeDocument/2006/relationships/image" Target="../media/image9.png"/><Relationship Id="rId15" Type="http://schemas.openxmlformats.org/officeDocument/2006/relationships/image" Target="../media/image112.emf"/><Relationship Id="rId10" Type="http://schemas.openxmlformats.org/officeDocument/2006/relationships/image" Target="../media/image11.jpeg"/><Relationship Id="rId4" Type="http://schemas.openxmlformats.org/officeDocument/2006/relationships/audio" Target="../media/audio3.wav"/><Relationship Id="rId9" Type="http://schemas.openxmlformats.org/officeDocument/2006/relationships/image" Target="../media/image10.png"/><Relationship Id="rId14" Type="http://schemas.openxmlformats.org/officeDocument/2006/relationships/image" Target="../media/image111.emf"/></Relationships>
</file>

<file path=ppt/slides/_rels/slide42.xml.rels><?xml version="1.0" encoding="UTF-8" standalone="yes"?>
<Relationships xmlns="http://schemas.openxmlformats.org/package/2006/relationships"><Relationship Id="rId8" Type="http://schemas.openxmlformats.org/officeDocument/2006/relationships/audio" Target="../media/audio5.wav"/><Relationship Id="rId13" Type="http://schemas.openxmlformats.org/officeDocument/2006/relationships/image" Target="../media/image14.jpeg"/><Relationship Id="rId3" Type="http://schemas.openxmlformats.org/officeDocument/2006/relationships/image" Target="../media/image8.png"/><Relationship Id="rId7" Type="http://schemas.openxmlformats.org/officeDocument/2006/relationships/audio" Target="../media/audio4.wav"/><Relationship Id="rId12" Type="http://schemas.openxmlformats.org/officeDocument/2006/relationships/image" Target="../media/image13.jpeg"/><Relationship Id="rId2" Type="http://schemas.openxmlformats.org/officeDocument/2006/relationships/audio" Target="../media/audio2.wav"/><Relationship Id="rId1" Type="http://schemas.openxmlformats.org/officeDocument/2006/relationships/slideLayout" Target="../slideLayouts/slideLayout1.xml"/><Relationship Id="rId6" Type="http://schemas.openxmlformats.org/officeDocument/2006/relationships/slide" Target="slide3.xml"/><Relationship Id="rId11" Type="http://schemas.openxmlformats.org/officeDocument/2006/relationships/image" Target="../media/image12.jpeg"/><Relationship Id="rId5" Type="http://schemas.openxmlformats.org/officeDocument/2006/relationships/image" Target="../media/image9.png"/><Relationship Id="rId15" Type="http://schemas.openxmlformats.org/officeDocument/2006/relationships/image" Target="../media/image114.emf"/><Relationship Id="rId10" Type="http://schemas.openxmlformats.org/officeDocument/2006/relationships/image" Target="../media/image11.jpeg"/><Relationship Id="rId4" Type="http://schemas.openxmlformats.org/officeDocument/2006/relationships/audio" Target="../media/audio3.wav"/><Relationship Id="rId9" Type="http://schemas.openxmlformats.org/officeDocument/2006/relationships/image" Target="../media/image10.png"/><Relationship Id="rId14" Type="http://schemas.openxmlformats.org/officeDocument/2006/relationships/image" Target="../media/image113.emf"/></Relationships>
</file>

<file path=ppt/slides/_rels/slide43.xml.rels><?xml version="1.0" encoding="UTF-8" standalone="yes"?>
<Relationships xmlns="http://schemas.openxmlformats.org/package/2006/relationships"><Relationship Id="rId8" Type="http://schemas.openxmlformats.org/officeDocument/2006/relationships/audio" Target="../media/audio5.wav"/><Relationship Id="rId13" Type="http://schemas.openxmlformats.org/officeDocument/2006/relationships/image" Target="../media/image14.jpeg"/><Relationship Id="rId3" Type="http://schemas.openxmlformats.org/officeDocument/2006/relationships/image" Target="../media/image8.png"/><Relationship Id="rId7" Type="http://schemas.openxmlformats.org/officeDocument/2006/relationships/audio" Target="../media/audio4.wav"/><Relationship Id="rId12" Type="http://schemas.openxmlformats.org/officeDocument/2006/relationships/image" Target="../media/image13.jpeg"/><Relationship Id="rId2" Type="http://schemas.openxmlformats.org/officeDocument/2006/relationships/audio" Target="../media/audio2.wav"/><Relationship Id="rId1" Type="http://schemas.openxmlformats.org/officeDocument/2006/relationships/slideLayout" Target="../slideLayouts/slideLayout1.xml"/><Relationship Id="rId6" Type="http://schemas.openxmlformats.org/officeDocument/2006/relationships/slide" Target="slide3.xml"/><Relationship Id="rId11" Type="http://schemas.openxmlformats.org/officeDocument/2006/relationships/image" Target="../media/image12.jpeg"/><Relationship Id="rId5" Type="http://schemas.openxmlformats.org/officeDocument/2006/relationships/image" Target="../media/image9.png"/><Relationship Id="rId15" Type="http://schemas.openxmlformats.org/officeDocument/2006/relationships/image" Target="../media/image116.emf"/><Relationship Id="rId10" Type="http://schemas.openxmlformats.org/officeDocument/2006/relationships/image" Target="../media/image11.jpeg"/><Relationship Id="rId4" Type="http://schemas.openxmlformats.org/officeDocument/2006/relationships/audio" Target="../media/audio3.wav"/><Relationship Id="rId9" Type="http://schemas.openxmlformats.org/officeDocument/2006/relationships/image" Target="../media/image10.png"/><Relationship Id="rId14" Type="http://schemas.openxmlformats.org/officeDocument/2006/relationships/image" Target="../media/image115.emf"/></Relationships>
</file>

<file path=ppt/slides/_rels/slide5.xml.rels><?xml version="1.0" encoding="UTF-8" standalone="yes"?>
<Relationships xmlns="http://schemas.openxmlformats.org/package/2006/relationships"><Relationship Id="rId8" Type="http://schemas.openxmlformats.org/officeDocument/2006/relationships/audio" Target="../media/audio5.wav"/><Relationship Id="rId13" Type="http://schemas.openxmlformats.org/officeDocument/2006/relationships/image" Target="../media/image14.jpeg"/><Relationship Id="rId3" Type="http://schemas.openxmlformats.org/officeDocument/2006/relationships/image" Target="../media/image8.png"/><Relationship Id="rId7" Type="http://schemas.openxmlformats.org/officeDocument/2006/relationships/audio" Target="../media/audio4.wav"/><Relationship Id="rId12" Type="http://schemas.openxmlformats.org/officeDocument/2006/relationships/image" Target="../media/image13.jpeg"/><Relationship Id="rId2" Type="http://schemas.openxmlformats.org/officeDocument/2006/relationships/audio" Target="../media/audio2.wav"/><Relationship Id="rId16" Type="http://schemas.openxmlformats.org/officeDocument/2006/relationships/image" Target="../media/image17.emf"/><Relationship Id="rId1" Type="http://schemas.openxmlformats.org/officeDocument/2006/relationships/slideLayout" Target="../slideLayouts/slideLayout1.xml"/><Relationship Id="rId6" Type="http://schemas.openxmlformats.org/officeDocument/2006/relationships/slide" Target="slide3.xml"/><Relationship Id="rId11" Type="http://schemas.openxmlformats.org/officeDocument/2006/relationships/image" Target="../media/image12.jpeg"/><Relationship Id="rId5" Type="http://schemas.openxmlformats.org/officeDocument/2006/relationships/image" Target="../media/image9.png"/><Relationship Id="rId15" Type="http://schemas.openxmlformats.org/officeDocument/2006/relationships/image" Target="../media/image16.emf"/><Relationship Id="rId10" Type="http://schemas.openxmlformats.org/officeDocument/2006/relationships/image" Target="../media/image11.jpeg"/><Relationship Id="rId4" Type="http://schemas.openxmlformats.org/officeDocument/2006/relationships/audio" Target="../media/audio3.wav"/><Relationship Id="rId9" Type="http://schemas.openxmlformats.org/officeDocument/2006/relationships/image" Target="../media/image10.png"/><Relationship Id="rId14" Type="http://schemas.openxmlformats.org/officeDocument/2006/relationships/image" Target="../media/image15.emf"/></Relationships>
</file>

<file path=ppt/slides/_rels/slide6.xml.rels><?xml version="1.0" encoding="UTF-8" standalone="yes"?>
<Relationships xmlns="http://schemas.openxmlformats.org/package/2006/relationships"><Relationship Id="rId8" Type="http://schemas.openxmlformats.org/officeDocument/2006/relationships/audio" Target="../media/audio5.wav"/><Relationship Id="rId13" Type="http://schemas.openxmlformats.org/officeDocument/2006/relationships/image" Target="../media/image14.jpeg"/><Relationship Id="rId3" Type="http://schemas.openxmlformats.org/officeDocument/2006/relationships/image" Target="../media/image8.png"/><Relationship Id="rId7" Type="http://schemas.openxmlformats.org/officeDocument/2006/relationships/audio" Target="../media/audio4.wav"/><Relationship Id="rId12" Type="http://schemas.openxmlformats.org/officeDocument/2006/relationships/image" Target="../media/image13.jpeg"/><Relationship Id="rId2" Type="http://schemas.openxmlformats.org/officeDocument/2006/relationships/audio" Target="../media/audio2.wav"/><Relationship Id="rId1" Type="http://schemas.openxmlformats.org/officeDocument/2006/relationships/slideLayout" Target="../slideLayouts/slideLayout1.xml"/><Relationship Id="rId6" Type="http://schemas.openxmlformats.org/officeDocument/2006/relationships/slide" Target="slide3.xml"/><Relationship Id="rId11" Type="http://schemas.openxmlformats.org/officeDocument/2006/relationships/image" Target="../media/image12.jpeg"/><Relationship Id="rId5" Type="http://schemas.openxmlformats.org/officeDocument/2006/relationships/image" Target="../media/image9.png"/><Relationship Id="rId15" Type="http://schemas.openxmlformats.org/officeDocument/2006/relationships/image" Target="../media/image19.emf"/><Relationship Id="rId10" Type="http://schemas.openxmlformats.org/officeDocument/2006/relationships/image" Target="../media/image11.jpeg"/><Relationship Id="rId4" Type="http://schemas.openxmlformats.org/officeDocument/2006/relationships/audio" Target="../media/audio3.wav"/><Relationship Id="rId9" Type="http://schemas.openxmlformats.org/officeDocument/2006/relationships/image" Target="../media/image10.png"/><Relationship Id="rId14" Type="http://schemas.openxmlformats.org/officeDocument/2006/relationships/image" Target="../media/image18.emf"/></Relationships>
</file>

<file path=ppt/slides/_rels/slide7.xml.rels><?xml version="1.0" encoding="UTF-8" standalone="yes"?>
<Relationships xmlns="http://schemas.openxmlformats.org/package/2006/relationships"><Relationship Id="rId8" Type="http://schemas.openxmlformats.org/officeDocument/2006/relationships/audio" Target="../media/audio5.wav"/><Relationship Id="rId13" Type="http://schemas.openxmlformats.org/officeDocument/2006/relationships/image" Target="../media/image14.jpeg"/><Relationship Id="rId3" Type="http://schemas.openxmlformats.org/officeDocument/2006/relationships/image" Target="../media/image8.png"/><Relationship Id="rId7" Type="http://schemas.openxmlformats.org/officeDocument/2006/relationships/audio" Target="../media/audio4.wav"/><Relationship Id="rId12" Type="http://schemas.openxmlformats.org/officeDocument/2006/relationships/image" Target="../media/image13.jpeg"/><Relationship Id="rId2" Type="http://schemas.openxmlformats.org/officeDocument/2006/relationships/audio" Target="../media/audio2.wav"/><Relationship Id="rId1" Type="http://schemas.openxmlformats.org/officeDocument/2006/relationships/slideLayout" Target="../slideLayouts/slideLayout1.xml"/><Relationship Id="rId6" Type="http://schemas.openxmlformats.org/officeDocument/2006/relationships/slide" Target="slide3.xml"/><Relationship Id="rId11" Type="http://schemas.openxmlformats.org/officeDocument/2006/relationships/image" Target="../media/image12.jpeg"/><Relationship Id="rId5" Type="http://schemas.openxmlformats.org/officeDocument/2006/relationships/image" Target="../media/image9.png"/><Relationship Id="rId10" Type="http://schemas.openxmlformats.org/officeDocument/2006/relationships/image" Target="../media/image11.jpeg"/><Relationship Id="rId4" Type="http://schemas.openxmlformats.org/officeDocument/2006/relationships/audio" Target="../media/audio3.wav"/><Relationship Id="rId9" Type="http://schemas.openxmlformats.org/officeDocument/2006/relationships/image" Target="../media/image10.png"/><Relationship Id="rId14" Type="http://schemas.openxmlformats.org/officeDocument/2006/relationships/image" Target="../media/image20.emf"/></Relationships>
</file>

<file path=ppt/slides/_rels/slide8.xml.rels><?xml version="1.0" encoding="UTF-8" standalone="yes"?>
<Relationships xmlns="http://schemas.openxmlformats.org/package/2006/relationships"><Relationship Id="rId8" Type="http://schemas.openxmlformats.org/officeDocument/2006/relationships/audio" Target="../media/audio5.wav"/><Relationship Id="rId13" Type="http://schemas.openxmlformats.org/officeDocument/2006/relationships/image" Target="../media/image14.jpeg"/><Relationship Id="rId3" Type="http://schemas.openxmlformats.org/officeDocument/2006/relationships/image" Target="../media/image8.png"/><Relationship Id="rId7" Type="http://schemas.openxmlformats.org/officeDocument/2006/relationships/audio" Target="../media/audio4.wav"/><Relationship Id="rId12" Type="http://schemas.openxmlformats.org/officeDocument/2006/relationships/image" Target="../media/image13.jpeg"/><Relationship Id="rId2" Type="http://schemas.openxmlformats.org/officeDocument/2006/relationships/audio" Target="../media/audio2.wav"/><Relationship Id="rId1" Type="http://schemas.openxmlformats.org/officeDocument/2006/relationships/slideLayout" Target="../slideLayouts/slideLayout1.xml"/><Relationship Id="rId6" Type="http://schemas.openxmlformats.org/officeDocument/2006/relationships/slide" Target="slide3.xml"/><Relationship Id="rId11" Type="http://schemas.openxmlformats.org/officeDocument/2006/relationships/image" Target="../media/image12.jpeg"/><Relationship Id="rId5" Type="http://schemas.openxmlformats.org/officeDocument/2006/relationships/image" Target="../media/image9.png"/><Relationship Id="rId15" Type="http://schemas.openxmlformats.org/officeDocument/2006/relationships/image" Target="../media/image22.emf"/><Relationship Id="rId10" Type="http://schemas.openxmlformats.org/officeDocument/2006/relationships/image" Target="../media/image11.jpeg"/><Relationship Id="rId4" Type="http://schemas.openxmlformats.org/officeDocument/2006/relationships/audio" Target="../media/audio3.wav"/><Relationship Id="rId9" Type="http://schemas.openxmlformats.org/officeDocument/2006/relationships/image" Target="../media/image10.png"/><Relationship Id="rId14" Type="http://schemas.openxmlformats.org/officeDocument/2006/relationships/image" Target="../media/image21.emf"/></Relationships>
</file>

<file path=ppt/slides/_rels/slide9.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audio" Target="../media/audio6.wav"/><Relationship Id="rId7"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tags" Target="../tags/tag4.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6"/>
          <p:cNvGrpSpPr/>
          <p:nvPr/>
        </p:nvGrpSpPr>
        <p:grpSpPr>
          <a:xfrm>
            <a:off x="2329410" y="-27383"/>
            <a:ext cx="4114798" cy="1016950"/>
            <a:chOff x="2274540" y="0"/>
            <a:chExt cx="4457700" cy="845423"/>
          </a:xfrm>
          <a:scene3d>
            <a:camera prst="orthographicFront">
              <a:rot lat="0" lon="0" rev="0"/>
            </a:camera>
            <a:lightRig rig="glow" dir="t">
              <a:rot lat="0" lon="0" rev="14100000"/>
            </a:lightRig>
          </a:scene3d>
        </p:grpSpPr>
        <p:pic>
          <p:nvPicPr>
            <p:cNvPr id="27" name="صورة 26"/>
            <p:cNvPicPr>
              <a:picLocks noChangeAspect="1"/>
            </p:cNvPicPr>
            <p:nvPr/>
          </p:nvPicPr>
          <p:blipFill>
            <a:blip r:embed="rId4">
              <a:extLst>
                <a:ext uri="{BEBA8EAE-BF5A-486C-A8C5-ECC9F3942E4B}">
                  <a14:imgProps xmlns="" xmlns:a14="http://schemas.microsoft.com/office/drawing/2010/main">
                    <a14:imgLayer r:embed="">
                      <a14:imgEffect>
                        <a14:sharpenSoften amount="50000"/>
                      </a14:imgEffect>
                    </a14:imgLayer>
                  </a14:imgProps>
                </a:ext>
                <a:ext uri="{28A0092B-C50C-407E-A947-70E740481C1C}">
                  <a14:useLocalDpi xmlns="" xmlns:a14="http://schemas.microsoft.com/office/drawing/2010/main" val="0"/>
                </a:ext>
              </a:extLst>
            </a:blip>
            <a:stretch>
              <a:fillRect/>
            </a:stretch>
          </p:blipFill>
          <p:spPr>
            <a:xfrm>
              <a:off x="2274540" y="0"/>
              <a:ext cx="4457700" cy="845423"/>
            </a:xfrm>
            <a:prstGeom prst="downArrowCallout">
              <a:avLst/>
            </a:prstGeom>
            <a:ln>
              <a:noFill/>
            </a:ln>
            <a:effectLst/>
            <a:sp3d prstMaterial="softEdge">
              <a:bevelT w="127000" prst="artDeco"/>
            </a:sp3d>
          </p:spPr>
          <p:style>
            <a:lnRef idx="2">
              <a:schemeClr val="dk1"/>
            </a:lnRef>
            <a:fillRef idx="1">
              <a:schemeClr val="lt1"/>
            </a:fillRef>
            <a:effectRef idx="0">
              <a:schemeClr val="dk1"/>
            </a:effectRef>
            <a:fontRef idx="minor">
              <a:schemeClr val="dk1"/>
            </a:fontRef>
          </p:style>
        </p:pic>
        <p:sp>
          <p:nvSpPr>
            <p:cNvPr id="28" name="مستطيل 8"/>
            <p:cNvSpPr/>
            <p:nvPr/>
          </p:nvSpPr>
          <p:spPr>
            <a:xfrm>
              <a:off x="2910614" y="116632"/>
              <a:ext cx="3022009" cy="568346"/>
            </a:xfrm>
            <a:prstGeom prst="downArrowCallout">
              <a:avLst/>
            </a:prstGeom>
            <a:ln>
              <a:noFill/>
            </a:ln>
            <a:effectLst/>
            <a:sp3d prstMaterial="softEdge">
              <a:bevelT w="127000" prst="artDeco"/>
            </a:sp3d>
          </p:spPr>
          <p:txBody>
            <a:bodyPr wrap="none">
              <a:spAutoFit/>
            </a:bodyPr>
            <a:lst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ar-SA" sz="2300" b="1" dirty="0">
                  <a:ln w="10541" cmpd="sng">
                    <a:solidFill>
                      <a:srgbClr val="7FD13B">
                        <a:shade val="88000"/>
                        <a:satMod val="110000"/>
                      </a:srgbClr>
                    </a:solidFill>
                    <a:prstDash val="solid"/>
                  </a:ln>
                  <a:solidFill>
                    <a:srgbClr val="002060"/>
                  </a:solidFill>
                  <a:latin typeface="Traditional Arabic" panose="02020603050405020304" pitchFamily="18" charset="-78"/>
                  <a:cs typeface="Traditional Arabic" panose="02020603050405020304" pitchFamily="18" charset="-78"/>
                </a:rPr>
                <a:t>استراتيجية : داخل وخارج الدائرة</a:t>
              </a:r>
              <a:endParaRPr lang="ar-EG" sz="2300" b="1" dirty="0">
                <a:ln w="10541" cmpd="sng">
                  <a:solidFill>
                    <a:srgbClr val="7FD13B">
                      <a:shade val="88000"/>
                      <a:satMod val="110000"/>
                    </a:srgbClr>
                  </a:solidFill>
                  <a:prstDash val="solid"/>
                </a:ln>
                <a:solidFill>
                  <a:srgbClr val="FF0000"/>
                </a:solidFill>
                <a:effectLst>
                  <a:outerShdw blurRad="38100" dist="38100" dir="2700000" algn="tl">
                    <a:srgbClr val="000000">
                      <a:alpha val="43137"/>
                    </a:srgbClr>
                  </a:outerShdw>
                </a:effectLst>
                <a:latin typeface="Traditional Arabic" panose="02020603050405020304" pitchFamily="18" charset="-78"/>
                <a:cs typeface="Traditional Arabic" panose="02020603050405020304" pitchFamily="18" charset="-78"/>
              </a:endParaRPr>
            </a:p>
          </p:txBody>
        </p:sp>
      </p:grpSp>
      <p:pic>
        <p:nvPicPr>
          <p:cNvPr id="20" name="صورة 19">
            <a:hlinkClick r:id="" action="ppaction://hlinkshowjump?jump=nextslide"/>
          </p:cNvPr>
          <p:cNvPicPr>
            <a:picLocks noChangeAspect="1"/>
          </p:cNvPicPr>
          <p:nvPr/>
        </p:nvPicPr>
        <p:blipFill>
          <a:blip r:embed="rId5" cstate="print">
            <a:extLst>
              <a:ext uri="{BEBA8EAE-BF5A-486C-A8C5-ECC9F3942E4B}">
                <a14:imgProps xmlns="" xmlns:a14="http://schemas.microsoft.com/office/drawing/2010/main">
                  <a14:imgLayer r:embed="">
                    <a14:imgEffect>
                      <a14:sharpenSoften amount="50000"/>
                    </a14:imgEffect>
                    <a14:imgEffect>
                      <a14:brightnessContrast bright="20000" contrast="-40000"/>
                    </a14:imgEffect>
                  </a14:imgLayer>
                </a14:imgProps>
              </a:ext>
              <a:ext uri="{28A0092B-C50C-407E-A947-70E740481C1C}">
                <a14:useLocalDpi xmlns="" xmlns:a14="http://schemas.microsoft.com/office/drawing/2010/main" val="0"/>
              </a:ext>
            </a:extLst>
          </a:blip>
          <a:stretch>
            <a:fillRect/>
          </a:stretch>
        </p:blipFill>
        <p:spPr>
          <a:xfrm rot="16200000" flipH="1" flipV="1">
            <a:off x="2440421" y="5712965"/>
            <a:ext cx="799498" cy="753763"/>
          </a:xfrm>
          <a:prstGeom prst="rect">
            <a:avLst/>
          </a:prstGeom>
        </p:spPr>
      </p:pic>
      <p:pic>
        <p:nvPicPr>
          <p:cNvPr id="21" name="صورة 20">
            <a:hlinkClick r:id="" action="ppaction://hlinkshowjump?jump=endshow"/>
          </p:cNvPr>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800777" y="5760762"/>
            <a:ext cx="718988" cy="762614"/>
          </a:xfrm>
          <a:prstGeom prst="rect">
            <a:avLst/>
          </a:prstGeom>
        </p:spPr>
      </p:pic>
      <p:grpSp>
        <p:nvGrpSpPr>
          <p:cNvPr id="3" name="مجموعة 2"/>
          <p:cNvGrpSpPr/>
          <p:nvPr/>
        </p:nvGrpSpPr>
        <p:grpSpPr>
          <a:xfrm>
            <a:off x="616053" y="947197"/>
            <a:ext cx="7958292" cy="4865603"/>
            <a:chOff x="739798" y="1263148"/>
            <a:chExt cx="9556859" cy="6488596"/>
          </a:xfrm>
        </p:grpSpPr>
        <p:grpSp>
          <p:nvGrpSpPr>
            <p:cNvPr id="4" name="مجموعة 22"/>
            <p:cNvGrpSpPr/>
            <p:nvPr/>
          </p:nvGrpSpPr>
          <p:grpSpPr>
            <a:xfrm>
              <a:off x="739798" y="1263148"/>
              <a:ext cx="9556859" cy="6488596"/>
              <a:chOff x="523875" y="1116452"/>
              <a:chExt cx="8096250" cy="5120860"/>
            </a:xfrm>
          </p:grpSpPr>
          <p:pic>
            <p:nvPicPr>
              <p:cNvPr id="25" name="صورة 24"/>
              <p:cNvPicPr>
                <a:picLocks noChangeAspect="1"/>
              </p:cNvPicPr>
              <p:nvPr/>
            </p:nvPicPr>
            <p:blipFill>
              <a:blip r:embed="rId7">
                <a:extLst>
                  <a:ext uri="{BEBA8EAE-BF5A-486C-A8C5-ECC9F3942E4B}">
                    <a14:imgProps xmlns="" xmlns:a14="http://schemas.microsoft.com/office/drawing/2010/main">
                      <a14:imgLayer r:embed="">
                        <a14:imgEffect>
                          <a14:sharpenSoften amount="50000"/>
                        </a14:imgEffect>
                        <a14:imgEffect>
                          <a14:brightnessContrast contrast="40000"/>
                        </a14:imgEffect>
                      </a14:imgLayer>
                    </a14:imgProps>
                  </a:ext>
                  <a:ext uri="{28A0092B-C50C-407E-A947-70E740481C1C}">
                    <a14:useLocalDpi xmlns="" xmlns:a14="http://schemas.microsoft.com/office/drawing/2010/main" val="0"/>
                  </a:ext>
                </a:extLst>
              </a:blip>
              <a:stretch>
                <a:fillRect/>
              </a:stretch>
            </p:blipFill>
            <p:spPr>
              <a:xfrm>
                <a:off x="523875" y="1116452"/>
                <a:ext cx="8096250" cy="5120860"/>
              </a:xfrm>
              <a:prstGeom prst="rect">
                <a:avLst/>
              </a:prstGeom>
            </p:spPr>
          </p:pic>
          <p:sp>
            <p:nvSpPr>
              <p:cNvPr id="26" name="مربع نص 26"/>
              <p:cNvSpPr txBox="1"/>
              <p:nvPr/>
            </p:nvSpPr>
            <p:spPr>
              <a:xfrm>
                <a:off x="4509263" y="1171133"/>
                <a:ext cx="3830189" cy="3984254"/>
              </a:xfrm>
              <a:prstGeom prst="rect">
                <a:avLst/>
              </a:prstGeom>
              <a:noFill/>
              <a:ln>
                <a:noFill/>
              </a:ln>
              <a:effectLst/>
              <a:scene3d>
                <a:camera prst="orthographicFront">
                  <a:rot lat="0" lon="0" rev="0"/>
                </a:camera>
                <a:lightRig rig="glow" dir="t">
                  <a:rot lat="0" lon="0" rev="14100000"/>
                </a:lightRig>
              </a:scene3d>
              <a:sp3d prstMaterial="softEdge">
                <a:bevelT w="127000" prst="artDeco"/>
              </a:sp3d>
            </p:spPr>
            <p:style>
              <a:lnRef idx="2">
                <a:schemeClr val="dk1"/>
              </a:lnRef>
              <a:fillRef idx="1">
                <a:schemeClr val="lt1"/>
              </a:fillRef>
              <a:effectRef idx="0">
                <a:schemeClr val="dk1"/>
              </a:effectRef>
              <a:fontRef idx="minor">
                <a:schemeClr val="dk1"/>
              </a:fontRef>
            </p:style>
            <p:txBody>
              <a:bodyPr wrap="square" rtlCol="1">
                <a:spAutoFit/>
              </a:bodyPr>
              <a:lstStyle>
                <a:defPPr>
                  <a:defRPr lang="ar-EG"/>
                </a:defPPr>
                <a:lvl1pPr marL="0" algn="r" defTabSz="914400" rtl="1" eaLnBrk="1" latinLnBrk="0" hangingPunct="1">
                  <a:defRPr sz="1800" kern="1200">
                    <a:solidFill>
                      <a:schemeClr val="dk1"/>
                    </a:solidFill>
                    <a:latin typeface="+mn-lt"/>
                    <a:ea typeface="+mn-ea"/>
                    <a:cs typeface="+mn-cs"/>
                  </a:defRPr>
                </a:lvl1pPr>
                <a:lvl2pPr marL="457200" algn="r" defTabSz="914400" rtl="1" eaLnBrk="1" latinLnBrk="0" hangingPunct="1">
                  <a:defRPr sz="1800" kern="1200">
                    <a:solidFill>
                      <a:schemeClr val="dk1"/>
                    </a:solidFill>
                    <a:latin typeface="+mn-lt"/>
                    <a:ea typeface="+mn-ea"/>
                    <a:cs typeface="+mn-cs"/>
                  </a:defRPr>
                </a:lvl2pPr>
                <a:lvl3pPr marL="914400" algn="r" defTabSz="914400" rtl="1" eaLnBrk="1" latinLnBrk="0" hangingPunct="1">
                  <a:defRPr sz="1800" kern="1200">
                    <a:solidFill>
                      <a:schemeClr val="dk1"/>
                    </a:solidFill>
                    <a:latin typeface="+mn-lt"/>
                    <a:ea typeface="+mn-ea"/>
                    <a:cs typeface="+mn-cs"/>
                  </a:defRPr>
                </a:lvl3pPr>
                <a:lvl4pPr marL="1371600" algn="r" defTabSz="914400" rtl="1" eaLnBrk="1" latinLnBrk="0" hangingPunct="1">
                  <a:defRPr sz="1800" kern="1200">
                    <a:solidFill>
                      <a:schemeClr val="dk1"/>
                    </a:solidFill>
                    <a:latin typeface="+mn-lt"/>
                    <a:ea typeface="+mn-ea"/>
                    <a:cs typeface="+mn-cs"/>
                  </a:defRPr>
                </a:lvl4pPr>
                <a:lvl5pPr marL="1828800" algn="r" defTabSz="914400" rtl="1" eaLnBrk="1" latinLnBrk="0" hangingPunct="1">
                  <a:defRPr sz="1800" kern="1200">
                    <a:solidFill>
                      <a:schemeClr val="dk1"/>
                    </a:solidFill>
                    <a:latin typeface="+mn-lt"/>
                    <a:ea typeface="+mn-ea"/>
                    <a:cs typeface="+mn-cs"/>
                  </a:defRPr>
                </a:lvl5pPr>
                <a:lvl6pPr marL="2286000" algn="r" defTabSz="914400" rtl="1" eaLnBrk="1" latinLnBrk="0" hangingPunct="1">
                  <a:defRPr sz="1800" kern="1200">
                    <a:solidFill>
                      <a:schemeClr val="dk1"/>
                    </a:solidFill>
                    <a:latin typeface="+mn-lt"/>
                    <a:ea typeface="+mn-ea"/>
                    <a:cs typeface="+mn-cs"/>
                  </a:defRPr>
                </a:lvl6pPr>
                <a:lvl7pPr marL="2743200" algn="r" defTabSz="914400" rtl="1" eaLnBrk="1" latinLnBrk="0" hangingPunct="1">
                  <a:defRPr sz="1800" kern="1200">
                    <a:solidFill>
                      <a:schemeClr val="dk1"/>
                    </a:solidFill>
                    <a:latin typeface="+mn-lt"/>
                    <a:ea typeface="+mn-ea"/>
                    <a:cs typeface="+mn-cs"/>
                  </a:defRPr>
                </a:lvl7pPr>
                <a:lvl8pPr marL="3200400" algn="r" defTabSz="914400" rtl="1" eaLnBrk="1" latinLnBrk="0" hangingPunct="1">
                  <a:defRPr sz="1800" kern="1200">
                    <a:solidFill>
                      <a:schemeClr val="dk1"/>
                    </a:solidFill>
                    <a:latin typeface="+mn-lt"/>
                    <a:ea typeface="+mn-ea"/>
                    <a:cs typeface="+mn-cs"/>
                  </a:defRPr>
                </a:lvl8pPr>
                <a:lvl9pPr marL="3657600" algn="r" defTabSz="914400" rtl="1" eaLnBrk="1" latinLnBrk="0" hangingPunct="1">
                  <a:defRPr sz="1800" kern="1200">
                    <a:solidFill>
                      <a:schemeClr val="dk1"/>
                    </a:solidFill>
                    <a:latin typeface="+mn-lt"/>
                    <a:ea typeface="+mn-ea"/>
                    <a:cs typeface="+mn-cs"/>
                  </a:defRPr>
                </a:lvl9pPr>
              </a:lstStyle>
              <a:p>
                <a:pPr marL="263332" indent="-263332">
                  <a:buFontTx/>
                  <a:buBlip>
                    <a:blip r:embed="rId8"/>
                  </a:buBlip>
                </a:pPr>
                <a:r>
                  <a:rPr lang="ar-EG" sz="2000" b="1" dirty="0">
                    <a:solidFill>
                      <a:prstClr val="black"/>
                    </a:solidFill>
                  </a:rPr>
                  <a:t>يقسم المعلم الطلاب إلي أربعة مجاميع </a:t>
                </a:r>
              </a:p>
              <a:p>
                <a:pPr marL="263332" indent="-263332">
                  <a:buFontTx/>
                  <a:buBlip>
                    <a:blip r:embed="rId8"/>
                  </a:buBlip>
                </a:pPr>
                <a:r>
                  <a:rPr lang="ar-EG" sz="2000" b="1" dirty="0">
                    <a:solidFill>
                      <a:prstClr val="black"/>
                    </a:solidFill>
                  </a:rPr>
                  <a:t>تشكل كل مجموعتين دائرة داخلية ودائرة خارجية </a:t>
                </a:r>
              </a:p>
              <a:p>
                <a:pPr marL="263332" indent="-263332">
                  <a:buFontTx/>
                  <a:buBlip>
                    <a:blip r:embed="rId8"/>
                  </a:buBlip>
                </a:pPr>
                <a:r>
                  <a:rPr lang="ar-EG" sz="2000" b="1" dirty="0">
                    <a:solidFill>
                      <a:prstClr val="black"/>
                    </a:solidFill>
                  </a:rPr>
                  <a:t>طلاب الدائرة الداخلية يقابلون طلاب الدائرة الخارجية وجها لوجه </a:t>
                </a:r>
              </a:p>
              <a:p>
                <a:pPr marL="263332" indent="-263332">
                  <a:buFontTx/>
                  <a:buBlip>
                    <a:blip r:embed="rId8"/>
                  </a:buBlip>
                </a:pPr>
                <a:r>
                  <a:rPr lang="ar-EG" sz="2000" b="1" dirty="0">
                    <a:solidFill>
                      <a:prstClr val="black"/>
                    </a:solidFill>
                  </a:rPr>
                  <a:t>يعطي المعلم طلاب الدائرة الداخلية بطاقات تحتوي علي أسئلة وإجاباتها في جهة واحدة من البطاقة </a:t>
                </a:r>
              </a:p>
              <a:p>
                <a:pPr marL="263332" indent="-263332">
                  <a:buFontTx/>
                  <a:buBlip>
                    <a:blip r:embed="rId8"/>
                  </a:buBlip>
                </a:pPr>
                <a:r>
                  <a:rPr lang="ar-EG" sz="2000" b="1" dirty="0">
                    <a:solidFill>
                      <a:prstClr val="black"/>
                    </a:solidFill>
                  </a:rPr>
                  <a:t>يطرح كل طالب في الدائرة الداخلية سؤالا للطالب الذي يقابله ثم تتحرك الدائرة </a:t>
                </a:r>
              </a:p>
              <a:p>
                <a:pPr marL="263332" indent="-263332">
                  <a:buFontTx/>
                  <a:buBlip>
                    <a:blip r:embed="rId8"/>
                  </a:buBlip>
                </a:pPr>
                <a:r>
                  <a:rPr lang="ar-EG" sz="2000" b="1" dirty="0">
                    <a:solidFill>
                      <a:prstClr val="black"/>
                    </a:solidFill>
                  </a:rPr>
                  <a:t>تستمر الدائرة الخارجية بالدوران حتي تكتمل الدورة</a:t>
                </a:r>
              </a:p>
            </p:txBody>
          </p:sp>
        </p:grpSp>
        <p:pic>
          <p:nvPicPr>
            <p:cNvPr id="12" name="صورة 11"/>
            <p:cNvPicPr>
              <a:picLocks noChangeAspect="1"/>
            </p:cNvPicPr>
            <p:nvPr/>
          </p:nvPicPr>
          <p:blipFill>
            <a:blip r:embed="rId9">
              <a:clrChange>
                <a:clrFrom>
                  <a:srgbClr val="FFFFFF"/>
                </a:clrFrom>
                <a:clrTo>
                  <a:srgbClr val="FFFFFF">
                    <a:alpha val="0"/>
                  </a:srgbClr>
                </a:clrTo>
              </a:clrChange>
              <a:extLst>
                <a:ext uri="{BEBA8EAE-BF5A-486C-A8C5-ECC9F3942E4B}">
                  <a14:imgProps xmlns="" xmlns:a14="http://schemas.microsoft.com/office/drawing/2010/main">
                    <a14:imgLayer r:embed="">
                      <a14:imgEffect>
                        <a14:sharpenSoften amount="50000"/>
                      </a14:imgEffect>
                      <a14:imgEffect>
                        <a14:brightnessContrast contrast="40000"/>
                      </a14:imgEffect>
                    </a14:imgLayer>
                  </a14:imgProps>
                </a:ext>
                <a:ext uri="{28A0092B-C50C-407E-A947-70E740481C1C}">
                  <a14:useLocalDpi xmlns="" xmlns:a14="http://schemas.microsoft.com/office/drawing/2010/main" val="0"/>
                </a:ext>
              </a:extLst>
            </a:blip>
            <a:stretch>
              <a:fillRect/>
            </a:stretch>
          </p:blipFill>
          <p:spPr>
            <a:xfrm>
              <a:off x="1202308" y="1843172"/>
              <a:ext cx="4226876" cy="5429598"/>
            </a:xfrm>
            <a:prstGeom prst="rect">
              <a:avLst/>
            </a:prstGeom>
          </p:spPr>
        </p:pic>
      </p:grpSp>
    </p:spTree>
    <p:custDataLst>
      <p:tags r:id="rId1"/>
    </p:custDataLst>
    <p:extLst>
      <p:ext uri="{BB962C8B-B14F-4D97-AF65-F5344CB8AC3E}">
        <p14:creationId xmlns="" xmlns:p14="http://schemas.microsoft.com/office/powerpoint/2010/main" val="3127934471"/>
      </p:ext>
    </p:extLst>
  </p:cSld>
  <p:clrMapOvr>
    <a:masterClrMapping/>
  </p:clrMapOvr>
  <p:transition spd="slow">
    <p:cover dir="r"/>
    <p:sndAc>
      <p:stSnd>
        <p:snd r:embed="rId3" name="arrow.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1" descr="D:\Work2\arrow_right.png">
            <a:hlinkClick r:id="" action="ppaction://hlinkshowjump?jump=previousslide"/>
            <a:hlinkHover r:id="" action="ppaction://noaction" highlightClick="1">
              <a:snd r:embed="rId2" name="السابق.wav"/>
            </a:hlinkHover>
          </p:cNvPr>
          <p:cNvPicPr>
            <a:picLocks noChangeAspect="1" noChangeArrowheads="1"/>
          </p:cNvPicPr>
          <p:nvPr/>
        </p:nvPicPr>
        <p:blipFill>
          <a:blip r:embed="rId3" cstate="print"/>
          <a:srcRect/>
          <a:stretch>
            <a:fillRect/>
          </a:stretch>
        </p:blipFill>
        <p:spPr bwMode="auto">
          <a:xfrm rot="-6941670">
            <a:off x="-223838" y="735013"/>
            <a:ext cx="1343025" cy="1006476"/>
          </a:xfrm>
          <a:prstGeom prst="rect">
            <a:avLst/>
          </a:prstGeom>
          <a:noFill/>
          <a:ln w="9525">
            <a:noFill/>
            <a:miter lim="800000"/>
            <a:headEnd/>
            <a:tailEnd/>
          </a:ln>
        </p:spPr>
      </p:pic>
      <p:pic>
        <p:nvPicPr>
          <p:cNvPr id="5" name="Picture 12" descr="D:\Work2\arrow_next.png">
            <a:hlinkClick r:id="" action="ppaction://hlinkshowjump?jump=nextslide"/>
            <a:hlinkHover r:id="" action="ppaction://noaction" highlightClick="1">
              <a:snd r:embed="rId4" name="التالي.wav"/>
            </a:hlinkHover>
          </p:cNvPr>
          <p:cNvPicPr>
            <a:picLocks noChangeAspect="1" noChangeArrowheads="1"/>
          </p:cNvPicPr>
          <p:nvPr/>
        </p:nvPicPr>
        <p:blipFill>
          <a:blip r:embed="rId5" cstate="print"/>
          <a:srcRect/>
          <a:stretch>
            <a:fillRect/>
          </a:stretch>
        </p:blipFill>
        <p:spPr bwMode="auto">
          <a:xfrm rot="-3900995">
            <a:off x="-131763" y="4022726"/>
            <a:ext cx="1235075" cy="939800"/>
          </a:xfrm>
          <a:prstGeom prst="rect">
            <a:avLst/>
          </a:prstGeom>
          <a:noFill/>
          <a:ln w="9525">
            <a:noFill/>
            <a:miter lim="800000"/>
            <a:headEnd/>
            <a:tailEnd/>
          </a:ln>
        </p:spPr>
      </p:pic>
      <p:sp>
        <p:nvSpPr>
          <p:cNvPr id="6" name="مخطط انسيابي: محطة طرفية 5">
            <a:hlinkHover r:id="rId6" action="ppaction://hlinksldjump" highlightClick="1">
              <a:snd r:embed="rId7" name="الترجمة من Google.wav"/>
            </a:hlinkHover>
          </p:cNvPr>
          <p:cNvSpPr/>
          <p:nvPr/>
        </p:nvSpPr>
        <p:spPr>
          <a:xfrm rot="16200000">
            <a:off x="-540543" y="2636044"/>
            <a:ext cx="1944687" cy="504825"/>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400" b="1" dirty="0">
                <a:solidFill>
                  <a:schemeClr val="bg1">
                    <a:lumMod val="85000"/>
                  </a:schemeClr>
                </a:solidFill>
                <a:effectLst>
                  <a:outerShdw blurRad="38100" dist="38100" dir="2700000" algn="tl">
                    <a:srgbClr val="000000">
                      <a:alpha val="43137"/>
                    </a:srgbClr>
                  </a:outerShdw>
                </a:effectLst>
              </a:rPr>
              <a:t>الرئيسية</a:t>
            </a:r>
          </a:p>
        </p:txBody>
      </p:sp>
      <p:pic>
        <p:nvPicPr>
          <p:cNvPr id="7" name="Picture 8" descr="D:\Work2\exxit.png">
            <a:hlinkClick r:id="" action="ppaction://hlinkshowjump?jump=endshow"/>
            <a:hlinkHover r:id="" action="ppaction://noaction" highlightClick="1">
              <a:snd r:embed="rId8" name="الترجمة من Google_2.wav"/>
            </a:hlinkHover>
          </p:cNvPr>
          <p:cNvPicPr>
            <a:picLocks noChangeAspect="1" noChangeArrowheads="1"/>
          </p:cNvPicPr>
          <p:nvPr/>
        </p:nvPicPr>
        <p:blipFill>
          <a:blip r:embed="rId9" cstate="print"/>
          <a:srcRect/>
          <a:stretch>
            <a:fillRect/>
          </a:stretch>
        </p:blipFill>
        <p:spPr bwMode="auto">
          <a:xfrm>
            <a:off x="0" y="5589588"/>
            <a:ext cx="981075" cy="981075"/>
          </a:xfrm>
          <a:prstGeom prst="rect">
            <a:avLst/>
          </a:prstGeom>
          <a:noFill/>
          <a:ln w="9525">
            <a:noFill/>
            <a:miter lim="800000"/>
            <a:headEnd/>
            <a:tailEnd/>
          </a:ln>
        </p:spPr>
      </p:pic>
      <p:sp>
        <p:nvSpPr>
          <p:cNvPr id="9" name="مخطط انسيابي: تحضير 8"/>
          <p:cNvSpPr/>
          <p:nvPr/>
        </p:nvSpPr>
        <p:spPr>
          <a:xfrm>
            <a:off x="1692275" y="344488"/>
            <a:ext cx="6683375" cy="719137"/>
          </a:xfrm>
          <a:prstGeom prst="flowChartPreparation">
            <a:avLst/>
          </a:prstGeom>
        </p:spPr>
        <p:style>
          <a:lnRef idx="3">
            <a:schemeClr val="lt1"/>
          </a:lnRef>
          <a:fillRef idx="1">
            <a:schemeClr val="accent1"/>
          </a:fillRef>
          <a:effectRef idx="1">
            <a:schemeClr val="accent1"/>
          </a:effectRef>
          <a:fontRef idx="minor">
            <a:schemeClr val="lt1"/>
          </a:fontRef>
        </p:style>
        <p:txBody>
          <a:bodyPr rtlCol="1" anchor="ctr"/>
          <a:lstStyle/>
          <a:p>
            <a:pPr algn="ctr" fontAlgn="auto">
              <a:spcBef>
                <a:spcPts val="0"/>
              </a:spcBef>
              <a:spcAft>
                <a:spcPts val="0"/>
              </a:spcAft>
              <a:defRPr/>
            </a:pPr>
            <a:r>
              <a:rPr lang="ar-SA" sz="2400" b="1" dirty="0">
                <a:solidFill>
                  <a:schemeClr val="accent4">
                    <a:lumMod val="20000"/>
                    <a:lumOff val="80000"/>
                  </a:schemeClr>
                </a:solidFill>
                <a:effectLst>
                  <a:outerShdw blurRad="38100" dist="38100" dir="2700000" algn="tl">
                    <a:srgbClr val="000000">
                      <a:alpha val="43137"/>
                    </a:srgbClr>
                  </a:outerShdw>
                </a:effectLst>
                <a:latin typeface="ae_AlMothnna" pitchFamily="34" charset="-78"/>
                <a:cs typeface="ae_AlMothnna" pitchFamily="34" charset="-78"/>
              </a:rPr>
              <a:t>الرسومات الرمزية في الشعارات</a:t>
            </a:r>
          </a:p>
        </p:txBody>
      </p:sp>
      <p:grpSp>
        <p:nvGrpSpPr>
          <p:cNvPr id="8199" name="Group 10"/>
          <p:cNvGrpSpPr>
            <a:grpSpLocks/>
          </p:cNvGrpSpPr>
          <p:nvPr/>
        </p:nvGrpSpPr>
        <p:grpSpPr bwMode="auto">
          <a:xfrm>
            <a:off x="1025525" y="1101725"/>
            <a:ext cx="8088313" cy="5640388"/>
            <a:chOff x="1025318" y="1101537"/>
            <a:chExt cx="8087919" cy="5639831"/>
          </a:xfrm>
        </p:grpSpPr>
        <p:pic>
          <p:nvPicPr>
            <p:cNvPr id="8203" name="Picture 1"/>
            <p:cNvPicPr>
              <a:picLocks noChangeAspect="1"/>
            </p:cNvPicPr>
            <p:nvPr/>
          </p:nvPicPr>
          <p:blipFill>
            <a:blip r:embed="rId10" cstate="print"/>
            <a:srcRect/>
            <a:stretch>
              <a:fillRect/>
            </a:stretch>
          </p:blipFill>
          <p:spPr bwMode="auto">
            <a:xfrm rot="-705579">
              <a:off x="8381085" y="1148720"/>
              <a:ext cx="588365" cy="1217340"/>
            </a:xfrm>
            <a:prstGeom prst="rect">
              <a:avLst/>
            </a:prstGeom>
            <a:noFill/>
            <a:ln w="9525">
              <a:noFill/>
              <a:miter lim="800000"/>
              <a:headEnd/>
              <a:tailEnd/>
            </a:ln>
          </p:spPr>
        </p:pic>
        <p:pic>
          <p:nvPicPr>
            <p:cNvPr id="8204" name="Picture 2"/>
            <p:cNvPicPr>
              <a:picLocks noChangeAspect="1"/>
            </p:cNvPicPr>
            <p:nvPr/>
          </p:nvPicPr>
          <p:blipFill>
            <a:blip r:embed="rId11" cstate="print"/>
            <a:srcRect/>
            <a:stretch>
              <a:fillRect/>
            </a:stretch>
          </p:blipFill>
          <p:spPr bwMode="auto">
            <a:xfrm>
              <a:off x="8375569" y="4653136"/>
              <a:ext cx="737668" cy="1504950"/>
            </a:xfrm>
            <a:prstGeom prst="rect">
              <a:avLst/>
            </a:prstGeom>
            <a:noFill/>
            <a:ln w="9525">
              <a:noFill/>
              <a:miter lim="800000"/>
              <a:headEnd/>
              <a:tailEnd/>
            </a:ln>
          </p:spPr>
        </p:pic>
        <p:pic>
          <p:nvPicPr>
            <p:cNvPr id="8205" name="Picture 7"/>
            <p:cNvPicPr>
              <a:picLocks noChangeAspect="1"/>
            </p:cNvPicPr>
            <p:nvPr/>
          </p:nvPicPr>
          <p:blipFill>
            <a:blip r:embed="rId12" cstate="print">
              <a:lum bright="70000" contrast="-70000"/>
            </a:blip>
            <a:srcRect/>
            <a:stretch>
              <a:fillRect/>
            </a:stretch>
          </p:blipFill>
          <p:spPr bwMode="auto">
            <a:xfrm>
              <a:off x="1025318" y="1101537"/>
              <a:ext cx="7350251" cy="5639831"/>
            </a:xfrm>
            <a:prstGeom prst="rect">
              <a:avLst/>
            </a:prstGeom>
            <a:noFill/>
            <a:ln w="9525">
              <a:noFill/>
              <a:miter lim="800000"/>
              <a:headEnd/>
              <a:tailEnd/>
            </a:ln>
          </p:spPr>
        </p:pic>
        <p:pic>
          <p:nvPicPr>
            <p:cNvPr id="8206" name="Picture 9"/>
            <p:cNvPicPr>
              <a:picLocks noChangeAspect="1"/>
            </p:cNvPicPr>
            <p:nvPr/>
          </p:nvPicPr>
          <p:blipFill>
            <a:blip r:embed="rId13" cstate="print"/>
            <a:srcRect/>
            <a:stretch>
              <a:fillRect/>
            </a:stretch>
          </p:blipFill>
          <p:spPr bwMode="auto">
            <a:xfrm>
              <a:off x="8375569" y="2970024"/>
              <a:ext cx="737668" cy="1251064"/>
            </a:xfrm>
            <a:prstGeom prst="rect">
              <a:avLst/>
            </a:prstGeom>
            <a:noFill/>
            <a:ln w="9525">
              <a:noFill/>
              <a:miter lim="800000"/>
              <a:headEnd/>
              <a:tailEnd/>
            </a:ln>
          </p:spPr>
        </p:pic>
      </p:grpSp>
      <p:pic>
        <p:nvPicPr>
          <p:cNvPr id="9230" name="Picture 14"/>
          <p:cNvPicPr>
            <a:picLocks noChangeAspect="1" noChangeArrowheads="1"/>
          </p:cNvPicPr>
          <p:nvPr/>
        </p:nvPicPr>
        <p:blipFill>
          <a:blip r:embed="rId14" cstate="print"/>
          <a:srcRect/>
          <a:stretch>
            <a:fillRect/>
          </a:stretch>
        </p:blipFill>
        <p:spPr bwMode="auto">
          <a:xfrm>
            <a:off x="6919913" y="1323975"/>
            <a:ext cx="1344612" cy="738188"/>
          </a:xfrm>
          <a:prstGeom prst="rect">
            <a:avLst/>
          </a:prstGeom>
          <a:noFill/>
          <a:ln w="9525">
            <a:noFill/>
            <a:miter lim="800000"/>
            <a:headEnd/>
            <a:tailEnd/>
          </a:ln>
          <a:effectLst/>
        </p:spPr>
      </p:pic>
      <p:pic>
        <p:nvPicPr>
          <p:cNvPr id="9231" name="Picture 15"/>
          <p:cNvPicPr>
            <a:picLocks noChangeAspect="1" noChangeArrowheads="1"/>
          </p:cNvPicPr>
          <p:nvPr/>
        </p:nvPicPr>
        <p:blipFill>
          <a:blip r:embed="rId15" cstate="print"/>
          <a:srcRect/>
          <a:stretch>
            <a:fillRect/>
          </a:stretch>
        </p:blipFill>
        <p:spPr bwMode="auto">
          <a:xfrm>
            <a:off x="1173163" y="2062163"/>
            <a:ext cx="7091362" cy="3022600"/>
          </a:xfrm>
          <a:prstGeom prst="rect">
            <a:avLst/>
          </a:prstGeom>
          <a:noFill/>
          <a:ln w="9525">
            <a:noFill/>
            <a:miter lim="800000"/>
            <a:headEnd/>
            <a:tailEnd/>
          </a:ln>
          <a:effectLst/>
        </p:spPr>
      </p:pic>
      <p:pic>
        <p:nvPicPr>
          <p:cNvPr id="9225" name="Picture 3"/>
          <p:cNvPicPr>
            <a:picLocks noChangeAspect="1" noChangeArrowheads="1"/>
          </p:cNvPicPr>
          <p:nvPr/>
        </p:nvPicPr>
        <p:blipFill>
          <a:blip r:embed="rId16" cstate="print"/>
          <a:srcRect/>
          <a:stretch>
            <a:fillRect/>
          </a:stretch>
        </p:blipFill>
        <p:spPr bwMode="auto">
          <a:xfrm>
            <a:off x="3621088" y="4725988"/>
            <a:ext cx="2159000" cy="17272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4"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to="" calcmode="lin" valueType="num">
                                      <p:cBhvr>
                                        <p:cTn id="10" dur="1" fill="hold"/>
                                        <p:tgtEl>
                                          <p:spTgt spid="4"/>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to="" calcmode="lin" valueType="num">
                                      <p:cBhvr>
                                        <p:cTn id="13" dur="1" fill="hold"/>
                                        <p:tgtEl>
                                          <p:spTgt spid="5"/>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5" presetClass="entr" presetSubtype="1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checkerboard(across)">
                                      <p:cBhvr>
                                        <p:cTn id="21" dur="500"/>
                                        <p:tgtEl>
                                          <p:spTgt spid="9"/>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6" presetClass="entr" presetSubtype="0" fill="hold" nodeType="clickEffect">
                                  <p:stCondLst>
                                    <p:cond delay="0"/>
                                  </p:stCondLst>
                                  <p:childTnLst>
                                    <p:set>
                                      <p:cBhvr>
                                        <p:cTn id="25" dur="1" fill="hold">
                                          <p:stCondLst>
                                            <p:cond delay="0"/>
                                          </p:stCondLst>
                                        </p:cTn>
                                        <p:tgtEl>
                                          <p:spTgt spid="9230"/>
                                        </p:tgtEl>
                                        <p:attrNameLst>
                                          <p:attrName>style.visibility</p:attrName>
                                        </p:attrNameLst>
                                      </p:cBhvr>
                                      <p:to>
                                        <p:strVal val="visible"/>
                                      </p:to>
                                    </p:set>
                                    <p:animEffect transition="in" filter="wipe(down)">
                                      <p:cBhvr>
                                        <p:cTn id="26" dur="580">
                                          <p:stCondLst>
                                            <p:cond delay="0"/>
                                          </p:stCondLst>
                                        </p:cTn>
                                        <p:tgtEl>
                                          <p:spTgt spid="9230"/>
                                        </p:tgtEl>
                                      </p:cBhvr>
                                    </p:animEffect>
                                    <p:anim calcmode="lin" valueType="num">
                                      <p:cBhvr>
                                        <p:cTn id="27" dur="1822" tmFilter="0,0; 0.14,0.36; 0.43,0.73; 0.71,0.91; 1.0,1.0">
                                          <p:stCondLst>
                                            <p:cond delay="0"/>
                                          </p:stCondLst>
                                        </p:cTn>
                                        <p:tgtEl>
                                          <p:spTgt spid="9230"/>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9230"/>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9230"/>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9230"/>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9230"/>
                                        </p:tgtEl>
                                        <p:attrNameLst>
                                          <p:attrName>ppt_y</p:attrName>
                                        </p:attrNameLst>
                                      </p:cBhvr>
                                      <p:tavLst>
                                        <p:tav tm="0" fmla="#ppt_y-sin(pi*$)/81">
                                          <p:val>
                                            <p:fltVal val="0"/>
                                          </p:val>
                                        </p:tav>
                                        <p:tav tm="100000">
                                          <p:val>
                                            <p:fltVal val="1"/>
                                          </p:val>
                                        </p:tav>
                                      </p:tavLst>
                                    </p:anim>
                                    <p:animScale>
                                      <p:cBhvr>
                                        <p:cTn id="32" dur="26">
                                          <p:stCondLst>
                                            <p:cond delay="650"/>
                                          </p:stCondLst>
                                        </p:cTn>
                                        <p:tgtEl>
                                          <p:spTgt spid="9230"/>
                                        </p:tgtEl>
                                      </p:cBhvr>
                                      <p:to x="100000" y="60000"/>
                                    </p:animScale>
                                    <p:animScale>
                                      <p:cBhvr>
                                        <p:cTn id="33" dur="166" decel="50000">
                                          <p:stCondLst>
                                            <p:cond delay="676"/>
                                          </p:stCondLst>
                                        </p:cTn>
                                        <p:tgtEl>
                                          <p:spTgt spid="9230"/>
                                        </p:tgtEl>
                                      </p:cBhvr>
                                      <p:to x="100000" y="100000"/>
                                    </p:animScale>
                                    <p:animScale>
                                      <p:cBhvr>
                                        <p:cTn id="34" dur="26">
                                          <p:stCondLst>
                                            <p:cond delay="1312"/>
                                          </p:stCondLst>
                                        </p:cTn>
                                        <p:tgtEl>
                                          <p:spTgt spid="9230"/>
                                        </p:tgtEl>
                                      </p:cBhvr>
                                      <p:to x="100000" y="80000"/>
                                    </p:animScale>
                                    <p:animScale>
                                      <p:cBhvr>
                                        <p:cTn id="35" dur="166" decel="50000">
                                          <p:stCondLst>
                                            <p:cond delay="1338"/>
                                          </p:stCondLst>
                                        </p:cTn>
                                        <p:tgtEl>
                                          <p:spTgt spid="9230"/>
                                        </p:tgtEl>
                                      </p:cBhvr>
                                      <p:to x="100000" y="100000"/>
                                    </p:animScale>
                                    <p:animScale>
                                      <p:cBhvr>
                                        <p:cTn id="36" dur="26">
                                          <p:stCondLst>
                                            <p:cond delay="1642"/>
                                          </p:stCondLst>
                                        </p:cTn>
                                        <p:tgtEl>
                                          <p:spTgt spid="9230"/>
                                        </p:tgtEl>
                                      </p:cBhvr>
                                      <p:to x="100000" y="90000"/>
                                    </p:animScale>
                                    <p:animScale>
                                      <p:cBhvr>
                                        <p:cTn id="37" dur="166" decel="50000">
                                          <p:stCondLst>
                                            <p:cond delay="1668"/>
                                          </p:stCondLst>
                                        </p:cTn>
                                        <p:tgtEl>
                                          <p:spTgt spid="9230"/>
                                        </p:tgtEl>
                                      </p:cBhvr>
                                      <p:to x="100000" y="100000"/>
                                    </p:animScale>
                                    <p:animScale>
                                      <p:cBhvr>
                                        <p:cTn id="38" dur="26">
                                          <p:stCondLst>
                                            <p:cond delay="1808"/>
                                          </p:stCondLst>
                                        </p:cTn>
                                        <p:tgtEl>
                                          <p:spTgt spid="9230"/>
                                        </p:tgtEl>
                                      </p:cBhvr>
                                      <p:to x="100000" y="95000"/>
                                    </p:animScale>
                                    <p:animScale>
                                      <p:cBhvr>
                                        <p:cTn id="39" dur="166" decel="50000">
                                          <p:stCondLst>
                                            <p:cond delay="1834"/>
                                          </p:stCondLst>
                                        </p:cTn>
                                        <p:tgtEl>
                                          <p:spTgt spid="9230"/>
                                        </p:tgtEl>
                                      </p:cBhvr>
                                      <p:to x="100000" y="100000"/>
                                    </p:animScale>
                                  </p:childTnLst>
                                </p:cTn>
                              </p:par>
                            </p:childTnLst>
                          </p:cTn>
                        </p:par>
                      </p:childTnLst>
                    </p:cTn>
                  </p:par>
                  <p:par>
                    <p:cTn id="40" fill="hold" nodeType="clickPar">
                      <p:stCondLst>
                        <p:cond delay="indefinite"/>
                      </p:stCondLst>
                      <p:childTnLst>
                        <p:par>
                          <p:cTn id="41" fill="hold" nodeType="withGroup">
                            <p:stCondLst>
                              <p:cond delay="0"/>
                            </p:stCondLst>
                            <p:childTnLst>
                              <p:par>
                                <p:cTn id="42" presetID="21" presetClass="entr" presetSubtype="1" fill="hold" nodeType="clickEffect">
                                  <p:stCondLst>
                                    <p:cond delay="0"/>
                                  </p:stCondLst>
                                  <p:childTnLst>
                                    <p:set>
                                      <p:cBhvr>
                                        <p:cTn id="43" dur="1" fill="hold">
                                          <p:stCondLst>
                                            <p:cond delay="0"/>
                                          </p:stCondLst>
                                        </p:cTn>
                                        <p:tgtEl>
                                          <p:spTgt spid="9231"/>
                                        </p:tgtEl>
                                        <p:attrNameLst>
                                          <p:attrName>style.visibility</p:attrName>
                                        </p:attrNameLst>
                                      </p:cBhvr>
                                      <p:to>
                                        <p:strVal val="visible"/>
                                      </p:to>
                                    </p:set>
                                    <p:animEffect transition="in" filter="wheel(1)">
                                      <p:cBhvr>
                                        <p:cTn id="44" dur="2000"/>
                                        <p:tgtEl>
                                          <p:spTgt spid="9231"/>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31" presetClass="entr" presetSubtype="0" fill="hold" nodeType="clickEffect">
                                  <p:stCondLst>
                                    <p:cond delay="0"/>
                                  </p:stCondLst>
                                  <p:childTnLst>
                                    <p:set>
                                      <p:cBhvr>
                                        <p:cTn id="48" dur="1" fill="hold">
                                          <p:stCondLst>
                                            <p:cond delay="0"/>
                                          </p:stCondLst>
                                        </p:cTn>
                                        <p:tgtEl>
                                          <p:spTgt spid="9225"/>
                                        </p:tgtEl>
                                        <p:attrNameLst>
                                          <p:attrName>style.visibility</p:attrName>
                                        </p:attrNameLst>
                                      </p:cBhvr>
                                      <p:to>
                                        <p:strVal val="visible"/>
                                      </p:to>
                                    </p:set>
                                    <p:anim calcmode="lin" valueType="num">
                                      <p:cBhvr>
                                        <p:cTn id="49" dur="1000" fill="hold"/>
                                        <p:tgtEl>
                                          <p:spTgt spid="9225"/>
                                        </p:tgtEl>
                                        <p:attrNameLst>
                                          <p:attrName>ppt_w</p:attrName>
                                        </p:attrNameLst>
                                      </p:cBhvr>
                                      <p:tavLst>
                                        <p:tav tm="0">
                                          <p:val>
                                            <p:fltVal val="0"/>
                                          </p:val>
                                        </p:tav>
                                        <p:tav tm="100000">
                                          <p:val>
                                            <p:strVal val="#ppt_w"/>
                                          </p:val>
                                        </p:tav>
                                      </p:tavLst>
                                    </p:anim>
                                    <p:anim calcmode="lin" valueType="num">
                                      <p:cBhvr>
                                        <p:cTn id="50" dur="1000" fill="hold"/>
                                        <p:tgtEl>
                                          <p:spTgt spid="9225"/>
                                        </p:tgtEl>
                                        <p:attrNameLst>
                                          <p:attrName>ppt_h</p:attrName>
                                        </p:attrNameLst>
                                      </p:cBhvr>
                                      <p:tavLst>
                                        <p:tav tm="0">
                                          <p:val>
                                            <p:fltVal val="0"/>
                                          </p:val>
                                        </p:tav>
                                        <p:tav tm="100000">
                                          <p:val>
                                            <p:strVal val="#ppt_h"/>
                                          </p:val>
                                        </p:tav>
                                      </p:tavLst>
                                    </p:anim>
                                    <p:anim calcmode="lin" valueType="num">
                                      <p:cBhvr>
                                        <p:cTn id="51" dur="1000" fill="hold"/>
                                        <p:tgtEl>
                                          <p:spTgt spid="9225"/>
                                        </p:tgtEl>
                                        <p:attrNameLst>
                                          <p:attrName>style.rotation</p:attrName>
                                        </p:attrNameLst>
                                      </p:cBhvr>
                                      <p:tavLst>
                                        <p:tav tm="0">
                                          <p:val>
                                            <p:fltVal val="90"/>
                                          </p:val>
                                        </p:tav>
                                        <p:tav tm="100000">
                                          <p:val>
                                            <p:fltVal val="0"/>
                                          </p:val>
                                        </p:tav>
                                      </p:tavLst>
                                    </p:anim>
                                    <p:animEffect transition="in" filter="fade">
                                      <p:cBhvr>
                                        <p:cTn id="52" dur="1000"/>
                                        <p:tgtEl>
                                          <p:spTgt spid="92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1" descr="D:\Work2\arrow_right.png">
            <a:hlinkClick r:id="" action="ppaction://hlinkshowjump?jump=previousslide"/>
            <a:hlinkHover r:id="" action="ppaction://noaction" highlightClick="1">
              <a:snd r:embed="rId2" name="السابق.wav"/>
            </a:hlinkHover>
          </p:cNvPr>
          <p:cNvPicPr>
            <a:picLocks noChangeAspect="1" noChangeArrowheads="1"/>
          </p:cNvPicPr>
          <p:nvPr/>
        </p:nvPicPr>
        <p:blipFill>
          <a:blip r:embed="rId3" cstate="print"/>
          <a:srcRect/>
          <a:stretch>
            <a:fillRect/>
          </a:stretch>
        </p:blipFill>
        <p:spPr bwMode="auto">
          <a:xfrm rot="-6941670">
            <a:off x="-223838" y="735013"/>
            <a:ext cx="1343025" cy="1006476"/>
          </a:xfrm>
          <a:prstGeom prst="rect">
            <a:avLst/>
          </a:prstGeom>
          <a:noFill/>
          <a:ln w="9525">
            <a:noFill/>
            <a:miter lim="800000"/>
            <a:headEnd/>
            <a:tailEnd/>
          </a:ln>
        </p:spPr>
      </p:pic>
      <p:pic>
        <p:nvPicPr>
          <p:cNvPr id="5" name="Picture 12" descr="D:\Work2\arrow_next.png">
            <a:hlinkClick r:id="" action="ppaction://hlinkshowjump?jump=nextslide"/>
            <a:hlinkHover r:id="" action="ppaction://noaction" highlightClick="1">
              <a:snd r:embed="rId4" name="التالي.wav"/>
            </a:hlinkHover>
          </p:cNvPr>
          <p:cNvPicPr>
            <a:picLocks noChangeAspect="1" noChangeArrowheads="1"/>
          </p:cNvPicPr>
          <p:nvPr/>
        </p:nvPicPr>
        <p:blipFill>
          <a:blip r:embed="rId5" cstate="print"/>
          <a:srcRect/>
          <a:stretch>
            <a:fillRect/>
          </a:stretch>
        </p:blipFill>
        <p:spPr bwMode="auto">
          <a:xfrm rot="-3900995">
            <a:off x="-131763" y="4022726"/>
            <a:ext cx="1235075" cy="939800"/>
          </a:xfrm>
          <a:prstGeom prst="rect">
            <a:avLst/>
          </a:prstGeom>
          <a:noFill/>
          <a:ln w="9525">
            <a:noFill/>
            <a:miter lim="800000"/>
            <a:headEnd/>
            <a:tailEnd/>
          </a:ln>
        </p:spPr>
      </p:pic>
      <p:sp>
        <p:nvSpPr>
          <p:cNvPr id="6" name="مخطط انسيابي: محطة طرفية 5">
            <a:hlinkHover r:id="rId6" action="ppaction://hlinksldjump" highlightClick="1">
              <a:snd r:embed="rId7" name="الترجمة من Google.wav"/>
            </a:hlinkHover>
          </p:cNvPr>
          <p:cNvSpPr/>
          <p:nvPr/>
        </p:nvSpPr>
        <p:spPr>
          <a:xfrm rot="16200000">
            <a:off x="-540543" y="2636044"/>
            <a:ext cx="1944687" cy="504825"/>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400" b="1" dirty="0">
                <a:solidFill>
                  <a:schemeClr val="bg1">
                    <a:lumMod val="85000"/>
                  </a:schemeClr>
                </a:solidFill>
                <a:effectLst>
                  <a:outerShdw blurRad="38100" dist="38100" dir="2700000" algn="tl">
                    <a:srgbClr val="000000">
                      <a:alpha val="43137"/>
                    </a:srgbClr>
                  </a:outerShdw>
                </a:effectLst>
              </a:rPr>
              <a:t>الرئيسية</a:t>
            </a:r>
          </a:p>
        </p:txBody>
      </p:sp>
      <p:pic>
        <p:nvPicPr>
          <p:cNvPr id="7" name="Picture 8" descr="D:\Work2\exxit.png">
            <a:hlinkClick r:id="" action="ppaction://hlinkshowjump?jump=endshow"/>
            <a:hlinkHover r:id="" action="ppaction://noaction" highlightClick="1">
              <a:snd r:embed="rId8" name="الترجمة من Google_2.wav"/>
            </a:hlinkHover>
          </p:cNvPr>
          <p:cNvPicPr>
            <a:picLocks noChangeAspect="1" noChangeArrowheads="1"/>
          </p:cNvPicPr>
          <p:nvPr/>
        </p:nvPicPr>
        <p:blipFill>
          <a:blip r:embed="rId9" cstate="print"/>
          <a:srcRect/>
          <a:stretch>
            <a:fillRect/>
          </a:stretch>
        </p:blipFill>
        <p:spPr bwMode="auto">
          <a:xfrm>
            <a:off x="0" y="5589588"/>
            <a:ext cx="981075" cy="981075"/>
          </a:xfrm>
          <a:prstGeom prst="rect">
            <a:avLst/>
          </a:prstGeom>
          <a:noFill/>
          <a:ln w="9525">
            <a:noFill/>
            <a:miter lim="800000"/>
            <a:headEnd/>
            <a:tailEnd/>
          </a:ln>
        </p:spPr>
      </p:pic>
      <p:sp>
        <p:nvSpPr>
          <p:cNvPr id="9" name="مخطط انسيابي: تحضير 8"/>
          <p:cNvSpPr/>
          <p:nvPr/>
        </p:nvSpPr>
        <p:spPr>
          <a:xfrm>
            <a:off x="2033588" y="344488"/>
            <a:ext cx="6121400" cy="719137"/>
          </a:xfrm>
          <a:prstGeom prst="flowChartPreparation">
            <a:avLst/>
          </a:prstGeom>
        </p:spPr>
        <p:style>
          <a:lnRef idx="3">
            <a:schemeClr val="lt1"/>
          </a:lnRef>
          <a:fillRef idx="1">
            <a:schemeClr val="accent1"/>
          </a:fillRef>
          <a:effectRef idx="1">
            <a:schemeClr val="accent1"/>
          </a:effectRef>
          <a:fontRef idx="minor">
            <a:schemeClr val="lt1"/>
          </a:fontRef>
        </p:style>
        <p:txBody>
          <a:bodyPr rtlCol="1" anchor="ctr"/>
          <a:lstStyle/>
          <a:p>
            <a:pPr algn="ctr" fontAlgn="auto">
              <a:spcBef>
                <a:spcPts val="0"/>
              </a:spcBef>
              <a:spcAft>
                <a:spcPts val="0"/>
              </a:spcAft>
              <a:defRPr/>
            </a:pPr>
            <a:r>
              <a:rPr lang="ar-SA" sz="2400" b="1" dirty="0">
                <a:solidFill>
                  <a:schemeClr val="accent4">
                    <a:lumMod val="20000"/>
                    <a:lumOff val="80000"/>
                  </a:schemeClr>
                </a:solidFill>
                <a:effectLst>
                  <a:outerShdw blurRad="38100" dist="38100" dir="2700000" algn="tl">
                    <a:srgbClr val="000000">
                      <a:alpha val="43137"/>
                    </a:srgbClr>
                  </a:outerShdw>
                </a:effectLst>
                <a:latin typeface="ae_AlMothnna" pitchFamily="34" charset="-78"/>
                <a:cs typeface="ae_AlMothnna" pitchFamily="34" charset="-78"/>
              </a:rPr>
              <a:t>الرسومات الرمزية في الشعارات</a:t>
            </a:r>
          </a:p>
        </p:txBody>
      </p:sp>
      <p:grpSp>
        <p:nvGrpSpPr>
          <p:cNvPr id="9223" name="Group 10"/>
          <p:cNvGrpSpPr>
            <a:grpSpLocks/>
          </p:cNvGrpSpPr>
          <p:nvPr/>
        </p:nvGrpSpPr>
        <p:grpSpPr bwMode="auto">
          <a:xfrm>
            <a:off x="1025525" y="1101725"/>
            <a:ext cx="8088313" cy="5640388"/>
            <a:chOff x="1025318" y="1101537"/>
            <a:chExt cx="8087919" cy="5639831"/>
          </a:xfrm>
        </p:grpSpPr>
        <p:pic>
          <p:nvPicPr>
            <p:cNvPr id="9228" name="Picture 1"/>
            <p:cNvPicPr>
              <a:picLocks noChangeAspect="1"/>
            </p:cNvPicPr>
            <p:nvPr/>
          </p:nvPicPr>
          <p:blipFill>
            <a:blip r:embed="rId10" cstate="print"/>
            <a:srcRect/>
            <a:stretch>
              <a:fillRect/>
            </a:stretch>
          </p:blipFill>
          <p:spPr bwMode="auto">
            <a:xfrm rot="-705579">
              <a:off x="8381085" y="1148720"/>
              <a:ext cx="588365" cy="1217340"/>
            </a:xfrm>
            <a:prstGeom prst="rect">
              <a:avLst/>
            </a:prstGeom>
            <a:noFill/>
            <a:ln w="9525">
              <a:noFill/>
              <a:miter lim="800000"/>
              <a:headEnd/>
              <a:tailEnd/>
            </a:ln>
          </p:spPr>
        </p:pic>
        <p:pic>
          <p:nvPicPr>
            <p:cNvPr id="9229" name="Picture 2"/>
            <p:cNvPicPr>
              <a:picLocks noChangeAspect="1"/>
            </p:cNvPicPr>
            <p:nvPr/>
          </p:nvPicPr>
          <p:blipFill>
            <a:blip r:embed="rId11" cstate="print"/>
            <a:srcRect/>
            <a:stretch>
              <a:fillRect/>
            </a:stretch>
          </p:blipFill>
          <p:spPr bwMode="auto">
            <a:xfrm>
              <a:off x="8375569" y="4653136"/>
              <a:ext cx="737668" cy="1504950"/>
            </a:xfrm>
            <a:prstGeom prst="rect">
              <a:avLst/>
            </a:prstGeom>
            <a:noFill/>
            <a:ln w="9525">
              <a:noFill/>
              <a:miter lim="800000"/>
              <a:headEnd/>
              <a:tailEnd/>
            </a:ln>
          </p:spPr>
        </p:pic>
        <p:pic>
          <p:nvPicPr>
            <p:cNvPr id="9230" name="Picture 7"/>
            <p:cNvPicPr>
              <a:picLocks noChangeAspect="1"/>
            </p:cNvPicPr>
            <p:nvPr/>
          </p:nvPicPr>
          <p:blipFill>
            <a:blip r:embed="rId12" cstate="print">
              <a:lum bright="70000" contrast="-70000"/>
            </a:blip>
            <a:srcRect/>
            <a:stretch>
              <a:fillRect/>
            </a:stretch>
          </p:blipFill>
          <p:spPr bwMode="auto">
            <a:xfrm>
              <a:off x="1025318" y="1101537"/>
              <a:ext cx="7350251" cy="5639831"/>
            </a:xfrm>
            <a:prstGeom prst="rect">
              <a:avLst/>
            </a:prstGeom>
            <a:noFill/>
            <a:ln w="9525">
              <a:noFill/>
              <a:miter lim="800000"/>
              <a:headEnd/>
              <a:tailEnd/>
            </a:ln>
          </p:spPr>
        </p:pic>
        <p:pic>
          <p:nvPicPr>
            <p:cNvPr id="9231" name="Picture 9"/>
            <p:cNvPicPr>
              <a:picLocks noChangeAspect="1"/>
            </p:cNvPicPr>
            <p:nvPr/>
          </p:nvPicPr>
          <p:blipFill>
            <a:blip r:embed="rId13" cstate="print"/>
            <a:srcRect/>
            <a:stretch>
              <a:fillRect/>
            </a:stretch>
          </p:blipFill>
          <p:spPr bwMode="auto">
            <a:xfrm>
              <a:off x="8375569" y="2970024"/>
              <a:ext cx="737668" cy="1251064"/>
            </a:xfrm>
            <a:prstGeom prst="rect">
              <a:avLst/>
            </a:prstGeom>
            <a:noFill/>
            <a:ln w="9525">
              <a:noFill/>
              <a:miter lim="800000"/>
              <a:headEnd/>
              <a:tailEnd/>
            </a:ln>
          </p:spPr>
        </p:pic>
      </p:grpSp>
      <p:pic>
        <p:nvPicPr>
          <p:cNvPr id="10248" name="Picture 3"/>
          <p:cNvPicPr>
            <a:picLocks noChangeAspect="1" noChangeArrowheads="1"/>
          </p:cNvPicPr>
          <p:nvPr/>
        </p:nvPicPr>
        <p:blipFill>
          <a:blip r:embed="rId14" cstate="print"/>
          <a:srcRect/>
          <a:stretch>
            <a:fillRect/>
          </a:stretch>
        </p:blipFill>
        <p:spPr bwMode="auto">
          <a:xfrm>
            <a:off x="1025525" y="1101725"/>
            <a:ext cx="7350125" cy="1785938"/>
          </a:xfrm>
          <a:prstGeom prst="rect">
            <a:avLst/>
          </a:prstGeom>
          <a:noFill/>
          <a:ln w="9525">
            <a:noFill/>
            <a:miter lim="800000"/>
            <a:headEnd/>
            <a:tailEnd/>
          </a:ln>
          <a:effectLst/>
        </p:spPr>
      </p:pic>
      <p:pic>
        <p:nvPicPr>
          <p:cNvPr id="10255" name="Picture 15"/>
          <p:cNvPicPr>
            <a:picLocks noChangeAspect="1" noChangeArrowheads="1"/>
          </p:cNvPicPr>
          <p:nvPr/>
        </p:nvPicPr>
        <p:blipFill>
          <a:blip r:embed="rId15" cstate="print"/>
          <a:srcRect/>
          <a:stretch>
            <a:fillRect/>
          </a:stretch>
        </p:blipFill>
        <p:spPr bwMode="auto">
          <a:xfrm>
            <a:off x="5003800" y="2924175"/>
            <a:ext cx="3284538" cy="785813"/>
          </a:xfrm>
          <a:prstGeom prst="rect">
            <a:avLst/>
          </a:prstGeom>
          <a:noFill/>
          <a:ln w="9525">
            <a:noFill/>
            <a:miter lim="800000"/>
            <a:headEnd/>
            <a:tailEnd/>
          </a:ln>
          <a:effectLst/>
        </p:spPr>
      </p:pic>
      <p:pic>
        <p:nvPicPr>
          <p:cNvPr id="10256" name="Picture 16"/>
          <p:cNvPicPr>
            <a:picLocks noChangeAspect="1" noChangeArrowheads="1"/>
          </p:cNvPicPr>
          <p:nvPr/>
        </p:nvPicPr>
        <p:blipFill>
          <a:blip r:embed="rId16" cstate="print"/>
          <a:srcRect/>
          <a:stretch>
            <a:fillRect/>
          </a:stretch>
        </p:blipFill>
        <p:spPr bwMode="auto">
          <a:xfrm>
            <a:off x="1192213" y="4017963"/>
            <a:ext cx="6999287" cy="2219325"/>
          </a:xfrm>
          <a:prstGeom prst="rect">
            <a:avLst/>
          </a:prstGeom>
          <a:noFill/>
          <a:ln w="9525">
            <a:noFill/>
            <a:miter lim="800000"/>
            <a:headEnd/>
            <a:tailEnd/>
          </a:ln>
          <a:effectLst/>
        </p:spPr>
      </p:pic>
      <p:pic>
        <p:nvPicPr>
          <p:cNvPr id="10250" name="Picture 4"/>
          <p:cNvPicPr>
            <a:picLocks noChangeAspect="1" noChangeArrowheads="1"/>
          </p:cNvPicPr>
          <p:nvPr/>
        </p:nvPicPr>
        <p:blipFill>
          <a:blip r:embed="rId17" cstate="print"/>
          <a:srcRect/>
          <a:stretch>
            <a:fillRect/>
          </a:stretch>
        </p:blipFill>
        <p:spPr bwMode="auto">
          <a:xfrm>
            <a:off x="1692275" y="2767013"/>
            <a:ext cx="1992313" cy="188595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4"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to="" calcmode="lin" valueType="num">
                                      <p:cBhvr>
                                        <p:cTn id="10" dur="1" fill="hold"/>
                                        <p:tgtEl>
                                          <p:spTgt spid="4"/>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to="" calcmode="lin" valueType="num">
                                      <p:cBhvr>
                                        <p:cTn id="13" dur="1" fill="hold"/>
                                        <p:tgtEl>
                                          <p:spTgt spid="5"/>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randombar(horizontal)">
                                      <p:cBhvr>
                                        <p:cTn id="21" dur="500"/>
                                        <p:tgtEl>
                                          <p:spTgt spid="9"/>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31" presetClass="entr" presetSubtype="0" fill="hold" nodeType="clickEffect">
                                  <p:stCondLst>
                                    <p:cond delay="0"/>
                                  </p:stCondLst>
                                  <p:childTnLst>
                                    <p:set>
                                      <p:cBhvr>
                                        <p:cTn id="25" dur="1" fill="hold">
                                          <p:stCondLst>
                                            <p:cond delay="0"/>
                                          </p:stCondLst>
                                        </p:cTn>
                                        <p:tgtEl>
                                          <p:spTgt spid="10248"/>
                                        </p:tgtEl>
                                        <p:attrNameLst>
                                          <p:attrName>style.visibility</p:attrName>
                                        </p:attrNameLst>
                                      </p:cBhvr>
                                      <p:to>
                                        <p:strVal val="visible"/>
                                      </p:to>
                                    </p:set>
                                    <p:anim calcmode="lin" valueType="num">
                                      <p:cBhvr>
                                        <p:cTn id="26" dur="1000" fill="hold"/>
                                        <p:tgtEl>
                                          <p:spTgt spid="10248"/>
                                        </p:tgtEl>
                                        <p:attrNameLst>
                                          <p:attrName>ppt_w</p:attrName>
                                        </p:attrNameLst>
                                      </p:cBhvr>
                                      <p:tavLst>
                                        <p:tav tm="0">
                                          <p:val>
                                            <p:fltVal val="0"/>
                                          </p:val>
                                        </p:tav>
                                        <p:tav tm="100000">
                                          <p:val>
                                            <p:strVal val="#ppt_w"/>
                                          </p:val>
                                        </p:tav>
                                      </p:tavLst>
                                    </p:anim>
                                    <p:anim calcmode="lin" valueType="num">
                                      <p:cBhvr>
                                        <p:cTn id="27" dur="1000" fill="hold"/>
                                        <p:tgtEl>
                                          <p:spTgt spid="10248"/>
                                        </p:tgtEl>
                                        <p:attrNameLst>
                                          <p:attrName>ppt_h</p:attrName>
                                        </p:attrNameLst>
                                      </p:cBhvr>
                                      <p:tavLst>
                                        <p:tav tm="0">
                                          <p:val>
                                            <p:fltVal val="0"/>
                                          </p:val>
                                        </p:tav>
                                        <p:tav tm="100000">
                                          <p:val>
                                            <p:strVal val="#ppt_h"/>
                                          </p:val>
                                        </p:tav>
                                      </p:tavLst>
                                    </p:anim>
                                    <p:anim calcmode="lin" valueType="num">
                                      <p:cBhvr>
                                        <p:cTn id="28" dur="1000" fill="hold"/>
                                        <p:tgtEl>
                                          <p:spTgt spid="10248"/>
                                        </p:tgtEl>
                                        <p:attrNameLst>
                                          <p:attrName>style.rotation</p:attrName>
                                        </p:attrNameLst>
                                      </p:cBhvr>
                                      <p:tavLst>
                                        <p:tav tm="0">
                                          <p:val>
                                            <p:fltVal val="90"/>
                                          </p:val>
                                        </p:tav>
                                        <p:tav tm="100000">
                                          <p:val>
                                            <p:fltVal val="0"/>
                                          </p:val>
                                        </p:tav>
                                      </p:tavLst>
                                    </p:anim>
                                    <p:animEffect transition="in" filter="fade">
                                      <p:cBhvr>
                                        <p:cTn id="29" dur="1000"/>
                                        <p:tgtEl>
                                          <p:spTgt spid="10248"/>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1" presetClass="entr" presetSubtype="1" fill="hold" nodeType="clickEffect">
                                  <p:stCondLst>
                                    <p:cond delay="0"/>
                                  </p:stCondLst>
                                  <p:childTnLst>
                                    <p:set>
                                      <p:cBhvr>
                                        <p:cTn id="33" dur="1" fill="hold">
                                          <p:stCondLst>
                                            <p:cond delay="0"/>
                                          </p:stCondLst>
                                        </p:cTn>
                                        <p:tgtEl>
                                          <p:spTgt spid="10250"/>
                                        </p:tgtEl>
                                        <p:attrNameLst>
                                          <p:attrName>style.visibility</p:attrName>
                                        </p:attrNameLst>
                                      </p:cBhvr>
                                      <p:to>
                                        <p:strVal val="visible"/>
                                      </p:to>
                                    </p:set>
                                    <p:animEffect transition="in" filter="wheel(1)">
                                      <p:cBhvr>
                                        <p:cTn id="34" dur="2000"/>
                                        <p:tgtEl>
                                          <p:spTgt spid="10250"/>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1" presetClass="entr" presetSubtype="1" fill="hold" nodeType="clickEffect">
                                  <p:stCondLst>
                                    <p:cond delay="0"/>
                                  </p:stCondLst>
                                  <p:childTnLst>
                                    <p:set>
                                      <p:cBhvr>
                                        <p:cTn id="38" dur="1" fill="hold">
                                          <p:stCondLst>
                                            <p:cond delay="0"/>
                                          </p:stCondLst>
                                        </p:cTn>
                                        <p:tgtEl>
                                          <p:spTgt spid="10255"/>
                                        </p:tgtEl>
                                        <p:attrNameLst>
                                          <p:attrName>style.visibility</p:attrName>
                                        </p:attrNameLst>
                                      </p:cBhvr>
                                      <p:to>
                                        <p:strVal val="visible"/>
                                      </p:to>
                                    </p:set>
                                    <p:animEffect transition="in" filter="wheel(1)">
                                      <p:cBhvr>
                                        <p:cTn id="39" dur="2000"/>
                                        <p:tgtEl>
                                          <p:spTgt spid="10255"/>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31" presetClass="entr" presetSubtype="0" fill="hold" nodeType="clickEffect">
                                  <p:stCondLst>
                                    <p:cond delay="0"/>
                                  </p:stCondLst>
                                  <p:childTnLst>
                                    <p:set>
                                      <p:cBhvr>
                                        <p:cTn id="43" dur="1" fill="hold">
                                          <p:stCondLst>
                                            <p:cond delay="0"/>
                                          </p:stCondLst>
                                        </p:cTn>
                                        <p:tgtEl>
                                          <p:spTgt spid="10256"/>
                                        </p:tgtEl>
                                        <p:attrNameLst>
                                          <p:attrName>style.visibility</p:attrName>
                                        </p:attrNameLst>
                                      </p:cBhvr>
                                      <p:to>
                                        <p:strVal val="visible"/>
                                      </p:to>
                                    </p:set>
                                    <p:anim calcmode="lin" valueType="num">
                                      <p:cBhvr>
                                        <p:cTn id="44" dur="1000" fill="hold"/>
                                        <p:tgtEl>
                                          <p:spTgt spid="10256"/>
                                        </p:tgtEl>
                                        <p:attrNameLst>
                                          <p:attrName>ppt_w</p:attrName>
                                        </p:attrNameLst>
                                      </p:cBhvr>
                                      <p:tavLst>
                                        <p:tav tm="0">
                                          <p:val>
                                            <p:fltVal val="0"/>
                                          </p:val>
                                        </p:tav>
                                        <p:tav tm="100000">
                                          <p:val>
                                            <p:strVal val="#ppt_w"/>
                                          </p:val>
                                        </p:tav>
                                      </p:tavLst>
                                    </p:anim>
                                    <p:anim calcmode="lin" valueType="num">
                                      <p:cBhvr>
                                        <p:cTn id="45" dur="1000" fill="hold"/>
                                        <p:tgtEl>
                                          <p:spTgt spid="10256"/>
                                        </p:tgtEl>
                                        <p:attrNameLst>
                                          <p:attrName>ppt_h</p:attrName>
                                        </p:attrNameLst>
                                      </p:cBhvr>
                                      <p:tavLst>
                                        <p:tav tm="0">
                                          <p:val>
                                            <p:fltVal val="0"/>
                                          </p:val>
                                        </p:tav>
                                        <p:tav tm="100000">
                                          <p:val>
                                            <p:strVal val="#ppt_h"/>
                                          </p:val>
                                        </p:tav>
                                      </p:tavLst>
                                    </p:anim>
                                    <p:anim calcmode="lin" valueType="num">
                                      <p:cBhvr>
                                        <p:cTn id="46" dur="1000" fill="hold"/>
                                        <p:tgtEl>
                                          <p:spTgt spid="10256"/>
                                        </p:tgtEl>
                                        <p:attrNameLst>
                                          <p:attrName>style.rotation</p:attrName>
                                        </p:attrNameLst>
                                      </p:cBhvr>
                                      <p:tavLst>
                                        <p:tav tm="0">
                                          <p:val>
                                            <p:fltVal val="90"/>
                                          </p:val>
                                        </p:tav>
                                        <p:tav tm="100000">
                                          <p:val>
                                            <p:fltVal val="0"/>
                                          </p:val>
                                        </p:tav>
                                      </p:tavLst>
                                    </p:anim>
                                    <p:animEffect transition="in" filter="fade">
                                      <p:cBhvr>
                                        <p:cTn id="47" dur="1000"/>
                                        <p:tgtEl>
                                          <p:spTgt spid="102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1" descr="D:\Work2\arrow_right.png">
            <a:hlinkClick r:id="" action="ppaction://hlinkshowjump?jump=previousslide"/>
            <a:hlinkHover r:id="" action="ppaction://noaction" highlightClick="1">
              <a:snd r:embed="rId2" name="السابق.wav"/>
            </a:hlinkHover>
          </p:cNvPr>
          <p:cNvPicPr>
            <a:picLocks noChangeAspect="1" noChangeArrowheads="1"/>
          </p:cNvPicPr>
          <p:nvPr/>
        </p:nvPicPr>
        <p:blipFill>
          <a:blip r:embed="rId3" cstate="print"/>
          <a:srcRect/>
          <a:stretch>
            <a:fillRect/>
          </a:stretch>
        </p:blipFill>
        <p:spPr bwMode="auto">
          <a:xfrm rot="-6941670">
            <a:off x="-223838" y="735013"/>
            <a:ext cx="1343025" cy="1006476"/>
          </a:xfrm>
          <a:prstGeom prst="rect">
            <a:avLst/>
          </a:prstGeom>
          <a:noFill/>
          <a:ln w="9525">
            <a:noFill/>
            <a:miter lim="800000"/>
            <a:headEnd/>
            <a:tailEnd/>
          </a:ln>
        </p:spPr>
      </p:pic>
      <p:pic>
        <p:nvPicPr>
          <p:cNvPr id="5" name="Picture 12" descr="D:\Work2\arrow_next.png">
            <a:hlinkClick r:id="" action="ppaction://hlinkshowjump?jump=nextslide"/>
            <a:hlinkHover r:id="" action="ppaction://noaction" highlightClick="1">
              <a:snd r:embed="rId4" name="التالي.wav"/>
            </a:hlinkHover>
          </p:cNvPr>
          <p:cNvPicPr>
            <a:picLocks noChangeAspect="1" noChangeArrowheads="1"/>
          </p:cNvPicPr>
          <p:nvPr/>
        </p:nvPicPr>
        <p:blipFill>
          <a:blip r:embed="rId5" cstate="print"/>
          <a:srcRect/>
          <a:stretch>
            <a:fillRect/>
          </a:stretch>
        </p:blipFill>
        <p:spPr bwMode="auto">
          <a:xfrm rot="-3900995">
            <a:off x="-131763" y="4022726"/>
            <a:ext cx="1235075" cy="939800"/>
          </a:xfrm>
          <a:prstGeom prst="rect">
            <a:avLst/>
          </a:prstGeom>
          <a:noFill/>
          <a:ln w="9525">
            <a:noFill/>
            <a:miter lim="800000"/>
            <a:headEnd/>
            <a:tailEnd/>
          </a:ln>
        </p:spPr>
      </p:pic>
      <p:sp>
        <p:nvSpPr>
          <p:cNvPr id="6" name="مخطط انسيابي: محطة طرفية 5">
            <a:hlinkHover r:id="rId6" action="ppaction://hlinksldjump" highlightClick="1">
              <a:snd r:embed="rId7" name="الترجمة من Google.wav"/>
            </a:hlinkHover>
          </p:cNvPr>
          <p:cNvSpPr/>
          <p:nvPr/>
        </p:nvSpPr>
        <p:spPr>
          <a:xfrm rot="16200000">
            <a:off x="-540543" y="2636044"/>
            <a:ext cx="1944687" cy="504825"/>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400" b="1" dirty="0">
                <a:solidFill>
                  <a:schemeClr val="bg1">
                    <a:lumMod val="85000"/>
                  </a:schemeClr>
                </a:solidFill>
                <a:effectLst>
                  <a:outerShdw blurRad="38100" dist="38100" dir="2700000" algn="tl">
                    <a:srgbClr val="000000">
                      <a:alpha val="43137"/>
                    </a:srgbClr>
                  </a:outerShdw>
                </a:effectLst>
              </a:rPr>
              <a:t>الرئيسية</a:t>
            </a:r>
          </a:p>
        </p:txBody>
      </p:sp>
      <p:pic>
        <p:nvPicPr>
          <p:cNvPr id="7" name="Picture 8" descr="D:\Work2\exxit.png">
            <a:hlinkClick r:id="" action="ppaction://hlinkshowjump?jump=endshow"/>
            <a:hlinkHover r:id="" action="ppaction://noaction" highlightClick="1">
              <a:snd r:embed="rId8" name="الترجمة من Google_2.wav"/>
            </a:hlinkHover>
          </p:cNvPr>
          <p:cNvPicPr>
            <a:picLocks noChangeAspect="1" noChangeArrowheads="1"/>
          </p:cNvPicPr>
          <p:nvPr/>
        </p:nvPicPr>
        <p:blipFill>
          <a:blip r:embed="rId9" cstate="print"/>
          <a:srcRect/>
          <a:stretch>
            <a:fillRect/>
          </a:stretch>
        </p:blipFill>
        <p:spPr bwMode="auto">
          <a:xfrm>
            <a:off x="0" y="5589588"/>
            <a:ext cx="981075" cy="981075"/>
          </a:xfrm>
          <a:prstGeom prst="rect">
            <a:avLst/>
          </a:prstGeom>
          <a:noFill/>
          <a:ln w="9525">
            <a:noFill/>
            <a:miter lim="800000"/>
            <a:headEnd/>
            <a:tailEnd/>
          </a:ln>
        </p:spPr>
      </p:pic>
      <p:grpSp>
        <p:nvGrpSpPr>
          <p:cNvPr id="10246" name="Group 10"/>
          <p:cNvGrpSpPr>
            <a:grpSpLocks/>
          </p:cNvGrpSpPr>
          <p:nvPr/>
        </p:nvGrpSpPr>
        <p:grpSpPr bwMode="auto">
          <a:xfrm>
            <a:off x="1055688" y="1122363"/>
            <a:ext cx="8088312" cy="5640387"/>
            <a:chOff x="1025318" y="1101537"/>
            <a:chExt cx="8087919" cy="5639831"/>
          </a:xfrm>
        </p:grpSpPr>
        <p:pic>
          <p:nvPicPr>
            <p:cNvPr id="10252" name="Picture 1"/>
            <p:cNvPicPr>
              <a:picLocks noChangeAspect="1"/>
            </p:cNvPicPr>
            <p:nvPr/>
          </p:nvPicPr>
          <p:blipFill>
            <a:blip r:embed="rId10" cstate="print"/>
            <a:srcRect/>
            <a:stretch>
              <a:fillRect/>
            </a:stretch>
          </p:blipFill>
          <p:spPr bwMode="auto">
            <a:xfrm rot="-705579">
              <a:off x="8381085" y="1148720"/>
              <a:ext cx="588365" cy="1217340"/>
            </a:xfrm>
            <a:prstGeom prst="rect">
              <a:avLst/>
            </a:prstGeom>
            <a:noFill/>
            <a:ln w="9525">
              <a:noFill/>
              <a:miter lim="800000"/>
              <a:headEnd/>
              <a:tailEnd/>
            </a:ln>
          </p:spPr>
        </p:pic>
        <p:pic>
          <p:nvPicPr>
            <p:cNvPr id="10253" name="Picture 2"/>
            <p:cNvPicPr>
              <a:picLocks noChangeAspect="1"/>
            </p:cNvPicPr>
            <p:nvPr/>
          </p:nvPicPr>
          <p:blipFill>
            <a:blip r:embed="rId11" cstate="print"/>
            <a:srcRect/>
            <a:stretch>
              <a:fillRect/>
            </a:stretch>
          </p:blipFill>
          <p:spPr bwMode="auto">
            <a:xfrm>
              <a:off x="8375569" y="4653136"/>
              <a:ext cx="737668" cy="1504950"/>
            </a:xfrm>
            <a:prstGeom prst="rect">
              <a:avLst/>
            </a:prstGeom>
            <a:noFill/>
            <a:ln w="9525">
              <a:noFill/>
              <a:miter lim="800000"/>
              <a:headEnd/>
              <a:tailEnd/>
            </a:ln>
          </p:spPr>
        </p:pic>
        <p:pic>
          <p:nvPicPr>
            <p:cNvPr id="10254" name="Picture 7"/>
            <p:cNvPicPr>
              <a:picLocks noChangeAspect="1"/>
            </p:cNvPicPr>
            <p:nvPr/>
          </p:nvPicPr>
          <p:blipFill>
            <a:blip r:embed="rId12" cstate="print">
              <a:lum bright="70000" contrast="-70000"/>
            </a:blip>
            <a:srcRect/>
            <a:stretch>
              <a:fillRect/>
            </a:stretch>
          </p:blipFill>
          <p:spPr bwMode="auto">
            <a:xfrm>
              <a:off x="1025318" y="1101537"/>
              <a:ext cx="7350251" cy="5639831"/>
            </a:xfrm>
            <a:prstGeom prst="rect">
              <a:avLst/>
            </a:prstGeom>
            <a:noFill/>
            <a:ln w="9525">
              <a:noFill/>
              <a:miter lim="800000"/>
              <a:headEnd/>
              <a:tailEnd/>
            </a:ln>
          </p:spPr>
        </p:pic>
        <p:pic>
          <p:nvPicPr>
            <p:cNvPr id="10255" name="Picture 9"/>
            <p:cNvPicPr>
              <a:picLocks noChangeAspect="1"/>
            </p:cNvPicPr>
            <p:nvPr/>
          </p:nvPicPr>
          <p:blipFill>
            <a:blip r:embed="rId13" cstate="print"/>
            <a:srcRect/>
            <a:stretch>
              <a:fillRect/>
            </a:stretch>
          </p:blipFill>
          <p:spPr bwMode="auto">
            <a:xfrm>
              <a:off x="8375569" y="2970024"/>
              <a:ext cx="737668" cy="1251064"/>
            </a:xfrm>
            <a:prstGeom prst="rect">
              <a:avLst/>
            </a:prstGeom>
            <a:noFill/>
            <a:ln w="9525">
              <a:noFill/>
              <a:miter lim="800000"/>
              <a:headEnd/>
              <a:tailEnd/>
            </a:ln>
          </p:spPr>
        </p:pic>
      </p:grpSp>
      <p:pic>
        <p:nvPicPr>
          <p:cNvPr id="11271" name="Picture 2"/>
          <p:cNvPicPr>
            <a:picLocks noChangeAspect="1" noChangeArrowheads="1"/>
          </p:cNvPicPr>
          <p:nvPr/>
        </p:nvPicPr>
        <p:blipFill>
          <a:blip r:embed="rId14" cstate="print"/>
          <a:srcRect/>
          <a:stretch>
            <a:fillRect/>
          </a:stretch>
        </p:blipFill>
        <p:spPr bwMode="auto">
          <a:xfrm>
            <a:off x="1025525" y="1287463"/>
            <a:ext cx="7350125" cy="1349375"/>
          </a:xfrm>
          <a:prstGeom prst="rect">
            <a:avLst/>
          </a:prstGeom>
          <a:noFill/>
          <a:ln w="9525">
            <a:noFill/>
            <a:miter lim="800000"/>
            <a:headEnd/>
            <a:tailEnd/>
          </a:ln>
          <a:effectLst/>
        </p:spPr>
      </p:pic>
      <p:sp>
        <p:nvSpPr>
          <p:cNvPr id="9" name="مخطط انسيابي: تحضير 8"/>
          <p:cNvSpPr/>
          <p:nvPr/>
        </p:nvSpPr>
        <p:spPr>
          <a:xfrm>
            <a:off x="2033588" y="344488"/>
            <a:ext cx="6121400" cy="719137"/>
          </a:xfrm>
          <a:prstGeom prst="flowChartPreparation">
            <a:avLst/>
          </a:prstGeom>
        </p:spPr>
        <p:style>
          <a:lnRef idx="3">
            <a:schemeClr val="lt1"/>
          </a:lnRef>
          <a:fillRef idx="1">
            <a:schemeClr val="accent1"/>
          </a:fillRef>
          <a:effectRef idx="1">
            <a:schemeClr val="accent1"/>
          </a:effectRef>
          <a:fontRef idx="minor">
            <a:schemeClr val="lt1"/>
          </a:fontRef>
        </p:style>
        <p:txBody>
          <a:bodyPr rtlCol="1" anchor="ctr"/>
          <a:lstStyle/>
          <a:p>
            <a:pPr algn="ctr" fontAlgn="auto">
              <a:spcBef>
                <a:spcPts val="0"/>
              </a:spcBef>
              <a:spcAft>
                <a:spcPts val="0"/>
              </a:spcAft>
              <a:defRPr/>
            </a:pPr>
            <a:r>
              <a:rPr lang="ar-SA" sz="2400" b="1" dirty="0">
                <a:solidFill>
                  <a:srgbClr val="8064A2">
                    <a:lumMod val="20000"/>
                    <a:lumOff val="80000"/>
                  </a:srgbClr>
                </a:solidFill>
                <a:effectLst>
                  <a:outerShdw blurRad="38100" dist="38100" dir="2700000" algn="tl">
                    <a:srgbClr val="000000">
                      <a:alpha val="43137"/>
                    </a:srgbClr>
                  </a:outerShdw>
                </a:effectLst>
                <a:latin typeface="ae_AlMothnna" pitchFamily="34" charset="-78"/>
                <a:cs typeface="ae_AlMothnna" pitchFamily="34" charset="-78"/>
              </a:rPr>
              <a:t>الرسومات الرمزية في الشعارات</a:t>
            </a:r>
          </a:p>
        </p:txBody>
      </p:sp>
      <p:pic>
        <p:nvPicPr>
          <p:cNvPr id="11273" name="Picture 3"/>
          <p:cNvPicPr>
            <a:picLocks noChangeAspect="1" noChangeArrowheads="1"/>
          </p:cNvPicPr>
          <p:nvPr/>
        </p:nvPicPr>
        <p:blipFill>
          <a:blip r:embed="rId15" cstate="print"/>
          <a:srcRect/>
          <a:stretch>
            <a:fillRect/>
          </a:stretch>
        </p:blipFill>
        <p:spPr bwMode="auto">
          <a:xfrm>
            <a:off x="6005513" y="3217863"/>
            <a:ext cx="2033587" cy="2082800"/>
          </a:xfrm>
          <a:prstGeom prst="rect">
            <a:avLst/>
          </a:prstGeom>
          <a:noFill/>
          <a:ln w="9525">
            <a:noFill/>
            <a:miter lim="800000"/>
            <a:headEnd/>
            <a:tailEnd/>
          </a:ln>
          <a:effectLst/>
        </p:spPr>
      </p:pic>
      <p:pic>
        <p:nvPicPr>
          <p:cNvPr id="11274" name="Picture 4"/>
          <p:cNvPicPr>
            <a:picLocks noChangeAspect="1" noChangeArrowheads="1"/>
          </p:cNvPicPr>
          <p:nvPr/>
        </p:nvPicPr>
        <p:blipFill>
          <a:blip r:embed="rId16" cstate="print"/>
          <a:srcRect/>
          <a:stretch>
            <a:fillRect/>
          </a:stretch>
        </p:blipFill>
        <p:spPr bwMode="auto">
          <a:xfrm>
            <a:off x="3803650" y="3376613"/>
            <a:ext cx="1793875" cy="1765300"/>
          </a:xfrm>
          <a:prstGeom prst="rect">
            <a:avLst/>
          </a:prstGeom>
          <a:noFill/>
          <a:ln w="9525">
            <a:noFill/>
            <a:miter lim="800000"/>
            <a:headEnd/>
            <a:tailEnd/>
          </a:ln>
          <a:effectLst/>
        </p:spPr>
      </p:pic>
      <p:pic>
        <p:nvPicPr>
          <p:cNvPr id="11275" name="Picture 5"/>
          <p:cNvPicPr>
            <a:picLocks noChangeAspect="1" noChangeArrowheads="1"/>
          </p:cNvPicPr>
          <p:nvPr/>
        </p:nvPicPr>
        <p:blipFill>
          <a:blip r:embed="rId17" cstate="print"/>
          <a:srcRect/>
          <a:stretch>
            <a:fillRect/>
          </a:stretch>
        </p:blipFill>
        <p:spPr bwMode="auto">
          <a:xfrm>
            <a:off x="1547813" y="3376613"/>
            <a:ext cx="1658937" cy="1636712"/>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4"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to="" calcmode="lin" valueType="num">
                                      <p:cBhvr>
                                        <p:cTn id="10" dur="1" fill="hold"/>
                                        <p:tgtEl>
                                          <p:spTgt spid="4"/>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to="" calcmode="lin" valueType="num">
                                      <p:cBhvr>
                                        <p:cTn id="13" dur="1" fill="hold"/>
                                        <p:tgtEl>
                                          <p:spTgt spid="5"/>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1" presetClass="entr" presetSubtype="1"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heel(1)">
                                      <p:cBhvr>
                                        <p:cTn id="21" dur="2000"/>
                                        <p:tgtEl>
                                          <p:spTgt spid="9"/>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1" presetClass="entr" presetSubtype="1" fill="hold" nodeType="clickEffect">
                                  <p:stCondLst>
                                    <p:cond delay="0"/>
                                  </p:stCondLst>
                                  <p:childTnLst>
                                    <p:set>
                                      <p:cBhvr>
                                        <p:cTn id="25" dur="1" fill="hold">
                                          <p:stCondLst>
                                            <p:cond delay="0"/>
                                          </p:stCondLst>
                                        </p:cTn>
                                        <p:tgtEl>
                                          <p:spTgt spid="11271"/>
                                        </p:tgtEl>
                                        <p:attrNameLst>
                                          <p:attrName>style.visibility</p:attrName>
                                        </p:attrNameLst>
                                      </p:cBhvr>
                                      <p:to>
                                        <p:strVal val="visible"/>
                                      </p:to>
                                    </p:set>
                                    <p:animEffect transition="in" filter="wheel(1)">
                                      <p:cBhvr>
                                        <p:cTn id="26" dur="2000"/>
                                        <p:tgtEl>
                                          <p:spTgt spid="11271"/>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1" presetClass="entr" presetSubtype="1" fill="hold" nodeType="clickEffect">
                                  <p:stCondLst>
                                    <p:cond delay="0"/>
                                  </p:stCondLst>
                                  <p:childTnLst>
                                    <p:set>
                                      <p:cBhvr>
                                        <p:cTn id="30" dur="1" fill="hold">
                                          <p:stCondLst>
                                            <p:cond delay="0"/>
                                          </p:stCondLst>
                                        </p:cTn>
                                        <p:tgtEl>
                                          <p:spTgt spid="11273"/>
                                        </p:tgtEl>
                                        <p:attrNameLst>
                                          <p:attrName>style.visibility</p:attrName>
                                        </p:attrNameLst>
                                      </p:cBhvr>
                                      <p:to>
                                        <p:strVal val="visible"/>
                                      </p:to>
                                    </p:set>
                                    <p:animEffect transition="in" filter="wheel(1)">
                                      <p:cBhvr>
                                        <p:cTn id="31" dur="2000"/>
                                        <p:tgtEl>
                                          <p:spTgt spid="11273"/>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1" presetClass="entr" presetSubtype="1" fill="hold" nodeType="clickEffect">
                                  <p:stCondLst>
                                    <p:cond delay="0"/>
                                  </p:stCondLst>
                                  <p:childTnLst>
                                    <p:set>
                                      <p:cBhvr>
                                        <p:cTn id="35" dur="1" fill="hold">
                                          <p:stCondLst>
                                            <p:cond delay="0"/>
                                          </p:stCondLst>
                                        </p:cTn>
                                        <p:tgtEl>
                                          <p:spTgt spid="11274"/>
                                        </p:tgtEl>
                                        <p:attrNameLst>
                                          <p:attrName>style.visibility</p:attrName>
                                        </p:attrNameLst>
                                      </p:cBhvr>
                                      <p:to>
                                        <p:strVal val="visible"/>
                                      </p:to>
                                    </p:set>
                                    <p:animEffect transition="in" filter="wheel(1)">
                                      <p:cBhvr>
                                        <p:cTn id="36" dur="2000"/>
                                        <p:tgtEl>
                                          <p:spTgt spid="11274"/>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1" presetClass="entr" presetSubtype="1" fill="hold" nodeType="clickEffect">
                                  <p:stCondLst>
                                    <p:cond delay="0"/>
                                  </p:stCondLst>
                                  <p:childTnLst>
                                    <p:set>
                                      <p:cBhvr>
                                        <p:cTn id="40" dur="1" fill="hold">
                                          <p:stCondLst>
                                            <p:cond delay="0"/>
                                          </p:stCondLst>
                                        </p:cTn>
                                        <p:tgtEl>
                                          <p:spTgt spid="11275"/>
                                        </p:tgtEl>
                                        <p:attrNameLst>
                                          <p:attrName>style.visibility</p:attrName>
                                        </p:attrNameLst>
                                      </p:cBhvr>
                                      <p:to>
                                        <p:strVal val="visible"/>
                                      </p:to>
                                    </p:set>
                                    <p:animEffect transition="in" filter="wheel(1)">
                                      <p:cBhvr>
                                        <p:cTn id="41" dur="2000"/>
                                        <p:tgtEl>
                                          <p:spTgt spid="112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1" descr="D:\Work2\arrow_right.png">
            <a:hlinkClick r:id="" action="ppaction://hlinkshowjump?jump=previousslide"/>
            <a:hlinkHover r:id="" action="ppaction://noaction" highlightClick="1">
              <a:snd r:embed="rId2" name="السابق.wav"/>
            </a:hlinkHover>
          </p:cNvPr>
          <p:cNvPicPr>
            <a:picLocks noChangeAspect="1" noChangeArrowheads="1"/>
          </p:cNvPicPr>
          <p:nvPr/>
        </p:nvPicPr>
        <p:blipFill>
          <a:blip r:embed="rId3" cstate="print"/>
          <a:srcRect/>
          <a:stretch>
            <a:fillRect/>
          </a:stretch>
        </p:blipFill>
        <p:spPr bwMode="auto">
          <a:xfrm rot="-6941670">
            <a:off x="-223838" y="735013"/>
            <a:ext cx="1343025" cy="1006476"/>
          </a:xfrm>
          <a:prstGeom prst="rect">
            <a:avLst/>
          </a:prstGeom>
          <a:noFill/>
          <a:ln w="9525">
            <a:noFill/>
            <a:miter lim="800000"/>
            <a:headEnd/>
            <a:tailEnd/>
          </a:ln>
        </p:spPr>
      </p:pic>
      <p:pic>
        <p:nvPicPr>
          <p:cNvPr id="5" name="Picture 12" descr="D:\Work2\arrow_next.png">
            <a:hlinkClick r:id="" action="ppaction://hlinkshowjump?jump=nextslide"/>
            <a:hlinkHover r:id="" action="ppaction://noaction" highlightClick="1">
              <a:snd r:embed="rId4" name="التالي.wav"/>
            </a:hlinkHover>
          </p:cNvPr>
          <p:cNvPicPr>
            <a:picLocks noChangeAspect="1" noChangeArrowheads="1"/>
          </p:cNvPicPr>
          <p:nvPr/>
        </p:nvPicPr>
        <p:blipFill>
          <a:blip r:embed="rId5" cstate="print"/>
          <a:srcRect/>
          <a:stretch>
            <a:fillRect/>
          </a:stretch>
        </p:blipFill>
        <p:spPr bwMode="auto">
          <a:xfrm rot="-3900995">
            <a:off x="-131763" y="4022726"/>
            <a:ext cx="1235075" cy="939800"/>
          </a:xfrm>
          <a:prstGeom prst="rect">
            <a:avLst/>
          </a:prstGeom>
          <a:noFill/>
          <a:ln w="9525">
            <a:noFill/>
            <a:miter lim="800000"/>
            <a:headEnd/>
            <a:tailEnd/>
          </a:ln>
        </p:spPr>
      </p:pic>
      <p:sp>
        <p:nvSpPr>
          <p:cNvPr id="6" name="مخطط انسيابي: محطة طرفية 5">
            <a:hlinkHover r:id="rId6" action="ppaction://hlinksldjump" highlightClick="1">
              <a:snd r:embed="rId7" name="الترجمة من Google.wav"/>
            </a:hlinkHover>
          </p:cNvPr>
          <p:cNvSpPr/>
          <p:nvPr/>
        </p:nvSpPr>
        <p:spPr>
          <a:xfrm rot="16200000">
            <a:off x="-540543" y="2636044"/>
            <a:ext cx="1944687" cy="504825"/>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400" b="1" dirty="0">
                <a:solidFill>
                  <a:schemeClr val="bg1">
                    <a:lumMod val="85000"/>
                  </a:schemeClr>
                </a:solidFill>
                <a:effectLst>
                  <a:outerShdw blurRad="38100" dist="38100" dir="2700000" algn="tl">
                    <a:srgbClr val="000000">
                      <a:alpha val="43137"/>
                    </a:srgbClr>
                  </a:outerShdw>
                </a:effectLst>
              </a:rPr>
              <a:t>الرئيسية</a:t>
            </a:r>
          </a:p>
        </p:txBody>
      </p:sp>
      <p:pic>
        <p:nvPicPr>
          <p:cNvPr id="7" name="Picture 8" descr="D:\Work2\exxit.png">
            <a:hlinkClick r:id="" action="ppaction://hlinkshowjump?jump=endshow"/>
            <a:hlinkHover r:id="" action="ppaction://noaction" highlightClick="1">
              <a:snd r:embed="rId8" name="الترجمة من Google_2.wav"/>
            </a:hlinkHover>
          </p:cNvPr>
          <p:cNvPicPr>
            <a:picLocks noChangeAspect="1" noChangeArrowheads="1"/>
          </p:cNvPicPr>
          <p:nvPr/>
        </p:nvPicPr>
        <p:blipFill>
          <a:blip r:embed="rId9" cstate="print"/>
          <a:srcRect/>
          <a:stretch>
            <a:fillRect/>
          </a:stretch>
        </p:blipFill>
        <p:spPr bwMode="auto">
          <a:xfrm>
            <a:off x="0" y="5589588"/>
            <a:ext cx="981075" cy="981075"/>
          </a:xfrm>
          <a:prstGeom prst="rect">
            <a:avLst/>
          </a:prstGeom>
          <a:noFill/>
          <a:ln w="9525">
            <a:noFill/>
            <a:miter lim="800000"/>
            <a:headEnd/>
            <a:tailEnd/>
          </a:ln>
        </p:spPr>
      </p:pic>
      <p:sp>
        <p:nvSpPr>
          <p:cNvPr id="9" name="مخطط انسيابي: تحضير 8"/>
          <p:cNvSpPr/>
          <p:nvPr/>
        </p:nvSpPr>
        <p:spPr>
          <a:xfrm>
            <a:off x="2033588" y="344488"/>
            <a:ext cx="6121400" cy="719137"/>
          </a:xfrm>
          <a:prstGeom prst="flowChartPreparation">
            <a:avLst/>
          </a:prstGeom>
        </p:spPr>
        <p:style>
          <a:lnRef idx="3">
            <a:schemeClr val="lt1"/>
          </a:lnRef>
          <a:fillRef idx="1">
            <a:schemeClr val="accent1"/>
          </a:fillRef>
          <a:effectRef idx="1">
            <a:schemeClr val="accent1"/>
          </a:effectRef>
          <a:fontRef idx="minor">
            <a:schemeClr val="lt1"/>
          </a:fontRef>
        </p:style>
        <p:txBody>
          <a:bodyPr rtlCol="1" anchor="ctr"/>
          <a:lstStyle/>
          <a:p>
            <a:pPr algn="ctr" fontAlgn="auto">
              <a:spcBef>
                <a:spcPts val="0"/>
              </a:spcBef>
              <a:spcAft>
                <a:spcPts val="0"/>
              </a:spcAft>
              <a:defRPr/>
            </a:pPr>
            <a:r>
              <a:rPr lang="ar-SA" sz="2400" b="1" dirty="0">
                <a:solidFill>
                  <a:srgbClr val="8064A2">
                    <a:lumMod val="20000"/>
                    <a:lumOff val="80000"/>
                  </a:srgbClr>
                </a:solidFill>
                <a:effectLst>
                  <a:outerShdw blurRad="38100" dist="38100" dir="2700000" algn="tl">
                    <a:srgbClr val="000000">
                      <a:alpha val="43137"/>
                    </a:srgbClr>
                  </a:outerShdw>
                </a:effectLst>
                <a:latin typeface="ae_AlMothnna" pitchFamily="34" charset="-78"/>
                <a:cs typeface="ae_AlMothnna" pitchFamily="34" charset="-78"/>
              </a:rPr>
              <a:t>الرسومات الرمزية في الشعارات</a:t>
            </a:r>
          </a:p>
        </p:txBody>
      </p:sp>
      <p:grpSp>
        <p:nvGrpSpPr>
          <p:cNvPr id="11271" name="Group 10"/>
          <p:cNvGrpSpPr>
            <a:grpSpLocks/>
          </p:cNvGrpSpPr>
          <p:nvPr/>
        </p:nvGrpSpPr>
        <p:grpSpPr bwMode="auto">
          <a:xfrm>
            <a:off x="1025525" y="1101725"/>
            <a:ext cx="8088313" cy="5640388"/>
            <a:chOff x="1025318" y="1101537"/>
            <a:chExt cx="8087919" cy="5639831"/>
          </a:xfrm>
        </p:grpSpPr>
        <p:pic>
          <p:nvPicPr>
            <p:cNvPr id="11277" name="Picture 1"/>
            <p:cNvPicPr>
              <a:picLocks noChangeAspect="1"/>
            </p:cNvPicPr>
            <p:nvPr/>
          </p:nvPicPr>
          <p:blipFill>
            <a:blip r:embed="rId10" cstate="print"/>
            <a:srcRect/>
            <a:stretch>
              <a:fillRect/>
            </a:stretch>
          </p:blipFill>
          <p:spPr bwMode="auto">
            <a:xfrm rot="-705579">
              <a:off x="8381085" y="1148720"/>
              <a:ext cx="588365" cy="1217340"/>
            </a:xfrm>
            <a:prstGeom prst="rect">
              <a:avLst/>
            </a:prstGeom>
            <a:noFill/>
            <a:ln w="9525">
              <a:noFill/>
              <a:miter lim="800000"/>
              <a:headEnd/>
              <a:tailEnd/>
            </a:ln>
          </p:spPr>
        </p:pic>
        <p:pic>
          <p:nvPicPr>
            <p:cNvPr id="11278" name="Picture 2"/>
            <p:cNvPicPr>
              <a:picLocks noChangeAspect="1"/>
            </p:cNvPicPr>
            <p:nvPr/>
          </p:nvPicPr>
          <p:blipFill>
            <a:blip r:embed="rId11" cstate="print"/>
            <a:srcRect/>
            <a:stretch>
              <a:fillRect/>
            </a:stretch>
          </p:blipFill>
          <p:spPr bwMode="auto">
            <a:xfrm>
              <a:off x="8375569" y="4653136"/>
              <a:ext cx="737668" cy="1504950"/>
            </a:xfrm>
            <a:prstGeom prst="rect">
              <a:avLst/>
            </a:prstGeom>
            <a:noFill/>
            <a:ln w="9525">
              <a:noFill/>
              <a:miter lim="800000"/>
              <a:headEnd/>
              <a:tailEnd/>
            </a:ln>
          </p:spPr>
        </p:pic>
        <p:pic>
          <p:nvPicPr>
            <p:cNvPr id="11279" name="Picture 7"/>
            <p:cNvPicPr>
              <a:picLocks noChangeAspect="1"/>
            </p:cNvPicPr>
            <p:nvPr/>
          </p:nvPicPr>
          <p:blipFill>
            <a:blip r:embed="rId12" cstate="print">
              <a:lum bright="70000" contrast="-70000"/>
            </a:blip>
            <a:srcRect/>
            <a:stretch>
              <a:fillRect/>
            </a:stretch>
          </p:blipFill>
          <p:spPr bwMode="auto">
            <a:xfrm>
              <a:off x="1025318" y="1101537"/>
              <a:ext cx="7350251" cy="5639831"/>
            </a:xfrm>
            <a:prstGeom prst="rect">
              <a:avLst/>
            </a:prstGeom>
            <a:noFill/>
            <a:ln w="9525">
              <a:noFill/>
              <a:miter lim="800000"/>
              <a:headEnd/>
              <a:tailEnd/>
            </a:ln>
          </p:spPr>
        </p:pic>
        <p:pic>
          <p:nvPicPr>
            <p:cNvPr id="11280" name="Picture 9"/>
            <p:cNvPicPr>
              <a:picLocks noChangeAspect="1"/>
            </p:cNvPicPr>
            <p:nvPr/>
          </p:nvPicPr>
          <p:blipFill>
            <a:blip r:embed="rId13" cstate="print"/>
            <a:srcRect/>
            <a:stretch>
              <a:fillRect/>
            </a:stretch>
          </p:blipFill>
          <p:spPr bwMode="auto">
            <a:xfrm>
              <a:off x="8375569" y="2970024"/>
              <a:ext cx="737668" cy="1251064"/>
            </a:xfrm>
            <a:prstGeom prst="rect">
              <a:avLst/>
            </a:prstGeom>
            <a:noFill/>
            <a:ln w="9525">
              <a:noFill/>
              <a:miter lim="800000"/>
              <a:headEnd/>
              <a:tailEnd/>
            </a:ln>
          </p:spPr>
        </p:pic>
      </p:grpSp>
      <p:pic>
        <p:nvPicPr>
          <p:cNvPr id="12296" name="Picture 2"/>
          <p:cNvPicPr>
            <a:picLocks noChangeAspect="1" noChangeArrowheads="1"/>
          </p:cNvPicPr>
          <p:nvPr/>
        </p:nvPicPr>
        <p:blipFill>
          <a:blip r:embed="rId14" cstate="print"/>
          <a:srcRect/>
          <a:stretch>
            <a:fillRect/>
          </a:stretch>
        </p:blipFill>
        <p:spPr bwMode="auto">
          <a:xfrm>
            <a:off x="5865813" y="1308100"/>
            <a:ext cx="2081212" cy="2144713"/>
          </a:xfrm>
          <a:prstGeom prst="rect">
            <a:avLst/>
          </a:prstGeom>
          <a:noFill/>
          <a:ln w="9525">
            <a:noFill/>
            <a:miter lim="800000"/>
            <a:headEnd/>
            <a:tailEnd/>
          </a:ln>
          <a:effectLst/>
        </p:spPr>
      </p:pic>
      <p:pic>
        <p:nvPicPr>
          <p:cNvPr id="12297" name="Picture 3"/>
          <p:cNvPicPr>
            <a:picLocks noChangeAspect="1" noChangeArrowheads="1"/>
          </p:cNvPicPr>
          <p:nvPr/>
        </p:nvPicPr>
        <p:blipFill>
          <a:blip r:embed="rId15" cstate="print"/>
          <a:srcRect/>
          <a:stretch>
            <a:fillRect/>
          </a:stretch>
        </p:blipFill>
        <p:spPr bwMode="auto">
          <a:xfrm>
            <a:off x="1476375" y="1416050"/>
            <a:ext cx="2033588" cy="1993900"/>
          </a:xfrm>
          <a:prstGeom prst="rect">
            <a:avLst/>
          </a:prstGeom>
          <a:noFill/>
          <a:ln w="9525">
            <a:noFill/>
            <a:miter lim="800000"/>
            <a:headEnd/>
            <a:tailEnd/>
          </a:ln>
          <a:effectLst/>
        </p:spPr>
      </p:pic>
      <p:pic>
        <p:nvPicPr>
          <p:cNvPr id="12298" name="Picture 4"/>
          <p:cNvPicPr>
            <a:picLocks noChangeAspect="1" noChangeArrowheads="1"/>
          </p:cNvPicPr>
          <p:nvPr/>
        </p:nvPicPr>
        <p:blipFill>
          <a:blip r:embed="rId16" cstate="print"/>
          <a:srcRect/>
          <a:stretch>
            <a:fillRect/>
          </a:stretch>
        </p:blipFill>
        <p:spPr bwMode="auto">
          <a:xfrm>
            <a:off x="1476375" y="3889375"/>
            <a:ext cx="2159000" cy="2060575"/>
          </a:xfrm>
          <a:prstGeom prst="rect">
            <a:avLst/>
          </a:prstGeom>
          <a:noFill/>
          <a:ln w="9525">
            <a:noFill/>
            <a:miter lim="800000"/>
            <a:headEnd/>
            <a:tailEnd/>
          </a:ln>
          <a:effectLst/>
        </p:spPr>
      </p:pic>
      <p:pic>
        <p:nvPicPr>
          <p:cNvPr id="12299" name="Picture 5"/>
          <p:cNvPicPr>
            <a:picLocks noChangeAspect="1" noChangeArrowheads="1"/>
          </p:cNvPicPr>
          <p:nvPr/>
        </p:nvPicPr>
        <p:blipFill>
          <a:blip r:embed="rId17" cstate="print"/>
          <a:srcRect/>
          <a:stretch>
            <a:fillRect/>
          </a:stretch>
        </p:blipFill>
        <p:spPr bwMode="auto">
          <a:xfrm>
            <a:off x="5588000" y="3889375"/>
            <a:ext cx="2382838" cy="2060575"/>
          </a:xfrm>
          <a:prstGeom prst="rect">
            <a:avLst/>
          </a:prstGeom>
          <a:noFill/>
          <a:ln w="9525">
            <a:noFill/>
            <a:miter lim="800000"/>
            <a:headEnd/>
            <a:tailEnd/>
          </a:ln>
          <a:effectLst/>
        </p:spPr>
      </p:pic>
      <p:pic>
        <p:nvPicPr>
          <p:cNvPr id="12300" name="Picture 6"/>
          <p:cNvPicPr>
            <a:picLocks noChangeAspect="1" noChangeArrowheads="1"/>
          </p:cNvPicPr>
          <p:nvPr/>
        </p:nvPicPr>
        <p:blipFill>
          <a:blip r:embed="rId18" cstate="print"/>
          <a:srcRect/>
          <a:stretch>
            <a:fillRect/>
          </a:stretch>
        </p:blipFill>
        <p:spPr bwMode="auto">
          <a:xfrm>
            <a:off x="3851275" y="2413000"/>
            <a:ext cx="2014538" cy="2239963"/>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4"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to="" calcmode="lin" valueType="num">
                                      <p:cBhvr>
                                        <p:cTn id="10" dur="1" fill="hold"/>
                                        <p:tgtEl>
                                          <p:spTgt spid="4"/>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to="" calcmode="lin" valueType="num">
                                      <p:cBhvr>
                                        <p:cTn id="13" dur="1" fill="hold"/>
                                        <p:tgtEl>
                                          <p:spTgt spid="5"/>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5" presetClass="entr" presetSubtype="0" fill="hold" nodeType="clickEffect">
                                  <p:stCondLst>
                                    <p:cond delay="0"/>
                                  </p:stCondLst>
                                  <p:childTnLst>
                                    <p:set>
                                      <p:cBhvr>
                                        <p:cTn id="20" dur="1" fill="hold">
                                          <p:stCondLst>
                                            <p:cond delay="0"/>
                                          </p:stCondLst>
                                        </p:cTn>
                                        <p:tgtEl>
                                          <p:spTgt spid="12296"/>
                                        </p:tgtEl>
                                        <p:attrNameLst>
                                          <p:attrName>style.visibility</p:attrName>
                                        </p:attrNameLst>
                                      </p:cBhvr>
                                      <p:to>
                                        <p:strVal val="visible"/>
                                      </p:to>
                                    </p:set>
                                    <p:animEffect transition="in" filter="fade">
                                      <p:cBhvr>
                                        <p:cTn id="21" dur="2000"/>
                                        <p:tgtEl>
                                          <p:spTgt spid="12296"/>
                                        </p:tgtEl>
                                      </p:cBhvr>
                                    </p:animEffect>
                                    <p:anim calcmode="lin" valueType="num">
                                      <p:cBhvr>
                                        <p:cTn id="22" dur="2000" fill="hold"/>
                                        <p:tgtEl>
                                          <p:spTgt spid="12296"/>
                                        </p:tgtEl>
                                        <p:attrNameLst>
                                          <p:attrName>ppt_w</p:attrName>
                                        </p:attrNameLst>
                                      </p:cBhvr>
                                      <p:tavLst>
                                        <p:tav tm="0" fmla="#ppt_w*sin(2.5*pi*$)">
                                          <p:val>
                                            <p:fltVal val="0"/>
                                          </p:val>
                                        </p:tav>
                                        <p:tav tm="100000">
                                          <p:val>
                                            <p:fltVal val="1"/>
                                          </p:val>
                                        </p:tav>
                                      </p:tavLst>
                                    </p:anim>
                                    <p:anim calcmode="lin" valueType="num">
                                      <p:cBhvr>
                                        <p:cTn id="23" dur="2000" fill="hold"/>
                                        <p:tgtEl>
                                          <p:spTgt spid="12296"/>
                                        </p:tgtEl>
                                        <p:attrNameLst>
                                          <p:attrName>ppt_h</p:attrName>
                                        </p:attrNameLst>
                                      </p:cBhvr>
                                      <p:tavLst>
                                        <p:tav tm="0">
                                          <p:val>
                                            <p:strVal val="#ppt_h"/>
                                          </p:val>
                                        </p:tav>
                                        <p:tav tm="100000">
                                          <p:val>
                                            <p:strVal val="#ppt_h"/>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5" presetClass="entr" presetSubtype="0" fill="hold" nodeType="clickEffect">
                                  <p:stCondLst>
                                    <p:cond delay="0"/>
                                  </p:stCondLst>
                                  <p:childTnLst>
                                    <p:set>
                                      <p:cBhvr>
                                        <p:cTn id="27" dur="1" fill="hold">
                                          <p:stCondLst>
                                            <p:cond delay="0"/>
                                          </p:stCondLst>
                                        </p:cTn>
                                        <p:tgtEl>
                                          <p:spTgt spid="12297"/>
                                        </p:tgtEl>
                                        <p:attrNameLst>
                                          <p:attrName>style.visibility</p:attrName>
                                        </p:attrNameLst>
                                      </p:cBhvr>
                                      <p:to>
                                        <p:strVal val="visible"/>
                                      </p:to>
                                    </p:set>
                                    <p:animEffect transition="in" filter="fade">
                                      <p:cBhvr>
                                        <p:cTn id="28" dur="2000"/>
                                        <p:tgtEl>
                                          <p:spTgt spid="12297"/>
                                        </p:tgtEl>
                                      </p:cBhvr>
                                    </p:animEffect>
                                    <p:anim calcmode="lin" valueType="num">
                                      <p:cBhvr>
                                        <p:cTn id="29" dur="2000" fill="hold"/>
                                        <p:tgtEl>
                                          <p:spTgt spid="12297"/>
                                        </p:tgtEl>
                                        <p:attrNameLst>
                                          <p:attrName>ppt_w</p:attrName>
                                        </p:attrNameLst>
                                      </p:cBhvr>
                                      <p:tavLst>
                                        <p:tav tm="0" fmla="#ppt_w*sin(2.5*pi*$)">
                                          <p:val>
                                            <p:fltVal val="0"/>
                                          </p:val>
                                        </p:tav>
                                        <p:tav tm="100000">
                                          <p:val>
                                            <p:fltVal val="1"/>
                                          </p:val>
                                        </p:tav>
                                      </p:tavLst>
                                    </p:anim>
                                    <p:anim calcmode="lin" valueType="num">
                                      <p:cBhvr>
                                        <p:cTn id="30" dur="2000" fill="hold"/>
                                        <p:tgtEl>
                                          <p:spTgt spid="12297"/>
                                        </p:tgtEl>
                                        <p:attrNameLst>
                                          <p:attrName>ppt_h</p:attrName>
                                        </p:attrNameLst>
                                      </p:cBhvr>
                                      <p:tavLst>
                                        <p:tav tm="0">
                                          <p:val>
                                            <p:strVal val="#ppt_h"/>
                                          </p:val>
                                        </p:tav>
                                        <p:tav tm="100000">
                                          <p:val>
                                            <p:strVal val="#ppt_h"/>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1" presetClass="entr" presetSubtype="1" fill="hold" nodeType="clickEffect">
                                  <p:stCondLst>
                                    <p:cond delay="0"/>
                                  </p:stCondLst>
                                  <p:childTnLst>
                                    <p:set>
                                      <p:cBhvr>
                                        <p:cTn id="34" dur="1" fill="hold">
                                          <p:stCondLst>
                                            <p:cond delay="0"/>
                                          </p:stCondLst>
                                        </p:cTn>
                                        <p:tgtEl>
                                          <p:spTgt spid="12300"/>
                                        </p:tgtEl>
                                        <p:attrNameLst>
                                          <p:attrName>style.visibility</p:attrName>
                                        </p:attrNameLst>
                                      </p:cBhvr>
                                      <p:to>
                                        <p:strVal val="visible"/>
                                      </p:to>
                                    </p:set>
                                    <p:animEffect transition="in" filter="wheel(1)">
                                      <p:cBhvr>
                                        <p:cTn id="35" dur="2000"/>
                                        <p:tgtEl>
                                          <p:spTgt spid="12300"/>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21" presetClass="entr" presetSubtype="1" fill="hold" nodeType="clickEffect">
                                  <p:stCondLst>
                                    <p:cond delay="0"/>
                                  </p:stCondLst>
                                  <p:childTnLst>
                                    <p:set>
                                      <p:cBhvr>
                                        <p:cTn id="39" dur="1" fill="hold">
                                          <p:stCondLst>
                                            <p:cond delay="0"/>
                                          </p:stCondLst>
                                        </p:cTn>
                                        <p:tgtEl>
                                          <p:spTgt spid="12299"/>
                                        </p:tgtEl>
                                        <p:attrNameLst>
                                          <p:attrName>style.visibility</p:attrName>
                                        </p:attrNameLst>
                                      </p:cBhvr>
                                      <p:to>
                                        <p:strVal val="visible"/>
                                      </p:to>
                                    </p:set>
                                    <p:animEffect transition="in" filter="wheel(1)">
                                      <p:cBhvr>
                                        <p:cTn id="40" dur="2000"/>
                                        <p:tgtEl>
                                          <p:spTgt spid="12299"/>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21" presetClass="entr" presetSubtype="1" fill="hold" nodeType="clickEffect">
                                  <p:stCondLst>
                                    <p:cond delay="0"/>
                                  </p:stCondLst>
                                  <p:childTnLst>
                                    <p:set>
                                      <p:cBhvr>
                                        <p:cTn id="44" dur="1" fill="hold">
                                          <p:stCondLst>
                                            <p:cond delay="0"/>
                                          </p:stCondLst>
                                        </p:cTn>
                                        <p:tgtEl>
                                          <p:spTgt spid="12298"/>
                                        </p:tgtEl>
                                        <p:attrNameLst>
                                          <p:attrName>style.visibility</p:attrName>
                                        </p:attrNameLst>
                                      </p:cBhvr>
                                      <p:to>
                                        <p:strVal val="visible"/>
                                      </p:to>
                                    </p:set>
                                    <p:animEffect transition="in" filter="wheel(1)">
                                      <p:cBhvr>
                                        <p:cTn id="45" dur="2000"/>
                                        <p:tgtEl>
                                          <p:spTgt spid="122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1" descr="D:\Work2\arrow_right.png">
            <a:hlinkClick r:id="" action="ppaction://hlinkshowjump?jump=previousslide"/>
            <a:hlinkHover r:id="" action="ppaction://noaction" highlightClick="1">
              <a:snd r:embed="rId2" name="السابق.wav"/>
            </a:hlinkHover>
          </p:cNvPr>
          <p:cNvPicPr>
            <a:picLocks noChangeAspect="1" noChangeArrowheads="1"/>
          </p:cNvPicPr>
          <p:nvPr/>
        </p:nvPicPr>
        <p:blipFill>
          <a:blip r:embed="rId3" cstate="print"/>
          <a:srcRect/>
          <a:stretch>
            <a:fillRect/>
          </a:stretch>
        </p:blipFill>
        <p:spPr bwMode="auto">
          <a:xfrm rot="-6941670">
            <a:off x="-223838" y="735013"/>
            <a:ext cx="1343025" cy="1006476"/>
          </a:xfrm>
          <a:prstGeom prst="rect">
            <a:avLst/>
          </a:prstGeom>
          <a:noFill/>
          <a:ln w="9525">
            <a:noFill/>
            <a:miter lim="800000"/>
            <a:headEnd/>
            <a:tailEnd/>
          </a:ln>
        </p:spPr>
      </p:pic>
      <p:pic>
        <p:nvPicPr>
          <p:cNvPr id="5" name="Picture 12" descr="D:\Work2\arrow_next.png">
            <a:hlinkClick r:id="" action="ppaction://hlinkshowjump?jump=nextslide"/>
            <a:hlinkHover r:id="" action="ppaction://noaction" highlightClick="1">
              <a:snd r:embed="rId4" name="التالي.wav"/>
            </a:hlinkHover>
          </p:cNvPr>
          <p:cNvPicPr>
            <a:picLocks noChangeAspect="1" noChangeArrowheads="1"/>
          </p:cNvPicPr>
          <p:nvPr/>
        </p:nvPicPr>
        <p:blipFill>
          <a:blip r:embed="rId5" cstate="print"/>
          <a:srcRect/>
          <a:stretch>
            <a:fillRect/>
          </a:stretch>
        </p:blipFill>
        <p:spPr bwMode="auto">
          <a:xfrm rot="-3900995">
            <a:off x="-131763" y="4022726"/>
            <a:ext cx="1235075" cy="939800"/>
          </a:xfrm>
          <a:prstGeom prst="rect">
            <a:avLst/>
          </a:prstGeom>
          <a:noFill/>
          <a:ln w="9525">
            <a:noFill/>
            <a:miter lim="800000"/>
            <a:headEnd/>
            <a:tailEnd/>
          </a:ln>
        </p:spPr>
      </p:pic>
      <p:sp>
        <p:nvSpPr>
          <p:cNvPr id="6" name="مخطط انسيابي: محطة طرفية 5">
            <a:hlinkHover r:id="rId6" action="ppaction://hlinksldjump" highlightClick="1">
              <a:snd r:embed="rId7" name="الترجمة من Google.wav"/>
            </a:hlinkHover>
          </p:cNvPr>
          <p:cNvSpPr/>
          <p:nvPr/>
        </p:nvSpPr>
        <p:spPr>
          <a:xfrm rot="16200000">
            <a:off x="-540543" y="2636044"/>
            <a:ext cx="1944687" cy="504825"/>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400" b="1" dirty="0">
                <a:solidFill>
                  <a:schemeClr val="bg1">
                    <a:lumMod val="85000"/>
                  </a:schemeClr>
                </a:solidFill>
                <a:effectLst>
                  <a:outerShdw blurRad="38100" dist="38100" dir="2700000" algn="tl">
                    <a:srgbClr val="000000">
                      <a:alpha val="43137"/>
                    </a:srgbClr>
                  </a:outerShdw>
                </a:effectLst>
              </a:rPr>
              <a:t>الرئيسية</a:t>
            </a:r>
          </a:p>
        </p:txBody>
      </p:sp>
      <p:pic>
        <p:nvPicPr>
          <p:cNvPr id="7" name="Picture 8" descr="D:\Work2\exxit.png">
            <a:hlinkClick r:id="" action="ppaction://hlinkshowjump?jump=endshow"/>
            <a:hlinkHover r:id="" action="ppaction://noaction" highlightClick="1">
              <a:snd r:embed="rId8" name="الترجمة من Google_2.wav"/>
            </a:hlinkHover>
          </p:cNvPr>
          <p:cNvPicPr>
            <a:picLocks noChangeAspect="1" noChangeArrowheads="1"/>
          </p:cNvPicPr>
          <p:nvPr/>
        </p:nvPicPr>
        <p:blipFill>
          <a:blip r:embed="rId9" cstate="print"/>
          <a:srcRect/>
          <a:stretch>
            <a:fillRect/>
          </a:stretch>
        </p:blipFill>
        <p:spPr bwMode="auto">
          <a:xfrm>
            <a:off x="0" y="5589588"/>
            <a:ext cx="981075" cy="981075"/>
          </a:xfrm>
          <a:prstGeom prst="rect">
            <a:avLst/>
          </a:prstGeom>
          <a:noFill/>
          <a:ln w="9525">
            <a:noFill/>
            <a:miter lim="800000"/>
            <a:headEnd/>
            <a:tailEnd/>
          </a:ln>
        </p:spPr>
      </p:pic>
      <p:sp>
        <p:nvSpPr>
          <p:cNvPr id="9" name="مخطط انسيابي: تحضير 8"/>
          <p:cNvSpPr/>
          <p:nvPr/>
        </p:nvSpPr>
        <p:spPr>
          <a:xfrm>
            <a:off x="2033588" y="344488"/>
            <a:ext cx="6121400" cy="719137"/>
          </a:xfrm>
          <a:prstGeom prst="flowChartPreparation">
            <a:avLst/>
          </a:prstGeom>
        </p:spPr>
        <p:style>
          <a:lnRef idx="3">
            <a:schemeClr val="lt1"/>
          </a:lnRef>
          <a:fillRef idx="1">
            <a:schemeClr val="accent1"/>
          </a:fillRef>
          <a:effectRef idx="1">
            <a:schemeClr val="accent1"/>
          </a:effectRef>
          <a:fontRef idx="minor">
            <a:schemeClr val="lt1"/>
          </a:fontRef>
        </p:style>
        <p:txBody>
          <a:bodyPr rtlCol="1" anchor="ctr"/>
          <a:lstStyle/>
          <a:p>
            <a:pPr algn="ctr" fontAlgn="auto">
              <a:spcBef>
                <a:spcPts val="0"/>
              </a:spcBef>
              <a:spcAft>
                <a:spcPts val="0"/>
              </a:spcAft>
              <a:defRPr/>
            </a:pPr>
            <a:r>
              <a:rPr lang="ar-SA" sz="2400" b="1" dirty="0">
                <a:solidFill>
                  <a:srgbClr val="8064A2">
                    <a:lumMod val="20000"/>
                    <a:lumOff val="80000"/>
                  </a:srgbClr>
                </a:solidFill>
                <a:effectLst>
                  <a:outerShdw blurRad="38100" dist="38100" dir="2700000" algn="tl">
                    <a:srgbClr val="000000">
                      <a:alpha val="43137"/>
                    </a:srgbClr>
                  </a:outerShdw>
                </a:effectLst>
                <a:latin typeface="ae_AlMothnna" pitchFamily="34" charset="-78"/>
                <a:cs typeface="ae_AlMothnna" pitchFamily="34" charset="-78"/>
              </a:rPr>
              <a:t>الرسومات الرمزية في الشعارات</a:t>
            </a:r>
          </a:p>
        </p:txBody>
      </p:sp>
      <p:grpSp>
        <p:nvGrpSpPr>
          <p:cNvPr id="12295" name="Group 10"/>
          <p:cNvGrpSpPr>
            <a:grpSpLocks/>
          </p:cNvGrpSpPr>
          <p:nvPr/>
        </p:nvGrpSpPr>
        <p:grpSpPr bwMode="auto">
          <a:xfrm>
            <a:off x="1025525" y="1101725"/>
            <a:ext cx="8088313" cy="5640388"/>
            <a:chOff x="1025318" y="1101537"/>
            <a:chExt cx="8087919" cy="5639831"/>
          </a:xfrm>
        </p:grpSpPr>
        <p:pic>
          <p:nvPicPr>
            <p:cNvPr id="12300" name="Picture 1"/>
            <p:cNvPicPr>
              <a:picLocks noChangeAspect="1"/>
            </p:cNvPicPr>
            <p:nvPr/>
          </p:nvPicPr>
          <p:blipFill>
            <a:blip r:embed="rId10" cstate="print"/>
            <a:srcRect/>
            <a:stretch>
              <a:fillRect/>
            </a:stretch>
          </p:blipFill>
          <p:spPr bwMode="auto">
            <a:xfrm rot="-705579">
              <a:off x="8381085" y="1148720"/>
              <a:ext cx="588365" cy="1217340"/>
            </a:xfrm>
            <a:prstGeom prst="rect">
              <a:avLst/>
            </a:prstGeom>
            <a:noFill/>
            <a:ln w="9525">
              <a:noFill/>
              <a:miter lim="800000"/>
              <a:headEnd/>
              <a:tailEnd/>
            </a:ln>
          </p:spPr>
        </p:pic>
        <p:pic>
          <p:nvPicPr>
            <p:cNvPr id="12301" name="Picture 2"/>
            <p:cNvPicPr>
              <a:picLocks noChangeAspect="1"/>
            </p:cNvPicPr>
            <p:nvPr/>
          </p:nvPicPr>
          <p:blipFill>
            <a:blip r:embed="rId11" cstate="print"/>
            <a:srcRect/>
            <a:stretch>
              <a:fillRect/>
            </a:stretch>
          </p:blipFill>
          <p:spPr bwMode="auto">
            <a:xfrm>
              <a:off x="8375569" y="4653136"/>
              <a:ext cx="737668" cy="1504950"/>
            </a:xfrm>
            <a:prstGeom prst="rect">
              <a:avLst/>
            </a:prstGeom>
            <a:noFill/>
            <a:ln w="9525">
              <a:noFill/>
              <a:miter lim="800000"/>
              <a:headEnd/>
              <a:tailEnd/>
            </a:ln>
          </p:spPr>
        </p:pic>
        <p:pic>
          <p:nvPicPr>
            <p:cNvPr id="12302" name="Picture 7"/>
            <p:cNvPicPr>
              <a:picLocks noChangeAspect="1"/>
            </p:cNvPicPr>
            <p:nvPr/>
          </p:nvPicPr>
          <p:blipFill>
            <a:blip r:embed="rId12" cstate="print">
              <a:lum bright="70000" contrast="-70000"/>
            </a:blip>
            <a:srcRect/>
            <a:stretch>
              <a:fillRect/>
            </a:stretch>
          </p:blipFill>
          <p:spPr bwMode="auto">
            <a:xfrm>
              <a:off x="1025318" y="1101537"/>
              <a:ext cx="7350251" cy="5639831"/>
            </a:xfrm>
            <a:prstGeom prst="rect">
              <a:avLst/>
            </a:prstGeom>
            <a:noFill/>
            <a:ln w="9525">
              <a:noFill/>
              <a:miter lim="800000"/>
              <a:headEnd/>
              <a:tailEnd/>
            </a:ln>
          </p:spPr>
        </p:pic>
        <p:pic>
          <p:nvPicPr>
            <p:cNvPr id="12303" name="Picture 9"/>
            <p:cNvPicPr>
              <a:picLocks noChangeAspect="1"/>
            </p:cNvPicPr>
            <p:nvPr/>
          </p:nvPicPr>
          <p:blipFill>
            <a:blip r:embed="rId13" cstate="print"/>
            <a:srcRect/>
            <a:stretch>
              <a:fillRect/>
            </a:stretch>
          </p:blipFill>
          <p:spPr bwMode="auto">
            <a:xfrm>
              <a:off x="8375569" y="2970024"/>
              <a:ext cx="737668" cy="1251064"/>
            </a:xfrm>
            <a:prstGeom prst="rect">
              <a:avLst/>
            </a:prstGeom>
            <a:noFill/>
            <a:ln w="9525">
              <a:noFill/>
              <a:miter lim="800000"/>
              <a:headEnd/>
              <a:tailEnd/>
            </a:ln>
          </p:spPr>
        </p:pic>
      </p:grpSp>
      <p:pic>
        <p:nvPicPr>
          <p:cNvPr id="13321" name="Picture 3"/>
          <p:cNvPicPr>
            <a:picLocks noChangeAspect="1" noChangeArrowheads="1"/>
          </p:cNvPicPr>
          <p:nvPr/>
        </p:nvPicPr>
        <p:blipFill>
          <a:blip r:embed="rId14" cstate="print"/>
          <a:srcRect/>
          <a:stretch>
            <a:fillRect/>
          </a:stretch>
        </p:blipFill>
        <p:spPr bwMode="auto">
          <a:xfrm>
            <a:off x="5435600" y="2859088"/>
            <a:ext cx="2189163" cy="2614612"/>
          </a:xfrm>
          <a:prstGeom prst="rect">
            <a:avLst/>
          </a:prstGeom>
          <a:noFill/>
          <a:ln w="9525">
            <a:noFill/>
            <a:miter lim="800000"/>
            <a:headEnd/>
            <a:tailEnd/>
          </a:ln>
          <a:effectLst/>
        </p:spPr>
      </p:pic>
      <p:pic>
        <p:nvPicPr>
          <p:cNvPr id="13322" name="Picture 4"/>
          <p:cNvPicPr>
            <a:picLocks noChangeAspect="1" noChangeArrowheads="1"/>
          </p:cNvPicPr>
          <p:nvPr/>
        </p:nvPicPr>
        <p:blipFill>
          <a:blip r:embed="rId15" cstate="print"/>
          <a:srcRect/>
          <a:stretch>
            <a:fillRect/>
          </a:stretch>
        </p:blipFill>
        <p:spPr bwMode="auto">
          <a:xfrm>
            <a:off x="1403350" y="2971800"/>
            <a:ext cx="2305050" cy="2617788"/>
          </a:xfrm>
          <a:prstGeom prst="rect">
            <a:avLst/>
          </a:prstGeom>
          <a:noFill/>
          <a:ln w="9525">
            <a:noFill/>
            <a:miter lim="800000"/>
            <a:headEnd/>
            <a:tailEnd/>
          </a:ln>
          <a:effectLst/>
        </p:spPr>
      </p:pic>
      <p:pic>
        <p:nvPicPr>
          <p:cNvPr id="13327" name="Picture 15"/>
          <p:cNvPicPr>
            <a:picLocks noChangeAspect="1" noChangeArrowheads="1"/>
          </p:cNvPicPr>
          <p:nvPr/>
        </p:nvPicPr>
        <p:blipFill>
          <a:blip r:embed="rId16" cstate="print"/>
          <a:srcRect/>
          <a:stretch>
            <a:fillRect/>
          </a:stretch>
        </p:blipFill>
        <p:spPr bwMode="auto">
          <a:xfrm>
            <a:off x="4297363" y="1216025"/>
            <a:ext cx="4078287" cy="700088"/>
          </a:xfrm>
          <a:prstGeom prst="rect">
            <a:avLst/>
          </a:prstGeom>
          <a:noFill/>
          <a:ln w="9525">
            <a:noFill/>
            <a:miter lim="800000"/>
            <a:headEnd/>
            <a:tailEnd/>
          </a:ln>
          <a:effectLst/>
        </p:spPr>
      </p:pic>
      <p:pic>
        <p:nvPicPr>
          <p:cNvPr id="13328" name="Picture 16"/>
          <p:cNvPicPr>
            <a:picLocks noChangeAspect="1" noChangeArrowheads="1"/>
          </p:cNvPicPr>
          <p:nvPr/>
        </p:nvPicPr>
        <p:blipFill>
          <a:blip r:embed="rId17" cstate="print"/>
          <a:srcRect/>
          <a:stretch>
            <a:fillRect/>
          </a:stretch>
        </p:blipFill>
        <p:spPr bwMode="auto">
          <a:xfrm>
            <a:off x="1316038" y="1916113"/>
            <a:ext cx="6954837" cy="649287"/>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4"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to="" calcmode="lin" valueType="num">
                                      <p:cBhvr>
                                        <p:cTn id="10" dur="1" fill="hold"/>
                                        <p:tgtEl>
                                          <p:spTgt spid="4"/>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to="" calcmode="lin" valueType="num">
                                      <p:cBhvr>
                                        <p:cTn id="13" dur="1" fill="hold"/>
                                        <p:tgtEl>
                                          <p:spTgt spid="5"/>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circle(in)">
                                      <p:cBhvr>
                                        <p:cTn id="21" dur="2000"/>
                                        <p:tgtEl>
                                          <p:spTgt spid="9"/>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1" presetClass="entr" presetSubtype="1" fill="hold" nodeType="clickEffect">
                                  <p:stCondLst>
                                    <p:cond delay="0"/>
                                  </p:stCondLst>
                                  <p:childTnLst>
                                    <p:set>
                                      <p:cBhvr>
                                        <p:cTn id="25" dur="1" fill="hold">
                                          <p:stCondLst>
                                            <p:cond delay="0"/>
                                          </p:stCondLst>
                                        </p:cTn>
                                        <p:tgtEl>
                                          <p:spTgt spid="13327"/>
                                        </p:tgtEl>
                                        <p:attrNameLst>
                                          <p:attrName>style.visibility</p:attrName>
                                        </p:attrNameLst>
                                      </p:cBhvr>
                                      <p:to>
                                        <p:strVal val="visible"/>
                                      </p:to>
                                    </p:set>
                                    <p:animEffect transition="in" filter="wheel(1)">
                                      <p:cBhvr>
                                        <p:cTn id="26" dur="2000"/>
                                        <p:tgtEl>
                                          <p:spTgt spid="13327"/>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6" presetClass="entr" presetSubtype="0" fill="hold" nodeType="clickEffect">
                                  <p:stCondLst>
                                    <p:cond delay="0"/>
                                  </p:stCondLst>
                                  <p:childTnLst>
                                    <p:set>
                                      <p:cBhvr>
                                        <p:cTn id="30" dur="1" fill="hold">
                                          <p:stCondLst>
                                            <p:cond delay="0"/>
                                          </p:stCondLst>
                                        </p:cTn>
                                        <p:tgtEl>
                                          <p:spTgt spid="13328"/>
                                        </p:tgtEl>
                                        <p:attrNameLst>
                                          <p:attrName>style.visibility</p:attrName>
                                        </p:attrNameLst>
                                      </p:cBhvr>
                                      <p:to>
                                        <p:strVal val="visible"/>
                                      </p:to>
                                    </p:set>
                                    <p:animEffect transition="in" filter="wipe(down)">
                                      <p:cBhvr>
                                        <p:cTn id="31" dur="580">
                                          <p:stCondLst>
                                            <p:cond delay="0"/>
                                          </p:stCondLst>
                                        </p:cTn>
                                        <p:tgtEl>
                                          <p:spTgt spid="13328"/>
                                        </p:tgtEl>
                                      </p:cBhvr>
                                    </p:animEffect>
                                    <p:anim calcmode="lin" valueType="num">
                                      <p:cBhvr>
                                        <p:cTn id="32" dur="1822" tmFilter="0,0; 0.14,0.36; 0.43,0.73; 0.71,0.91; 1.0,1.0">
                                          <p:stCondLst>
                                            <p:cond delay="0"/>
                                          </p:stCondLst>
                                        </p:cTn>
                                        <p:tgtEl>
                                          <p:spTgt spid="13328"/>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13328"/>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13328"/>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13328"/>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13328"/>
                                        </p:tgtEl>
                                        <p:attrNameLst>
                                          <p:attrName>ppt_y</p:attrName>
                                        </p:attrNameLst>
                                      </p:cBhvr>
                                      <p:tavLst>
                                        <p:tav tm="0" fmla="#ppt_y-sin(pi*$)/81">
                                          <p:val>
                                            <p:fltVal val="0"/>
                                          </p:val>
                                        </p:tav>
                                        <p:tav tm="100000">
                                          <p:val>
                                            <p:fltVal val="1"/>
                                          </p:val>
                                        </p:tav>
                                      </p:tavLst>
                                    </p:anim>
                                    <p:animScale>
                                      <p:cBhvr>
                                        <p:cTn id="37" dur="26">
                                          <p:stCondLst>
                                            <p:cond delay="650"/>
                                          </p:stCondLst>
                                        </p:cTn>
                                        <p:tgtEl>
                                          <p:spTgt spid="13328"/>
                                        </p:tgtEl>
                                      </p:cBhvr>
                                      <p:to x="100000" y="60000"/>
                                    </p:animScale>
                                    <p:animScale>
                                      <p:cBhvr>
                                        <p:cTn id="38" dur="166" decel="50000">
                                          <p:stCondLst>
                                            <p:cond delay="676"/>
                                          </p:stCondLst>
                                        </p:cTn>
                                        <p:tgtEl>
                                          <p:spTgt spid="13328"/>
                                        </p:tgtEl>
                                      </p:cBhvr>
                                      <p:to x="100000" y="100000"/>
                                    </p:animScale>
                                    <p:animScale>
                                      <p:cBhvr>
                                        <p:cTn id="39" dur="26">
                                          <p:stCondLst>
                                            <p:cond delay="1312"/>
                                          </p:stCondLst>
                                        </p:cTn>
                                        <p:tgtEl>
                                          <p:spTgt spid="13328"/>
                                        </p:tgtEl>
                                      </p:cBhvr>
                                      <p:to x="100000" y="80000"/>
                                    </p:animScale>
                                    <p:animScale>
                                      <p:cBhvr>
                                        <p:cTn id="40" dur="166" decel="50000">
                                          <p:stCondLst>
                                            <p:cond delay="1338"/>
                                          </p:stCondLst>
                                        </p:cTn>
                                        <p:tgtEl>
                                          <p:spTgt spid="13328"/>
                                        </p:tgtEl>
                                      </p:cBhvr>
                                      <p:to x="100000" y="100000"/>
                                    </p:animScale>
                                    <p:animScale>
                                      <p:cBhvr>
                                        <p:cTn id="41" dur="26">
                                          <p:stCondLst>
                                            <p:cond delay="1642"/>
                                          </p:stCondLst>
                                        </p:cTn>
                                        <p:tgtEl>
                                          <p:spTgt spid="13328"/>
                                        </p:tgtEl>
                                      </p:cBhvr>
                                      <p:to x="100000" y="90000"/>
                                    </p:animScale>
                                    <p:animScale>
                                      <p:cBhvr>
                                        <p:cTn id="42" dur="166" decel="50000">
                                          <p:stCondLst>
                                            <p:cond delay="1668"/>
                                          </p:stCondLst>
                                        </p:cTn>
                                        <p:tgtEl>
                                          <p:spTgt spid="13328"/>
                                        </p:tgtEl>
                                      </p:cBhvr>
                                      <p:to x="100000" y="100000"/>
                                    </p:animScale>
                                    <p:animScale>
                                      <p:cBhvr>
                                        <p:cTn id="43" dur="26">
                                          <p:stCondLst>
                                            <p:cond delay="1808"/>
                                          </p:stCondLst>
                                        </p:cTn>
                                        <p:tgtEl>
                                          <p:spTgt spid="13328"/>
                                        </p:tgtEl>
                                      </p:cBhvr>
                                      <p:to x="100000" y="95000"/>
                                    </p:animScale>
                                    <p:animScale>
                                      <p:cBhvr>
                                        <p:cTn id="44" dur="166" decel="50000">
                                          <p:stCondLst>
                                            <p:cond delay="1834"/>
                                          </p:stCondLst>
                                        </p:cTn>
                                        <p:tgtEl>
                                          <p:spTgt spid="13328"/>
                                        </p:tgtEl>
                                      </p:cBhvr>
                                      <p:to x="100000" y="100000"/>
                                    </p:animScale>
                                  </p:childTnLst>
                                </p:cTn>
                              </p:par>
                            </p:childTnLst>
                          </p:cTn>
                        </p:par>
                      </p:childTnLst>
                    </p:cTn>
                  </p:par>
                  <p:par>
                    <p:cTn id="45" fill="hold" nodeType="clickPar">
                      <p:stCondLst>
                        <p:cond delay="indefinite"/>
                      </p:stCondLst>
                      <p:childTnLst>
                        <p:par>
                          <p:cTn id="46" fill="hold" nodeType="withGroup">
                            <p:stCondLst>
                              <p:cond delay="0"/>
                            </p:stCondLst>
                            <p:childTnLst>
                              <p:par>
                                <p:cTn id="47" presetID="21" presetClass="entr" presetSubtype="1" fill="hold" nodeType="clickEffect">
                                  <p:stCondLst>
                                    <p:cond delay="0"/>
                                  </p:stCondLst>
                                  <p:childTnLst>
                                    <p:set>
                                      <p:cBhvr>
                                        <p:cTn id="48" dur="1" fill="hold">
                                          <p:stCondLst>
                                            <p:cond delay="0"/>
                                          </p:stCondLst>
                                        </p:cTn>
                                        <p:tgtEl>
                                          <p:spTgt spid="13321"/>
                                        </p:tgtEl>
                                        <p:attrNameLst>
                                          <p:attrName>style.visibility</p:attrName>
                                        </p:attrNameLst>
                                      </p:cBhvr>
                                      <p:to>
                                        <p:strVal val="visible"/>
                                      </p:to>
                                    </p:set>
                                    <p:animEffect transition="in" filter="wheel(1)">
                                      <p:cBhvr>
                                        <p:cTn id="49" dur="2000"/>
                                        <p:tgtEl>
                                          <p:spTgt spid="13321"/>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21" presetClass="entr" presetSubtype="1" fill="hold" nodeType="clickEffect">
                                  <p:stCondLst>
                                    <p:cond delay="0"/>
                                  </p:stCondLst>
                                  <p:childTnLst>
                                    <p:set>
                                      <p:cBhvr>
                                        <p:cTn id="53" dur="1" fill="hold">
                                          <p:stCondLst>
                                            <p:cond delay="0"/>
                                          </p:stCondLst>
                                        </p:cTn>
                                        <p:tgtEl>
                                          <p:spTgt spid="13322"/>
                                        </p:tgtEl>
                                        <p:attrNameLst>
                                          <p:attrName>style.visibility</p:attrName>
                                        </p:attrNameLst>
                                      </p:cBhvr>
                                      <p:to>
                                        <p:strVal val="visible"/>
                                      </p:to>
                                    </p:set>
                                    <p:animEffect transition="in" filter="wheel(1)">
                                      <p:cBhvr>
                                        <p:cTn id="54" dur="2000"/>
                                        <p:tgtEl>
                                          <p:spTgt spid="133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1" descr="D:\Work2\arrow_right.png">
            <a:hlinkClick r:id="" action="ppaction://hlinkshowjump?jump=previousslide"/>
            <a:hlinkHover r:id="" action="ppaction://noaction" highlightClick="1">
              <a:snd r:embed="rId2" name="السابق.wav"/>
            </a:hlinkHover>
          </p:cNvPr>
          <p:cNvPicPr>
            <a:picLocks noChangeAspect="1" noChangeArrowheads="1"/>
          </p:cNvPicPr>
          <p:nvPr/>
        </p:nvPicPr>
        <p:blipFill>
          <a:blip r:embed="rId3" cstate="print"/>
          <a:srcRect/>
          <a:stretch>
            <a:fillRect/>
          </a:stretch>
        </p:blipFill>
        <p:spPr bwMode="auto">
          <a:xfrm rot="-6941670">
            <a:off x="-223838" y="735013"/>
            <a:ext cx="1343025" cy="1006476"/>
          </a:xfrm>
          <a:prstGeom prst="rect">
            <a:avLst/>
          </a:prstGeom>
          <a:noFill/>
          <a:ln w="9525">
            <a:noFill/>
            <a:miter lim="800000"/>
            <a:headEnd/>
            <a:tailEnd/>
          </a:ln>
        </p:spPr>
      </p:pic>
      <p:pic>
        <p:nvPicPr>
          <p:cNvPr id="5" name="Picture 12" descr="D:\Work2\arrow_next.png">
            <a:hlinkClick r:id="" action="ppaction://hlinkshowjump?jump=nextslide"/>
            <a:hlinkHover r:id="" action="ppaction://noaction" highlightClick="1">
              <a:snd r:embed="rId4" name="التالي.wav"/>
            </a:hlinkHover>
          </p:cNvPr>
          <p:cNvPicPr>
            <a:picLocks noChangeAspect="1" noChangeArrowheads="1"/>
          </p:cNvPicPr>
          <p:nvPr/>
        </p:nvPicPr>
        <p:blipFill>
          <a:blip r:embed="rId5" cstate="print"/>
          <a:srcRect/>
          <a:stretch>
            <a:fillRect/>
          </a:stretch>
        </p:blipFill>
        <p:spPr bwMode="auto">
          <a:xfrm rot="-3900995">
            <a:off x="-131763" y="4022726"/>
            <a:ext cx="1235075" cy="939800"/>
          </a:xfrm>
          <a:prstGeom prst="rect">
            <a:avLst/>
          </a:prstGeom>
          <a:noFill/>
          <a:ln w="9525">
            <a:noFill/>
            <a:miter lim="800000"/>
            <a:headEnd/>
            <a:tailEnd/>
          </a:ln>
        </p:spPr>
      </p:pic>
      <p:sp>
        <p:nvSpPr>
          <p:cNvPr id="6" name="مخطط انسيابي: محطة طرفية 5">
            <a:hlinkHover r:id="rId6" action="ppaction://hlinksldjump" highlightClick="1">
              <a:snd r:embed="rId7" name="الترجمة من Google.wav"/>
            </a:hlinkHover>
          </p:cNvPr>
          <p:cNvSpPr/>
          <p:nvPr/>
        </p:nvSpPr>
        <p:spPr>
          <a:xfrm rot="16200000">
            <a:off x="-540543" y="2636044"/>
            <a:ext cx="1944687" cy="504825"/>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400" b="1" dirty="0">
                <a:solidFill>
                  <a:schemeClr val="bg1">
                    <a:lumMod val="85000"/>
                  </a:schemeClr>
                </a:solidFill>
                <a:effectLst>
                  <a:outerShdw blurRad="38100" dist="38100" dir="2700000" algn="tl">
                    <a:srgbClr val="000000">
                      <a:alpha val="43137"/>
                    </a:srgbClr>
                  </a:outerShdw>
                </a:effectLst>
              </a:rPr>
              <a:t>الرئيسية</a:t>
            </a:r>
          </a:p>
        </p:txBody>
      </p:sp>
      <p:pic>
        <p:nvPicPr>
          <p:cNvPr id="7" name="Picture 8" descr="D:\Work2\exxit.png">
            <a:hlinkClick r:id="" action="ppaction://hlinkshowjump?jump=endshow"/>
            <a:hlinkHover r:id="" action="ppaction://noaction" highlightClick="1">
              <a:snd r:embed="rId8" name="الترجمة من Google_2.wav"/>
            </a:hlinkHover>
          </p:cNvPr>
          <p:cNvPicPr>
            <a:picLocks noChangeAspect="1" noChangeArrowheads="1"/>
          </p:cNvPicPr>
          <p:nvPr/>
        </p:nvPicPr>
        <p:blipFill>
          <a:blip r:embed="rId9" cstate="print"/>
          <a:srcRect/>
          <a:stretch>
            <a:fillRect/>
          </a:stretch>
        </p:blipFill>
        <p:spPr bwMode="auto">
          <a:xfrm>
            <a:off x="0" y="5589588"/>
            <a:ext cx="981075" cy="981075"/>
          </a:xfrm>
          <a:prstGeom prst="rect">
            <a:avLst/>
          </a:prstGeom>
          <a:noFill/>
          <a:ln w="9525">
            <a:noFill/>
            <a:miter lim="800000"/>
            <a:headEnd/>
            <a:tailEnd/>
          </a:ln>
        </p:spPr>
      </p:pic>
      <p:sp>
        <p:nvSpPr>
          <p:cNvPr id="9" name="مخطط انسيابي: تحضير 8"/>
          <p:cNvSpPr/>
          <p:nvPr/>
        </p:nvSpPr>
        <p:spPr>
          <a:xfrm>
            <a:off x="2033588" y="344488"/>
            <a:ext cx="6121400" cy="719137"/>
          </a:xfrm>
          <a:prstGeom prst="flowChartPreparation">
            <a:avLst/>
          </a:prstGeom>
        </p:spPr>
        <p:style>
          <a:lnRef idx="3">
            <a:schemeClr val="lt1"/>
          </a:lnRef>
          <a:fillRef idx="1">
            <a:schemeClr val="accent1"/>
          </a:fillRef>
          <a:effectRef idx="1">
            <a:schemeClr val="accent1"/>
          </a:effectRef>
          <a:fontRef idx="minor">
            <a:schemeClr val="lt1"/>
          </a:fontRef>
        </p:style>
        <p:txBody>
          <a:bodyPr rtlCol="1" anchor="ctr"/>
          <a:lstStyle/>
          <a:p>
            <a:pPr algn="ctr" fontAlgn="auto">
              <a:spcBef>
                <a:spcPts val="0"/>
              </a:spcBef>
              <a:spcAft>
                <a:spcPts val="0"/>
              </a:spcAft>
              <a:defRPr/>
            </a:pPr>
            <a:r>
              <a:rPr lang="ar-SA" sz="2400" b="1" dirty="0">
                <a:solidFill>
                  <a:srgbClr val="8064A2">
                    <a:lumMod val="20000"/>
                    <a:lumOff val="80000"/>
                  </a:srgbClr>
                </a:solidFill>
                <a:effectLst>
                  <a:outerShdw blurRad="38100" dist="38100" dir="2700000" algn="tl">
                    <a:srgbClr val="000000">
                      <a:alpha val="43137"/>
                    </a:srgbClr>
                  </a:outerShdw>
                </a:effectLst>
                <a:latin typeface="ae_AlMothnna" pitchFamily="34" charset="-78"/>
                <a:cs typeface="ae_AlMothnna" pitchFamily="34" charset="-78"/>
              </a:rPr>
              <a:t>الرسومات الرمزية في الشعارات</a:t>
            </a:r>
          </a:p>
        </p:txBody>
      </p:sp>
      <p:grpSp>
        <p:nvGrpSpPr>
          <p:cNvPr id="13319" name="Group 10"/>
          <p:cNvGrpSpPr>
            <a:grpSpLocks/>
          </p:cNvGrpSpPr>
          <p:nvPr/>
        </p:nvGrpSpPr>
        <p:grpSpPr bwMode="auto">
          <a:xfrm>
            <a:off x="1025525" y="1101725"/>
            <a:ext cx="8088313" cy="5640388"/>
            <a:chOff x="1025318" y="1101537"/>
            <a:chExt cx="8087919" cy="5639831"/>
          </a:xfrm>
        </p:grpSpPr>
        <p:pic>
          <p:nvPicPr>
            <p:cNvPr id="13324" name="Picture 1"/>
            <p:cNvPicPr>
              <a:picLocks noChangeAspect="1"/>
            </p:cNvPicPr>
            <p:nvPr/>
          </p:nvPicPr>
          <p:blipFill>
            <a:blip r:embed="rId10" cstate="print"/>
            <a:srcRect/>
            <a:stretch>
              <a:fillRect/>
            </a:stretch>
          </p:blipFill>
          <p:spPr bwMode="auto">
            <a:xfrm rot="-705579">
              <a:off x="8381085" y="1148720"/>
              <a:ext cx="588365" cy="1217340"/>
            </a:xfrm>
            <a:prstGeom prst="rect">
              <a:avLst/>
            </a:prstGeom>
            <a:noFill/>
            <a:ln w="9525">
              <a:noFill/>
              <a:miter lim="800000"/>
              <a:headEnd/>
              <a:tailEnd/>
            </a:ln>
          </p:spPr>
        </p:pic>
        <p:pic>
          <p:nvPicPr>
            <p:cNvPr id="13325" name="Picture 2"/>
            <p:cNvPicPr>
              <a:picLocks noChangeAspect="1"/>
            </p:cNvPicPr>
            <p:nvPr/>
          </p:nvPicPr>
          <p:blipFill>
            <a:blip r:embed="rId11" cstate="print"/>
            <a:srcRect/>
            <a:stretch>
              <a:fillRect/>
            </a:stretch>
          </p:blipFill>
          <p:spPr bwMode="auto">
            <a:xfrm>
              <a:off x="8375569" y="4653136"/>
              <a:ext cx="737668" cy="1504950"/>
            </a:xfrm>
            <a:prstGeom prst="rect">
              <a:avLst/>
            </a:prstGeom>
            <a:noFill/>
            <a:ln w="9525">
              <a:noFill/>
              <a:miter lim="800000"/>
              <a:headEnd/>
              <a:tailEnd/>
            </a:ln>
          </p:spPr>
        </p:pic>
        <p:pic>
          <p:nvPicPr>
            <p:cNvPr id="13326" name="Picture 7"/>
            <p:cNvPicPr>
              <a:picLocks noChangeAspect="1"/>
            </p:cNvPicPr>
            <p:nvPr/>
          </p:nvPicPr>
          <p:blipFill>
            <a:blip r:embed="rId12" cstate="print">
              <a:lum bright="70000" contrast="-70000"/>
            </a:blip>
            <a:srcRect/>
            <a:stretch>
              <a:fillRect/>
            </a:stretch>
          </p:blipFill>
          <p:spPr bwMode="auto">
            <a:xfrm>
              <a:off x="1025318" y="1101537"/>
              <a:ext cx="7350251" cy="5639831"/>
            </a:xfrm>
            <a:prstGeom prst="rect">
              <a:avLst/>
            </a:prstGeom>
            <a:noFill/>
            <a:ln w="9525">
              <a:noFill/>
              <a:miter lim="800000"/>
              <a:headEnd/>
              <a:tailEnd/>
            </a:ln>
          </p:spPr>
        </p:pic>
        <p:pic>
          <p:nvPicPr>
            <p:cNvPr id="13327" name="Picture 9"/>
            <p:cNvPicPr>
              <a:picLocks noChangeAspect="1"/>
            </p:cNvPicPr>
            <p:nvPr/>
          </p:nvPicPr>
          <p:blipFill>
            <a:blip r:embed="rId13" cstate="print"/>
            <a:srcRect/>
            <a:stretch>
              <a:fillRect/>
            </a:stretch>
          </p:blipFill>
          <p:spPr bwMode="auto">
            <a:xfrm>
              <a:off x="8375569" y="2970024"/>
              <a:ext cx="737668" cy="1251064"/>
            </a:xfrm>
            <a:prstGeom prst="rect">
              <a:avLst/>
            </a:prstGeom>
            <a:noFill/>
            <a:ln w="9525">
              <a:noFill/>
              <a:miter lim="800000"/>
              <a:headEnd/>
              <a:tailEnd/>
            </a:ln>
          </p:spPr>
        </p:pic>
      </p:grpSp>
      <p:pic>
        <p:nvPicPr>
          <p:cNvPr id="23555" name="Picture 3"/>
          <p:cNvPicPr>
            <a:picLocks noChangeAspect="1" noChangeArrowheads="1"/>
          </p:cNvPicPr>
          <p:nvPr/>
        </p:nvPicPr>
        <p:blipFill>
          <a:blip r:embed="rId14" cstate="print">
            <a:extLst>
              <a:ext uri="{28A0092B-C50C-407E-A947-70E740481C1C}">
                <a14:useLocalDpi xmlns:a14="http://schemas.microsoft.com/office/drawing/2010/main" xmlns="" val="0"/>
              </a:ext>
            </a:extLst>
          </a:blip>
          <a:srcRect/>
          <a:stretch>
            <a:fillRect/>
          </a:stretch>
        </p:blipFill>
        <p:spPr bwMode="auto">
          <a:xfrm>
            <a:off x="5129006" y="2888456"/>
            <a:ext cx="2778224" cy="2856086"/>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a:extLst/>
        </p:spPr>
      </p:pic>
      <p:pic>
        <p:nvPicPr>
          <p:cNvPr id="23556" name="Picture 4"/>
          <p:cNvPicPr>
            <a:picLocks noChangeAspect="1" noChangeArrowheads="1"/>
          </p:cNvPicPr>
          <p:nvPr/>
        </p:nvPicPr>
        <p:blipFill>
          <a:blip r:embed="rId15" cstate="print">
            <a:extLst>
              <a:ext uri="{28A0092B-C50C-407E-A947-70E740481C1C}">
                <a14:useLocalDpi xmlns:a14="http://schemas.microsoft.com/office/drawing/2010/main" xmlns="" val="0"/>
              </a:ext>
            </a:extLst>
          </a:blip>
          <a:srcRect/>
          <a:stretch>
            <a:fillRect/>
          </a:stretch>
        </p:blipFill>
        <p:spPr bwMode="auto">
          <a:xfrm>
            <a:off x="1403649" y="2988185"/>
            <a:ext cx="3024336" cy="2756357"/>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a:extLst/>
        </p:spPr>
      </p:pic>
      <p:pic>
        <p:nvPicPr>
          <p:cNvPr id="14351" name="Picture 15"/>
          <p:cNvPicPr>
            <a:picLocks noChangeAspect="1" noChangeArrowheads="1"/>
          </p:cNvPicPr>
          <p:nvPr/>
        </p:nvPicPr>
        <p:blipFill>
          <a:blip r:embed="rId16" cstate="print"/>
          <a:srcRect/>
          <a:stretch>
            <a:fillRect/>
          </a:stretch>
        </p:blipFill>
        <p:spPr bwMode="auto">
          <a:xfrm>
            <a:off x="5435600" y="1152525"/>
            <a:ext cx="2940050" cy="604838"/>
          </a:xfrm>
          <a:prstGeom prst="rect">
            <a:avLst/>
          </a:prstGeom>
          <a:noFill/>
          <a:ln w="9525">
            <a:noFill/>
            <a:miter lim="800000"/>
            <a:headEnd/>
            <a:tailEnd/>
          </a:ln>
          <a:effectLst/>
        </p:spPr>
      </p:pic>
      <p:pic>
        <p:nvPicPr>
          <p:cNvPr id="14352" name="Picture 16"/>
          <p:cNvPicPr>
            <a:picLocks noChangeAspect="1" noChangeArrowheads="1"/>
          </p:cNvPicPr>
          <p:nvPr/>
        </p:nvPicPr>
        <p:blipFill>
          <a:blip r:embed="rId17" cstate="print"/>
          <a:srcRect/>
          <a:stretch>
            <a:fillRect/>
          </a:stretch>
        </p:blipFill>
        <p:spPr bwMode="auto">
          <a:xfrm>
            <a:off x="1025525" y="1757363"/>
            <a:ext cx="7389813" cy="9017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4"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to="" calcmode="lin" valueType="num">
                                      <p:cBhvr>
                                        <p:cTn id="10" dur="1" fill="hold"/>
                                        <p:tgtEl>
                                          <p:spTgt spid="4"/>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to="" calcmode="lin" valueType="num">
                                      <p:cBhvr>
                                        <p:cTn id="13" dur="1" fill="hold"/>
                                        <p:tgtEl>
                                          <p:spTgt spid="5"/>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1" presetClass="entr" presetSubtype="1" fill="hold" nodeType="clickEffect">
                                  <p:stCondLst>
                                    <p:cond delay="0"/>
                                  </p:stCondLst>
                                  <p:childTnLst>
                                    <p:set>
                                      <p:cBhvr>
                                        <p:cTn id="25" dur="1" fill="hold">
                                          <p:stCondLst>
                                            <p:cond delay="0"/>
                                          </p:stCondLst>
                                        </p:cTn>
                                        <p:tgtEl>
                                          <p:spTgt spid="23555"/>
                                        </p:tgtEl>
                                        <p:attrNameLst>
                                          <p:attrName>style.visibility</p:attrName>
                                        </p:attrNameLst>
                                      </p:cBhvr>
                                      <p:to>
                                        <p:strVal val="visible"/>
                                      </p:to>
                                    </p:set>
                                    <p:animEffect transition="in" filter="wheel(1)">
                                      <p:cBhvr>
                                        <p:cTn id="26" dur="2000"/>
                                        <p:tgtEl>
                                          <p:spTgt spid="23555"/>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1" presetClass="entr" presetSubtype="1" fill="hold" nodeType="clickEffect">
                                  <p:stCondLst>
                                    <p:cond delay="0"/>
                                  </p:stCondLst>
                                  <p:childTnLst>
                                    <p:set>
                                      <p:cBhvr>
                                        <p:cTn id="30" dur="1" fill="hold">
                                          <p:stCondLst>
                                            <p:cond delay="0"/>
                                          </p:stCondLst>
                                        </p:cTn>
                                        <p:tgtEl>
                                          <p:spTgt spid="23556"/>
                                        </p:tgtEl>
                                        <p:attrNameLst>
                                          <p:attrName>style.visibility</p:attrName>
                                        </p:attrNameLst>
                                      </p:cBhvr>
                                      <p:to>
                                        <p:strVal val="visible"/>
                                      </p:to>
                                    </p:set>
                                    <p:animEffect transition="in" filter="wheel(1)">
                                      <p:cBhvr>
                                        <p:cTn id="31" dur="2000"/>
                                        <p:tgtEl>
                                          <p:spTgt spid="23556"/>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1" presetClass="entr" presetSubtype="1" fill="hold" nodeType="clickEffect">
                                  <p:stCondLst>
                                    <p:cond delay="0"/>
                                  </p:stCondLst>
                                  <p:childTnLst>
                                    <p:set>
                                      <p:cBhvr>
                                        <p:cTn id="35" dur="1" fill="hold">
                                          <p:stCondLst>
                                            <p:cond delay="0"/>
                                          </p:stCondLst>
                                        </p:cTn>
                                        <p:tgtEl>
                                          <p:spTgt spid="14351"/>
                                        </p:tgtEl>
                                        <p:attrNameLst>
                                          <p:attrName>style.visibility</p:attrName>
                                        </p:attrNameLst>
                                      </p:cBhvr>
                                      <p:to>
                                        <p:strVal val="visible"/>
                                      </p:to>
                                    </p:set>
                                    <p:animEffect transition="in" filter="wheel(1)">
                                      <p:cBhvr>
                                        <p:cTn id="36" dur="2000"/>
                                        <p:tgtEl>
                                          <p:spTgt spid="14351"/>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6" presetClass="entr" presetSubtype="0" fill="hold" nodeType="clickEffect">
                                  <p:stCondLst>
                                    <p:cond delay="0"/>
                                  </p:stCondLst>
                                  <p:childTnLst>
                                    <p:set>
                                      <p:cBhvr>
                                        <p:cTn id="40" dur="1" fill="hold">
                                          <p:stCondLst>
                                            <p:cond delay="0"/>
                                          </p:stCondLst>
                                        </p:cTn>
                                        <p:tgtEl>
                                          <p:spTgt spid="14352"/>
                                        </p:tgtEl>
                                        <p:attrNameLst>
                                          <p:attrName>style.visibility</p:attrName>
                                        </p:attrNameLst>
                                      </p:cBhvr>
                                      <p:to>
                                        <p:strVal val="visible"/>
                                      </p:to>
                                    </p:set>
                                    <p:animEffect transition="in" filter="wipe(down)">
                                      <p:cBhvr>
                                        <p:cTn id="41" dur="580">
                                          <p:stCondLst>
                                            <p:cond delay="0"/>
                                          </p:stCondLst>
                                        </p:cTn>
                                        <p:tgtEl>
                                          <p:spTgt spid="14352"/>
                                        </p:tgtEl>
                                      </p:cBhvr>
                                    </p:animEffect>
                                    <p:anim calcmode="lin" valueType="num">
                                      <p:cBhvr>
                                        <p:cTn id="42" dur="1822" tmFilter="0,0; 0.14,0.36; 0.43,0.73; 0.71,0.91; 1.0,1.0">
                                          <p:stCondLst>
                                            <p:cond delay="0"/>
                                          </p:stCondLst>
                                        </p:cTn>
                                        <p:tgtEl>
                                          <p:spTgt spid="14352"/>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14352"/>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14352"/>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14352"/>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14352"/>
                                        </p:tgtEl>
                                        <p:attrNameLst>
                                          <p:attrName>ppt_y</p:attrName>
                                        </p:attrNameLst>
                                      </p:cBhvr>
                                      <p:tavLst>
                                        <p:tav tm="0" fmla="#ppt_y-sin(pi*$)/81">
                                          <p:val>
                                            <p:fltVal val="0"/>
                                          </p:val>
                                        </p:tav>
                                        <p:tav tm="100000">
                                          <p:val>
                                            <p:fltVal val="1"/>
                                          </p:val>
                                        </p:tav>
                                      </p:tavLst>
                                    </p:anim>
                                    <p:animScale>
                                      <p:cBhvr>
                                        <p:cTn id="47" dur="26">
                                          <p:stCondLst>
                                            <p:cond delay="650"/>
                                          </p:stCondLst>
                                        </p:cTn>
                                        <p:tgtEl>
                                          <p:spTgt spid="14352"/>
                                        </p:tgtEl>
                                      </p:cBhvr>
                                      <p:to x="100000" y="60000"/>
                                    </p:animScale>
                                    <p:animScale>
                                      <p:cBhvr>
                                        <p:cTn id="48" dur="166" decel="50000">
                                          <p:stCondLst>
                                            <p:cond delay="676"/>
                                          </p:stCondLst>
                                        </p:cTn>
                                        <p:tgtEl>
                                          <p:spTgt spid="14352"/>
                                        </p:tgtEl>
                                      </p:cBhvr>
                                      <p:to x="100000" y="100000"/>
                                    </p:animScale>
                                    <p:animScale>
                                      <p:cBhvr>
                                        <p:cTn id="49" dur="26">
                                          <p:stCondLst>
                                            <p:cond delay="1312"/>
                                          </p:stCondLst>
                                        </p:cTn>
                                        <p:tgtEl>
                                          <p:spTgt spid="14352"/>
                                        </p:tgtEl>
                                      </p:cBhvr>
                                      <p:to x="100000" y="80000"/>
                                    </p:animScale>
                                    <p:animScale>
                                      <p:cBhvr>
                                        <p:cTn id="50" dur="166" decel="50000">
                                          <p:stCondLst>
                                            <p:cond delay="1338"/>
                                          </p:stCondLst>
                                        </p:cTn>
                                        <p:tgtEl>
                                          <p:spTgt spid="14352"/>
                                        </p:tgtEl>
                                      </p:cBhvr>
                                      <p:to x="100000" y="100000"/>
                                    </p:animScale>
                                    <p:animScale>
                                      <p:cBhvr>
                                        <p:cTn id="51" dur="26">
                                          <p:stCondLst>
                                            <p:cond delay="1642"/>
                                          </p:stCondLst>
                                        </p:cTn>
                                        <p:tgtEl>
                                          <p:spTgt spid="14352"/>
                                        </p:tgtEl>
                                      </p:cBhvr>
                                      <p:to x="100000" y="90000"/>
                                    </p:animScale>
                                    <p:animScale>
                                      <p:cBhvr>
                                        <p:cTn id="52" dur="166" decel="50000">
                                          <p:stCondLst>
                                            <p:cond delay="1668"/>
                                          </p:stCondLst>
                                        </p:cTn>
                                        <p:tgtEl>
                                          <p:spTgt spid="14352"/>
                                        </p:tgtEl>
                                      </p:cBhvr>
                                      <p:to x="100000" y="100000"/>
                                    </p:animScale>
                                    <p:animScale>
                                      <p:cBhvr>
                                        <p:cTn id="53" dur="26">
                                          <p:stCondLst>
                                            <p:cond delay="1808"/>
                                          </p:stCondLst>
                                        </p:cTn>
                                        <p:tgtEl>
                                          <p:spTgt spid="14352"/>
                                        </p:tgtEl>
                                      </p:cBhvr>
                                      <p:to x="100000" y="95000"/>
                                    </p:animScale>
                                    <p:animScale>
                                      <p:cBhvr>
                                        <p:cTn id="54" dur="166" decel="50000">
                                          <p:stCondLst>
                                            <p:cond delay="1834"/>
                                          </p:stCondLst>
                                        </p:cTn>
                                        <p:tgtEl>
                                          <p:spTgt spid="1435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1" descr="D:\Work2\arrow_right.png">
            <a:hlinkClick r:id="" action="ppaction://hlinkshowjump?jump=previousslide"/>
            <a:hlinkHover r:id="" action="ppaction://noaction" highlightClick="1">
              <a:snd r:embed="rId2" name="السابق.wav"/>
            </a:hlinkHover>
          </p:cNvPr>
          <p:cNvPicPr>
            <a:picLocks noChangeAspect="1" noChangeArrowheads="1"/>
          </p:cNvPicPr>
          <p:nvPr/>
        </p:nvPicPr>
        <p:blipFill>
          <a:blip r:embed="rId3" cstate="print"/>
          <a:srcRect/>
          <a:stretch>
            <a:fillRect/>
          </a:stretch>
        </p:blipFill>
        <p:spPr bwMode="auto">
          <a:xfrm rot="-6941670">
            <a:off x="-223838" y="735013"/>
            <a:ext cx="1343025" cy="1006476"/>
          </a:xfrm>
          <a:prstGeom prst="rect">
            <a:avLst/>
          </a:prstGeom>
          <a:noFill/>
          <a:ln w="9525">
            <a:noFill/>
            <a:miter lim="800000"/>
            <a:headEnd/>
            <a:tailEnd/>
          </a:ln>
        </p:spPr>
      </p:pic>
      <p:pic>
        <p:nvPicPr>
          <p:cNvPr id="5" name="Picture 12" descr="D:\Work2\arrow_next.png">
            <a:hlinkClick r:id="" action="ppaction://hlinkshowjump?jump=nextslide"/>
            <a:hlinkHover r:id="" action="ppaction://noaction" highlightClick="1">
              <a:snd r:embed="rId4" name="التالي.wav"/>
            </a:hlinkHover>
          </p:cNvPr>
          <p:cNvPicPr>
            <a:picLocks noChangeAspect="1" noChangeArrowheads="1"/>
          </p:cNvPicPr>
          <p:nvPr/>
        </p:nvPicPr>
        <p:blipFill>
          <a:blip r:embed="rId5" cstate="print"/>
          <a:srcRect/>
          <a:stretch>
            <a:fillRect/>
          </a:stretch>
        </p:blipFill>
        <p:spPr bwMode="auto">
          <a:xfrm rot="-3900995">
            <a:off x="-131763" y="4022726"/>
            <a:ext cx="1235075" cy="939800"/>
          </a:xfrm>
          <a:prstGeom prst="rect">
            <a:avLst/>
          </a:prstGeom>
          <a:noFill/>
          <a:ln w="9525">
            <a:noFill/>
            <a:miter lim="800000"/>
            <a:headEnd/>
            <a:tailEnd/>
          </a:ln>
        </p:spPr>
      </p:pic>
      <p:sp>
        <p:nvSpPr>
          <p:cNvPr id="6" name="مخطط انسيابي: محطة طرفية 5">
            <a:hlinkHover r:id="rId6" action="ppaction://hlinksldjump" highlightClick="1">
              <a:snd r:embed="rId7" name="الترجمة من Google.wav"/>
            </a:hlinkHover>
          </p:cNvPr>
          <p:cNvSpPr/>
          <p:nvPr/>
        </p:nvSpPr>
        <p:spPr>
          <a:xfrm rot="16200000">
            <a:off x="-540543" y="2636044"/>
            <a:ext cx="1944687" cy="504825"/>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400" b="1" dirty="0">
                <a:solidFill>
                  <a:schemeClr val="bg1">
                    <a:lumMod val="85000"/>
                  </a:schemeClr>
                </a:solidFill>
                <a:effectLst>
                  <a:outerShdw blurRad="38100" dist="38100" dir="2700000" algn="tl">
                    <a:srgbClr val="000000">
                      <a:alpha val="43137"/>
                    </a:srgbClr>
                  </a:outerShdw>
                </a:effectLst>
              </a:rPr>
              <a:t>الرئيسية</a:t>
            </a:r>
          </a:p>
        </p:txBody>
      </p:sp>
      <p:pic>
        <p:nvPicPr>
          <p:cNvPr id="7" name="Picture 8" descr="D:\Work2\exxit.png">
            <a:hlinkClick r:id="" action="ppaction://hlinkshowjump?jump=endshow"/>
            <a:hlinkHover r:id="" action="ppaction://noaction" highlightClick="1">
              <a:snd r:embed="rId8" name="الترجمة من Google_2.wav"/>
            </a:hlinkHover>
          </p:cNvPr>
          <p:cNvPicPr>
            <a:picLocks noChangeAspect="1" noChangeArrowheads="1"/>
          </p:cNvPicPr>
          <p:nvPr/>
        </p:nvPicPr>
        <p:blipFill>
          <a:blip r:embed="rId9" cstate="print"/>
          <a:srcRect/>
          <a:stretch>
            <a:fillRect/>
          </a:stretch>
        </p:blipFill>
        <p:spPr bwMode="auto">
          <a:xfrm>
            <a:off x="0" y="5589588"/>
            <a:ext cx="981075" cy="981075"/>
          </a:xfrm>
          <a:prstGeom prst="rect">
            <a:avLst/>
          </a:prstGeom>
          <a:noFill/>
          <a:ln w="9525">
            <a:noFill/>
            <a:miter lim="800000"/>
            <a:headEnd/>
            <a:tailEnd/>
          </a:ln>
        </p:spPr>
      </p:pic>
      <p:sp>
        <p:nvSpPr>
          <p:cNvPr id="9" name="مخطط انسيابي: تحضير 8"/>
          <p:cNvSpPr/>
          <p:nvPr/>
        </p:nvSpPr>
        <p:spPr>
          <a:xfrm>
            <a:off x="2033588" y="344488"/>
            <a:ext cx="6121400" cy="719137"/>
          </a:xfrm>
          <a:prstGeom prst="flowChartPreparation">
            <a:avLst/>
          </a:prstGeom>
        </p:spPr>
        <p:style>
          <a:lnRef idx="3">
            <a:schemeClr val="lt1"/>
          </a:lnRef>
          <a:fillRef idx="1">
            <a:schemeClr val="accent1"/>
          </a:fillRef>
          <a:effectRef idx="1">
            <a:schemeClr val="accent1"/>
          </a:effectRef>
          <a:fontRef idx="minor">
            <a:schemeClr val="lt1"/>
          </a:fontRef>
        </p:style>
        <p:txBody>
          <a:bodyPr rtlCol="1" anchor="ctr"/>
          <a:lstStyle/>
          <a:p>
            <a:pPr algn="ctr" fontAlgn="auto">
              <a:spcBef>
                <a:spcPts val="0"/>
              </a:spcBef>
              <a:spcAft>
                <a:spcPts val="0"/>
              </a:spcAft>
              <a:defRPr/>
            </a:pPr>
            <a:r>
              <a:rPr lang="ar-SA" sz="2400" b="1" dirty="0">
                <a:solidFill>
                  <a:srgbClr val="8064A2">
                    <a:lumMod val="20000"/>
                    <a:lumOff val="80000"/>
                  </a:srgbClr>
                </a:solidFill>
                <a:effectLst>
                  <a:outerShdw blurRad="38100" dist="38100" dir="2700000" algn="tl">
                    <a:srgbClr val="000000">
                      <a:alpha val="43137"/>
                    </a:srgbClr>
                  </a:outerShdw>
                </a:effectLst>
                <a:latin typeface="ae_AlMothnna" pitchFamily="34" charset="-78"/>
                <a:cs typeface="ae_AlMothnna" pitchFamily="34" charset="-78"/>
              </a:rPr>
              <a:t>الرسومات الرمزية في الشعارات</a:t>
            </a:r>
          </a:p>
        </p:txBody>
      </p:sp>
      <p:grpSp>
        <p:nvGrpSpPr>
          <p:cNvPr id="14343" name="Group 10"/>
          <p:cNvGrpSpPr>
            <a:grpSpLocks/>
          </p:cNvGrpSpPr>
          <p:nvPr/>
        </p:nvGrpSpPr>
        <p:grpSpPr bwMode="auto">
          <a:xfrm>
            <a:off x="1025525" y="1101725"/>
            <a:ext cx="8088313" cy="5640388"/>
            <a:chOff x="1025318" y="1101537"/>
            <a:chExt cx="8087919" cy="5639831"/>
          </a:xfrm>
        </p:grpSpPr>
        <p:pic>
          <p:nvPicPr>
            <p:cNvPr id="14349" name="Picture 1"/>
            <p:cNvPicPr>
              <a:picLocks noChangeAspect="1"/>
            </p:cNvPicPr>
            <p:nvPr/>
          </p:nvPicPr>
          <p:blipFill>
            <a:blip r:embed="rId10" cstate="print"/>
            <a:srcRect/>
            <a:stretch>
              <a:fillRect/>
            </a:stretch>
          </p:blipFill>
          <p:spPr bwMode="auto">
            <a:xfrm rot="-705579">
              <a:off x="8381085" y="1148720"/>
              <a:ext cx="588365" cy="1217340"/>
            </a:xfrm>
            <a:prstGeom prst="rect">
              <a:avLst/>
            </a:prstGeom>
            <a:noFill/>
            <a:ln w="9525">
              <a:noFill/>
              <a:miter lim="800000"/>
              <a:headEnd/>
              <a:tailEnd/>
            </a:ln>
          </p:spPr>
        </p:pic>
        <p:pic>
          <p:nvPicPr>
            <p:cNvPr id="14350" name="Picture 2"/>
            <p:cNvPicPr>
              <a:picLocks noChangeAspect="1"/>
            </p:cNvPicPr>
            <p:nvPr/>
          </p:nvPicPr>
          <p:blipFill>
            <a:blip r:embed="rId11" cstate="print"/>
            <a:srcRect/>
            <a:stretch>
              <a:fillRect/>
            </a:stretch>
          </p:blipFill>
          <p:spPr bwMode="auto">
            <a:xfrm>
              <a:off x="8375569" y="4653136"/>
              <a:ext cx="737668" cy="1504950"/>
            </a:xfrm>
            <a:prstGeom prst="rect">
              <a:avLst/>
            </a:prstGeom>
            <a:noFill/>
            <a:ln w="9525">
              <a:noFill/>
              <a:miter lim="800000"/>
              <a:headEnd/>
              <a:tailEnd/>
            </a:ln>
          </p:spPr>
        </p:pic>
        <p:pic>
          <p:nvPicPr>
            <p:cNvPr id="14351" name="Picture 7"/>
            <p:cNvPicPr>
              <a:picLocks noChangeAspect="1"/>
            </p:cNvPicPr>
            <p:nvPr/>
          </p:nvPicPr>
          <p:blipFill>
            <a:blip r:embed="rId12" cstate="print">
              <a:lum bright="70000" contrast="-70000"/>
            </a:blip>
            <a:srcRect/>
            <a:stretch>
              <a:fillRect/>
            </a:stretch>
          </p:blipFill>
          <p:spPr bwMode="auto">
            <a:xfrm>
              <a:off x="1025318" y="1101537"/>
              <a:ext cx="7350251" cy="5639831"/>
            </a:xfrm>
            <a:prstGeom prst="rect">
              <a:avLst/>
            </a:prstGeom>
            <a:noFill/>
            <a:ln w="9525">
              <a:noFill/>
              <a:miter lim="800000"/>
              <a:headEnd/>
              <a:tailEnd/>
            </a:ln>
          </p:spPr>
        </p:pic>
        <p:pic>
          <p:nvPicPr>
            <p:cNvPr id="14352" name="Picture 9"/>
            <p:cNvPicPr>
              <a:picLocks noChangeAspect="1"/>
            </p:cNvPicPr>
            <p:nvPr/>
          </p:nvPicPr>
          <p:blipFill>
            <a:blip r:embed="rId13" cstate="print"/>
            <a:srcRect/>
            <a:stretch>
              <a:fillRect/>
            </a:stretch>
          </p:blipFill>
          <p:spPr bwMode="auto">
            <a:xfrm>
              <a:off x="8375569" y="2970024"/>
              <a:ext cx="737668" cy="1251064"/>
            </a:xfrm>
            <a:prstGeom prst="rect">
              <a:avLst/>
            </a:prstGeom>
            <a:noFill/>
            <a:ln w="9525">
              <a:noFill/>
              <a:miter lim="800000"/>
              <a:headEnd/>
              <a:tailEnd/>
            </a:ln>
          </p:spPr>
        </p:pic>
      </p:grpSp>
      <p:pic>
        <p:nvPicPr>
          <p:cNvPr id="24579" name="Picture 3"/>
          <p:cNvPicPr>
            <a:picLocks noChangeAspect="1" noChangeArrowheads="1"/>
          </p:cNvPicPr>
          <p:nvPr/>
        </p:nvPicPr>
        <p:blipFill>
          <a:blip r:embed="rId14" cstate="print">
            <a:extLst>
              <a:ext uri="{28A0092B-C50C-407E-A947-70E740481C1C}">
                <a14:useLocalDpi xmlns:a14="http://schemas.microsoft.com/office/drawing/2010/main" xmlns="" val="0"/>
              </a:ext>
            </a:extLst>
          </a:blip>
          <a:srcRect/>
          <a:stretch>
            <a:fillRect/>
          </a:stretch>
        </p:blipFill>
        <p:spPr bwMode="auto">
          <a:xfrm>
            <a:off x="2771799" y="2888456"/>
            <a:ext cx="4392487" cy="1160388"/>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a:extLst/>
        </p:spPr>
      </p:pic>
      <p:pic>
        <p:nvPicPr>
          <p:cNvPr id="24580" name="Picture 4"/>
          <p:cNvPicPr>
            <a:picLocks noChangeAspect="1" noChangeArrowheads="1"/>
          </p:cNvPicPr>
          <p:nvPr/>
        </p:nvPicPr>
        <p:blipFill>
          <a:blip r:embed="rId15" cstate="print">
            <a:extLst>
              <a:ext uri="{28A0092B-C50C-407E-A947-70E740481C1C}">
                <a14:useLocalDpi xmlns:a14="http://schemas.microsoft.com/office/drawing/2010/main" xmlns="" val="0"/>
              </a:ext>
            </a:extLst>
          </a:blip>
          <a:srcRect/>
          <a:stretch>
            <a:fillRect/>
          </a:stretch>
        </p:blipFill>
        <p:spPr bwMode="auto">
          <a:xfrm>
            <a:off x="6012160" y="4492627"/>
            <a:ext cx="2016223" cy="2078036"/>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a:extLst/>
        </p:spPr>
      </p:pic>
      <p:pic>
        <p:nvPicPr>
          <p:cNvPr id="24581" name="Picture 5"/>
          <p:cNvPicPr>
            <a:picLocks noChangeAspect="1" noChangeArrowheads="1"/>
          </p:cNvPicPr>
          <p:nvPr/>
        </p:nvPicPr>
        <p:blipFill>
          <a:blip r:embed="rId16" cstate="print">
            <a:extLst>
              <a:ext uri="{28A0092B-C50C-407E-A947-70E740481C1C}">
                <a14:useLocalDpi xmlns:a14="http://schemas.microsoft.com/office/drawing/2010/main" xmlns="" val="0"/>
              </a:ext>
            </a:extLst>
          </a:blip>
          <a:srcRect/>
          <a:stretch>
            <a:fillRect/>
          </a:stretch>
        </p:blipFill>
        <p:spPr bwMode="auto">
          <a:xfrm>
            <a:off x="1907704" y="4492626"/>
            <a:ext cx="2160240" cy="2092734"/>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a:extLst/>
        </p:spPr>
      </p:pic>
      <p:pic>
        <p:nvPicPr>
          <p:cNvPr id="15376" name="Picture 16"/>
          <p:cNvPicPr>
            <a:picLocks noChangeAspect="1" noChangeArrowheads="1"/>
          </p:cNvPicPr>
          <p:nvPr/>
        </p:nvPicPr>
        <p:blipFill>
          <a:blip r:embed="rId17" cstate="print"/>
          <a:srcRect/>
          <a:stretch>
            <a:fillRect/>
          </a:stretch>
        </p:blipFill>
        <p:spPr bwMode="auto">
          <a:xfrm>
            <a:off x="5364163" y="1093788"/>
            <a:ext cx="3003550" cy="663575"/>
          </a:xfrm>
          <a:prstGeom prst="rect">
            <a:avLst/>
          </a:prstGeom>
          <a:noFill/>
          <a:ln w="9525">
            <a:noFill/>
            <a:miter lim="800000"/>
            <a:headEnd/>
            <a:tailEnd/>
          </a:ln>
          <a:effectLst/>
        </p:spPr>
      </p:pic>
      <p:pic>
        <p:nvPicPr>
          <p:cNvPr id="15377" name="Picture 17"/>
          <p:cNvPicPr>
            <a:picLocks noChangeAspect="1" noChangeArrowheads="1"/>
          </p:cNvPicPr>
          <p:nvPr/>
        </p:nvPicPr>
        <p:blipFill>
          <a:blip r:embed="rId18" cstate="print"/>
          <a:srcRect/>
          <a:stretch>
            <a:fillRect/>
          </a:stretch>
        </p:blipFill>
        <p:spPr bwMode="auto">
          <a:xfrm>
            <a:off x="1192213" y="1800225"/>
            <a:ext cx="7153275" cy="836613"/>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4"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to="" calcmode="lin" valueType="num">
                                      <p:cBhvr>
                                        <p:cTn id="10" dur="1" fill="hold"/>
                                        <p:tgtEl>
                                          <p:spTgt spid="4"/>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to="" calcmode="lin" valueType="num">
                                      <p:cBhvr>
                                        <p:cTn id="13" dur="1" fill="hold"/>
                                        <p:tgtEl>
                                          <p:spTgt spid="5"/>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1" presetClass="entr" presetSubtype="1"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heel(1)">
                                      <p:cBhvr>
                                        <p:cTn id="21" dur="2000"/>
                                        <p:tgtEl>
                                          <p:spTgt spid="9"/>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1" presetClass="entr" presetSubtype="1" fill="hold" nodeType="clickEffect">
                                  <p:stCondLst>
                                    <p:cond delay="0"/>
                                  </p:stCondLst>
                                  <p:childTnLst>
                                    <p:set>
                                      <p:cBhvr>
                                        <p:cTn id="25" dur="1" fill="hold">
                                          <p:stCondLst>
                                            <p:cond delay="0"/>
                                          </p:stCondLst>
                                        </p:cTn>
                                        <p:tgtEl>
                                          <p:spTgt spid="15376"/>
                                        </p:tgtEl>
                                        <p:attrNameLst>
                                          <p:attrName>style.visibility</p:attrName>
                                        </p:attrNameLst>
                                      </p:cBhvr>
                                      <p:to>
                                        <p:strVal val="visible"/>
                                      </p:to>
                                    </p:set>
                                    <p:animEffect transition="in" filter="wheel(1)">
                                      <p:cBhvr>
                                        <p:cTn id="26" dur="2000"/>
                                        <p:tgtEl>
                                          <p:spTgt spid="15376"/>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45" presetClass="entr" presetSubtype="0" fill="hold" nodeType="clickEffect">
                                  <p:stCondLst>
                                    <p:cond delay="0"/>
                                  </p:stCondLst>
                                  <p:childTnLst>
                                    <p:set>
                                      <p:cBhvr>
                                        <p:cTn id="30" dur="1" fill="hold">
                                          <p:stCondLst>
                                            <p:cond delay="0"/>
                                          </p:stCondLst>
                                        </p:cTn>
                                        <p:tgtEl>
                                          <p:spTgt spid="15377"/>
                                        </p:tgtEl>
                                        <p:attrNameLst>
                                          <p:attrName>style.visibility</p:attrName>
                                        </p:attrNameLst>
                                      </p:cBhvr>
                                      <p:to>
                                        <p:strVal val="visible"/>
                                      </p:to>
                                    </p:set>
                                    <p:animEffect transition="in" filter="fade">
                                      <p:cBhvr>
                                        <p:cTn id="31" dur="2000"/>
                                        <p:tgtEl>
                                          <p:spTgt spid="15377"/>
                                        </p:tgtEl>
                                      </p:cBhvr>
                                    </p:animEffect>
                                    <p:anim calcmode="lin" valueType="num">
                                      <p:cBhvr>
                                        <p:cTn id="32" dur="2000" fill="hold"/>
                                        <p:tgtEl>
                                          <p:spTgt spid="15377"/>
                                        </p:tgtEl>
                                        <p:attrNameLst>
                                          <p:attrName>ppt_w</p:attrName>
                                        </p:attrNameLst>
                                      </p:cBhvr>
                                      <p:tavLst>
                                        <p:tav tm="0" fmla="#ppt_w*sin(2.5*pi*$)">
                                          <p:val>
                                            <p:fltVal val="0"/>
                                          </p:val>
                                        </p:tav>
                                        <p:tav tm="100000">
                                          <p:val>
                                            <p:fltVal val="1"/>
                                          </p:val>
                                        </p:tav>
                                      </p:tavLst>
                                    </p:anim>
                                    <p:anim calcmode="lin" valueType="num">
                                      <p:cBhvr>
                                        <p:cTn id="33" dur="2000" fill="hold"/>
                                        <p:tgtEl>
                                          <p:spTgt spid="15377"/>
                                        </p:tgtEl>
                                        <p:attrNameLst>
                                          <p:attrName>ppt_h</p:attrName>
                                        </p:attrNameLst>
                                      </p:cBhvr>
                                      <p:tavLst>
                                        <p:tav tm="0">
                                          <p:val>
                                            <p:strVal val="#ppt_h"/>
                                          </p:val>
                                        </p:tav>
                                        <p:tav tm="100000">
                                          <p:val>
                                            <p:strVal val="#ppt_h"/>
                                          </p:val>
                                        </p:tav>
                                      </p:tavLst>
                                    </p:anim>
                                  </p:childTnLst>
                                </p:cTn>
                              </p:par>
                            </p:childTnLst>
                          </p:cTn>
                        </p:par>
                      </p:childTnLst>
                    </p:cTn>
                  </p:par>
                  <p:par>
                    <p:cTn id="34" fill="hold" nodeType="clickPar">
                      <p:stCondLst>
                        <p:cond delay="indefinite"/>
                      </p:stCondLst>
                      <p:childTnLst>
                        <p:par>
                          <p:cTn id="35" fill="hold" nodeType="withGroup">
                            <p:stCondLst>
                              <p:cond delay="0"/>
                            </p:stCondLst>
                            <p:childTnLst>
                              <p:par>
                                <p:cTn id="36" presetID="21" presetClass="entr" presetSubtype="1" fill="hold" nodeType="clickEffect">
                                  <p:stCondLst>
                                    <p:cond delay="0"/>
                                  </p:stCondLst>
                                  <p:childTnLst>
                                    <p:set>
                                      <p:cBhvr>
                                        <p:cTn id="37" dur="1" fill="hold">
                                          <p:stCondLst>
                                            <p:cond delay="0"/>
                                          </p:stCondLst>
                                        </p:cTn>
                                        <p:tgtEl>
                                          <p:spTgt spid="24579"/>
                                        </p:tgtEl>
                                        <p:attrNameLst>
                                          <p:attrName>style.visibility</p:attrName>
                                        </p:attrNameLst>
                                      </p:cBhvr>
                                      <p:to>
                                        <p:strVal val="visible"/>
                                      </p:to>
                                    </p:set>
                                    <p:animEffect transition="in" filter="wheel(1)">
                                      <p:cBhvr>
                                        <p:cTn id="38" dur="2000"/>
                                        <p:tgtEl>
                                          <p:spTgt spid="24579"/>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6" presetClass="entr" presetSubtype="0" fill="hold" nodeType="clickEffect">
                                  <p:stCondLst>
                                    <p:cond delay="0"/>
                                  </p:stCondLst>
                                  <p:childTnLst>
                                    <p:set>
                                      <p:cBhvr>
                                        <p:cTn id="42" dur="1" fill="hold">
                                          <p:stCondLst>
                                            <p:cond delay="0"/>
                                          </p:stCondLst>
                                        </p:cTn>
                                        <p:tgtEl>
                                          <p:spTgt spid="24580"/>
                                        </p:tgtEl>
                                        <p:attrNameLst>
                                          <p:attrName>style.visibility</p:attrName>
                                        </p:attrNameLst>
                                      </p:cBhvr>
                                      <p:to>
                                        <p:strVal val="visible"/>
                                      </p:to>
                                    </p:set>
                                    <p:animEffect transition="in" filter="wipe(down)">
                                      <p:cBhvr>
                                        <p:cTn id="43" dur="580">
                                          <p:stCondLst>
                                            <p:cond delay="0"/>
                                          </p:stCondLst>
                                        </p:cTn>
                                        <p:tgtEl>
                                          <p:spTgt spid="24580"/>
                                        </p:tgtEl>
                                      </p:cBhvr>
                                    </p:animEffect>
                                    <p:anim calcmode="lin" valueType="num">
                                      <p:cBhvr>
                                        <p:cTn id="44" dur="1822" tmFilter="0,0; 0.14,0.36; 0.43,0.73; 0.71,0.91; 1.0,1.0">
                                          <p:stCondLst>
                                            <p:cond delay="0"/>
                                          </p:stCondLst>
                                        </p:cTn>
                                        <p:tgtEl>
                                          <p:spTgt spid="24580"/>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24580"/>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24580"/>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24580"/>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24580"/>
                                        </p:tgtEl>
                                        <p:attrNameLst>
                                          <p:attrName>ppt_y</p:attrName>
                                        </p:attrNameLst>
                                      </p:cBhvr>
                                      <p:tavLst>
                                        <p:tav tm="0" fmla="#ppt_y-sin(pi*$)/81">
                                          <p:val>
                                            <p:fltVal val="0"/>
                                          </p:val>
                                        </p:tav>
                                        <p:tav tm="100000">
                                          <p:val>
                                            <p:fltVal val="1"/>
                                          </p:val>
                                        </p:tav>
                                      </p:tavLst>
                                    </p:anim>
                                    <p:animScale>
                                      <p:cBhvr>
                                        <p:cTn id="49" dur="26">
                                          <p:stCondLst>
                                            <p:cond delay="650"/>
                                          </p:stCondLst>
                                        </p:cTn>
                                        <p:tgtEl>
                                          <p:spTgt spid="24580"/>
                                        </p:tgtEl>
                                      </p:cBhvr>
                                      <p:to x="100000" y="60000"/>
                                    </p:animScale>
                                    <p:animScale>
                                      <p:cBhvr>
                                        <p:cTn id="50" dur="166" decel="50000">
                                          <p:stCondLst>
                                            <p:cond delay="676"/>
                                          </p:stCondLst>
                                        </p:cTn>
                                        <p:tgtEl>
                                          <p:spTgt spid="24580"/>
                                        </p:tgtEl>
                                      </p:cBhvr>
                                      <p:to x="100000" y="100000"/>
                                    </p:animScale>
                                    <p:animScale>
                                      <p:cBhvr>
                                        <p:cTn id="51" dur="26">
                                          <p:stCondLst>
                                            <p:cond delay="1312"/>
                                          </p:stCondLst>
                                        </p:cTn>
                                        <p:tgtEl>
                                          <p:spTgt spid="24580"/>
                                        </p:tgtEl>
                                      </p:cBhvr>
                                      <p:to x="100000" y="80000"/>
                                    </p:animScale>
                                    <p:animScale>
                                      <p:cBhvr>
                                        <p:cTn id="52" dur="166" decel="50000">
                                          <p:stCondLst>
                                            <p:cond delay="1338"/>
                                          </p:stCondLst>
                                        </p:cTn>
                                        <p:tgtEl>
                                          <p:spTgt spid="24580"/>
                                        </p:tgtEl>
                                      </p:cBhvr>
                                      <p:to x="100000" y="100000"/>
                                    </p:animScale>
                                    <p:animScale>
                                      <p:cBhvr>
                                        <p:cTn id="53" dur="26">
                                          <p:stCondLst>
                                            <p:cond delay="1642"/>
                                          </p:stCondLst>
                                        </p:cTn>
                                        <p:tgtEl>
                                          <p:spTgt spid="24580"/>
                                        </p:tgtEl>
                                      </p:cBhvr>
                                      <p:to x="100000" y="90000"/>
                                    </p:animScale>
                                    <p:animScale>
                                      <p:cBhvr>
                                        <p:cTn id="54" dur="166" decel="50000">
                                          <p:stCondLst>
                                            <p:cond delay="1668"/>
                                          </p:stCondLst>
                                        </p:cTn>
                                        <p:tgtEl>
                                          <p:spTgt spid="24580"/>
                                        </p:tgtEl>
                                      </p:cBhvr>
                                      <p:to x="100000" y="100000"/>
                                    </p:animScale>
                                    <p:animScale>
                                      <p:cBhvr>
                                        <p:cTn id="55" dur="26">
                                          <p:stCondLst>
                                            <p:cond delay="1808"/>
                                          </p:stCondLst>
                                        </p:cTn>
                                        <p:tgtEl>
                                          <p:spTgt spid="24580"/>
                                        </p:tgtEl>
                                      </p:cBhvr>
                                      <p:to x="100000" y="95000"/>
                                    </p:animScale>
                                    <p:animScale>
                                      <p:cBhvr>
                                        <p:cTn id="56" dur="166" decel="50000">
                                          <p:stCondLst>
                                            <p:cond delay="1834"/>
                                          </p:stCondLst>
                                        </p:cTn>
                                        <p:tgtEl>
                                          <p:spTgt spid="24580"/>
                                        </p:tgtEl>
                                      </p:cBhvr>
                                      <p:to x="100000" y="100000"/>
                                    </p:animScale>
                                  </p:childTnLst>
                                </p:cTn>
                              </p:par>
                            </p:childTnLst>
                          </p:cTn>
                        </p:par>
                      </p:childTnLst>
                    </p:cTn>
                  </p:par>
                  <p:par>
                    <p:cTn id="57" fill="hold" nodeType="clickPar">
                      <p:stCondLst>
                        <p:cond delay="indefinite"/>
                      </p:stCondLst>
                      <p:childTnLst>
                        <p:par>
                          <p:cTn id="58" fill="hold" nodeType="withGroup">
                            <p:stCondLst>
                              <p:cond delay="0"/>
                            </p:stCondLst>
                            <p:childTnLst>
                              <p:par>
                                <p:cTn id="59" presetID="26" presetClass="entr" presetSubtype="0" fill="hold" nodeType="clickEffect">
                                  <p:stCondLst>
                                    <p:cond delay="0"/>
                                  </p:stCondLst>
                                  <p:childTnLst>
                                    <p:set>
                                      <p:cBhvr>
                                        <p:cTn id="60" dur="1" fill="hold">
                                          <p:stCondLst>
                                            <p:cond delay="0"/>
                                          </p:stCondLst>
                                        </p:cTn>
                                        <p:tgtEl>
                                          <p:spTgt spid="24581"/>
                                        </p:tgtEl>
                                        <p:attrNameLst>
                                          <p:attrName>style.visibility</p:attrName>
                                        </p:attrNameLst>
                                      </p:cBhvr>
                                      <p:to>
                                        <p:strVal val="visible"/>
                                      </p:to>
                                    </p:set>
                                    <p:animEffect transition="in" filter="wipe(down)">
                                      <p:cBhvr>
                                        <p:cTn id="61" dur="580">
                                          <p:stCondLst>
                                            <p:cond delay="0"/>
                                          </p:stCondLst>
                                        </p:cTn>
                                        <p:tgtEl>
                                          <p:spTgt spid="24581"/>
                                        </p:tgtEl>
                                      </p:cBhvr>
                                    </p:animEffect>
                                    <p:anim calcmode="lin" valueType="num">
                                      <p:cBhvr>
                                        <p:cTn id="62" dur="1822" tmFilter="0,0; 0.14,0.36; 0.43,0.73; 0.71,0.91; 1.0,1.0">
                                          <p:stCondLst>
                                            <p:cond delay="0"/>
                                          </p:stCondLst>
                                        </p:cTn>
                                        <p:tgtEl>
                                          <p:spTgt spid="24581"/>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24581"/>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24581"/>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24581"/>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24581"/>
                                        </p:tgtEl>
                                        <p:attrNameLst>
                                          <p:attrName>ppt_y</p:attrName>
                                        </p:attrNameLst>
                                      </p:cBhvr>
                                      <p:tavLst>
                                        <p:tav tm="0" fmla="#ppt_y-sin(pi*$)/81">
                                          <p:val>
                                            <p:fltVal val="0"/>
                                          </p:val>
                                        </p:tav>
                                        <p:tav tm="100000">
                                          <p:val>
                                            <p:fltVal val="1"/>
                                          </p:val>
                                        </p:tav>
                                      </p:tavLst>
                                    </p:anim>
                                    <p:animScale>
                                      <p:cBhvr>
                                        <p:cTn id="67" dur="26">
                                          <p:stCondLst>
                                            <p:cond delay="650"/>
                                          </p:stCondLst>
                                        </p:cTn>
                                        <p:tgtEl>
                                          <p:spTgt spid="24581"/>
                                        </p:tgtEl>
                                      </p:cBhvr>
                                      <p:to x="100000" y="60000"/>
                                    </p:animScale>
                                    <p:animScale>
                                      <p:cBhvr>
                                        <p:cTn id="68" dur="166" decel="50000">
                                          <p:stCondLst>
                                            <p:cond delay="676"/>
                                          </p:stCondLst>
                                        </p:cTn>
                                        <p:tgtEl>
                                          <p:spTgt spid="24581"/>
                                        </p:tgtEl>
                                      </p:cBhvr>
                                      <p:to x="100000" y="100000"/>
                                    </p:animScale>
                                    <p:animScale>
                                      <p:cBhvr>
                                        <p:cTn id="69" dur="26">
                                          <p:stCondLst>
                                            <p:cond delay="1312"/>
                                          </p:stCondLst>
                                        </p:cTn>
                                        <p:tgtEl>
                                          <p:spTgt spid="24581"/>
                                        </p:tgtEl>
                                      </p:cBhvr>
                                      <p:to x="100000" y="80000"/>
                                    </p:animScale>
                                    <p:animScale>
                                      <p:cBhvr>
                                        <p:cTn id="70" dur="166" decel="50000">
                                          <p:stCondLst>
                                            <p:cond delay="1338"/>
                                          </p:stCondLst>
                                        </p:cTn>
                                        <p:tgtEl>
                                          <p:spTgt spid="24581"/>
                                        </p:tgtEl>
                                      </p:cBhvr>
                                      <p:to x="100000" y="100000"/>
                                    </p:animScale>
                                    <p:animScale>
                                      <p:cBhvr>
                                        <p:cTn id="71" dur="26">
                                          <p:stCondLst>
                                            <p:cond delay="1642"/>
                                          </p:stCondLst>
                                        </p:cTn>
                                        <p:tgtEl>
                                          <p:spTgt spid="24581"/>
                                        </p:tgtEl>
                                      </p:cBhvr>
                                      <p:to x="100000" y="90000"/>
                                    </p:animScale>
                                    <p:animScale>
                                      <p:cBhvr>
                                        <p:cTn id="72" dur="166" decel="50000">
                                          <p:stCondLst>
                                            <p:cond delay="1668"/>
                                          </p:stCondLst>
                                        </p:cTn>
                                        <p:tgtEl>
                                          <p:spTgt spid="24581"/>
                                        </p:tgtEl>
                                      </p:cBhvr>
                                      <p:to x="100000" y="100000"/>
                                    </p:animScale>
                                    <p:animScale>
                                      <p:cBhvr>
                                        <p:cTn id="73" dur="26">
                                          <p:stCondLst>
                                            <p:cond delay="1808"/>
                                          </p:stCondLst>
                                        </p:cTn>
                                        <p:tgtEl>
                                          <p:spTgt spid="24581"/>
                                        </p:tgtEl>
                                      </p:cBhvr>
                                      <p:to x="100000" y="95000"/>
                                    </p:animScale>
                                    <p:animScale>
                                      <p:cBhvr>
                                        <p:cTn id="74" dur="166" decel="50000">
                                          <p:stCondLst>
                                            <p:cond delay="1834"/>
                                          </p:stCondLst>
                                        </p:cTn>
                                        <p:tgtEl>
                                          <p:spTgt spid="2458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1" descr="D:\Work2\arrow_right.png">
            <a:hlinkClick r:id="" action="ppaction://hlinkshowjump?jump=previousslide"/>
            <a:hlinkHover r:id="" action="ppaction://noaction" highlightClick="1">
              <a:snd r:embed="rId2" name="السابق.wav"/>
            </a:hlinkHover>
          </p:cNvPr>
          <p:cNvPicPr>
            <a:picLocks noChangeAspect="1" noChangeArrowheads="1"/>
          </p:cNvPicPr>
          <p:nvPr/>
        </p:nvPicPr>
        <p:blipFill>
          <a:blip r:embed="rId3" cstate="print"/>
          <a:srcRect/>
          <a:stretch>
            <a:fillRect/>
          </a:stretch>
        </p:blipFill>
        <p:spPr bwMode="auto">
          <a:xfrm rot="-6941670">
            <a:off x="-223838" y="735013"/>
            <a:ext cx="1343025" cy="1006476"/>
          </a:xfrm>
          <a:prstGeom prst="rect">
            <a:avLst/>
          </a:prstGeom>
          <a:noFill/>
          <a:ln w="9525">
            <a:noFill/>
            <a:miter lim="800000"/>
            <a:headEnd/>
            <a:tailEnd/>
          </a:ln>
        </p:spPr>
      </p:pic>
      <p:pic>
        <p:nvPicPr>
          <p:cNvPr id="5" name="Picture 12" descr="D:\Work2\arrow_next.png">
            <a:hlinkClick r:id="" action="ppaction://hlinkshowjump?jump=nextslide"/>
            <a:hlinkHover r:id="" action="ppaction://noaction" highlightClick="1">
              <a:snd r:embed="rId4" name="التالي.wav"/>
            </a:hlinkHover>
          </p:cNvPr>
          <p:cNvPicPr>
            <a:picLocks noChangeAspect="1" noChangeArrowheads="1"/>
          </p:cNvPicPr>
          <p:nvPr/>
        </p:nvPicPr>
        <p:blipFill>
          <a:blip r:embed="rId5" cstate="print"/>
          <a:srcRect/>
          <a:stretch>
            <a:fillRect/>
          </a:stretch>
        </p:blipFill>
        <p:spPr bwMode="auto">
          <a:xfrm rot="-3900995">
            <a:off x="-131763" y="4022726"/>
            <a:ext cx="1235075" cy="939800"/>
          </a:xfrm>
          <a:prstGeom prst="rect">
            <a:avLst/>
          </a:prstGeom>
          <a:noFill/>
          <a:ln w="9525">
            <a:noFill/>
            <a:miter lim="800000"/>
            <a:headEnd/>
            <a:tailEnd/>
          </a:ln>
        </p:spPr>
      </p:pic>
      <p:sp>
        <p:nvSpPr>
          <p:cNvPr id="6" name="مخطط انسيابي: محطة طرفية 5">
            <a:hlinkHover r:id="rId6" action="ppaction://hlinksldjump" highlightClick="1">
              <a:snd r:embed="rId7" name="الترجمة من Google.wav"/>
            </a:hlinkHover>
          </p:cNvPr>
          <p:cNvSpPr/>
          <p:nvPr/>
        </p:nvSpPr>
        <p:spPr>
          <a:xfrm rot="16200000">
            <a:off x="-540543" y="2636044"/>
            <a:ext cx="1944687" cy="504825"/>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400" b="1" dirty="0">
                <a:solidFill>
                  <a:schemeClr val="bg1">
                    <a:lumMod val="85000"/>
                  </a:schemeClr>
                </a:solidFill>
                <a:effectLst>
                  <a:outerShdw blurRad="38100" dist="38100" dir="2700000" algn="tl">
                    <a:srgbClr val="000000">
                      <a:alpha val="43137"/>
                    </a:srgbClr>
                  </a:outerShdw>
                </a:effectLst>
              </a:rPr>
              <a:t>الرئيسية</a:t>
            </a:r>
          </a:p>
        </p:txBody>
      </p:sp>
      <p:pic>
        <p:nvPicPr>
          <p:cNvPr id="7" name="Picture 8" descr="D:\Work2\exxit.png">
            <a:hlinkClick r:id="" action="ppaction://hlinkshowjump?jump=endshow"/>
            <a:hlinkHover r:id="" action="ppaction://noaction" highlightClick="1">
              <a:snd r:embed="rId8" name="الترجمة من Google_2.wav"/>
            </a:hlinkHover>
          </p:cNvPr>
          <p:cNvPicPr>
            <a:picLocks noChangeAspect="1" noChangeArrowheads="1"/>
          </p:cNvPicPr>
          <p:nvPr/>
        </p:nvPicPr>
        <p:blipFill>
          <a:blip r:embed="rId9" cstate="print"/>
          <a:srcRect/>
          <a:stretch>
            <a:fillRect/>
          </a:stretch>
        </p:blipFill>
        <p:spPr bwMode="auto">
          <a:xfrm>
            <a:off x="0" y="5589588"/>
            <a:ext cx="981075" cy="981075"/>
          </a:xfrm>
          <a:prstGeom prst="rect">
            <a:avLst/>
          </a:prstGeom>
          <a:noFill/>
          <a:ln w="9525">
            <a:noFill/>
            <a:miter lim="800000"/>
            <a:headEnd/>
            <a:tailEnd/>
          </a:ln>
        </p:spPr>
      </p:pic>
      <p:sp>
        <p:nvSpPr>
          <p:cNvPr id="9" name="مخطط انسيابي: تحضير 8"/>
          <p:cNvSpPr/>
          <p:nvPr/>
        </p:nvSpPr>
        <p:spPr>
          <a:xfrm>
            <a:off x="2033588" y="344488"/>
            <a:ext cx="6121400" cy="719137"/>
          </a:xfrm>
          <a:prstGeom prst="flowChartPreparation">
            <a:avLst/>
          </a:prstGeom>
        </p:spPr>
        <p:style>
          <a:lnRef idx="3">
            <a:schemeClr val="lt1"/>
          </a:lnRef>
          <a:fillRef idx="1">
            <a:schemeClr val="accent1"/>
          </a:fillRef>
          <a:effectRef idx="1">
            <a:schemeClr val="accent1"/>
          </a:effectRef>
          <a:fontRef idx="minor">
            <a:schemeClr val="lt1"/>
          </a:fontRef>
        </p:style>
        <p:txBody>
          <a:bodyPr rtlCol="1" anchor="ctr"/>
          <a:lstStyle/>
          <a:p>
            <a:pPr algn="ctr" fontAlgn="auto">
              <a:spcBef>
                <a:spcPts val="0"/>
              </a:spcBef>
              <a:spcAft>
                <a:spcPts val="0"/>
              </a:spcAft>
              <a:defRPr/>
            </a:pPr>
            <a:r>
              <a:rPr lang="ar-SA" sz="2400" b="1" dirty="0">
                <a:solidFill>
                  <a:srgbClr val="8064A2">
                    <a:lumMod val="20000"/>
                    <a:lumOff val="80000"/>
                  </a:srgbClr>
                </a:solidFill>
                <a:effectLst>
                  <a:outerShdw blurRad="38100" dist="38100" dir="2700000" algn="tl">
                    <a:srgbClr val="000000">
                      <a:alpha val="43137"/>
                    </a:srgbClr>
                  </a:outerShdw>
                </a:effectLst>
                <a:latin typeface="ae_AlMothnna" pitchFamily="34" charset="-78"/>
                <a:cs typeface="ae_AlMothnna" pitchFamily="34" charset="-78"/>
              </a:rPr>
              <a:t>الرسومات الرمزية في الشعارات</a:t>
            </a:r>
          </a:p>
        </p:txBody>
      </p:sp>
      <p:grpSp>
        <p:nvGrpSpPr>
          <p:cNvPr id="15367" name="Group 10"/>
          <p:cNvGrpSpPr>
            <a:grpSpLocks/>
          </p:cNvGrpSpPr>
          <p:nvPr/>
        </p:nvGrpSpPr>
        <p:grpSpPr bwMode="auto">
          <a:xfrm>
            <a:off x="1025525" y="1101725"/>
            <a:ext cx="8088313" cy="5640388"/>
            <a:chOff x="1025318" y="1101537"/>
            <a:chExt cx="8087919" cy="5639831"/>
          </a:xfrm>
        </p:grpSpPr>
        <p:pic>
          <p:nvPicPr>
            <p:cNvPr id="15371" name="Picture 1"/>
            <p:cNvPicPr>
              <a:picLocks noChangeAspect="1"/>
            </p:cNvPicPr>
            <p:nvPr/>
          </p:nvPicPr>
          <p:blipFill>
            <a:blip r:embed="rId10" cstate="print"/>
            <a:srcRect/>
            <a:stretch>
              <a:fillRect/>
            </a:stretch>
          </p:blipFill>
          <p:spPr bwMode="auto">
            <a:xfrm rot="-705579">
              <a:off x="8381085" y="1148720"/>
              <a:ext cx="588365" cy="1217340"/>
            </a:xfrm>
            <a:prstGeom prst="rect">
              <a:avLst/>
            </a:prstGeom>
            <a:noFill/>
            <a:ln w="9525">
              <a:noFill/>
              <a:miter lim="800000"/>
              <a:headEnd/>
              <a:tailEnd/>
            </a:ln>
          </p:spPr>
        </p:pic>
        <p:pic>
          <p:nvPicPr>
            <p:cNvPr id="15372" name="Picture 2"/>
            <p:cNvPicPr>
              <a:picLocks noChangeAspect="1"/>
            </p:cNvPicPr>
            <p:nvPr/>
          </p:nvPicPr>
          <p:blipFill>
            <a:blip r:embed="rId11" cstate="print"/>
            <a:srcRect/>
            <a:stretch>
              <a:fillRect/>
            </a:stretch>
          </p:blipFill>
          <p:spPr bwMode="auto">
            <a:xfrm>
              <a:off x="8375569" y="4653136"/>
              <a:ext cx="737668" cy="1504950"/>
            </a:xfrm>
            <a:prstGeom prst="rect">
              <a:avLst/>
            </a:prstGeom>
            <a:noFill/>
            <a:ln w="9525">
              <a:noFill/>
              <a:miter lim="800000"/>
              <a:headEnd/>
              <a:tailEnd/>
            </a:ln>
          </p:spPr>
        </p:pic>
        <p:pic>
          <p:nvPicPr>
            <p:cNvPr id="15373" name="Picture 7"/>
            <p:cNvPicPr>
              <a:picLocks noChangeAspect="1"/>
            </p:cNvPicPr>
            <p:nvPr/>
          </p:nvPicPr>
          <p:blipFill>
            <a:blip r:embed="rId12" cstate="print">
              <a:lum bright="70000" contrast="-70000"/>
            </a:blip>
            <a:srcRect/>
            <a:stretch>
              <a:fillRect/>
            </a:stretch>
          </p:blipFill>
          <p:spPr bwMode="auto">
            <a:xfrm>
              <a:off x="1025318" y="1101537"/>
              <a:ext cx="7350251" cy="5639831"/>
            </a:xfrm>
            <a:prstGeom prst="rect">
              <a:avLst/>
            </a:prstGeom>
            <a:noFill/>
            <a:ln w="9525">
              <a:noFill/>
              <a:miter lim="800000"/>
              <a:headEnd/>
              <a:tailEnd/>
            </a:ln>
          </p:spPr>
        </p:pic>
        <p:pic>
          <p:nvPicPr>
            <p:cNvPr id="15374" name="Picture 9"/>
            <p:cNvPicPr>
              <a:picLocks noChangeAspect="1"/>
            </p:cNvPicPr>
            <p:nvPr/>
          </p:nvPicPr>
          <p:blipFill>
            <a:blip r:embed="rId13" cstate="print"/>
            <a:srcRect/>
            <a:stretch>
              <a:fillRect/>
            </a:stretch>
          </p:blipFill>
          <p:spPr bwMode="auto">
            <a:xfrm>
              <a:off x="8375569" y="2970024"/>
              <a:ext cx="737668" cy="1251064"/>
            </a:xfrm>
            <a:prstGeom prst="rect">
              <a:avLst/>
            </a:prstGeom>
            <a:noFill/>
            <a:ln w="9525">
              <a:noFill/>
              <a:miter lim="800000"/>
              <a:headEnd/>
              <a:tailEnd/>
            </a:ln>
          </p:spPr>
        </p:pic>
      </p:grpSp>
      <p:pic>
        <p:nvPicPr>
          <p:cNvPr id="25603" name="Picture 3"/>
          <p:cNvPicPr>
            <a:picLocks noChangeAspect="1" noChangeArrowheads="1"/>
          </p:cNvPicPr>
          <p:nvPr/>
        </p:nvPicPr>
        <p:blipFill>
          <a:blip r:embed="rId14" cstate="print">
            <a:extLst>
              <a:ext uri="{28A0092B-C50C-407E-A947-70E740481C1C}">
                <a14:useLocalDpi xmlns:a14="http://schemas.microsoft.com/office/drawing/2010/main" xmlns="" val="0"/>
              </a:ext>
            </a:extLst>
          </a:blip>
          <a:srcRect/>
          <a:stretch>
            <a:fillRect/>
          </a:stretch>
        </p:blipFill>
        <p:spPr bwMode="auto">
          <a:xfrm>
            <a:off x="3242832" y="3384724"/>
            <a:ext cx="2553304" cy="2653352"/>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a:extLst/>
        </p:spPr>
      </p:pic>
      <p:pic>
        <p:nvPicPr>
          <p:cNvPr id="16398" name="Picture 14"/>
          <p:cNvPicPr>
            <a:picLocks noChangeAspect="1" noChangeArrowheads="1"/>
          </p:cNvPicPr>
          <p:nvPr/>
        </p:nvPicPr>
        <p:blipFill>
          <a:blip r:embed="rId15" cstate="print"/>
          <a:srcRect/>
          <a:stretch>
            <a:fillRect/>
          </a:stretch>
        </p:blipFill>
        <p:spPr bwMode="auto">
          <a:xfrm>
            <a:off x="5094288" y="1168400"/>
            <a:ext cx="3281362" cy="644525"/>
          </a:xfrm>
          <a:prstGeom prst="rect">
            <a:avLst/>
          </a:prstGeom>
          <a:noFill/>
          <a:ln w="9525">
            <a:noFill/>
            <a:miter lim="800000"/>
            <a:headEnd/>
            <a:tailEnd/>
          </a:ln>
          <a:effectLst/>
        </p:spPr>
      </p:pic>
      <p:pic>
        <p:nvPicPr>
          <p:cNvPr id="16399" name="Picture 15"/>
          <p:cNvPicPr>
            <a:picLocks noChangeAspect="1" noChangeArrowheads="1"/>
          </p:cNvPicPr>
          <p:nvPr/>
        </p:nvPicPr>
        <p:blipFill>
          <a:blip r:embed="rId16" cstate="print"/>
          <a:srcRect/>
          <a:stretch>
            <a:fillRect/>
          </a:stretch>
        </p:blipFill>
        <p:spPr bwMode="auto">
          <a:xfrm>
            <a:off x="1025525" y="1916113"/>
            <a:ext cx="7239000" cy="1296987"/>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4"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to="" calcmode="lin" valueType="num">
                                      <p:cBhvr>
                                        <p:cTn id="10" dur="1" fill="hold"/>
                                        <p:tgtEl>
                                          <p:spTgt spid="4"/>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to="" calcmode="lin" valueType="num">
                                      <p:cBhvr>
                                        <p:cTn id="13" dur="1" fill="hold"/>
                                        <p:tgtEl>
                                          <p:spTgt spid="5"/>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6"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580">
                                          <p:stCondLst>
                                            <p:cond delay="0"/>
                                          </p:stCondLst>
                                        </p:cTn>
                                        <p:tgtEl>
                                          <p:spTgt spid="9"/>
                                        </p:tgtEl>
                                      </p:cBhvr>
                                    </p:animEffect>
                                    <p:anim calcmode="lin" valueType="num">
                                      <p:cBhvr>
                                        <p:cTn id="22"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27" dur="26">
                                          <p:stCondLst>
                                            <p:cond delay="650"/>
                                          </p:stCondLst>
                                        </p:cTn>
                                        <p:tgtEl>
                                          <p:spTgt spid="9"/>
                                        </p:tgtEl>
                                      </p:cBhvr>
                                      <p:to x="100000" y="60000"/>
                                    </p:animScale>
                                    <p:animScale>
                                      <p:cBhvr>
                                        <p:cTn id="28" dur="166" decel="50000">
                                          <p:stCondLst>
                                            <p:cond delay="676"/>
                                          </p:stCondLst>
                                        </p:cTn>
                                        <p:tgtEl>
                                          <p:spTgt spid="9"/>
                                        </p:tgtEl>
                                      </p:cBhvr>
                                      <p:to x="100000" y="100000"/>
                                    </p:animScale>
                                    <p:animScale>
                                      <p:cBhvr>
                                        <p:cTn id="29" dur="26">
                                          <p:stCondLst>
                                            <p:cond delay="1312"/>
                                          </p:stCondLst>
                                        </p:cTn>
                                        <p:tgtEl>
                                          <p:spTgt spid="9"/>
                                        </p:tgtEl>
                                      </p:cBhvr>
                                      <p:to x="100000" y="80000"/>
                                    </p:animScale>
                                    <p:animScale>
                                      <p:cBhvr>
                                        <p:cTn id="30" dur="166" decel="50000">
                                          <p:stCondLst>
                                            <p:cond delay="1338"/>
                                          </p:stCondLst>
                                        </p:cTn>
                                        <p:tgtEl>
                                          <p:spTgt spid="9"/>
                                        </p:tgtEl>
                                      </p:cBhvr>
                                      <p:to x="100000" y="100000"/>
                                    </p:animScale>
                                    <p:animScale>
                                      <p:cBhvr>
                                        <p:cTn id="31" dur="26">
                                          <p:stCondLst>
                                            <p:cond delay="1642"/>
                                          </p:stCondLst>
                                        </p:cTn>
                                        <p:tgtEl>
                                          <p:spTgt spid="9"/>
                                        </p:tgtEl>
                                      </p:cBhvr>
                                      <p:to x="100000" y="90000"/>
                                    </p:animScale>
                                    <p:animScale>
                                      <p:cBhvr>
                                        <p:cTn id="32" dur="166" decel="50000">
                                          <p:stCondLst>
                                            <p:cond delay="1668"/>
                                          </p:stCondLst>
                                        </p:cTn>
                                        <p:tgtEl>
                                          <p:spTgt spid="9"/>
                                        </p:tgtEl>
                                      </p:cBhvr>
                                      <p:to x="100000" y="100000"/>
                                    </p:animScale>
                                    <p:animScale>
                                      <p:cBhvr>
                                        <p:cTn id="33" dur="26">
                                          <p:stCondLst>
                                            <p:cond delay="1808"/>
                                          </p:stCondLst>
                                        </p:cTn>
                                        <p:tgtEl>
                                          <p:spTgt spid="9"/>
                                        </p:tgtEl>
                                      </p:cBhvr>
                                      <p:to x="100000" y="95000"/>
                                    </p:animScale>
                                    <p:animScale>
                                      <p:cBhvr>
                                        <p:cTn id="34" dur="166" decel="50000">
                                          <p:stCondLst>
                                            <p:cond delay="1834"/>
                                          </p:stCondLst>
                                        </p:cTn>
                                        <p:tgtEl>
                                          <p:spTgt spid="9"/>
                                        </p:tgtEl>
                                      </p:cBhvr>
                                      <p:to x="100000" y="100000"/>
                                    </p:animScale>
                                  </p:childTnLst>
                                </p:cTn>
                              </p:par>
                            </p:childTnLst>
                          </p:cTn>
                        </p:par>
                      </p:childTnLst>
                    </p:cTn>
                  </p:par>
                  <p:par>
                    <p:cTn id="35" fill="hold" nodeType="clickPar">
                      <p:stCondLst>
                        <p:cond delay="indefinite"/>
                      </p:stCondLst>
                      <p:childTnLst>
                        <p:par>
                          <p:cTn id="36" fill="hold" nodeType="withGroup">
                            <p:stCondLst>
                              <p:cond delay="0"/>
                            </p:stCondLst>
                            <p:childTnLst>
                              <p:par>
                                <p:cTn id="37" presetID="21" presetClass="entr" presetSubtype="1" fill="hold" nodeType="clickEffect">
                                  <p:stCondLst>
                                    <p:cond delay="0"/>
                                  </p:stCondLst>
                                  <p:childTnLst>
                                    <p:set>
                                      <p:cBhvr>
                                        <p:cTn id="38" dur="1" fill="hold">
                                          <p:stCondLst>
                                            <p:cond delay="0"/>
                                          </p:stCondLst>
                                        </p:cTn>
                                        <p:tgtEl>
                                          <p:spTgt spid="16398"/>
                                        </p:tgtEl>
                                        <p:attrNameLst>
                                          <p:attrName>style.visibility</p:attrName>
                                        </p:attrNameLst>
                                      </p:cBhvr>
                                      <p:to>
                                        <p:strVal val="visible"/>
                                      </p:to>
                                    </p:set>
                                    <p:animEffect transition="in" filter="wheel(1)">
                                      <p:cBhvr>
                                        <p:cTn id="39" dur="2000"/>
                                        <p:tgtEl>
                                          <p:spTgt spid="16398"/>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31" presetClass="entr" presetSubtype="0" fill="hold" nodeType="clickEffect">
                                  <p:stCondLst>
                                    <p:cond delay="0"/>
                                  </p:stCondLst>
                                  <p:childTnLst>
                                    <p:set>
                                      <p:cBhvr>
                                        <p:cTn id="43" dur="1" fill="hold">
                                          <p:stCondLst>
                                            <p:cond delay="0"/>
                                          </p:stCondLst>
                                        </p:cTn>
                                        <p:tgtEl>
                                          <p:spTgt spid="16399"/>
                                        </p:tgtEl>
                                        <p:attrNameLst>
                                          <p:attrName>style.visibility</p:attrName>
                                        </p:attrNameLst>
                                      </p:cBhvr>
                                      <p:to>
                                        <p:strVal val="visible"/>
                                      </p:to>
                                    </p:set>
                                    <p:anim calcmode="lin" valueType="num">
                                      <p:cBhvr>
                                        <p:cTn id="44" dur="1000" fill="hold"/>
                                        <p:tgtEl>
                                          <p:spTgt spid="16399"/>
                                        </p:tgtEl>
                                        <p:attrNameLst>
                                          <p:attrName>ppt_w</p:attrName>
                                        </p:attrNameLst>
                                      </p:cBhvr>
                                      <p:tavLst>
                                        <p:tav tm="0">
                                          <p:val>
                                            <p:fltVal val="0"/>
                                          </p:val>
                                        </p:tav>
                                        <p:tav tm="100000">
                                          <p:val>
                                            <p:strVal val="#ppt_w"/>
                                          </p:val>
                                        </p:tav>
                                      </p:tavLst>
                                    </p:anim>
                                    <p:anim calcmode="lin" valueType="num">
                                      <p:cBhvr>
                                        <p:cTn id="45" dur="1000" fill="hold"/>
                                        <p:tgtEl>
                                          <p:spTgt spid="16399"/>
                                        </p:tgtEl>
                                        <p:attrNameLst>
                                          <p:attrName>ppt_h</p:attrName>
                                        </p:attrNameLst>
                                      </p:cBhvr>
                                      <p:tavLst>
                                        <p:tav tm="0">
                                          <p:val>
                                            <p:fltVal val="0"/>
                                          </p:val>
                                        </p:tav>
                                        <p:tav tm="100000">
                                          <p:val>
                                            <p:strVal val="#ppt_h"/>
                                          </p:val>
                                        </p:tav>
                                      </p:tavLst>
                                    </p:anim>
                                    <p:anim calcmode="lin" valueType="num">
                                      <p:cBhvr>
                                        <p:cTn id="46" dur="1000" fill="hold"/>
                                        <p:tgtEl>
                                          <p:spTgt spid="16399"/>
                                        </p:tgtEl>
                                        <p:attrNameLst>
                                          <p:attrName>style.rotation</p:attrName>
                                        </p:attrNameLst>
                                      </p:cBhvr>
                                      <p:tavLst>
                                        <p:tav tm="0">
                                          <p:val>
                                            <p:fltVal val="90"/>
                                          </p:val>
                                        </p:tav>
                                        <p:tav tm="100000">
                                          <p:val>
                                            <p:fltVal val="0"/>
                                          </p:val>
                                        </p:tav>
                                      </p:tavLst>
                                    </p:anim>
                                    <p:animEffect transition="in" filter="fade">
                                      <p:cBhvr>
                                        <p:cTn id="47" dur="1000"/>
                                        <p:tgtEl>
                                          <p:spTgt spid="16399"/>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45" presetClass="entr" presetSubtype="0" fill="hold" nodeType="clickEffect">
                                  <p:stCondLst>
                                    <p:cond delay="0"/>
                                  </p:stCondLst>
                                  <p:childTnLst>
                                    <p:set>
                                      <p:cBhvr>
                                        <p:cTn id="51" dur="1" fill="hold">
                                          <p:stCondLst>
                                            <p:cond delay="0"/>
                                          </p:stCondLst>
                                        </p:cTn>
                                        <p:tgtEl>
                                          <p:spTgt spid="25603"/>
                                        </p:tgtEl>
                                        <p:attrNameLst>
                                          <p:attrName>style.visibility</p:attrName>
                                        </p:attrNameLst>
                                      </p:cBhvr>
                                      <p:to>
                                        <p:strVal val="visible"/>
                                      </p:to>
                                    </p:set>
                                    <p:animEffect transition="in" filter="fade">
                                      <p:cBhvr>
                                        <p:cTn id="52" dur="2000"/>
                                        <p:tgtEl>
                                          <p:spTgt spid="25603"/>
                                        </p:tgtEl>
                                      </p:cBhvr>
                                    </p:animEffect>
                                    <p:anim calcmode="lin" valueType="num">
                                      <p:cBhvr>
                                        <p:cTn id="53" dur="2000" fill="hold"/>
                                        <p:tgtEl>
                                          <p:spTgt spid="25603"/>
                                        </p:tgtEl>
                                        <p:attrNameLst>
                                          <p:attrName>ppt_w</p:attrName>
                                        </p:attrNameLst>
                                      </p:cBhvr>
                                      <p:tavLst>
                                        <p:tav tm="0" fmla="#ppt_w*sin(2.5*pi*$)">
                                          <p:val>
                                            <p:fltVal val="0"/>
                                          </p:val>
                                        </p:tav>
                                        <p:tav tm="100000">
                                          <p:val>
                                            <p:fltVal val="1"/>
                                          </p:val>
                                        </p:tav>
                                      </p:tavLst>
                                    </p:anim>
                                    <p:anim calcmode="lin" valueType="num">
                                      <p:cBhvr>
                                        <p:cTn id="54" dur="2000" fill="hold"/>
                                        <p:tgtEl>
                                          <p:spTgt spid="2560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1" descr="D:\Work2\arrow_right.png">
            <a:hlinkClick r:id="" action="ppaction://hlinkshowjump?jump=previousslide"/>
            <a:hlinkHover r:id="" action="ppaction://noaction" highlightClick="1">
              <a:snd r:embed="rId2" name="السابق.wav"/>
            </a:hlinkHover>
          </p:cNvPr>
          <p:cNvPicPr>
            <a:picLocks noChangeAspect="1" noChangeArrowheads="1"/>
          </p:cNvPicPr>
          <p:nvPr/>
        </p:nvPicPr>
        <p:blipFill>
          <a:blip r:embed="rId3" cstate="print"/>
          <a:srcRect/>
          <a:stretch>
            <a:fillRect/>
          </a:stretch>
        </p:blipFill>
        <p:spPr bwMode="auto">
          <a:xfrm rot="-6941670">
            <a:off x="-223838" y="735013"/>
            <a:ext cx="1343025" cy="1006476"/>
          </a:xfrm>
          <a:prstGeom prst="rect">
            <a:avLst/>
          </a:prstGeom>
          <a:noFill/>
          <a:ln w="9525">
            <a:noFill/>
            <a:miter lim="800000"/>
            <a:headEnd/>
            <a:tailEnd/>
          </a:ln>
        </p:spPr>
      </p:pic>
      <p:pic>
        <p:nvPicPr>
          <p:cNvPr id="5" name="Picture 12" descr="D:\Work2\arrow_next.png">
            <a:hlinkClick r:id="" action="ppaction://hlinkshowjump?jump=nextslide"/>
            <a:hlinkHover r:id="" action="ppaction://noaction" highlightClick="1">
              <a:snd r:embed="rId4" name="التالي.wav"/>
            </a:hlinkHover>
          </p:cNvPr>
          <p:cNvPicPr>
            <a:picLocks noChangeAspect="1" noChangeArrowheads="1"/>
          </p:cNvPicPr>
          <p:nvPr/>
        </p:nvPicPr>
        <p:blipFill>
          <a:blip r:embed="rId5" cstate="print"/>
          <a:srcRect/>
          <a:stretch>
            <a:fillRect/>
          </a:stretch>
        </p:blipFill>
        <p:spPr bwMode="auto">
          <a:xfrm rot="-3900995">
            <a:off x="-131763" y="4022726"/>
            <a:ext cx="1235075" cy="939800"/>
          </a:xfrm>
          <a:prstGeom prst="rect">
            <a:avLst/>
          </a:prstGeom>
          <a:noFill/>
          <a:ln w="9525">
            <a:noFill/>
            <a:miter lim="800000"/>
            <a:headEnd/>
            <a:tailEnd/>
          </a:ln>
        </p:spPr>
      </p:pic>
      <p:sp>
        <p:nvSpPr>
          <p:cNvPr id="6" name="مخطط انسيابي: محطة طرفية 5">
            <a:hlinkHover r:id="rId6" action="ppaction://hlinksldjump" highlightClick="1">
              <a:snd r:embed="rId7" name="الترجمة من Google.wav"/>
            </a:hlinkHover>
          </p:cNvPr>
          <p:cNvSpPr/>
          <p:nvPr/>
        </p:nvSpPr>
        <p:spPr>
          <a:xfrm rot="16200000">
            <a:off x="-540543" y="2636044"/>
            <a:ext cx="1944687" cy="504825"/>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400" b="1" dirty="0">
                <a:solidFill>
                  <a:schemeClr val="bg1">
                    <a:lumMod val="85000"/>
                  </a:schemeClr>
                </a:solidFill>
                <a:effectLst>
                  <a:outerShdw blurRad="38100" dist="38100" dir="2700000" algn="tl">
                    <a:srgbClr val="000000">
                      <a:alpha val="43137"/>
                    </a:srgbClr>
                  </a:outerShdw>
                </a:effectLst>
              </a:rPr>
              <a:t>الرئيسية</a:t>
            </a:r>
          </a:p>
        </p:txBody>
      </p:sp>
      <p:pic>
        <p:nvPicPr>
          <p:cNvPr id="7" name="Picture 8" descr="D:\Work2\exxit.png">
            <a:hlinkClick r:id="" action="ppaction://hlinkshowjump?jump=endshow"/>
            <a:hlinkHover r:id="" action="ppaction://noaction" highlightClick="1">
              <a:snd r:embed="rId8" name="الترجمة من Google_2.wav"/>
            </a:hlinkHover>
          </p:cNvPr>
          <p:cNvPicPr>
            <a:picLocks noChangeAspect="1" noChangeArrowheads="1"/>
          </p:cNvPicPr>
          <p:nvPr/>
        </p:nvPicPr>
        <p:blipFill>
          <a:blip r:embed="rId9" cstate="print"/>
          <a:srcRect/>
          <a:stretch>
            <a:fillRect/>
          </a:stretch>
        </p:blipFill>
        <p:spPr bwMode="auto">
          <a:xfrm>
            <a:off x="0" y="5589588"/>
            <a:ext cx="981075" cy="981075"/>
          </a:xfrm>
          <a:prstGeom prst="rect">
            <a:avLst/>
          </a:prstGeom>
          <a:noFill/>
          <a:ln w="9525">
            <a:noFill/>
            <a:miter lim="800000"/>
            <a:headEnd/>
            <a:tailEnd/>
          </a:ln>
        </p:spPr>
      </p:pic>
      <p:sp>
        <p:nvSpPr>
          <p:cNvPr id="9" name="مخطط انسيابي: تحضير 8"/>
          <p:cNvSpPr/>
          <p:nvPr/>
        </p:nvSpPr>
        <p:spPr>
          <a:xfrm>
            <a:off x="2033588" y="344488"/>
            <a:ext cx="6121400" cy="719137"/>
          </a:xfrm>
          <a:prstGeom prst="flowChartPreparation">
            <a:avLst/>
          </a:prstGeom>
        </p:spPr>
        <p:style>
          <a:lnRef idx="3">
            <a:schemeClr val="lt1"/>
          </a:lnRef>
          <a:fillRef idx="1">
            <a:schemeClr val="accent1"/>
          </a:fillRef>
          <a:effectRef idx="1">
            <a:schemeClr val="accent1"/>
          </a:effectRef>
          <a:fontRef idx="minor">
            <a:schemeClr val="lt1"/>
          </a:fontRef>
        </p:style>
        <p:txBody>
          <a:bodyPr rtlCol="1" anchor="ctr"/>
          <a:lstStyle/>
          <a:p>
            <a:pPr algn="ctr" fontAlgn="auto">
              <a:spcBef>
                <a:spcPts val="0"/>
              </a:spcBef>
              <a:spcAft>
                <a:spcPts val="0"/>
              </a:spcAft>
              <a:defRPr/>
            </a:pPr>
            <a:r>
              <a:rPr lang="ar-SA" sz="2400" b="1" dirty="0">
                <a:solidFill>
                  <a:srgbClr val="8064A2">
                    <a:lumMod val="20000"/>
                    <a:lumOff val="80000"/>
                  </a:srgbClr>
                </a:solidFill>
                <a:effectLst>
                  <a:outerShdw blurRad="38100" dist="38100" dir="2700000" algn="tl">
                    <a:srgbClr val="000000">
                      <a:alpha val="43137"/>
                    </a:srgbClr>
                  </a:outerShdw>
                </a:effectLst>
                <a:latin typeface="ae_AlMothnna" pitchFamily="34" charset="-78"/>
                <a:cs typeface="ae_AlMothnna" pitchFamily="34" charset="-78"/>
              </a:rPr>
              <a:t>الرسومات الرمزية في الشعارات</a:t>
            </a:r>
          </a:p>
        </p:txBody>
      </p:sp>
      <p:grpSp>
        <p:nvGrpSpPr>
          <p:cNvPr id="16391" name="Group 10"/>
          <p:cNvGrpSpPr>
            <a:grpSpLocks/>
          </p:cNvGrpSpPr>
          <p:nvPr/>
        </p:nvGrpSpPr>
        <p:grpSpPr bwMode="auto">
          <a:xfrm>
            <a:off x="1025525" y="1101725"/>
            <a:ext cx="8088313" cy="5640388"/>
            <a:chOff x="1025318" y="1101537"/>
            <a:chExt cx="8087919" cy="5639831"/>
          </a:xfrm>
        </p:grpSpPr>
        <p:pic>
          <p:nvPicPr>
            <p:cNvPr id="16394" name="Picture 1"/>
            <p:cNvPicPr>
              <a:picLocks noChangeAspect="1"/>
            </p:cNvPicPr>
            <p:nvPr/>
          </p:nvPicPr>
          <p:blipFill>
            <a:blip r:embed="rId10" cstate="print"/>
            <a:srcRect/>
            <a:stretch>
              <a:fillRect/>
            </a:stretch>
          </p:blipFill>
          <p:spPr bwMode="auto">
            <a:xfrm rot="-705579">
              <a:off x="8381085" y="1148720"/>
              <a:ext cx="588365" cy="1217340"/>
            </a:xfrm>
            <a:prstGeom prst="rect">
              <a:avLst/>
            </a:prstGeom>
            <a:noFill/>
            <a:ln w="9525">
              <a:noFill/>
              <a:miter lim="800000"/>
              <a:headEnd/>
              <a:tailEnd/>
            </a:ln>
          </p:spPr>
        </p:pic>
        <p:pic>
          <p:nvPicPr>
            <p:cNvPr id="16395" name="Picture 2"/>
            <p:cNvPicPr>
              <a:picLocks noChangeAspect="1"/>
            </p:cNvPicPr>
            <p:nvPr/>
          </p:nvPicPr>
          <p:blipFill>
            <a:blip r:embed="rId11" cstate="print"/>
            <a:srcRect/>
            <a:stretch>
              <a:fillRect/>
            </a:stretch>
          </p:blipFill>
          <p:spPr bwMode="auto">
            <a:xfrm>
              <a:off x="8375569" y="4653136"/>
              <a:ext cx="737668" cy="1504950"/>
            </a:xfrm>
            <a:prstGeom prst="rect">
              <a:avLst/>
            </a:prstGeom>
            <a:noFill/>
            <a:ln w="9525">
              <a:noFill/>
              <a:miter lim="800000"/>
              <a:headEnd/>
              <a:tailEnd/>
            </a:ln>
          </p:spPr>
        </p:pic>
        <p:pic>
          <p:nvPicPr>
            <p:cNvPr id="16396" name="Picture 7"/>
            <p:cNvPicPr>
              <a:picLocks noChangeAspect="1"/>
            </p:cNvPicPr>
            <p:nvPr/>
          </p:nvPicPr>
          <p:blipFill>
            <a:blip r:embed="rId12" cstate="print">
              <a:lum bright="70000" contrast="-70000"/>
            </a:blip>
            <a:srcRect/>
            <a:stretch>
              <a:fillRect/>
            </a:stretch>
          </p:blipFill>
          <p:spPr bwMode="auto">
            <a:xfrm>
              <a:off x="1025318" y="1101537"/>
              <a:ext cx="7350251" cy="5639831"/>
            </a:xfrm>
            <a:prstGeom prst="rect">
              <a:avLst/>
            </a:prstGeom>
            <a:noFill/>
            <a:ln w="9525">
              <a:noFill/>
              <a:miter lim="800000"/>
              <a:headEnd/>
              <a:tailEnd/>
            </a:ln>
          </p:spPr>
        </p:pic>
        <p:pic>
          <p:nvPicPr>
            <p:cNvPr id="16397" name="Picture 9"/>
            <p:cNvPicPr>
              <a:picLocks noChangeAspect="1"/>
            </p:cNvPicPr>
            <p:nvPr/>
          </p:nvPicPr>
          <p:blipFill>
            <a:blip r:embed="rId13" cstate="print"/>
            <a:srcRect/>
            <a:stretch>
              <a:fillRect/>
            </a:stretch>
          </p:blipFill>
          <p:spPr bwMode="auto">
            <a:xfrm>
              <a:off x="8375569" y="2970024"/>
              <a:ext cx="737668" cy="1251064"/>
            </a:xfrm>
            <a:prstGeom prst="rect">
              <a:avLst/>
            </a:prstGeom>
            <a:noFill/>
            <a:ln w="9525">
              <a:noFill/>
              <a:miter lim="800000"/>
              <a:headEnd/>
              <a:tailEnd/>
            </a:ln>
          </p:spPr>
        </p:pic>
      </p:grpSp>
      <p:pic>
        <p:nvPicPr>
          <p:cNvPr id="17421" name="Picture 13"/>
          <p:cNvPicPr>
            <a:picLocks noChangeAspect="1" noChangeArrowheads="1"/>
          </p:cNvPicPr>
          <p:nvPr/>
        </p:nvPicPr>
        <p:blipFill>
          <a:blip r:embed="rId14" cstate="print"/>
          <a:srcRect/>
          <a:stretch>
            <a:fillRect/>
          </a:stretch>
        </p:blipFill>
        <p:spPr bwMode="auto">
          <a:xfrm>
            <a:off x="4621213" y="1266825"/>
            <a:ext cx="3665537" cy="649288"/>
          </a:xfrm>
          <a:prstGeom prst="rect">
            <a:avLst/>
          </a:prstGeom>
          <a:noFill/>
          <a:ln w="9525">
            <a:noFill/>
            <a:miter lim="800000"/>
            <a:headEnd/>
            <a:tailEnd/>
          </a:ln>
          <a:effectLst/>
        </p:spPr>
      </p:pic>
      <p:pic>
        <p:nvPicPr>
          <p:cNvPr id="17422" name="Picture 14"/>
          <p:cNvPicPr>
            <a:picLocks noChangeAspect="1" noChangeArrowheads="1"/>
          </p:cNvPicPr>
          <p:nvPr/>
        </p:nvPicPr>
        <p:blipFill>
          <a:blip r:embed="rId15" cstate="print"/>
          <a:srcRect/>
          <a:stretch>
            <a:fillRect/>
          </a:stretch>
        </p:blipFill>
        <p:spPr bwMode="auto">
          <a:xfrm>
            <a:off x="1331913" y="2192338"/>
            <a:ext cx="6932612" cy="354012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4"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to="" calcmode="lin" valueType="num">
                                      <p:cBhvr>
                                        <p:cTn id="10" dur="1" fill="hold"/>
                                        <p:tgtEl>
                                          <p:spTgt spid="4"/>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to="" calcmode="lin" valueType="num">
                                      <p:cBhvr>
                                        <p:cTn id="13" dur="1" fill="hold"/>
                                        <p:tgtEl>
                                          <p:spTgt spid="5"/>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1" presetClass="entr" presetSubtype="1"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heel(1)">
                                      <p:cBhvr>
                                        <p:cTn id="21" dur="2000"/>
                                        <p:tgtEl>
                                          <p:spTgt spid="9"/>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1" presetClass="entr" presetSubtype="1" fill="hold" nodeType="clickEffect">
                                  <p:stCondLst>
                                    <p:cond delay="0"/>
                                  </p:stCondLst>
                                  <p:childTnLst>
                                    <p:set>
                                      <p:cBhvr>
                                        <p:cTn id="25" dur="1" fill="hold">
                                          <p:stCondLst>
                                            <p:cond delay="0"/>
                                          </p:stCondLst>
                                        </p:cTn>
                                        <p:tgtEl>
                                          <p:spTgt spid="17421"/>
                                        </p:tgtEl>
                                        <p:attrNameLst>
                                          <p:attrName>style.visibility</p:attrName>
                                        </p:attrNameLst>
                                      </p:cBhvr>
                                      <p:to>
                                        <p:strVal val="visible"/>
                                      </p:to>
                                    </p:set>
                                    <p:animEffect transition="in" filter="wheel(1)">
                                      <p:cBhvr>
                                        <p:cTn id="26" dur="2000"/>
                                        <p:tgtEl>
                                          <p:spTgt spid="17421"/>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6" presetClass="entr" presetSubtype="16" fill="hold" nodeType="clickEffect">
                                  <p:stCondLst>
                                    <p:cond delay="0"/>
                                  </p:stCondLst>
                                  <p:childTnLst>
                                    <p:set>
                                      <p:cBhvr>
                                        <p:cTn id="30" dur="1" fill="hold">
                                          <p:stCondLst>
                                            <p:cond delay="0"/>
                                          </p:stCondLst>
                                        </p:cTn>
                                        <p:tgtEl>
                                          <p:spTgt spid="17422"/>
                                        </p:tgtEl>
                                        <p:attrNameLst>
                                          <p:attrName>style.visibility</p:attrName>
                                        </p:attrNameLst>
                                      </p:cBhvr>
                                      <p:to>
                                        <p:strVal val="visible"/>
                                      </p:to>
                                    </p:set>
                                    <p:animEffect transition="in" filter="circle(in)">
                                      <p:cBhvr>
                                        <p:cTn id="31" dur="2000"/>
                                        <p:tgtEl>
                                          <p:spTgt spid="174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1" descr="D:\Work2\arrow_right.png">
            <a:hlinkClick r:id="" action="ppaction://hlinkshowjump?jump=previousslide"/>
            <a:hlinkHover r:id="" action="ppaction://noaction" highlightClick="1">
              <a:snd r:embed="rId2" name="السابق.wav"/>
            </a:hlinkHover>
          </p:cNvPr>
          <p:cNvPicPr>
            <a:picLocks noChangeAspect="1" noChangeArrowheads="1"/>
          </p:cNvPicPr>
          <p:nvPr/>
        </p:nvPicPr>
        <p:blipFill>
          <a:blip r:embed="rId3" cstate="print"/>
          <a:srcRect/>
          <a:stretch>
            <a:fillRect/>
          </a:stretch>
        </p:blipFill>
        <p:spPr bwMode="auto">
          <a:xfrm rot="-6941670">
            <a:off x="-223838" y="735013"/>
            <a:ext cx="1343025" cy="1006476"/>
          </a:xfrm>
          <a:prstGeom prst="rect">
            <a:avLst/>
          </a:prstGeom>
          <a:noFill/>
          <a:ln w="9525">
            <a:noFill/>
            <a:miter lim="800000"/>
            <a:headEnd/>
            <a:tailEnd/>
          </a:ln>
        </p:spPr>
      </p:pic>
      <p:pic>
        <p:nvPicPr>
          <p:cNvPr id="5" name="Picture 12" descr="D:\Work2\arrow_next.png">
            <a:hlinkClick r:id="" action="ppaction://hlinkshowjump?jump=nextslide"/>
            <a:hlinkHover r:id="" action="ppaction://noaction" highlightClick="1">
              <a:snd r:embed="rId4" name="التالي.wav"/>
            </a:hlinkHover>
          </p:cNvPr>
          <p:cNvPicPr>
            <a:picLocks noChangeAspect="1" noChangeArrowheads="1"/>
          </p:cNvPicPr>
          <p:nvPr/>
        </p:nvPicPr>
        <p:blipFill>
          <a:blip r:embed="rId5" cstate="print"/>
          <a:srcRect/>
          <a:stretch>
            <a:fillRect/>
          </a:stretch>
        </p:blipFill>
        <p:spPr bwMode="auto">
          <a:xfrm rot="-3900995">
            <a:off x="-131763" y="4022726"/>
            <a:ext cx="1235075" cy="939800"/>
          </a:xfrm>
          <a:prstGeom prst="rect">
            <a:avLst/>
          </a:prstGeom>
          <a:noFill/>
          <a:ln w="9525">
            <a:noFill/>
            <a:miter lim="800000"/>
            <a:headEnd/>
            <a:tailEnd/>
          </a:ln>
        </p:spPr>
      </p:pic>
      <p:sp>
        <p:nvSpPr>
          <p:cNvPr id="6" name="مخطط انسيابي: محطة طرفية 5">
            <a:hlinkHover r:id="rId6" action="ppaction://hlinksldjump" highlightClick="1">
              <a:snd r:embed="rId7" name="الترجمة من Google.wav"/>
            </a:hlinkHover>
          </p:cNvPr>
          <p:cNvSpPr/>
          <p:nvPr/>
        </p:nvSpPr>
        <p:spPr>
          <a:xfrm rot="16200000">
            <a:off x="-540543" y="2636044"/>
            <a:ext cx="1944687" cy="504825"/>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400" b="1" dirty="0">
                <a:solidFill>
                  <a:schemeClr val="bg1">
                    <a:lumMod val="85000"/>
                  </a:schemeClr>
                </a:solidFill>
                <a:effectLst>
                  <a:outerShdw blurRad="38100" dist="38100" dir="2700000" algn="tl">
                    <a:srgbClr val="000000">
                      <a:alpha val="43137"/>
                    </a:srgbClr>
                  </a:outerShdw>
                </a:effectLst>
              </a:rPr>
              <a:t>الرئيسية</a:t>
            </a:r>
          </a:p>
        </p:txBody>
      </p:sp>
      <p:pic>
        <p:nvPicPr>
          <p:cNvPr id="7" name="Picture 8" descr="D:\Work2\exxit.png">
            <a:hlinkClick r:id="" action="ppaction://hlinkshowjump?jump=endshow"/>
            <a:hlinkHover r:id="" action="ppaction://noaction" highlightClick="1">
              <a:snd r:embed="rId8" name="الترجمة من Google_2.wav"/>
            </a:hlinkHover>
          </p:cNvPr>
          <p:cNvPicPr>
            <a:picLocks noChangeAspect="1" noChangeArrowheads="1"/>
          </p:cNvPicPr>
          <p:nvPr/>
        </p:nvPicPr>
        <p:blipFill>
          <a:blip r:embed="rId9" cstate="print"/>
          <a:srcRect/>
          <a:stretch>
            <a:fillRect/>
          </a:stretch>
        </p:blipFill>
        <p:spPr bwMode="auto">
          <a:xfrm>
            <a:off x="0" y="5589588"/>
            <a:ext cx="981075" cy="981075"/>
          </a:xfrm>
          <a:prstGeom prst="rect">
            <a:avLst/>
          </a:prstGeom>
          <a:noFill/>
          <a:ln w="9525">
            <a:noFill/>
            <a:miter lim="800000"/>
            <a:headEnd/>
            <a:tailEnd/>
          </a:ln>
        </p:spPr>
      </p:pic>
      <p:sp>
        <p:nvSpPr>
          <p:cNvPr id="9" name="مخطط انسيابي: تحضير 8"/>
          <p:cNvSpPr/>
          <p:nvPr/>
        </p:nvSpPr>
        <p:spPr>
          <a:xfrm>
            <a:off x="2033588" y="344488"/>
            <a:ext cx="6121400" cy="719137"/>
          </a:xfrm>
          <a:prstGeom prst="flowChartPreparation">
            <a:avLst/>
          </a:prstGeom>
        </p:spPr>
        <p:style>
          <a:lnRef idx="3">
            <a:schemeClr val="lt1"/>
          </a:lnRef>
          <a:fillRef idx="1">
            <a:schemeClr val="accent1"/>
          </a:fillRef>
          <a:effectRef idx="1">
            <a:schemeClr val="accent1"/>
          </a:effectRef>
          <a:fontRef idx="minor">
            <a:schemeClr val="lt1"/>
          </a:fontRef>
        </p:style>
        <p:txBody>
          <a:bodyPr rtlCol="1" anchor="ctr"/>
          <a:lstStyle/>
          <a:p>
            <a:pPr algn="ctr" fontAlgn="auto">
              <a:spcBef>
                <a:spcPts val="0"/>
              </a:spcBef>
              <a:spcAft>
                <a:spcPts val="0"/>
              </a:spcAft>
              <a:defRPr/>
            </a:pPr>
            <a:r>
              <a:rPr lang="ar-SA" sz="2400" b="1" dirty="0">
                <a:solidFill>
                  <a:srgbClr val="8064A2">
                    <a:lumMod val="20000"/>
                    <a:lumOff val="80000"/>
                  </a:srgbClr>
                </a:solidFill>
                <a:effectLst>
                  <a:outerShdw blurRad="38100" dist="38100" dir="2700000" algn="tl">
                    <a:srgbClr val="000000">
                      <a:alpha val="43137"/>
                    </a:srgbClr>
                  </a:outerShdw>
                </a:effectLst>
                <a:latin typeface="ae_AlMothnna" pitchFamily="34" charset="-78"/>
                <a:cs typeface="ae_AlMothnna" pitchFamily="34" charset="-78"/>
              </a:rPr>
              <a:t>الرسومات الرمزية في الشعارات</a:t>
            </a:r>
          </a:p>
        </p:txBody>
      </p:sp>
      <p:grpSp>
        <p:nvGrpSpPr>
          <p:cNvPr id="17415" name="Group 10"/>
          <p:cNvGrpSpPr>
            <a:grpSpLocks/>
          </p:cNvGrpSpPr>
          <p:nvPr/>
        </p:nvGrpSpPr>
        <p:grpSpPr bwMode="auto">
          <a:xfrm>
            <a:off x="1025525" y="1101725"/>
            <a:ext cx="8088313" cy="5640388"/>
            <a:chOff x="1025318" y="1101537"/>
            <a:chExt cx="8087919" cy="5639831"/>
          </a:xfrm>
        </p:grpSpPr>
        <p:pic>
          <p:nvPicPr>
            <p:cNvPr id="17418" name="Picture 1"/>
            <p:cNvPicPr>
              <a:picLocks noChangeAspect="1"/>
            </p:cNvPicPr>
            <p:nvPr/>
          </p:nvPicPr>
          <p:blipFill>
            <a:blip r:embed="rId10" cstate="print"/>
            <a:srcRect/>
            <a:stretch>
              <a:fillRect/>
            </a:stretch>
          </p:blipFill>
          <p:spPr bwMode="auto">
            <a:xfrm rot="-705579">
              <a:off x="8381085" y="1148720"/>
              <a:ext cx="588365" cy="1217340"/>
            </a:xfrm>
            <a:prstGeom prst="rect">
              <a:avLst/>
            </a:prstGeom>
            <a:noFill/>
            <a:ln w="9525">
              <a:noFill/>
              <a:miter lim="800000"/>
              <a:headEnd/>
              <a:tailEnd/>
            </a:ln>
          </p:spPr>
        </p:pic>
        <p:pic>
          <p:nvPicPr>
            <p:cNvPr id="17419" name="Picture 2"/>
            <p:cNvPicPr>
              <a:picLocks noChangeAspect="1"/>
            </p:cNvPicPr>
            <p:nvPr/>
          </p:nvPicPr>
          <p:blipFill>
            <a:blip r:embed="rId11" cstate="print"/>
            <a:srcRect/>
            <a:stretch>
              <a:fillRect/>
            </a:stretch>
          </p:blipFill>
          <p:spPr bwMode="auto">
            <a:xfrm>
              <a:off x="8375569" y="4653136"/>
              <a:ext cx="737668" cy="1504950"/>
            </a:xfrm>
            <a:prstGeom prst="rect">
              <a:avLst/>
            </a:prstGeom>
            <a:noFill/>
            <a:ln w="9525">
              <a:noFill/>
              <a:miter lim="800000"/>
              <a:headEnd/>
              <a:tailEnd/>
            </a:ln>
          </p:spPr>
        </p:pic>
        <p:pic>
          <p:nvPicPr>
            <p:cNvPr id="17420" name="Picture 7"/>
            <p:cNvPicPr>
              <a:picLocks noChangeAspect="1"/>
            </p:cNvPicPr>
            <p:nvPr/>
          </p:nvPicPr>
          <p:blipFill>
            <a:blip r:embed="rId12" cstate="print">
              <a:lum bright="70000" contrast="-70000"/>
            </a:blip>
            <a:srcRect/>
            <a:stretch>
              <a:fillRect/>
            </a:stretch>
          </p:blipFill>
          <p:spPr bwMode="auto">
            <a:xfrm>
              <a:off x="1025318" y="1101537"/>
              <a:ext cx="7350251" cy="5639831"/>
            </a:xfrm>
            <a:prstGeom prst="rect">
              <a:avLst/>
            </a:prstGeom>
            <a:noFill/>
            <a:ln w="9525">
              <a:noFill/>
              <a:miter lim="800000"/>
              <a:headEnd/>
              <a:tailEnd/>
            </a:ln>
          </p:spPr>
        </p:pic>
        <p:pic>
          <p:nvPicPr>
            <p:cNvPr id="17421" name="Picture 9"/>
            <p:cNvPicPr>
              <a:picLocks noChangeAspect="1"/>
            </p:cNvPicPr>
            <p:nvPr/>
          </p:nvPicPr>
          <p:blipFill>
            <a:blip r:embed="rId13" cstate="print"/>
            <a:srcRect/>
            <a:stretch>
              <a:fillRect/>
            </a:stretch>
          </p:blipFill>
          <p:spPr bwMode="auto">
            <a:xfrm>
              <a:off x="8375569" y="2970024"/>
              <a:ext cx="737668" cy="1251064"/>
            </a:xfrm>
            <a:prstGeom prst="rect">
              <a:avLst/>
            </a:prstGeom>
            <a:noFill/>
            <a:ln w="9525">
              <a:noFill/>
              <a:miter lim="800000"/>
              <a:headEnd/>
              <a:tailEnd/>
            </a:ln>
          </p:spPr>
        </p:pic>
      </p:grpSp>
      <p:pic>
        <p:nvPicPr>
          <p:cNvPr id="18445" name="Picture 13"/>
          <p:cNvPicPr>
            <a:picLocks noChangeAspect="1" noChangeArrowheads="1"/>
          </p:cNvPicPr>
          <p:nvPr/>
        </p:nvPicPr>
        <p:blipFill>
          <a:blip r:embed="rId14" cstate="print"/>
          <a:srcRect/>
          <a:stretch>
            <a:fillRect/>
          </a:stretch>
        </p:blipFill>
        <p:spPr bwMode="auto">
          <a:xfrm>
            <a:off x="3467100" y="1309688"/>
            <a:ext cx="4687888" cy="752475"/>
          </a:xfrm>
          <a:prstGeom prst="rect">
            <a:avLst/>
          </a:prstGeom>
          <a:noFill/>
          <a:ln w="9525">
            <a:noFill/>
            <a:miter lim="800000"/>
            <a:headEnd/>
            <a:tailEnd/>
          </a:ln>
          <a:effectLst/>
        </p:spPr>
      </p:pic>
      <p:pic>
        <p:nvPicPr>
          <p:cNvPr id="18446" name="Picture 14"/>
          <p:cNvPicPr>
            <a:picLocks noChangeAspect="1" noChangeArrowheads="1"/>
          </p:cNvPicPr>
          <p:nvPr/>
        </p:nvPicPr>
        <p:blipFill>
          <a:blip r:embed="rId15" cstate="print"/>
          <a:srcRect/>
          <a:stretch>
            <a:fillRect/>
          </a:stretch>
        </p:blipFill>
        <p:spPr bwMode="auto">
          <a:xfrm>
            <a:off x="1403350" y="2565400"/>
            <a:ext cx="6751638" cy="244792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4"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to="" calcmode="lin" valueType="num">
                                      <p:cBhvr>
                                        <p:cTn id="10" dur="1" fill="hold"/>
                                        <p:tgtEl>
                                          <p:spTgt spid="4"/>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to="" calcmode="lin" valueType="num">
                                      <p:cBhvr>
                                        <p:cTn id="13" dur="1" fill="hold"/>
                                        <p:tgtEl>
                                          <p:spTgt spid="5"/>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1" presetClass="entr" presetSubtype="1" fill="hold" nodeType="clickEffect">
                                  <p:stCondLst>
                                    <p:cond delay="0"/>
                                  </p:stCondLst>
                                  <p:childTnLst>
                                    <p:set>
                                      <p:cBhvr>
                                        <p:cTn id="25" dur="1" fill="hold">
                                          <p:stCondLst>
                                            <p:cond delay="0"/>
                                          </p:stCondLst>
                                        </p:cTn>
                                        <p:tgtEl>
                                          <p:spTgt spid="18445"/>
                                        </p:tgtEl>
                                        <p:attrNameLst>
                                          <p:attrName>style.visibility</p:attrName>
                                        </p:attrNameLst>
                                      </p:cBhvr>
                                      <p:to>
                                        <p:strVal val="visible"/>
                                      </p:to>
                                    </p:set>
                                    <p:animEffect transition="in" filter="wheel(1)">
                                      <p:cBhvr>
                                        <p:cTn id="26" dur="2000"/>
                                        <p:tgtEl>
                                          <p:spTgt spid="18445"/>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6" presetClass="entr" presetSubtype="0" fill="hold" nodeType="clickEffect">
                                  <p:stCondLst>
                                    <p:cond delay="0"/>
                                  </p:stCondLst>
                                  <p:childTnLst>
                                    <p:set>
                                      <p:cBhvr>
                                        <p:cTn id="30" dur="1" fill="hold">
                                          <p:stCondLst>
                                            <p:cond delay="0"/>
                                          </p:stCondLst>
                                        </p:cTn>
                                        <p:tgtEl>
                                          <p:spTgt spid="18446"/>
                                        </p:tgtEl>
                                        <p:attrNameLst>
                                          <p:attrName>style.visibility</p:attrName>
                                        </p:attrNameLst>
                                      </p:cBhvr>
                                      <p:to>
                                        <p:strVal val="visible"/>
                                      </p:to>
                                    </p:set>
                                    <p:animEffect transition="in" filter="wipe(down)">
                                      <p:cBhvr>
                                        <p:cTn id="31" dur="580">
                                          <p:stCondLst>
                                            <p:cond delay="0"/>
                                          </p:stCondLst>
                                        </p:cTn>
                                        <p:tgtEl>
                                          <p:spTgt spid="18446"/>
                                        </p:tgtEl>
                                      </p:cBhvr>
                                    </p:animEffect>
                                    <p:anim calcmode="lin" valueType="num">
                                      <p:cBhvr>
                                        <p:cTn id="32" dur="1822" tmFilter="0,0; 0.14,0.36; 0.43,0.73; 0.71,0.91; 1.0,1.0">
                                          <p:stCondLst>
                                            <p:cond delay="0"/>
                                          </p:stCondLst>
                                        </p:cTn>
                                        <p:tgtEl>
                                          <p:spTgt spid="18446"/>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18446"/>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18446"/>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18446"/>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18446"/>
                                        </p:tgtEl>
                                        <p:attrNameLst>
                                          <p:attrName>ppt_y</p:attrName>
                                        </p:attrNameLst>
                                      </p:cBhvr>
                                      <p:tavLst>
                                        <p:tav tm="0" fmla="#ppt_y-sin(pi*$)/81">
                                          <p:val>
                                            <p:fltVal val="0"/>
                                          </p:val>
                                        </p:tav>
                                        <p:tav tm="100000">
                                          <p:val>
                                            <p:fltVal val="1"/>
                                          </p:val>
                                        </p:tav>
                                      </p:tavLst>
                                    </p:anim>
                                    <p:animScale>
                                      <p:cBhvr>
                                        <p:cTn id="37" dur="26">
                                          <p:stCondLst>
                                            <p:cond delay="650"/>
                                          </p:stCondLst>
                                        </p:cTn>
                                        <p:tgtEl>
                                          <p:spTgt spid="18446"/>
                                        </p:tgtEl>
                                      </p:cBhvr>
                                      <p:to x="100000" y="60000"/>
                                    </p:animScale>
                                    <p:animScale>
                                      <p:cBhvr>
                                        <p:cTn id="38" dur="166" decel="50000">
                                          <p:stCondLst>
                                            <p:cond delay="676"/>
                                          </p:stCondLst>
                                        </p:cTn>
                                        <p:tgtEl>
                                          <p:spTgt spid="18446"/>
                                        </p:tgtEl>
                                      </p:cBhvr>
                                      <p:to x="100000" y="100000"/>
                                    </p:animScale>
                                    <p:animScale>
                                      <p:cBhvr>
                                        <p:cTn id="39" dur="26">
                                          <p:stCondLst>
                                            <p:cond delay="1312"/>
                                          </p:stCondLst>
                                        </p:cTn>
                                        <p:tgtEl>
                                          <p:spTgt spid="18446"/>
                                        </p:tgtEl>
                                      </p:cBhvr>
                                      <p:to x="100000" y="80000"/>
                                    </p:animScale>
                                    <p:animScale>
                                      <p:cBhvr>
                                        <p:cTn id="40" dur="166" decel="50000">
                                          <p:stCondLst>
                                            <p:cond delay="1338"/>
                                          </p:stCondLst>
                                        </p:cTn>
                                        <p:tgtEl>
                                          <p:spTgt spid="18446"/>
                                        </p:tgtEl>
                                      </p:cBhvr>
                                      <p:to x="100000" y="100000"/>
                                    </p:animScale>
                                    <p:animScale>
                                      <p:cBhvr>
                                        <p:cTn id="41" dur="26">
                                          <p:stCondLst>
                                            <p:cond delay="1642"/>
                                          </p:stCondLst>
                                        </p:cTn>
                                        <p:tgtEl>
                                          <p:spTgt spid="18446"/>
                                        </p:tgtEl>
                                      </p:cBhvr>
                                      <p:to x="100000" y="90000"/>
                                    </p:animScale>
                                    <p:animScale>
                                      <p:cBhvr>
                                        <p:cTn id="42" dur="166" decel="50000">
                                          <p:stCondLst>
                                            <p:cond delay="1668"/>
                                          </p:stCondLst>
                                        </p:cTn>
                                        <p:tgtEl>
                                          <p:spTgt spid="18446"/>
                                        </p:tgtEl>
                                      </p:cBhvr>
                                      <p:to x="100000" y="100000"/>
                                    </p:animScale>
                                    <p:animScale>
                                      <p:cBhvr>
                                        <p:cTn id="43" dur="26">
                                          <p:stCondLst>
                                            <p:cond delay="1808"/>
                                          </p:stCondLst>
                                        </p:cTn>
                                        <p:tgtEl>
                                          <p:spTgt spid="18446"/>
                                        </p:tgtEl>
                                      </p:cBhvr>
                                      <p:to x="100000" y="95000"/>
                                    </p:animScale>
                                    <p:animScale>
                                      <p:cBhvr>
                                        <p:cTn id="44" dur="166" decel="50000">
                                          <p:stCondLst>
                                            <p:cond delay="1834"/>
                                          </p:stCondLst>
                                        </p:cTn>
                                        <p:tgtEl>
                                          <p:spTgt spid="1844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1" descr="D:\Work2\arrow_right.png">
            <a:hlinkClick r:id="" action="ppaction://hlinkshowjump?jump=previousslide"/>
            <a:hlinkHover r:id="" action="ppaction://noaction" highlightClick="1">
              <a:snd r:embed="rId2" name="السابق.wav"/>
            </a:hlinkHover>
          </p:cNvPr>
          <p:cNvPicPr>
            <a:picLocks noChangeAspect="1" noChangeArrowheads="1"/>
          </p:cNvPicPr>
          <p:nvPr/>
        </p:nvPicPr>
        <p:blipFill>
          <a:blip r:embed="rId3" cstate="print"/>
          <a:srcRect/>
          <a:stretch>
            <a:fillRect/>
          </a:stretch>
        </p:blipFill>
        <p:spPr bwMode="auto">
          <a:xfrm rot="-6941670">
            <a:off x="-223838" y="735013"/>
            <a:ext cx="1343025" cy="1006476"/>
          </a:xfrm>
          <a:prstGeom prst="rect">
            <a:avLst/>
          </a:prstGeom>
          <a:noFill/>
          <a:ln w="9525">
            <a:noFill/>
            <a:miter lim="800000"/>
            <a:headEnd/>
            <a:tailEnd/>
          </a:ln>
        </p:spPr>
      </p:pic>
      <p:pic>
        <p:nvPicPr>
          <p:cNvPr id="5" name="Picture 12" descr="D:\Work2\arrow_next.png">
            <a:hlinkClick r:id="" action="ppaction://hlinkshowjump?jump=nextslide"/>
            <a:hlinkHover r:id="" action="ppaction://noaction" highlightClick="1">
              <a:snd r:embed="rId4" name="التالي.wav"/>
            </a:hlinkHover>
          </p:cNvPr>
          <p:cNvPicPr>
            <a:picLocks noChangeAspect="1" noChangeArrowheads="1"/>
          </p:cNvPicPr>
          <p:nvPr/>
        </p:nvPicPr>
        <p:blipFill>
          <a:blip r:embed="rId5" cstate="print"/>
          <a:srcRect/>
          <a:stretch>
            <a:fillRect/>
          </a:stretch>
        </p:blipFill>
        <p:spPr bwMode="auto">
          <a:xfrm rot="-3900995">
            <a:off x="-131763" y="4022726"/>
            <a:ext cx="1235075" cy="939800"/>
          </a:xfrm>
          <a:prstGeom prst="rect">
            <a:avLst/>
          </a:prstGeom>
          <a:noFill/>
          <a:ln w="9525">
            <a:noFill/>
            <a:miter lim="800000"/>
            <a:headEnd/>
            <a:tailEnd/>
          </a:ln>
        </p:spPr>
      </p:pic>
      <p:sp>
        <p:nvSpPr>
          <p:cNvPr id="6" name="مخطط انسيابي: محطة طرفية 5">
            <a:hlinkHover r:id="rId6" action="ppaction://hlinksldjump" highlightClick="1">
              <a:snd r:embed="rId7" name="الترجمة من Google.wav"/>
            </a:hlinkHover>
          </p:cNvPr>
          <p:cNvSpPr/>
          <p:nvPr/>
        </p:nvSpPr>
        <p:spPr>
          <a:xfrm rot="16200000">
            <a:off x="-540543" y="2636044"/>
            <a:ext cx="1944687" cy="504825"/>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400" b="1" dirty="0">
                <a:solidFill>
                  <a:schemeClr val="bg1">
                    <a:lumMod val="85000"/>
                  </a:schemeClr>
                </a:solidFill>
                <a:effectLst>
                  <a:outerShdw blurRad="38100" dist="38100" dir="2700000" algn="tl">
                    <a:srgbClr val="000000">
                      <a:alpha val="43137"/>
                    </a:srgbClr>
                  </a:outerShdw>
                </a:effectLst>
              </a:rPr>
              <a:t>الرئيسية</a:t>
            </a:r>
          </a:p>
        </p:txBody>
      </p:sp>
      <p:pic>
        <p:nvPicPr>
          <p:cNvPr id="7" name="Picture 8" descr="D:\Work2\exxit.png">
            <a:hlinkClick r:id="" action="ppaction://hlinkshowjump?jump=endshow"/>
            <a:hlinkHover r:id="" action="ppaction://noaction" highlightClick="1">
              <a:snd r:embed="rId8" name="الترجمة من Google_2.wav"/>
            </a:hlinkHover>
          </p:cNvPr>
          <p:cNvPicPr>
            <a:picLocks noChangeAspect="1" noChangeArrowheads="1"/>
          </p:cNvPicPr>
          <p:nvPr/>
        </p:nvPicPr>
        <p:blipFill>
          <a:blip r:embed="rId9" cstate="print"/>
          <a:srcRect/>
          <a:stretch>
            <a:fillRect/>
          </a:stretch>
        </p:blipFill>
        <p:spPr bwMode="auto">
          <a:xfrm>
            <a:off x="0" y="5589588"/>
            <a:ext cx="981075" cy="981075"/>
          </a:xfrm>
          <a:prstGeom prst="rect">
            <a:avLst/>
          </a:prstGeom>
          <a:noFill/>
          <a:ln w="9525">
            <a:noFill/>
            <a:miter lim="800000"/>
            <a:headEnd/>
            <a:tailEnd/>
          </a:ln>
        </p:spPr>
      </p:pic>
      <p:sp>
        <p:nvSpPr>
          <p:cNvPr id="9" name="مخطط انسيابي: تحضير 8"/>
          <p:cNvSpPr/>
          <p:nvPr/>
        </p:nvSpPr>
        <p:spPr>
          <a:xfrm>
            <a:off x="2033588" y="344488"/>
            <a:ext cx="6121400" cy="719137"/>
          </a:xfrm>
          <a:prstGeom prst="flowChartPreparation">
            <a:avLst/>
          </a:prstGeom>
        </p:spPr>
        <p:style>
          <a:lnRef idx="3">
            <a:schemeClr val="lt1"/>
          </a:lnRef>
          <a:fillRef idx="1">
            <a:schemeClr val="accent1"/>
          </a:fillRef>
          <a:effectRef idx="1">
            <a:schemeClr val="accent1"/>
          </a:effectRef>
          <a:fontRef idx="minor">
            <a:schemeClr val="lt1"/>
          </a:fontRef>
        </p:style>
        <p:txBody>
          <a:bodyPr rtlCol="1" anchor="ctr"/>
          <a:lstStyle/>
          <a:p>
            <a:pPr algn="ctr" fontAlgn="auto">
              <a:spcBef>
                <a:spcPts val="0"/>
              </a:spcBef>
              <a:spcAft>
                <a:spcPts val="0"/>
              </a:spcAft>
              <a:defRPr/>
            </a:pPr>
            <a:endParaRPr lang="ar-SA" sz="3200" b="1" dirty="0">
              <a:solidFill>
                <a:schemeClr val="accent4">
                  <a:lumMod val="20000"/>
                  <a:lumOff val="80000"/>
                </a:schemeClr>
              </a:solidFill>
              <a:effectLst>
                <a:outerShdw blurRad="38100" dist="38100" dir="2700000" algn="tl">
                  <a:srgbClr val="000000">
                    <a:alpha val="43137"/>
                  </a:srgbClr>
                </a:outerShdw>
              </a:effectLst>
              <a:latin typeface="ae_AlMothnna" pitchFamily="34" charset="-78"/>
              <a:cs typeface="ae_AlMothnna" pitchFamily="34" charset="-78"/>
            </a:endParaRPr>
          </a:p>
        </p:txBody>
      </p:sp>
      <p:grpSp>
        <p:nvGrpSpPr>
          <p:cNvPr id="2" name="Group 10"/>
          <p:cNvGrpSpPr>
            <a:grpSpLocks/>
          </p:cNvGrpSpPr>
          <p:nvPr/>
        </p:nvGrpSpPr>
        <p:grpSpPr bwMode="auto">
          <a:xfrm>
            <a:off x="1025525" y="1101725"/>
            <a:ext cx="8088313" cy="5640388"/>
            <a:chOff x="1025318" y="1101537"/>
            <a:chExt cx="8087919" cy="5639831"/>
          </a:xfrm>
        </p:grpSpPr>
        <p:pic>
          <p:nvPicPr>
            <p:cNvPr id="2059" name="Picture 1"/>
            <p:cNvPicPr>
              <a:picLocks noChangeAspect="1"/>
            </p:cNvPicPr>
            <p:nvPr/>
          </p:nvPicPr>
          <p:blipFill>
            <a:blip r:embed="rId10" cstate="print"/>
            <a:srcRect/>
            <a:stretch>
              <a:fillRect/>
            </a:stretch>
          </p:blipFill>
          <p:spPr bwMode="auto">
            <a:xfrm rot="-705579">
              <a:off x="8381085" y="1148720"/>
              <a:ext cx="588365" cy="1217340"/>
            </a:xfrm>
            <a:prstGeom prst="rect">
              <a:avLst/>
            </a:prstGeom>
            <a:noFill/>
            <a:ln w="9525">
              <a:noFill/>
              <a:miter lim="800000"/>
              <a:headEnd/>
              <a:tailEnd/>
            </a:ln>
          </p:spPr>
        </p:pic>
        <p:pic>
          <p:nvPicPr>
            <p:cNvPr id="2060" name="Picture 2"/>
            <p:cNvPicPr>
              <a:picLocks noChangeAspect="1"/>
            </p:cNvPicPr>
            <p:nvPr/>
          </p:nvPicPr>
          <p:blipFill>
            <a:blip r:embed="rId11" cstate="print"/>
            <a:srcRect/>
            <a:stretch>
              <a:fillRect/>
            </a:stretch>
          </p:blipFill>
          <p:spPr bwMode="auto">
            <a:xfrm>
              <a:off x="8375569" y="4653136"/>
              <a:ext cx="737668" cy="1504950"/>
            </a:xfrm>
            <a:prstGeom prst="rect">
              <a:avLst/>
            </a:prstGeom>
            <a:noFill/>
            <a:ln w="9525">
              <a:noFill/>
              <a:miter lim="800000"/>
              <a:headEnd/>
              <a:tailEnd/>
            </a:ln>
          </p:spPr>
        </p:pic>
        <p:pic>
          <p:nvPicPr>
            <p:cNvPr id="2061" name="Picture 7"/>
            <p:cNvPicPr>
              <a:picLocks noChangeAspect="1"/>
            </p:cNvPicPr>
            <p:nvPr/>
          </p:nvPicPr>
          <p:blipFill>
            <a:blip r:embed="rId12" cstate="print">
              <a:lum bright="70000" contrast="-70000"/>
            </a:blip>
            <a:srcRect/>
            <a:stretch>
              <a:fillRect/>
            </a:stretch>
          </p:blipFill>
          <p:spPr bwMode="auto">
            <a:xfrm>
              <a:off x="1025318" y="1101537"/>
              <a:ext cx="7350251" cy="5639831"/>
            </a:xfrm>
            <a:prstGeom prst="rect">
              <a:avLst/>
            </a:prstGeom>
            <a:noFill/>
            <a:ln w="9525">
              <a:noFill/>
              <a:miter lim="800000"/>
              <a:headEnd/>
              <a:tailEnd/>
            </a:ln>
          </p:spPr>
        </p:pic>
        <p:pic>
          <p:nvPicPr>
            <p:cNvPr id="2062" name="Picture 9"/>
            <p:cNvPicPr>
              <a:picLocks noChangeAspect="1"/>
            </p:cNvPicPr>
            <p:nvPr/>
          </p:nvPicPr>
          <p:blipFill>
            <a:blip r:embed="rId13" cstate="print"/>
            <a:srcRect/>
            <a:stretch>
              <a:fillRect/>
            </a:stretch>
          </p:blipFill>
          <p:spPr bwMode="auto">
            <a:xfrm>
              <a:off x="8375569" y="2970024"/>
              <a:ext cx="737668" cy="1251064"/>
            </a:xfrm>
            <a:prstGeom prst="rect">
              <a:avLst/>
            </a:prstGeom>
            <a:noFill/>
            <a:ln w="9525">
              <a:noFill/>
              <a:miter lim="800000"/>
              <a:headEnd/>
              <a:tailEnd/>
            </a:ln>
          </p:spPr>
        </p:pic>
      </p:grpSp>
      <p:sp>
        <p:nvSpPr>
          <p:cNvPr id="13" name="Rectangle 12"/>
          <p:cNvSpPr/>
          <p:nvPr/>
        </p:nvSpPr>
        <p:spPr>
          <a:xfrm>
            <a:off x="2658949" y="1461389"/>
            <a:ext cx="5452271" cy="1200329"/>
          </a:xfrm>
          <a:prstGeom prst="rect">
            <a:avLst/>
          </a:prstGeom>
          <a:scene3d>
            <a:camera prst="isometricOffAxis2Left"/>
            <a:lightRig rig="threePt" dir="t">
              <a:rot lat="0" lon="0" rev="1200000"/>
            </a:lightRig>
          </a:scene3d>
          <a:sp3d>
            <a:bevelT w="63500" h="25400"/>
          </a:sp3d>
        </p:spPr>
        <p:style>
          <a:lnRef idx="0">
            <a:schemeClr val="accent3"/>
          </a:lnRef>
          <a:fillRef idx="3">
            <a:schemeClr val="accent3"/>
          </a:fillRef>
          <a:effectRef idx="3">
            <a:schemeClr val="accent3"/>
          </a:effectRef>
          <a:fontRef idx="minor">
            <a:schemeClr val="lt1"/>
          </a:fontRef>
        </p:style>
        <p:txBody>
          <a:bodyPr>
            <a:spAutoFit/>
          </a:bodyPr>
          <a:lstStyle/>
          <a:p>
            <a:pPr algn="ctr">
              <a:defRPr/>
            </a:pPr>
            <a:r>
              <a:rPr lang="ar-SA" sz="7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التربية الفنية </a:t>
            </a:r>
            <a:endParaRPr lang="en-US" sz="7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4" name="Rectangle 13"/>
          <p:cNvSpPr/>
          <p:nvPr/>
        </p:nvSpPr>
        <p:spPr>
          <a:xfrm>
            <a:off x="2413445" y="3031917"/>
            <a:ext cx="5361685" cy="830997"/>
          </a:xfrm>
          <a:prstGeom prst="rect">
            <a:avLst/>
          </a:prstGeom>
        </p:spPr>
        <p:style>
          <a:lnRef idx="0">
            <a:schemeClr val="accent2"/>
          </a:lnRef>
          <a:fillRef idx="3">
            <a:schemeClr val="accent2"/>
          </a:fillRef>
          <a:effectRef idx="3">
            <a:schemeClr val="accent2"/>
          </a:effectRef>
          <a:fontRef idx="minor">
            <a:schemeClr val="lt1"/>
          </a:fontRef>
        </p:style>
        <p:txBody>
          <a:bodyPr>
            <a:spAutoFit/>
          </a:bodyPr>
          <a:lstStyle/>
          <a:p>
            <a:pPr algn="ctr">
              <a:defRPr/>
            </a:pPr>
            <a:r>
              <a:rPr lang="ar-SA" sz="4800" b="1" spc="50" dirty="0">
                <a:ln w="13500">
                  <a:solidFill>
                    <a:schemeClr val="accent1">
                      <a:shade val="2500"/>
                      <a:alpha val="6500"/>
                    </a:schemeClr>
                  </a:solidFill>
                  <a:prstDash val="solid"/>
                </a:ln>
                <a:solidFill>
                  <a:schemeClr val="accent1">
                    <a:tint val="3000"/>
                    <a:alpha val="95000"/>
                  </a:schemeClr>
                </a:solidFill>
                <a:effectLst>
                  <a:glow rad="101600">
                    <a:schemeClr val="accent6">
                      <a:satMod val="175000"/>
                      <a:alpha val="40000"/>
                    </a:schemeClr>
                  </a:glow>
                  <a:innerShdw blurRad="50900" dist="38500" dir="13500000">
                    <a:srgbClr val="000000">
                      <a:alpha val="60000"/>
                    </a:srgbClr>
                  </a:innerShdw>
                </a:effectLst>
              </a:rPr>
              <a:t>للصف الثاني المتوسط</a:t>
            </a:r>
            <a:endParaRPr lang="en-US" sz="4800" b="1" spc="50" dirty="0">
              <a:ln w="13500">
                <a:solidFill>
                  <a:schemeClr val="accent1">
                    <a:shade val="2500"/>
                    <a:alpha val="6500"/>
                  </a:schemeClr>
                </a:solidFill>
                <a:prstDash val="solid"/>
              </a:ln>
              <a:solidFill>
                <a:schemeClr val="accent1">
                  <a:tint val="3000"/>
                  <a:alpha val="95000"/>
                </a:schemeClr>
              </a:solidFill>
              <a:effectLst>
                <a:glow rad="101600">
                  <a:schemeClr val="accent6">
                    <a:satMod val="175000"/>
                    <a:alpha val="40000"/>
                  </a:schemeClr>
                </a:glow>
                <a:innerShdw blurRad="50900" dist="38500" dir="13500000">
                  <a:srgbClr val="000000">
                    <a:alpha val="60000"/>
                  </a:srgbClr>
                </a:innerShdw>
              </a:effectLst>
            </a:endParaRPr>
          </a:p>
        </p:txBody>
      </p:sp>
      <p:sp>
        <p:nvSpPr>
          <p:cNvPr id="15" name="Rectangle 14"/>
          <p:cNvSpPr/>
          <p:nvPr/>
        </p:nvSpPr>
        <p:spPr>
          <a:xfrm>
            <a:off x="2267744" y="4423001"/>
            <a:ext cx="5328592" cy="1938992"/>
          </a:xfrm>
          <a:prstGeom prst="rect">
            <a:avLst/>
          </a:prstGeom>
          <a:scene3d>
            <a:camera prst="isometricOffAxis2Left"/>
            <a:lightRig rig="threePt" dir="t">
              <a:rot lat="0" lon="0" rev="1200000"/>
            </a:lightRig>
          </a:scene3d>
          <a:sp3d>
            <a:bevelT w="63500" h="25400"/>
          </a:sp3d>
        </p:spPr>
        <p:style>
          <a:lnRef idx="0">
            <a:schemeClr val="accent3"/>
          </a:lnRef>
          <a:fillRef idx="3">
            <a:schemeClr val="accent3"/>
          </a:fillRef>
          <a:effectRef idx="3">
            <a:schemeClr val="accent3"/>
          </a:effectRef>
          <a:fontRef idx="minor">
            <a:schemeClr val="lt1"/>
          </a:fontRef>
        </p:style>
        <p:txBody>
          <a:bodyPr>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defRPr/>
            </a:pPr>
            <a:r>
              <a:rPr lang="ar-SA" sz="6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الفصل الدراسي الثاني</a:t>
            </a:r>
            <a:endParaRPr lang="en-US" sz="6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4"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to="" calcmode="lin" valueType="num">
                                      <p:cBhvr>
                                        <p:cTn id="10" dur="1" fill="hold"/>
                                        <p:tgtEl>
                                          <p:spTgt spid="4"/>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to="" calcmode="lin" valueType="num">
                                      <p:cBhvr>
                                        <p:cTn id="13" dur="1" fill="hold"/>
                                        <p:tgtEl>
                                          <p:spTgt spid="5"/>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31"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1000" fill="hold"/>
                                        <p:tgtEl>
                                          <p:spTgt spid="13"/>
                                        </p:tgtEl>
                                        <p:attrNameLst>
                                          <p:attrName>ppt_w</p:attrName>
                                        </p:attrNameLst>
                                      </p:cBhvr>
                                      <p:tavLst>
                                        <p:tav tm="0">
                                          <p:val>
                                            <p:fltVal val="0"/>
                                          </p:val>
                                        </p:tav>
                                        <p:tav tm="100000">
                                          <p:val>
                                            <p:strVal val="#ppt_w"/>
                                          </p:val>
                                        </p:tav>
                                      </p:tavLst>
                                    </p:anim>
                                    <p:anim calcmode="lin" valueType="num">
                                      <p:cBhvr>
                                        <p:cTn id="22" dur="1000" fill="hold"/>
                                        <p:tgtEl>
                                          <p:spTgt spid="13"/>
                                        </p:tgtEl>
                                        <p:attrNameLst>
                                          <p:attrName>ppt_h</p:attrName>
                                        </p:attrNameLst>
                                      </p:cBhvr>
                                      <p:tavLst>
                                        <p:tav tm="0">
                                          <p:val>
                                            <p:fltVal val="0"/>
                                          </p:val>
                                        </p:tav>
                                        <p:tav tm="100000">
                                          <p:val>
                                            <p:strVal val="#ppt_h"/>
                                          </p:val>
                                        </p:tav>
                                      </p:tavLst>
                                    </p:anim>
                                    <p:anim calcmode="lin" valueType="num">
                                      <p:cBhvr>
                                        <p:cTn id="23" dur="1000" fill="hold"/>
                                        <p:tgtEl>
                                          <p:spTgt spid="13"/>
                                        </p:tgtEl>
                                        <p:attrNameLst>
                                          <p:attrName>style.rotation</p:attrName>
                                        </p:attrNameLst>
                                      </p:cBhvr>
                                      <p:tavLst>
                                        <p:tav tm="0">
                                          <p:val>
                                            <p:fltVal val="90"/>
                                          </p:val>
                                        </p:tav>
                                        <p:tav tm="100000">
                                          <p:val>
                                            <p:fltVal val="0"/>
                                          </p:val>
                                        </p:tav>
                                      </p:tavLst>
                                    </p:anim>
                                    <p:animEffect transition="in" filter="fade">
                                      <p:cBhvr>
                                        <p:cTn id="24" dur="1000"/>
                                        <p:tgtEl>
                                          <p:spTgt spid="13"/>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31" presetClass="entr" presetSubtype="0" fill="hold" nodeType="click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1000" fill="hold"/>
                                        <p:tgtEl>
                                          <p:spTgt spid="14"/>
                                        </p:tgtEl>
                                        <p:attrNameLst>
                                          <p:attrName>ppt_w</p:attrName>
                                        </p:attrNameLst>
                                      </p:cBhvr>
                                      <p:tavLst>
                                        <p:tav tm="0">
                                          <p:val>
                                            <p:fltVal val="0"/>
                                          </p:val>
                                        </p:tav>
                                        <p:tav tm="100000">
                                          <p:val>
                                            <p:strVal val="#ppt_w"/>
                                          </p:val>
                                        </p:tav>
                                      </p:tavLst>
                                    </p:anim>
                                    <p:anim calcmode="lin" valueType="num">
                                      <p:cBhvr>
                                        <p:cTn id="30" dur="1000" fill="hold"/>
                                        <p:tgtEl>
                                          <p:spTgt spid="14"/>
                                        </p:tgtEl>
                                        <p:attrNameLst>
                                          <p:attrName>ppt_h</p:attrName>
                                        </p:attrNameLst>
                                      </p:cBhvr>
                                      <p:tavLst>
                                        <p:tav tm="0">
                                          <p:val>
                                            <p:fltVal val="0"/>
                                          </p:val>
                                        </p:tav>
                                        <p:tav tm="100000">
                                          <p:val>
                                            <p:strVal val="#ppt_h"/>
                                          </p:val>
                                        </p:tav>
                                      </p:tavLst>
                                    </p:anim>
                                    <p:anim calcmode="lin" valueType="num">
                                      <p:cBhvr>
                                        <p:cTn id="31" dur="1000" fill="hold"/>
                                        <p:tgtEl>
                                          <p:spTgt spid="14"/>
                                        </p:tgtEl>
                                        <p:attrNameLst>
                                          <p:attrName>style.rotation</p:attrName>
                                        </p:attrNameLst>
                                      </p:cBhvr>
                                      <p:tavLst>
                                        <p:tav tm="0">
                                          <p:val>
                                            <p:fltVal val="90"/>
                                          </p:val>
                                        </p:tav>
                                        <p:tav tm="100000">
                                          <p:val>
                                            <p:fltVal val="0"/>
                                          </p:val>
                                        </p:tav>
                                      </p:tavLst>
                                    </p:anim>
                                    <p:animEffect transition="in" filter="fade">
                                      <p:cBhvr>
                                        <p:cTn id="32" dur="1000"/>
                                        <p:tgtEl>
                                          <p:spTgt spid="14"/>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1" presetClass="entr" presetSubtype="0"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1000" fill="hold"/>
                                        <p:tgtEl>
                                          <p:spTgt spid="15"/>
                                        </p:tgtEl>
                                        <p:attrNameLst>
                                          <p:attrName>ppt_w</p:attrName>
                                        </p:attrNameLst>
                                      </p:cBhvr>
                                      <p:tavLst>
                                        <p:tav tm="0">
                                          <p:val>
                                            <p:fltVal val="0"/>
                                          </p:val>
                                        </p:tav>
                                        <p:tav tm="100000">
                                          <p:val>
                                            <p:strVal val="#ppt_w"/>
                                          </p:val>
                                        </p:tav>
                                      </p:tavLst>
                                    </p:anim>
                                    <p:anim calcmode="lin" valueType="num">
                                      <p:cBhvr>
                                        <p:cTn id="38" dur="1000" fill="hold"/>
                                        <p:tgtEl>
                                          <p:spTgt spid="15"/>
                                        </p:tgtEl>
                                        <p:attrNameLst>
                                          <p:attrName>ppt_h</p:attrName>
                                        </p:attrNameLst>
                                      </p:cBhvr>
                                      <p:tavLst>
                                        <p:tav tm="0">
                                          <p:val>
                                            <p:fltVal val="0"/>
                                          </p:val>
                                        </p:tav>
                                        <p:tav tm="100000">
                                          <p:val>
                                            <p:strVal val="#ppt_h"/>
                                          </p:val>
                                        </p:tav>
                                      </p:tavLst>
                                    </p:anim>
                                    <p:anim calcmode="lin" valueType="num">
                                      <p:cBhvr>
                                        <p:cTn id="39" dur="1000" fill="hold"/>
                                        <p:tgtEl>
                                          <p:spTgt spid="15"/>
                                        </p:tgtEl>
                                        <p:attrNameLst>
                                          <p:attrName>style.rotation</p:attrName>
                                        </p:attrNameLst>
                                      </p:cBhvr>
                                      <p:tavLst>
                                        <p:tav tm="0">
                                          <p:val>
                                            <p:fltVal val="90"/>
                                          </p:val>
                                        </p:tav>
                                        <p:tav tm="100000">
                                          <p:val>
                                            <p:fltVal val="0"/>
                                          </p:val>
                                        </p:tav>
                                      </p:tavLst>
                                    </p:anim>
                                    <p:animEffect transition="in" filter="fade">
                                      <p:cBhvr>
                                        <p:cTn id="40"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1" descr="D:\Work2\arrow_right.png">
            <a:hlinkClick r:id="" action="ppaction://hlinkshowjump?jump=previousslide"/>
            <a:hlinkHover r:id="" action="ppaction://noaction" highlightClick="1">
              <a:snd r:embed="rId2" name="السابق.wav"/>
            </a:hlinkHover>
          </p:cNvPr>
          <p:cNvPicPr>
            <a:picLocks noChangeAspect="1" noChangeArrowheads="1"/>
          </p:cNvPicPr>
          <p:nvPr/>
        </p:nvPicPr>
        <p:blipFill>
          <a:blip r:embed="rId3" cstate="print"/>
          <a:srcRect/>
          <a:stretch>
            <a:fillRect/>
          </a:stretch>
        </p:blipFill>
        <p:spPr bwMode="auto">
          <a:xfrm rot="-6941670">
            <a:off x="-223838" y="735013"/>
            <a:ext cx="1343025" cy="1006476"/>
          </a:xfrm>
          <a:prstGeom prst="rect">
            <a:avLst/>
          </a:prstGeom>
          <a:noFill/>
          <a:ln w="9525">
            <a:noFill/>
            <a:miter lim="800000"/>
            <a:headEnd/>
            <a:tailEnd/>
          </a:ln>
        </p:spPr>
      </p:pic>
      <p:pic>
        <p:nvPicPr>
          <p:cNvPr id="5" name="Picture 12" descr="D:\Work2\arrow_next.png">
            <a:hlinkClick r:id="" action="ppaction://hlinkshowjump?jump=nextslide"/>
            <a:hlinkHover r:id="" action="ppaction://noaction" highlightClick="1">
              <a:snd r:embed="rId4" name="التالي.wav"/>
            </a:hlinkHover>
          </p:cNvPr>
          <p:cNvPicPr>
            <a:picLocks noChangeAspect="1" noChangeArrowheads="1"/>
          </p:cNvPicPr>
          <p:nvPr/>
        </p:nvPicPr>
        <p:blipFill>
          <a:blip r:embed="rId5" cstate="print"/>
          <a:srcRect/>
          <a:stretch>
            <a:fillRect/>
          </a:stretch>
        </p:blipFill>
        <p:spPr bwMode="auto">
          <a:xfrm rot="-3900995">
            <a:off x="-131763" y="4022726"/>
            <a:ext cx="1235075" cy="939800"/>
          </a:xfrm>
          <a:prstGeom prst="rect">
            <a:avLst/>
          </a:prstGeom>
          <a:noFill/>
          <a:ln w="9525">
            <a:noFill/>
            <a:miter lim="800000"/>
            <a:headEnd/>
            <a:tailEnd/>
          </a:ln>
        </p:spPr>
      </p:pic>
      <p:sp>
        <p:nvSpPr>
          <p:cNvPr id="6" name="مخطط انسيابي: محطة طرفية 5">
            <a:hlinkHover r:id="rId6" action="ppaction://hlinksldjump" highlightClick="1">
              <a:snd r:embed="rId7" name="الترجمة من Google.wav"/>
            </a:hlinkHover>
          </p:cNvPr>
          <p:cNvSpPr/>
          <p:nvPr/>
        </p:nvSpPr>
        <p:spPr>
          <a:xfrm rot="16200000">
            <a:off x="-540543" y="2636044"/>
            <a:ext cx="1944687" cy="504825"/>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400" b="1" dirty="0">
                <a:solidFill>
                  <a:schemeClr val="bg1">
                    <a:lumMod val="85000"/>
                  </a:schemeClr>
                </a:solidFill>
                <a:effectLst>
                  <a:outerShdw blurRad="38100" dist="38100" dir="2700000" algn="tl">
                    <a:srgbClr val="000000">
                      <a:alpha val="43137"/>
                    </a:srgbClr>
                  </a:outerShdw>
                </a:effectLst>
              </a:rPr>
              <a:t>الرئيسية</a:t>
            </a:r>
          </a:p>
        </p:txBody>
      </p:sp>
      <p:pic>
        <p:nvPicPr>
          <p:cNvPr id="7" name="Picture 8" descr="D:\Work2\exxit.png">
            <a:hlinkClick r:id="" action="ppaction://hlinkshowjump?jump=endshow"/>
            <a:hlinkHover r:id="" action="ppaction://noaction" highlightClick="1">
              <a:snd r:embed="rId8" name="الترجمة من Google_2.wav"/>
            </a:hlinkHover>
          </p:cNvPr>
          <p:cNvPicPr>
            <a:picLocks noChangeAspect="1" noChangeArrowheads="1"/>
          </p:cNvPicPr>
          <p:nvPr/>
        </p:nvPicPr>
        <p:blipFill>
          <a:blip r:embed="rId9" cstate="print"/>
          <a:srcRect/>
          <a:stretch>
            <a:fillRect/>
          </a:stretch>
        </p:blipFill>
        <p:spPr bwMode="auto">
          <a:xfrm>
            <a:off x="0" y="5589588"/>
            <a:ext cx="981075" cy="981075"/>
          </a:xfrm>
          <a:prstGeom prst="rect">
            <a:avLst/>
          </a:prstGeom>
          <a:noFill/>
          <a:ln w="9525">
            <a:noFill/>
            <a:miter lim="800000"/>
            <a:headEnd/>
            <a:tailEnd/>
          </a:ln>
        </p:spPr>
      </p:pic>
      <p:sp>
        <p:nvSpPr>
          <p:cNvPr id="9" name="مخطط انسيابي: تحضير 8"/>
          <p:cNvSpPr/>
          <p:nvPr/>
        </p:nvSpPr>
        <p:spPr>
          <a:xfrm>
            <a:off x="2033588" y="344488"/>
            <a:ext cx="6121400" cy="719137"/>
          </a:xfrm>
          <a:prstGeom prst="flowChartPreparation">
            <a:avLst/>
          </a:prstGeom>
        </p:spPr>
        <p:style>
          <a:lnRef idx="3">
            <a:schemeClr val="lt1"/>
          </a:lnRef>
          <a:fillRef idx="1">
            <a:schemeClr val="accent1"/>
          </a:fillRef>
          <a:effectRef idx="1">
            <a:schemeClr val="accent1"/>
          </a:effectRef>
          <a:fontRef idx="minor">
            <a:schemeClr val="lt1"/>
          </a:fontRef>
        </p:style>
        <p:txBody>
          <a:bodyPr rtlCol="1" anchor="ctr"/>
          <a:lstStyle/>
          <a:p>
            <a:pPr algn="ctr" fontAlgn="auto">
              <a:spcBef>
                <a:spcPts val="0"/>
              </a:spcBef>
              <a:spcAft>
                <a:spcPts val="0"/>
              </a:spcAft>
              <a:defRPr/>
            </a:pPr>
            <a:r>
              <a:rPr lang="ar-SA" sz="2400" b="1" dirty="0">
                <a:solidFill>
                  <a:srgbClr val="8064A2">
                    <a:lumMod val="20000"/>
                    <a:lumOff val="80000"/>
                  </a:srgbClr>
                </a:solidFill>
                <a:effectLst>
                  <a:outerShdw blurRad="38100" dist="38100" dir="2700000" algn="tl">
                    <a:srgbClr val="000000">
                      <a:alpha val="43137"/>
                    </a:srgbClr>
                  </a:outerShdw>
                </a:effectLst>
                <a:latin typeface="ae_AlMothnna" pitchFamily="34" charset="-78"/>
                <a:cs typeface="ae_AlMothnna" pitchFamily="34" charset="-78"/>
              </a:rPr>
              <a:t>الرسومات الرمزية في الشعارات</a:t>
            </a:r>
          </a:p>
        </p:txBody>
      </p:sp>
      <p:grpSp>
        <p:nvGrpSpPr>
          <p:cNvPr id="18439" name="Group 10"/>
          <p:cNvGrpSpPr>
            <a:grpSpLocks/>
          </p:cNvGrpSpPr>
          <p:nvPr/>
        </p:nvGrpSpPr>
        <p:grpSpPr bwMode="auto">
          <a:xfrm>
            <a:off x="1025525" y="1101725"/>
            <a:ext cx="8088313" cy="5640388"/>
            <a:chOff x="1025318" y="1101537"/>
            <a:chExt cx="8087919" cy="5639831"/>
          </a:xfrm>
        </p:grpSpPr>
        <p:pic>
          <p:nvPicPr>
            <p:cNvPr id="18442" name="Picture 1"/>
            <p:cNvPicPr>
              <a:picLocks noChangeAspect="1"/>
            </p:cNvPicPr>
            <p:nvPr/>
          </p:nvPicPr>
          <p:blipFill>
            <a:blip r:embed="rId10" cstate="print"/>
            <a:srcRect/>
            <a:stretch>
              <a:fillRect/>
            </a:stretch>
          </p:blipFill>
          <p:spPr bwMode="auto">
            <a:xfrm rot="-705579">
              <a:off x="8381085" y="1148720"/>
              <a:ext cx="588365" cy="1217340"/>
            </a:xfrm>
            <a:prstGeom prst="rect">
              <a:avLst/>
            </a:prstGeom>
            <a:noFill/>
            <a:ln w="9525">
              <a:noFill/>
              <a:miter lim="800000"/>
              <a:headEnd/>
              <a:tailEnd/>
            </a:ln>
          </p:spPr>
        </p:pic>
        <p:pic>
          <p:nvPicPr>
            <p:cNvPr id="18443" name="Picture 2"/>
            <p:cNvPicPr>
              <a:picLocks noChangeAspect="1"/>
            </p:cNvPicPr>
            <p:nvPr/>
          </p:nvPicPr>
          <p:blipFill>
            <a:blip r:embed="rId11" cstate="print"/>
            <a:srcRect/>
            <a:stretch>
              <a:fillRect/>
            </a:stretch>
          </p:blipFill>
          <p:spPr bwMode="auto">
            <a:xfrm>
              <a:off x="8375569" y="4653136"/>
              <a:ext cx="737668" cy="1504950"/>
            </a:xfrm>
            <a:prstGeom prst="rect">
              <a:avLst/>
            </a:prstGeom>
            <a:noFill/>
            <a:ln w="9525">
              <a:noFill/>
              <a:miter lim="800000"/>
              <a:headEnd/>
              <a:tailEnd/>
            </a:ln>
          </p:spPr>
        </p:pic>
        <p:pic>
          <p:nvPicPr>
            <p:cNvPr id="18444" name="Picture 7"/>
            <p:cNvPicPr>
              <a:picLocks noChangeAspect="1"/>
            </p:cNvPicPr>
            <p:nvPr/>
          </p:nvPicPr>
          <p:blipFill>
            <a:blip r:embed="rId12" cstate="print">
              <a:lum bright="70000" contrast="-70000"/>
            </a:blip>
            <a:srcRect/>
            <a:stretch>
              <a:fillRect/>
            </a:stretch>
          </p:blipFill>
          <p:spPr bwMode="auto">
            <a:xfrm>
              <a:off x="1025318" y="1101537"/>
              <a:ext cx="7350251" cy="5639831"/>
            </a:xfrm>
            <a:prstGeom prst="rect">
              <a:avLst/>
            </a:prstGeom>
            <a:noFill/>
            <a:ln w="9525">
              <a:noFill/>
              <a:miter lim="800000"/>
              <a:headEnd/>
              <a:tailEnd/>
            </a:ln>
          </p:spPr>
        </p:pic>
        <p:pic>
          <p:nvPicPr>
            <p:cNvPr id="18445" name="Picture 9"/>
            <p:cNvPicPr>
              <a:picLocks noChangeAspect="1"/>
            </p:cNvPicPr>
            <p:nvPr/>
          </p:nvPicPr>
          <p:blipFill>
            <a:blip r:embed="rId13" cstate="print"/>
            <a:srcRect/>
            <a:stretch>
              <a:fillRect/>
            </a:stretch>
          </p:blipFill>
          <p:spPr bwMode="auto">
            <a:xfrm>
              <a:off x="8375569" y="2970024"/>
              <a:ext cx="737668" cy="1251064"/>
            </a:xfrm>
            <a:prstGeom prst="rect">
              <a:avLst/>
            </a:prstGeom>
            <a:noFill/>
            <a:ln w="9525">
              <a:noFill/>
              <a:miter lim="800000"/>
              <a:headEnd/>
              <a:tailEnd/>
            </a:ln>
          </p:spPr>
        </p:pic>
      </p:grpSp>
      <p:pic>
        <p:nvPicPr>
          <p:cNvPr id="19469" name="Picture 13"/>
          <p:cNvPicPr>
            <a:picLocks noChangeAspect="1" noChangeArrowheads="1"/>
          </p:cNvPicPr>
          <p:nvPr/>
        </p:nvPicPr>
        <p:blipFill>
          <a:blip r:embed="rId14" cstate="print"/>
          <a:srcRect/>
          <a:stretch>
            <a:fillRect/>
          </a:stretch>
        </p:blipFill>
        <p:spPr bwMode="auto">
          <a:xfrm>
            <a:off x="4060825" y="1535113"/>
            <a:ext cx="4237038" cy="669925"/>
          </a:xfrm>
          <a:prstGeom prst="rect">
            <a:avLst/>
          </a:prstGeom>
          <a:noFill/>
          <a:ln w="9525">
            <a:noFill/>
            <a:miter lim="800000"/>
            <a:headEnd/>
            <a:tailEnd/>
          </a:ln>
          <a:effectLst/>
        </p:spPr>
      </p:pic>
      <p:pic>
        <p:nvPicPr>
          <p:cNvPr id="19470" name="Picture 14"/>
          <p:cNvPicPr>
            <a:picLocks noChangeAspect="1" noChangeArrowheads="1"/>
          </p:cNvPicPr>
          <p:nvPr/>
        </p:nvPicPr>
        <p:blipFill>
          <a:blip r:embed="rId15" cstate="print"/>
          <a:srcRect/>
          <a:stretch>
            <a:fillRect/>
          </a:stretch>
        </p:blipFill>
        <p:spPr bwMode="auto">
          <a:xfrm>
            <a:off x="1192213" y="2887663"/>
            <a:ext cx="7037387" cy="19812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4"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to="" calcmode="lin" valueType="num">
                                      <p:cBhvr>
                                        <p:cTn id="10" dur="1" fill="hold"/>
                                        <p:tgtEl>
                                          <p:spTgt spid="4"/>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to="" calcmode="lin" valueType="num">
                                      <p:cBhvr>
                                        <p:cTn id="13" dur="1" fill="hold"/>
                                        <p:tgtEl>
                                          <p:spTgt spid="5"/>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500"/>
                                        <p:tgtEl>
                                          <p:spTgt spid="9"/>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31" presetClass="entr" presetSubtype="0" fill="hold" nodeType="clickEffect">
                                  <p:stCondLst>
                                    <p:cond delay="0"/>
                                  </p:stCondLst>
                                  <p:childTnLst>
                                    <p:set>
                                      <p:cBhvr>
                                        <p:cTn id="25" dur="1" fill="hold">
                                          <p:stCondLst>
                                            <p:cond delay="0"/>
                                          </p:stCondLst>
                                        </p:cTn>
                                        <p:tgtEl>
                                          <p:spTgt spid="19469"/>
                                        </p:tgtEl>
                                        <p:attrNameLst>
                                          <p:attrName>style.visibility</p:attrName>
                                        </p:attrNameLst>
                                      </p:cBhvr>
                                      <p:to>
                                        <p:strVal val="visible"/>
                                      </p:to>
                                    </p:set>
                                    <p:anim calcmode="lin" valueType="num">
                                      <p:cBhvr>
                                        <p:cTn id="26" dur="1000" fill="hold"/>
                                        <p:tgtEl>
                                          <p:spTgt spid="19469"/>
                                        </p:tgtEl>
                                        <p:attrNameLst>
                                          <p:attrName>ppt_w</p:attrName>
                                        </p:attrNameLst>
                                      </p:cBhvr>
                                      <p:tavLst>
                                        <p:tav tm="0">
                                          <p:val>
                                            <p:fltVal val="0"/>
                                          </p:val>
                                        </p:tav>
                                        <p:tav tm="100000">
                                          <p:val>
                                            <p:strVal val="#ppt_w"/>
                                          </p:val>
                                        </p:tav>
                                      </p:tavLst>
                                    </p:anim>
                                    <p:anim calcmode="lin" valueType="num">
                                      <p:cBhvr>
                                        <p:cTn id="27" dur="1000" fill="hold"/>
                                        <p:tgtEl>
                                          <p:spTgt spid="19469"/>
                                        </p:tgtEl>
                                        <p:attrNameLst>
                                          <p:attrName>ppt_h</p:attrName>
                                        </p:attrNameLst>
                                      </p:cBhvr>
                                      <p:tavLst>
                                        <p:tav tm="0">
                                          <p:val>
                                            <p:fltVal val="0"/>
                                          </p:val>
                                        </p:tav>
                                        <p:tav tm="100000">
                                          <p:val>
                                            <p:strVal val="#ppt_h"/>
                                          </p:val>
                                        </p:tav>
                                      </p:tavLst>
                                    </p:anim>
                                    <p:anim calcmode="lin" valueType="num">
                                      <p:cBhvr>
                                        <p:cTn id="28" dur="1000" fill="hold"/>
                                        <p:tgtEl>
                                          <p:spTgt spid="19469"/>
                                        </p:tgtEl>
                                        <p:attrNameLst>
                                          <p:attrName>style.rotation</p:attrName>
                                        </p:attrNameLst>
                                      </p:cBhvr>
                                      <p:tavLst>
                                        <p:tav tm="0">
                                          <p:val>
                                            <p:fltVal val="90"/>
                                          </p:val>
                                        </p:tav>
                                        <p:tav tm="100000">
                                          <p:val>
                                            <p:fltVal val="0"/>
                                          </p:val>
                                        </p:tav>
                                      </p:tavLst>
                                    </p:anim>
                                    <p:animEffect transition="in" filter="fade">
                                      <p:cBhvr>
                                        <p:cTn id="29" dur="1000"/>
                                        <p:tgtEl>
                                          <p:spTgt spid="19469"/>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1" presetClass="entr" presetSubtype="1" fill="hold" nodeType="clickEffect">
                                  <p:stCondLst>
                                    <p:cond delay="0"/>
                                  </p:stCondLst>
                                  <p:childTnLst>
                                    <p:set>
                                      <p:cBhvr>
                                        <p:cTn id="33" dur="1" fill="hold">
                                          <p:stCondLst>
                                            <p:cond delay="0"/>
                                          </p:stCondLst>
                                        </p:cTn>
                                        <p:tgtEl>
                                          <p:spTgt spid="19470"/>
                                        </p:tgtEl>
                                        <p:attrNameLst>
                                          <p:attrName>style.visibility</p:attrName>
                                        </p:attrNameLst>
                                      </p:cBhvr>
                                      <p:to>
                                        <p:strVal val="visible"/>
                                      </p:to>
                                    </p:set>
                                    <p:animEffect transition="in" filter="wheel(1)">
                                      <p:cBhvr>
                                        <p:cTn id="34" dur="2000"/>
                                        <p:tgtEl>
                                          <p:spTgt spid="194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1" descr="D:\Work2\arrow_right.png">
            <a:hlinkClick r:id="" action="ppaction://hlinkshowjump?jump=previousslide"/>
            <a:hlinkHover r:id="" action="ppaction://noaction" highlightClick="1">
              <a:snd r:embed="rId2" name="السابق.wav"/>
            </a:hlinkHover>
          </p:cNvPr>
          <p:cNvPicPr>
            <a:picLocks noChangeAspect="1" noChangeArrowheads="1"/>
          </p:cNvPicPr>
          <p:nvPr/>
        </p:nvPicPr>
        <p:blipFill>
          <a:blip r:embed="rId3" cstate="print"/>
          <a:srcRect/>
          <a:stretch>
            <a:fillRect/>
          </a:stretch>
        </p:blipFill>
        <p:spPr bwMode="auto">
          <a:xfrm rot="-6941670">
            <a:off x="-223838" y="735013"/>
            <a:ext cx="1343025" cy="1006476"/>
          </a:xfrm>
          <a:prstGeom prst="rect">
            <a:avLst/>
          </a:prstGeom>
          <a:noFill/>
          <a:ln w="9525">
            <a:noFill/>
            <a:miter lim="800000"/>
            <a:headEnd/>
            <a:tailEnd/>
          </a:ln>
        </p:spPr>
      </p:pic>
      <p:pic>
        <p:nvPicPr>
          <p:cNvPr id="5" name="Picture 12" descr="D:\Work2\arrow_next.png">
            <a:hlinkClick r:id="" action="ppaction://hlinkshowjump?jump=nextslide"/>
            <a:hlinkHover r:id="" action="ppaction://noaction" highlightClick="1">
              <a:snd r:embed="rId4" name="التالي.wav"/>
            </a:hlinkHover>
          </p:cNvPr>
          <p:cNvPicPr>
            <a:picLocks noChangeAspect="1" noChangeArrowheads="1"/>
          </p:cNvPicPr>
          <p:nvPr/>
        </p:nvPicPr>
        <p:blipFill>
          <a:blip r:embed="rId5" cstate="print"/>
          <a:srcRect/>
          <a:stretch>
            <a:fillRect/>
          </a:stretch>
        </p:blipFill>
        <p:spPr bwMode="auto">
          <a:xfrm rot="-3900995">
            <a:off x="-131763" y="4022726"/>
            <a:ext cx="1235075" cy="939800"/>
          </a:xfrm>
          <a:prstGeom prst="rect">
            <a:avLst/>
          </a:prstGeom>
          <a:noFill/>
          <a:ln w="9525">
            <a:noFill/>
            <a:miter lim="800000"/>
            <a:headEnd/>
            <a:tailEnd/>
          </a:ln>
        </p:spPr>
      </p:pic>
      <p:sp>
        <p:nvSpPr>
          <p:cNvPr id="6" name="مخطط انسيابي: محطة طرفية 5">
            <a:hlinkHover r:id="rId6" action="ppaction://hlinksldjump" highlightClick="1">
              <a:snd r:embed="rId7" name="الترجمة من Google.wav"/>
            </a:hlinkHover>
          </p:cNvPr>
          <p:cNvSpPr/>
          <p:nvPr/>
        </p:nvSpPr>
        <p:spPr>
          <a:xfrm rot="16200000">
            <a:off x="-540543" y="2636044"/>
            <a:ext cx="1944687" cy="504825"/>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400" b="1" dirty="0">
                <a:solidFill>
                  <a:schemeClr val="bg1">
                    <a:lumMod val="85000"/>
                  </a:schemeClr>
                </a:solidFill>
                <a:effectLst>
                  <a:outerShdw blurRad="38100" dist="38100" dir="2700000" algn="tl">
                    <a:srgbClr val="000000">
                      <a:alpha val="43137"/>
                    </a:srgbClr>
                  </a:outerShdw>
                </a:effectLst>
              </a:rPr>
              <a:t>الرئيسية</a:t>
            </a:r>
          </a:p>
        </p:txBody>
      </p:sp>
      <p:pic>
        <p:nvPicPr>
          <p:cNvPr id="7" name="Picture 8" descr="D:\Work2\exxit.png">
            <a:hlinkClick r:id="" action="ppaction://hlinkshowjump?jump=endshow"/>
            <a:hlinkHover r:id="" action="ppaction://noaction" highlightClick="1">
              <a:snd r:embed="rId8" name="الترجمة من Google_2.wav"/>
            </a:hlinkHover>
          </p:cNvPr>
          <p:cNvPicPr>
            <a:picLocks noChangeAspect="1" noChangeArrowheads="1"/>
          </p:cNvPicPr>
          <p:nvPr/>
        </p:nvPicPr>
        <p:blipFill>
          <a:blip r:embed="rId9" cstate="print"/>
          <a:srcRect/>
          <a:stretch>
            <a:fillRect/>
          </a:stretch>
        </p:blipFill>
        <p:spPr bwMode="auto">
          <a:xfrm>
            <a:off x="0" y="5589588"/>
            <a:ext cx="981075" cy="981075"/>
          </a:xfrm>
          <a:prstGeom prst="rect">
            <a:avLst/>
          </a:prstGeom>
          <a:noFill/>
          <a:ln w="9525">
            <a:noFill/>
            <a:miter lim="800000"/>
            <a:headEnd/>
            <a:tailEnd/>
          </a:ln>
        </p:spPr>
      </p:pic>
      <p:sp>
        <p:nvSpPr>
          <p:cNvPr id="9" name="مخطط انسيابي: تحضير 8"/>
          <p:cNvSpPr/>
          <p:nvPr/>
        </p:nvSpPr>
        <p:spPr>
          <a:xfrm>
            <a:off x="2033588" y="344488"/>
            <a:ext cx="6121400" cy="719137"/>
          </a:xfrm>
          <a:prstGeom prst="flowChartPreparation">
            <a:avLst/>
          </a:prstGeom>
        </p:spPr>
        <p:style>
          <a:lnRef idx="3">
            <a:schemeClr val="lt1"/>
          </a:lnRef>
          <a:fillRef idx="1">
            <a:schemeClr val="accent1"/>
          </a:fillRef>
          <a:effectRef idx="1">
            <a:schemeClr val="accent1"/>
          </a:effectRef>
          <a:fontRef idx="minor">
            <a:schemeClr val="lt1"/>
          </a:fontRef>
        </p:style>
        <p:txBody>
          <a:bodyPr rtlCol="1" anchor="ctr"/>
          <a:lstStyle/>
          <a:p>
            <a:pPr algn="ctr" fontAlgn="auto">
              <a:spcBef>
                <a:spcPts val="0"/>
              </a:spcBef>
              <a:spcAft>
                <a:spcPts val="0"/>
              </a:spcAft>
              <a:defRPr/>
            </a:pPr>
            <a:r>
              <a:rPr lang="ar-SA" sz="2400" b="1" dirty="0" smtClean="0">
                <a:solidFill>
                  <a:schemeClr val="accent4">
                    <a:lumMod val="20000"/>
                    <a:lumOff val="80000"/>
                  </a:schemeClr>
                </a:solidFill>
                <a:effectLst>
                  <a:outerShdw blurRad="38100" dist="38100" dir="2700000" algn="tl">
                    <a:srgbClr val="000000">
                      <a:alpha val="43137"/>
                    </a:srgbClr>
                  </a:outerShdw>
                </a:effectLst>
                <a:latin typeface="ae_AlMothnna" pitchFamily="34" charset="-78"/>
                <a:cs typeface="ae_AlMothnna" pitchFamily="34" charset="-78"/>
              </a:rPr>
              <a:t>الإعلانات والتصميمات </a:t>
            </a:r>
            <a:r>
              <a:rPr lang="ar-SA" sz="2400" b="1" dirty="0">
                <a:solidFill>
                  <a:schemeClr val="accent4">
                    <a:lumMod val="20000"/>
                    <a:lumOff val="80000"/>
                  </a:schemeClr>
                </a:solidFill>
                <a:effectLst>
                  <a:outerShdw blurRad="38100" dist="38100" dir="2700000" algn="tl">
                    <a:srgbClr val="000000">
                      <a:alpha val="43137"/>
                    </a:srgbClr>
                  </a:outerShdw>
                </a:effectLst>
                <a:latin typeface="ae_AlMothnna" pitchFamily="34" charset="-78"/>
                <a:cs typeface="ae_AlMothnna" pitchFamily="34" charset="-78"/>
              </a:rPr>
              <a:t>المطبوعة</a:t>
            </a:r>
          </a:p>
        </p:txBody>
      </p:sp>
      <p:grpSp>
        <p:nvGrpSpPr>
          <p:cNvPr id="19463" name="Group 10"/>
          <p:cNvGrpSpPr>
            <a:grpSpLocks/>
          </p:cNvGrpSpPr>
          <p:nvPr/>
        </p:nvGrpSpPr>
        <p:grpSpPr bwMode="auto">
          <a:xfrm>
            <a:off x="1025525" y="1101725"/>
            <a:ext cx="8088313" cy="5640388"/>
            <a:chOff x="1025318" y="1101537"/>
            <a:chExt cx="8087919" cy="5639831"/>
          </a:xfrm>
        </p:grpSpPr>
        <p:pic>
          <p:nvPicPr>
            <p:cNvPr id="19468" name="Picture 1"/>
            <p:cNvPicPr>
              <a:picLocks noChangeAspect="1"/>
            </p:cNvPicPr>
            <p:nvPr/>
          </p:nvPicPr>
          <p:blipFill>
            <a:blip r:embed="rId10" cstate="print"/>
            <a:srcRect/>
            <a:stretch>
              <a:fillRect/>
            </a:stretch>
          </p:blipFill>
          <p:spPr bwMode="auto">
            <a:xfrm rot="-705579">
              <a:off x="8381085" y="1148720"/>
              <a:ext cx="588365" cy="1217340"/>
            </a:xfrm>
            <a:prstGeom prst="rect">
              <a:avLst/>
            </a:prstGeom>
            <a:noFill/>
            <a:ln w="9525">
              <a:noFill/>
              <a:miter lim="800000"/>
              <a:headEnd/>
              <a:tailEnd/>
            </a:ln>
          </p:spPr>
        </p:pic>
        <p:pic>
          <p:nvPicPr>
            <p:cNvPr id="19469" name="Picture 2"/>
            <p:cNvPicPr>
              <a:picLocks noChangeAspect="1"/>
            </p:cNvPicPr>
            <p:nvPr/>
          </p:nvPicPr>
          <p:blipFill>
            <a:blip r:embed="rId11" cstate="print"/>
            <a:srcRect/>
            <a:stretch>
              <a:fillRect/>
            </a:stretch>
          </p:blipFill>
          <p:spPr bwMode="auto">
            <a:xfrm>
              <a:off x="8375569" y="4653136"/>
              <a:ext cx="737668" cy="1504950"/>
            </a:xfrm>
            <a:prstGeom prst="rect">
              <a:avLst/>
            </a:prstGeom>
            <a:noFill/>
            <a:ln w="9525">
              <a:noFill/>
              <a:miter lim="800000"/>
              <a:headEnd/>
              <a:tailEnd/>
            </a:ln>
          </p:spPr>
        </p:pic>
        <p:pic>
          <p:nvPicPr>
            <p:cNvPr id="19470" name="Picture 7"/>
            <p:cNvPicPr>
              <a:picLocks noChangeAspect="1"/>
            </p:cNvPicPr>
            <p:nvPr/>
          </p:nvPicPr>
          <p:blipFill>
            <a:blip r:embed="rId12" cstate="print">
              <a:lum bright="70000" contrast="-70000"/>
            </a:blip>
            <a:srcRect/>
            <a:stretch>
              <a:fillRect/>
            </a:stretch>
          </p:blipFill>
          <p:spPr bwMode="auto">
            <a:xfrm>
              <a:off x="1025318" y="1101537"/>
              <a:ext cx="7350251" cy="5639831"/>
            </a:xfrm>
            <a:prstGeom prst="rect">
              <a:avLst/>
            </a:prstGeom>
            <a:noFill/>
            <a:ln w="9525">
              <a:noFill/>
              <a:miter lim="800000"/>
              <a:headEnd/>
              <a:tailEnd/>
            </a:ln>
          </p:spPr>
        </p:pic>
        <p:pic>
          <p:nvPicPr>
            <p:cNvPr id="19471" name="Picture 9"/>
            <p:cNvPicPr>
              <a:picLocks noChangeAspect="1"/>
            </p:cNvPicPr>
            <p:nvPr/>
          </p:nvPicPr>
          <p:blipFill>
            <a:blip r:embed="rId13" cstate="print"/>
            <a:srcRect/>
            <a:stretch>
              <a:fillRect/>
            </a:stretch>
          </p:blipFill>
          <p:spPr bwMode="auto">
            <a:xfrm>
              <a:off x="8375569" y="2970024"/>
              <a:ext cx="737668" cy="1251064"/>
            </a:xfrm>
            <a:prstGeom prst="rect">
              <a:avLst/>
            </a:prstGeom>
            <a:noFill/>
            <a:ln w="9525">
              <a:noFill/>
              <a:miter lim="800000"/>
              <a:headEnd/>
              <a:tailEnd/>
            </a:ln>
          </p:spPr>
        </p:pic>
      </p:grpSp>
      <p:pic>
        <p:nvPicPr>
          <p:cNvPr id="20494" name="Picture 14"/>
          <p:cNvPicPr>
            <a:picLocks noChangeAspect="1" noChangeArrowheads="1"/>
          </p:cNvPicPr>
          <p:nvPr/>
        </p:nvPicPr>
        <p:blipFill>
          <a:blip r:embed="rId14" cstate="print"/>
          <a:srcRect/>
          <a:stretch>
            <a:fillRect/>
          </a:stretch>
        </p:blipFill>
        <p:spPr bwMode="auto">
          <a:xfrm>
            <a:off x="5292725" y="1238250"/>
            <a:ext cx="3205163" cy="557213"/>
          </a:xfrm>
          <a:prstGeom prst="rect">
            <a:avLst/>
          </a:prstGeom>
          <a:noFill/>
          <a:ln w="9525">
            <a:noFill/>
            <a:miter lim="800000"/>
            <a:headEnd/>
            <a:tailEnd/>
          </a:ln>
          <a:effectLst/>
        </p:spPr>
      </p:pic>
      <p:pic>
        <p:nvPicPr>
          <p:cNvPr id="20495" name="Picture 15"/>
          <p:cNvPicPr>
            <a:picLocks noChangeAspect="1" noChangeArrowheads="1"/>
          </p:cNvPicPr>
          <p:nvPr/>
        </p:nvPicPr>
        <p:blipFill>
          <a:blip r:embed="rId15" cstate="print"/>
          <a:srcRect/>
          <a:stretch>
            <a:fillRect/>
          </a:stretch>
        </p:blipFill>
        <p:spPr bwMode="auto">
          <a:xfrm>
            <a:off x="1173163" y="1909763"/>
            <a:ext cx="7202487" cy="1303337"/>
          </a:xfrm>
          <a:prstGeom prst="rect">
            <a:avLst/>
          </a:prstGeom>
          <a:noFill/>
          <a:ln w="9525">
            <a:noFill/>
            <a:miter lim="800000"/>
            <a:headEnd/>
            <a:tailEnd/>
          </a:ln>
          <a:effectLst/>
        </p:spPr>
      </p:pic>
      <p:pic>
        <p:nvPicPr>
          <p:cNvPr id="20496" name="Picture 16"/>
          <p:cNvPicPr>
            <a:picLocks noChangeAspect="1" noChangeArrowheads="1"/>
          </p:cNvPicPr>
          <p:nvPr/>
        </p:nvPicPr>
        <p:blipFill>
          <a:blip r:embed="rId16" cstate="print"/>
          <a:srcRect/>
          <a:stretch>
            <a:fillRect/>
          </a:stretch>
        </p:blipFill>
        <p:spPr bwMode="auto">
          <a:xfrm>
            <a:off x="6372225" y="3360738"/>
            <a:ext cx="1944688" cy="585787"/>
          </a:xfrm>
          <a:prstGeom prst="rect">
            <a:avLst/>
          </a:prstGeom>
          <a:noFill/>
          <a:ln w="9525">
            <a:noFill/>
            <a:miter lim="800000"/>
            <a:headEnd/>
            <a:tailEnd/>
          </a:ln>
          <a:effectLst/>
        </p:spPr>
      </p:pic>
      <p:pic>
        <p:nvPicPr>
          <p:cNvPr id="20497" name="Picture 17"/>
          <p:cNvPicPr>
            <a:picLocks noChangeAspect="1" noChangeArrowheads="1"/>
          </p:cNvPicPr>
          <p:nvPr/>
        </p:nvPicPr>
        <p:blipFill>
          <a:blip r:embed="rId17" cstate="print"/>
          <a:srcRect/>
          <a:stretch>
            <a:fillRect/>
          </a:stretch>
        </p:blipFill>
        <p:spPr bwMode="auto">
          <a:xfrm>
            <a:off x="1173163" y="4352925"/>
            <a:ext cx="7131050" cy="979488"/>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4"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to="" calcmode="lin" valueType="num">
                                      <p:cBhvr>
                                        <p:cTn id="10" dur="1" fill="hold"/>
                                        <p:tgtEl>
                                          <p:spTgt spid="4"/>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to="" calcmode="lin" valueType="num">
                                      <p:cBhvr>
                                        <p:cTn id="13" dur="1" fill="hold"/>
                                        <p:tgtEl>
                                          <p:spTgt spid="5"/>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31" presetClass="entr" presetSubtype="0" fill="hold" nodeType="clickEffect">
                                  <p:stCondLst>
                                    <p:cond delay="0"/>
                                  </p:stCondLst>
                                  <p:childTnLst>
                                    <p:set>
                                      <p:cBhvr>
                                        <p:cTn id="27" dur="1" fill="hold">
                                          <p:stCondLst>
                                            <p:cond delay="0"/>
                                          </p:stCondLst>
                                        </p:cTn>
                                        <p:tgtEl>
                                          <p:spTgt spid="20494"/>
                                        </p:tgtEl>
                                        <p:attrNameLst>
                                          <p:attrName>style.visibility</p:attrName>
                                        </p:attrNameLst>
                                      </p:cBhvr>
                                      <p:to>
                                        <p:strVal val="visible"/>
                                      </p:to>
                                    </p:set>
                                    <p:anim calcmode="lin" valueType="num">
                                      <p:cBhvr>
                                        <p:cTn id="28" dur="1000" fill="hold"/>
                                        <p:tgtEl>
                                          <p:spTgt spid="20494"/>
                                        </p:tgtEl>
                                        <p:attrNameLst>
                                          <p:attrName>ppt_w</p:attrName>
                                        </p:attrNameLst>
                                      </p:cBhvr>
                                      <p:tavLst>
                                        <p:tav tm="0">
                                          <p:val>
                                            <p:fltVal val="0"/>
                                          </p:val>
                                        </p:tav>
                                        <p:tav tm="100000">
                                          <p:val>
                                            <p:strVal val="#ppt_w"/>
                                          </p:val>
                                        </p:tav>
                                      </p:tavLst>
                                    </p:anim>
                                    <p:anim calcmode="lin" valueType="num">
                                      <p:cBhvr>
                                        <p:cTn id="29" dur="1000" fill="hold"/>
                                        <p:tgtEl>
                                          <p:spTgt spid="20494"/>
                                        </p:tgtEl>
                                        <p:attrNameLst>
                                          <p:attrName>ppt_h</p:attrName>
                                        </p:attrNameLst>
                                      </p:cBhvr>
                                      <p:tavLst>
                                        <p:tav tm="0">
                                          <p:val>
                                            <p:fltVal val="0"/>
                                          </p:val>
                                        </p:tav>
                                        <p:tav tm="100000">
                                          <p:val>
                                            <p:strVal val="#ppt_h"/>
                                          </p:val>
                                        </p:tav>
                                      </p:tavLst>
                                    </p:anim>
                                    <p:anim calcmode="lin" valueType="num">
                                      <p:cBhvr>
                                        <p:cTn id="30" dur="1000" fill="hold"/>
                                        <p:tgtEl>
                                          <p:spTgt spid="20494"/>
                                        </p:tgtEl>
                                        <p:attrNameLst>
                                          <p:attrName>style.rotation</p:attrName>
                                        </p:attrNameLst>
                                      </p:cBhvr>
                                      <p:tavLst>
                                        <p:tav tm="0">
                                          <p:val>
                                            <p:fltVal val="90"/>
                                          </p:val>
                                        </p:tav>
                                        <p:tav tm="100000">
                                          <p:val>
                                            <p:fltVal val="0"/>
                                          </p:val>
                                        </p:tav>
                                      </p:tavLst>
                                    </p:anim>
                                    <p:animEffect transition="in" filter="fade">
                                      <p:cBhvr>
                                        <p:cTn id="31" dur="1000"/>
                                        <p:tgtEl>
                                          <p:spTgt spid="20494"/>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1" presetClass="entr" presetSubtype="1" fill="hold" nodeType="clickEffect">
                                  <p:stCondLst>
                                    <p:cond delay="0"/>
                                  </p:stCondLst>
                                  <p:childTnLst>
                                    <p:set>
                                      <p:cBhvr>
                                        <p:cTn id="35" dur="1" fill="hold">
                                          <p:stCondLst>
                                            <p:cond delay="0"/>
                                          </p:stCondLst>
                                        </p:cTn>
                                        <p:tgtEl>
                                          <p:spTgt spid="20495"/>
                                        </p:tgtEl>
                                        <p:attrNameLst>
                                          <p:attrName>style.visibility</p:attrName>
                                        </p:attrNameLst>
                                      </p:cBhvr>
                                      <p:to>
                                        <p:strVal val="visible"/>
                                      </p:to>
                                    </p:set>
                                    <p:animEffect transition="in" filter="wheel(1)">
                                      <p:cBhvr>
                                        <p:cTn id="36" dur="2000"/>
                                        <p:tgtEl>
                                          <p:spTgt spid="20495"/>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6" presetClass="entr" presetSubtype="0" fill="hold" nodeType="clickEffect">
                                  <p:stCondLst>
                                    <p:cond delay="0"/>
                                  </p:stCondLst>
                                  <p:childTnLst>
                                    <p:set>
                                      <p:cBhvr>
                                        <p:cTn id="40" dur="1" fill="hold">
                                          <p:stCondLst>
                                            <p:cond delay="0"/>
                                          </p:stCondLst>
                                        </p:cTn>
                                        <p:tgtEl>
                                          <p:spTgt spid="20496"/>
                                        </p:tgtEl>
                                        <p:attrNameLst>
                                          <p:attrName>style.visibility</p:attrName>
                                        </p:attrNameLst>
                                      </p:cBhvr>
                                      <p:to>
                                        <p:strVal val="visible"/>
                                      </p:to>
                                    </p:set>
                                    <p:animEffect transition="in" filter="wipe(down)">
                                      <p:cBhvr>
                                        <p:cTn id="41" dur="580">
                                          <p:stCondLst>
                                            <p:cond delay="0"/>
                                          </p:stCondLst>
                                        </p:cTn>
                                        <p:tgtEl>
                                          <p:spTgt spid="20496"/>
                                        </p:tgtEl>
                                      </p:cBhvr>
                                    </p:animEffect>
                                    <p:anim calcmode="lin" valueType="num">
                                      <p:cBhvr>
                                        <p:cTn id="42" dur="1822" tmFilter="0,0; 0.14,0.36; 0.43,0.73; 0.71,0.91; 1.0,1.0">
                                          <p:stCondLst>
                                            <p:cond delay="0"/>
                                          </p:stCondLst>
                                        </p:cTn>
                                        <p:tgtEl>
                                          <p:spTgt spid="20496"/>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20496"/>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20496"/>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20496"/>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20496"/>
                                        </p:tgtEl>
                                        <p:attrNameLst>
                                          <p:attrName>ppt_y</p:attrName>
                                        </p:attrNameLst>
                                      </p:cBhvr>
                                      <p:tavLst>
                                        <p:tav tm="0" fmla="#ppt_y-sin(pi*$)/81">
                                          <p:val>
                                            <p:fltVal val="0"/>
                                          </p:val>
                                        </p:tav>
                                        <p:tav tm="100000">
                                          <p:val>
                                            <p:fltVal val="1"/>
                                          </p:val>
                                        </p:tav>
                                      </p:tavLst>
                                    </p:anim>
                                    <p:animScale>
                                      <p:cBhvr>
                                        <p:cTn id="47" dur="26">
                                          <p:stCondLst>
                                            <p:cond delay="650"/>
                                          </p:stCondLst>
                                        </p:cTn>
                                        <p:tgtEl>
                                          <p:spTgt spid="20496"/>
                                        </p:tgtEl>
                                      </p:cBhvr>
                                      <p:to x="100000" y="60000"/>
                                    </p:animScale>
                                    <p:animScale>
                                      <p:cBhvr>
                                        <p:cTn id="48" dur="166" decel="50000">
                                          <p:stCondLst>
                                            <p:cond delay="676"/>
                                          </p:stCondLst>
                                        </p:cTn>
                                        <p:tgtEl>
                                          <p:spTgt spid="20496"/>
                                        </p:tgtEl>
                                      </p:cBhvr>
                                      <p:to x="100000" y="100000"/>
                                    </p:animScale>
                                    <p:animScale>
                                      <p:cBhvr>
                                        <p:cTn id="49" dur="26">
                                          <p:stCondLst>
                                            <p:cond delay="1312"/>
                                          </p:stCondLst>
                                        </p:cTn>
                                        <p:tgtEl>
                                          <p:spTgt spid="20496"/>
                                        </p:tgtEl>
                                      </p:cBhvr>
                                      <p:to x="100000" y="80000"/>
                                    </p:animScale>
                                    <p:animScale>
                                      <p:cBhvr>
                                        <p:cTn id="50" dur="166" decel="50000">
                                          <p:stCondLst>
                                            <p:cond delay="1338"/>
                                          </p:stCondLst>
                                        </p:cTn>
                                        <p:tgtEl>
                                          <p:spTgt spid="20496"/>
                                        </p:tgtEl>
                                      </p:cBhvr>
                                      <p:to x="100000" y="100000"/>
                                    </p:animScale>
                                    <p:animScale>
                                      <p:cBhvr>
                                        <p:cTn id="51" dur="26">
                                          <p:stCondLst>
                                            <p:cond delay="1642"/>
                                          </p:stCondLst>
                                        </p:cTn>
                                        <p:tgtEl>
                                          <p:spTgt spid="20496"/>
                                        </p:tgtEl>
                                      </p:cBhvr>
                                      <p:to x="100000" y="90000"/>
                                    </p:animScale>
                                    <p:animScale>
                                      <p:cBhvr>
                                        <p:cTn id="52" dur="166" decel="50000">
                                          <p:stCondLst>
                                            <p:cond delay="1668"/>
                                          </p:stCondLst>
                                        </p:cTn>
                                        <p:tgtEl>
                                          <p:spTgt spid="20496"/>
                                        </p:tgtEl>
                                      </p:cBhvr>
                                      <p:to x="100000" y="100000"/>
                                    </p:animScale>
                                    <p:animScale>
                                      <p:cBhvr>
                                        <p:cTn id="53" dur="26">
                                          <p:stCondLst>
                                            <p:cond delay="1808"/>
                                          </p:stCondLst>
                                        </p:cTn>
                                        <p:tgtEl>
                                          <p:spTgt spid="20496"/>
                                        </p:tgtEl>
                                      </p:cBhvr>
                                      <p:to x="100000" y="95000"/>
                                    </p:animScale>
                                    <p:animScale>
                                      <p:cBhvr>
                                        <p:cTn id="54" dur="166" decel="50000">
                                          <p:stCondLst>
                                            <p:cond delay="1834"/>
                                          </p:stCondLst>
                                        </p:cTn>
                                        <p:tgtEl>
                                          <p:spTgt spid="20496"/>
                                        </p:tgtEl>
                                      </p:cBhvr>
                                      <p:to x="100000" y="100000"/>
                                    </p:animScale>
                                  </p:childTnLst>
                                </p:cTn>
                              </p:par>
                            </p:childTnLst>
                          </p:cTn>
                        </p:par>
                      </p:childTnLst>
                    </p:cTn>
                  </p:par>
                  <p:par>
                    <p:cTn id="55" fill="hold" nodeType="clickPar">
                      <p:stCondLst>
                        <p:cond delay="indefinite"/>
                      </p:stCondLst>
                      <p:childTnLst>
                        <p:par>
                          <p:cTn id="56" fill="hold" nodeType="withGroup">
                            <p:stCondLst>
                              <p:cond delay="0"/>
                            </p:stCondLst>
                            <p:childTnLst>
                              <p:par>
                                <p:cTn id="57" presetID="31" presetClass="entr" presetSubtype="0" fill="hold" nodeType="clickEffect">
                                  <p:stCondLst>
                                    <p:cond delay="0"/>
                                  </p:stCondLst>
                                  <p:childTnLst>
                                    <p:set>
                                      <p:cBhvr>
                                        <p:cTn id="58" dur="1" fill="hold">
                                          <p:stCondLst>
                                            <p:cond delay="0"/>
                                          </p:stCondLst>
                                        </p:cTn>
                                        <p:tgtEl>
                                          <p:spTgt spid="20497"/>
                                        </p:tgtEl>
                                        <p:attrNameLst>
                                          <p:attrName>style.visibility</p:attrName>
                                        </p:attrNameLst>
                                      </p:cBhvr>
                                      <p:to>
                                        <p:strVal val="visible"/>
                                      </p:to>
                                    </p:set>
                                    <p:anim calcmode="lin" valueType="num">
                                      <p:cBhvr>
                                        <p:cTn id="59" dur="1000" fill="hold"/>
                                        <p:tgtEl>
                                          <p:spTgt spid="20497"/>
                                        </p:tgtEl>
                                        <p:attrNameLst>
                                          <p:attrName>ppt_w</p:attrName>
                                        </p:attrNameLst>
                                      </p:cBhvr>
                                      <p:tavLst>
                                        <p:tav tm="0">
                                          <p:val>
                                            <p:fltVal val="0"/>
                                          </p:val>
                                        </p:tav>
                                        <p:tav tm="100000">
                                          <p:val>
                                            <p:strVal val="#ppt_w"/>
                                          </p:val>
                                        </p:tav>
                                      </p:tavLst>
                                    </p:anim>
                                    <p:anim calcmode="lin" valueType="num">
                                      <p:cBhvr>
                                        <p:cTn id="60" dur="1000" fill="hold"/>
                                        <p:tgtEl>
                                          <p:spTgt spid="20497"/>
                                        </p:tgtEl>
                                        <p:attrNameLst>
                                          <p:attrName>ppt_h</p:attrName>
                                        </p:attrNameLst>
                                      </p:cBhvr>
                                      <p:tavLst>
                                        <p:tav tm="0">
                                          <p:val>
                                            <p:fltVal val="0"/>
                                          </p:val>
                                        </p:tav>
                                        <p:tav tm="100000">
                                          <p:val>
                                            <p:strVal val="#ppt_h"/>
                                          </p:val>
                                        </p:tav>
                                      </p:tavLst>
                                    </p:anim>
                                    <p:anim calcmode="lin" valueType="num">
                                      <p:cBhvr>
                                        <p:cTn id="61" dur="1000" fill="hold"/>
                                        <p:tgtEl>
                                          <p:spTgt spid="20497"/>
                                        </p:tgtEl>
                                        <p:attrNameLst>
                                          <p:attrName>style.rotation</p:attrName>
                                        </p:attrNameLst>
                                      </p:cBhvr>
                                      <p:tavLst>
                                        <p:tav tm="0">
                                          <p:val>
                                            <p:fltVal val="90"/>
                                          </p:val>
                                        </p:tav>
                                        <p:tav tm="100000">
                                          <p:val>
                                            <p:fltVal val="0"/>
                                          </p:val>
                                        </p:tav>
                                      </p:tavLst>
                                    </p:anim>
                                    <p:animEffect transition="in" filter="fade">
                                      <p:cBhvr>
                                        <p:cTn id="62" dur="1000"/>
                                        <p:tgtEl>
                                          <p:spTgt spid="204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1" descr="D:\Work2\arrow_right.png">
            <a:hlinkClick r:id="" action="ppaction://hlinkshowjump?jump=previousslide"/>
            <a:hlinkHover r:id="" action="ppaction://noaction" highlightClick="1">
              <a:snd r:embed="rId2" name="السابق.wav"/>
            </a:hlinkHover>
          </p:cNvPr>
          <p:cNvPicPr>
            <a:picLocks noChangeAspect="1" noChangeArrowheads="1"/>
          </p:cNvPicPr>
          <p:nvPr/>
        </p:nvPicPr>
        <p:blipFill>
          <a:blip r:embed="rId3" cstate="print"/>
          <a:srcRect/>
          <a:stretch>
            <a:fillRect/>
          </a:stretch>
        </p:blipFill>
        <p:spPr bwMode="auto">
          <a:xfrm rot="-6941670">
            <a:off x="-223838" y="735013"/>
            <a:ext cx="1343025" cy="1006476"/>
          </a:xfrm>
          <a:prstGeom prst="rect">
            <a:avLst/>
          </a:prstGeom>
          <a:noFill/>
          <a:ln w="9525">
            <a:noFill/>
            <a:miter lim="800000"/>
            <a:headEnd/>
            <a:tailEnd/>
          </a:ln>
        </p:spPr>
      </p:pic>
      <p:pic>
        <p:nvPicPr>
          <p:cNvPr id="5" name="Picture 12" descr="D:\Work2\arrow_next.png">
            <a:hlinkClick r:id="" action="ppaction://hlinkshowjump?jump=nextslide"/>
            <a:hlinkHover r:id="" action="ppaction://noaction" highlightClick="1">
              <a:snd r:embed="rId4" name="التالي.wav"/>
            </a:hlinkHover>
          </p:cNvPr>
          <p:cNvPicPr>
            <a:picLocks noChangeAspect="1" noChangeArrowheads="1"/>
          </p:cNvPicPr>
          <p:nvPr/>
        </p:nvPicPr>
        <p:blipFill>
          <a:blip r:embed="rId5" cstate="print"/>
          <a:srcRect/>
          <a:stretch>
            <a:fillRect/>
          </a:stretch>
        </p:blipFill>
        <p:spPr bwMode="auto">
          <a:xfrm rot="-3900995">
            <a:off x="-131763" y="4022726"/>
            <a:ext cx="1235075" cy="939800"/>
          </a:xfrm>
          <a:prstGeom prst="rect">
            <a:avLst/>
          </a:prstGeom>
          <a:noFill/>
          <a:ln w="9525">
            <a:noFill/>
            <a:miter lim="800000"/>
            <a:headEnd/>
            <a:tailEnd/>
          </a:ln>
        </p:spPr>
      </p:pic>
      <p:sp>
        <p:nvSpPr>
          <p:cNvPr id="6" name="مخطط انسيابي: محطة طرفية 5">
            <a:hlinkHover r:id="rId6" action="ppaction://hlinksldjump" highlightClick="1">
              <a:snd r:embed="rId7" name="الترجمة من Google.wav"/>
            </a:hlinkHover>
          </p:cNvPr>
          <p:cNvSpPr/>
          <p:nvPr/>
        </p:nvSpPr>
        <p:spPr>
          <a:xfrm rot="16200000">
            <a:off x="-540543" y="2636044"/>
            <a:ext cx="1944687" cy="504825"/>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400" b="1" dirty="0">
                <a:solidFill>
                  <a:schemeClr val="bg1">
                    <a:lumMod val="85000"/>
                  </a:schemeClr>
                </a:solidFill>
                <a:effectLst>
                  <a:outerShdw blurRad="38100" dist="38100" dir="2700000" algn="tl">
                    <a:srgbClr val="000000">
                      <a:alpha val="43137"/>
                    </a:srgbClr>
                  </a:outerShdw>
                </a:effectLst>
              </a:rPr>
              <a:t>الرئيسية</a:t>
            </a:r>
          </a:p>
        </p:txBody>
      </p:sp>
      <p:pic>
        <p:nvPicPr>
          <p:cNvPr id="7" name="Picture 8" descr="D:\Work2\exxit.png">
            <a:hlinkClick r:id="" action="ppaction://hlinkshowjump?jump=endshow"/>
            <a:hlinkHover r:id="" action="ppaction://noaction" highlightClick="1">
              <a:snd r:embed="rId8" name="الترجمة من Google_2.wav"/>
            </a:hlinkHover>
          </p:cNvPr>
          <p:cNvPicPr>
            <a:picLocks noChangeAspect="1" noChangeArrowheads="1"/>
          </p:cNvPicPr>
          <p:nvPr/>
        </p:nvPicPr>
        <p:blipFill>
          <a:blip r:embed="rId9" cstate="print"/>
          <a:srcRect/>
          <a:stretch>
            <a:fillRect/>
          </a:stretch>
        </p:blipFill>
        <p:spPr bwMode="auto">
          <a:xfrm>
            <a:off x="0" y="5589588"/>
            <a:ext cx="981075" cy="981075"/>
          </a:xfrm>
          <a:prstGeom prst="rect">
            <a:avLst/>
          </a:prstGeom>
          <a:noFill/>
          <a:ln w="9525">
            <a:noFill/>
            <a:miter lim="800000"/>
            <a:headEnd/>
            <a:tailEnd/>
          </a:ln>
        </p:spPr>
      </p:pic>
      <p:sp>
        <p:nvSpPr>
          <p:cNvPr id="9" name="مخطط انسيابي: تحضير 8"/>
          <p:cNvSpPr/>
          <p:nvPr/>
        </p:nvSpPr>
        <p:spPr>
          <a:xfrm>
            <a:off x="2033588" y="344488"/>
            <a:ext cx="6121400" cy="719137"/>
          </a:xfrm>
          <a:prstGeom prst="flowChartPreparation">
            <a:avLst/>
          </a:prstGeom>
        </p:spPr>
        <p:style>
          <a:lnRef idx="3">
            <a:schemeClr val="lt1"/>
          </a:lnRef>
          <a:fillRef idx="1">
            <a:schemeClr val="accent1"/>
          </a:fillRef>
          <a:effectRef idx="1">
            <a:schemeClr val="accent1"/>
          </a:effectRef>
          <a:fontRef idx="minor">
            <a:schemeClr val="lt1"/>
          </a:fontRef>
        </p:style>
        <p:txBody>
          <a:bodyPr rtlCol="1" anchor="ctr"/>
          <a:lstStyle/>
          <a:p>
            <a:pPr algn="ctr" fontAlgn="auto">
              <a:spcBef>
                <a:spcPts val="0"/>
              </a:spcBef>
              <a:spcAft>
                <a:spcPts val="0"/>
              </a:spcAft>
              <a:defRPr/>
            </a:pPr>
            <a:r>
              <a:rPr lang="ar-SA" sz="2400" b="1" dirty="0">
                <a:solidFill>
                  <a:srgbClr val="8064A2">
                    <a:lumMod val="20000"/>
                    <a:lumOff val="80000"/>
                  </a:srgbClr>
                </a:solidFill>
                <a:effectLst>
                  <a:outerShdw blurRad="38100" dist="38100" dir="2700000" algn="tl">
                    <a:srgbClr val="000000">
                      <a:alpha val="43137"/>
                    </a:srgbClr>
                  </a:outerShdw>
                </a:effectLst>
                <a:latin typeface="ae_AlMothnna" pitchFamily="34" charset="-78"/>
                <a:cs typeface="ae_AlMothnna" pitchFamily="34" charset="-78"/>
              </a:rPr>
              <a:t>الاعلانات والاتصميمات المطبوعة</a:t>
            </a:r>
          </a:p>
        </p:txBody>
      </p:sp>
      <p:grpSp>
        <p:nvGrpSpPr>
          <p:cNvPr id="20487" name="Group 10"/>
          <p:cNvGrpSpPr>
            <a:grpSpLocks/>
          </p:cNvGrpSpPr>
          <p:nvPr/>
        </p:nvGrpSpPr>
        <p:grpSpPr bwMode="auto">
          <a:xfrm>
            <a:off x="1025525" y="1101725"/>
            <a:ext cx="8088313" cy="5640388"/>
            <a:chOff x="1025318" y="1101537"/>
            <a:chExt cx="8087919" cy="5639831"/>
          </a:xfrm>
        </p:grpSpPr>
        <p:pic>
          <p:nvPicPr>
            <p:cNvPr id="20489" name="Picture 1"/>
            <p:cNvPicPr>
              <a:picLocks noChangeAspect="1"/>
            </p:cNvPicPr>
            <p:nvPr/>
          </p:nvPicPr>
          <p:blipFill>
            <a:blip r:embed="rId10" cstate="print"/>
            <a:srcRect/>
            <a:stretch>
              <a:fillRect/>
            </a:stretch>
          </p:blipFill>
          <p:spPr bwMode="auto">
            <a:xfrm rot="-705579">
              <a:off x="8381085" y="1148720"/>
              <a:ext cx="588365" cy="1217340"/>
            </a:xfrm>
            <a:prstGeom prst="rect">
              <a:avLst/>
            </a:prstGeom>
            <a:noFill/>
            <a:ln w="9525">
              <a:noFill/>
              <a:miter lim="800000"/>
              <a:headEnd/>
              <a:tailEnd/>
            </a:ln>
          </p:spPr>
        </p:pic>
        <p:pic>
          <p:nvPicPr>
            <p:cNvPr id="20490" name="Picture 2"/>
            <p:cNvPicPr>
              <a:picLocks noChangeAspect="1"/>
            </p:cNvPicPr>
            <p:nvPr/>
          </p:nvPicPr>
          <p:blipFill>
            <a:blip r:embed="rId11" cstate="print"/>
            <a:srcRect/>
            <a:stretch>
              <a:fillRect/>
            </a:stretch>
          </p:blipFill>
          <p:spPr bwMode="auto">
            <a:xfrm>
              <a:off x="8375569" y="4653136"/>
              <a:ext cx="737668" cy="1504950"/>
            </a:xfrm>
            <a:prstGeom prst="rect">
              <a:avLst/>
            </a:prstGeom>
            <a:noFill/>
            <a:ln w="9525">
              <a:noFill/>
              <a:miter lim="800000"/>
              <a:headEnd/>
              <a:tailEnd/>
            </a:ln>
          </p:spPr>
        </p:pic>
        <p:pic>
          <p:nvPicPr>
            <p:cNvPr id="20491" name="Picture 7"/>
            <p:cNvPicPr>
              <a:picLocks noChangeAspect="1"/>
            </p:cNvPicPr>
            <p:nvPr/>
          </p:nvPicPr>
          <p:blipFill>
            <a:blip r:embed="rId12" cstate="print">
              <a:lum bright="70000" contrast="-70000"/>
            </a:blip>
            <a:srcRect/>
            <a:stretch>
              <a:fillRect/>
            </a:stretch>
          </p:blipFill>
          <p:spPr bwMode="auto">
            <a:xfrm>
              <a:off x="1025318" y="1101537"/>
              <a:ext cx="7350251" cy="5639831"/>
            </a:xfrm>
            <a:prstGeom prst="rect">
              <a:avLst/>
            </a:prstGeom>
            <a:noFill/>
            <a:ln w="9525">
              <a:noFill/>
              <a:miter lim="800000"/>
              <a:headEnd/>
              <a:tailEnd/>
            </a:ln>
          </p:spPr>
        </p:pic>
        <p:pic>
          <p:nvPicPr>
            <p:cNvPr id="20492" name="Picture 9"/>
            <p:cNvPicPr>
              <a:picLocks noChangeAspect="1"/>
            </p:cNvPicPr>
            <p:nvPr/>
          </p:nvPicPr>
          <p:blipFill>
            <a:blip r:embed="rId13" cstate="print"/>
            <a:srcRect/>
            <a:stretch>
              <a:fillRect/>
            </a:stretch>
          </p:blipFill>
          <p:spPr bwMode="auto">
            <a:xfrm>
              <a:off x="8375569" y="2970024"/>
              <a:ext cx="737668" cy="1251064"/>
            </a:xfrm>
            <a:prstGeom prst="rect">
              <a:avLst/>
            </a:prstGeom>
            <a:noFill/>
            <a:ln w="9525">
              <a:noFill/>
              <a:miter lim="800000"/>
              <a:headEnd/>
              <a:tailEnd/>
            </a:ln>
          </p:spPr>
        </p:pic>
      </p:grpSp>
      <p:pic>
        <p:nvPicPr>
          <p:cNvPr id="21512" name="Picture 2"/>
          <p:cNvPicPr>
            <a:picLocks noChangeAspect="1" noChangeArrowheads="1"/>
          </p:cNvPicPr>
          <p:nvPr/>
        </p:nvPicPr>
        <p:blipFill>
          <a:blip r:embed="rId14" cstate="print"/>
          <a:srcRect/>
          <a:stretch>
            <a:fillRect/>
          </a:stretch>
        </p:blipFill>
        <p:spPr bwMode="auto">
          <a:xfrm>
            <a:off x="1192213" y="1341438"/>
            <a:ext cx="6962775" cy="4738687"/>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4"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to="" calcmode="lin" valueType="num">
                                      <p:cBhvr>
                                        <p:cTn id="10" dur="1" fill="hold"/>
                                        <p:tgtEl>
                                          <p:spTgt spid="4"/>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to="" calcmode="lin" valueType="num">
                                      <p:cBhvr>
                                        <p:cTn id="13" dur="1" fill="hold"/>
                                        <p:tgtEl>
                                          <p:spTgt spid="5"/>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6"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580">
                                          <p:stCondLst>
                                            <p:cond delay="0"/>
                                          </p:stCondLst>
                                        </p:cTn>
                                        <p:tgtEl>
                                          <p:spTgt spid="9"/>
                                        </p:tgtEl>
                                      </p:cBhvr>
                                    </p:animEffect>
                                    <p:anim calcmode="lin" valueType="num">
                                      <p:cBhvr>
                                        <p:cTn id="22"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27" dur="26">
                                          <p:stCondLst>
                                            <p:cond delay="650"/>
                                          </p:stCondLst>
                                        </p:cTn>
                                        <p:tgtEl>
                                          <p:spTgt spid="9"/>
                                        </p:tgtEl>
                                      </p:cBhvr>
                                      <p:to x="100000" y="60000"/>
                                    </p:animScale>
                                    <p:animScale>
                                      <p:cBhvr>
                                        <p:cTn id="28" dur="166" decel="50000">
                                          <p:stCondLst>
                                            <p:cond delay="676"/>
                                          </p:stCondLst>
                                        </p:cTn>
                                        <p:tgtEl>
                                          <p:spTgt spid="9"/>
                                        </p:tgtEl>
                                      </p:cBhvr>
                                      <p:to x="100000" y="100000"/>
                                    </p:animScale>
                                    <p:animScale>
                                      <p:cBhvr>
                                        <p:cTn id="29" dur="26">
                                          <p:stCondLst>
                                            <p:cond delay="1312"/>
                                          </p:stCondLst>
                                        </p:cTn>
                                        <p:tgtEl>
                                          <p:spTgt spid="9"/>
                                        </p:tgtEl>
                                      </p:cBhvr>
                                      <p:to x="100000" y="80000"/>
                                    </p:animScale>
                                    <p:animScale>
                                      <p:cBhvr>
                                        <p:cTn id="30" dur="166" decel="50000">
                                          <p:stCondLst>
                                            <p:cond delay="1338"/>
                                          </p:stCondLst>
                                        </p:cTn>
                                        <p:tgtEl>
                                          <p:spTgt spid="9"/>
                                        </p:tgtEl>
                                      </p:cBhvr>
                                      <p:to x="100000" y="100000"/>
                                    </p:animScale>
                                    <p:animScale>
                                      <p:cBhvr>
                                        <p:cTn id="31" dur="26">
                                          <p:stCondLst>
                                            <p:cond delay="1642"/>
                                          </p:stCondLst>
                                        </p:cTn>
                                        <p:tgtEl>
                                          <p:spTgt spid="9"/>
                                        </p:tgtEl>
                                      </p:cBhvr>
                                      <p:to x="100000" y="90000"/>
                                    </p:animScale>
                                    <p:animScale>
                                      <p:cBhvr>
                                        <p:cTn id="32" dur="166" decel="50000">
                                          <p:stCondLst>
                                            <p:cond delay="1668"/>
                                          </p:stCondLst>
                                        </p:cTn>
                                        <p:tgtEl>
                                          <p:spTgt spid="9"/>
                                        </p:tgtEl>
                                      </p:cBhvr>
                                      <p:to x="100000" y="100000"/>
                                    </p:animScale>
                                    <p:animScale>
                                      <p:cBhvr>
                                        <p:cTn id="33" dur="26">
                                          <p:stCondLst>
                                            <p:cond delay="1808"/>
                                          </p:stCondLst>
                                        </p:cTn>
                                        <p:tgtEl>
                                          <p:spTgt spid="9"/>
                                        </p:tgtEl>
                                      </p:cBhvr>
                                      <p:to x="100000" y="95000"/>
                                    </p:animScale>
                                    <p:animScale>
                                      <p:cBhvr>
                                        <p:cTn id="34" dur="166" decel="50000">
                                          <p:stCondLst>
                                            <p:cond delay="1834"/>
                                          </p:stCondLst>
                                        </p:cTn>
                                        <p:tgtEl>
                                          <p:spTgt spid="9"/>
                                        </p:tgtEl>
                                      </p:cBhvr>
                                      <p:to x="100000" y="100000"/>
                                    </p:animScale>
                                  </p:childTnLst>
                                </p:cTn>
                              </p:par>
                            </p:childTnLst>
                          </p:cTn>
                        </p:par>
                      </p:childTnLst>
                    </p:cTn>
                  </p:par>
                  <p:par>
                    <p:cTn id="35" fill="hold" nodeType="clickPar">
                      <p:stCondLst>
                        <p:cond delay="indefinite"/>
                      </p:stCondLst>
                      <p:childTnLst>
                        <p:par>
                          <p:cTn id="36" fill="hold" nodeType="withGroup">
                            <p:stCondLst>
                              <p:cond delay="0"/>
                            </p:stCondLst>
                            <p:childTnLst>
                              <p:par>
                                <p:cTn id="37" presetID="6" presetClass="entr" presetSubtype="16" fill="hold" nodeType="clickEffect">
                                  <p:stCondLst>
                                    <p:cond delay="0"/>
                                  </p:stCondLst>
                                  <p:childTnLst>
                                    <p:set>
                                      <p:cBhvr>
                                        <p:cTn id="38" dur="1" fill="hold">
                                          <p:stCondLst>
                                            <p:cond delay="0"/>
                                          </p:stCondLst>
                                        </p:cTn>
                                        <p:tgtEl>
                                          <p:spTgt spid="21512"/>
                                        </p:tgtEl>
                                        <p:attrNameLst>
                                          <p:attrName>style.visibility</p:attrName>
                                        </p:attrNameLst>
                                      </p:cBhvr>
                                      <p:to>
                                        <p:strVal val="visible"/>
                                      </p:to>
                                    </p:set>
                                    <p:animEffect transition="in" filter="circle(in)">
                                      <p:cBhvr>
                                        <p:cTn id="39" dur="2000"/>
                                        <p:tgtEl>
                                          <p:spTgt spid="215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1" descr="D:\Work2\arrow_right.png">
            <a:hlinkClick r:id="" action="ppaction://hlinkshowjump?jump=previousslide"/>
            <a:hlinkHover r:id="" action="ppaction://noaction" highlightClick="1">
              <a:snd r:embed="rId2" name="السابق.wav"/>
            </a:hlinkHover>
          </p:cNvPr>
          <p:cNvPicPr>
            <a:picLocks noChangeAspect="1" noChangeArrowheads="1"/>
          </p:cNvPicPr>
          <p:nvPr/>
        </p:nvPicPr>
        <p:blipFill>
          <a:blip r:embed="rId3" cstate="print"/>
          <a:srcRect/>
          <a:stretch>
            <a:fillRect/>
          </a:stretch>
        </p:blipFill>
        <p:spPr bwMode="auto">
          <a:xfrm rot="-6941670">
            <a:off x="-223838" y="735013"/>
            <a:ext cx="1343025" cy="1006476"/>
          </a:xfrm>
          <a:prstGeom prst="rect">
            <a:avLst/>
          </a:prstGeom>
          <a:noFill/>
          <a:ln w="9525">
            <a:noFill/>
            <a:miter lim="800000"/>
            <a:headEnd/>
            <a:tailEnd/>
          </a:ln>
        </p:spPr>
      </p:pic>
      <p:pic>
        <p:nvPicPr>
          <p:cNvPr id="5" name="Picture 12" descr="D:\Work2\arrow_next.png">
            <a:hlinkClick r:id="" action="ppaction://hlinkshowjump?jump=nextslide"/>
            <a:hlinkHover r:id="" action="ppaction://noaction" highlightClick="1">
              <a:snd r:embed="rId4" name="التالي.wav"/>
            </a:hlinkHover>
          </p:cNvPr>
          <p:cNvPicPr>
            <a:picLocks noChangeAspect="1" noChangeArrowheads="1"/>
          </p:cNvPicPr>
          <p:nvPr/>
        </p:nvPicPr>
        <p:blipFill>
          <a:blip r:embed="rId5" cstate="print"/>
          <a:srcRect/>
          <a:stretch>
            <a:fillRect/>
          </a:stretch>
        </p:blipFill>
        <p:spPr bwMode="auto">
          <a:xfrm rot="-3900995">
            <a:off x="-131763" y="4022726"/>
            <a:ext cx="1235075" cy="939800"/>
          </a:xfrm>
          <a:prstGeom prst="rect">
            <a:avLst/>
          </a:prstGeom>
          <a:noFill/>
          <a:ln w="9525">
            <a:noFill/>
            <a:miter lim="800000"/>
            <a:headEnd/>
            <a:tailEnd/>
          </a:ln>
        </p:spPr>
      </p:pic>
      <p:sp>
        <p:nvSpPr>
          <p:cNvPr id="6" name="مخطط انسيابي: محطة طرفية 5">
            <a:hlinkHover r:id="rId6" action="ppaction://hlinksldjump" highlightClick="1">
              <a:snd r:embed="rId7" name="الترجمة من Google.wav"/>
            </a:hlinkHover>
          </p:cNvPr>
          <p:cNvSpPr/>
          <p:nvPr/>
        </p:nvSpPr>
        <p:spPr>
          <a:xfrm rot="16200000">
            <a:off x="-540543" y="2636044"/>
            <a:ext cx="1944687" cy="504825"/>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400" b="1" dirty="0">
                <a:solidFill>
                  <a:schemeClr val="bg1">
                    <a:lumMod val="85000"/>
                  </a:schemeClr>
                </a:solidFill>
                <a:effectLst>
                  <a:outerShdw blurRad="38100" dist="38100" dir="2700000" algn="tl">
                    <a:srgbClr val="000000">
                      <a:alpha val="43137"/>
                    </a:srgbClr>
                  </a:outerShdw>
                </a:effectLst>
              </a:rPr>
              <a:t>الرئيسية</a:t>
            </a:r>
          </a:p>
        </p:txBody>
      </p:sp>
      <p:pic>
        <p:nvPicPr>
          <p:cNvPr id="7" name="Picture 8" descr="D:\Work2\exxit.png">
            <a:hlinkClick r:id="" action="ppaction://hlinkshowjump?jump=endshow"/>
            <a:hlinkHover r:id="" action="ppaction://noaction" highlightClick="1">
              <a:snd r:embed="rId8" name="الترجمة من Google_2.wav"/>
            </a:hlinkHover>
          </p:cNvPr>
          <p:cNvPicPr>
            <a:picLocks noChangeAspect="1" noChangeArrowheads="1"/>
          </p:cNvPicPr>
          <p:nvPr/>
        </p:nvPicPr>
        <p:blipFill>
          <a:blip r:embed="rId9" cstate="print"/>
          <a:srcRect/>
          <a:stretch>
            <a:fillRect/>
          </a:stretch>
        </p:blipFill>
        <p:spPr bwMode="auto">
          <a:xfrm>
            <a:off x="0" y="5589588"/>
            <a:ext cx="981075" cy="981075"/>
          </a:xfrm>
          <a:prstGeom prst="rect">
            <a:avLst/>
          </a:prstGeom>
          <a:noFill/>
          <a:ln w="9525">
            <a:noFill/>
            <a:miter lim="800000"/>
            <a:headEnd/>
            <a:tailEnd/>
          </a:ln>
        </p:spPr>
      </p:pic>
      <p:sp>
        <p:nvSpPr>
          <p:cNvPr id="9" name="مخطط انسيابي: تحضير 8"/>
          <p:cNvSpPr/>
          <p:nvPr/>
        </p:nvSpPr>
        <p:spPr>
          <a:xfrm>
            <a:off x="2033588" y="344488"/>
            <a:ext cx="6121400" cy="719137"/>
          </a:xfrm>
          <a:prstGeom prst="flowChartPreparation">
            <a:avLst/>
          </a:prstGeom>
        </p:spPr>
        <p:style>
          <a:lnRef idx="3">
            <a:schemeClr val="lt1"/>
          </a:lnRef>
          <a:fillRef idx="1">
            <a:schemeClr val="accent1"/>
          </a:fillRef>
          <a:effectRef idx="1">
            <a:schemeClr val="accent1"/>
          </a:effectRef>
          <a:fontRef idx="minor">
            <a:schemeClr val="lt1"/>
          </a:fontRef>
        </p:style>
        <p:txBody>
          <a:bodyPr rtlCol="1" anchor="ctr"/>
          <a:lstStyle/>
          <a:p>
            <a:pPr algn="ctr" fontAlgn="auto">
              <a:spcBef>
                <a:spcPts val="0"/>
              </a:spcBef>
              <a:spcAft>
                <a:spcPts val="0"/>
              </a:spcAft>
              <a:defRPr/>
            </a:pPr>
            <a:r>
              <a:rPr lang="ar-SA" sz="2400" b="1" dirty="0">
                <a:solidFill>
                  <a:srgbClr val="8064A2">
                    <a:lumMod val="20000"/>
                    <a:lumOff val="80000"/>
                  </a:srgbClr>
                </a:solidFill>
                <a:effectLst>
                  <a:outerShdw blurRad="38100" dist="38100" dir="2700000" algn="tl">
                    <a:srgbClr val="000000">
                      <a:alpha val="43137"/>
                    </a:srgbClr>
                  </a:outerShdw>
                </a:effectLst>
                <a:latin typeface="ae_AlMothnna" pitchFamily="34" charset="-78"/>
                <a:cs typeface="ae_AlMothnna" pitchFamily="34" charset="-78"/>
              </a:rPr>
              <a:t>الاعلانات والاتصميمات المطبوعة</a:t>
            </a:r>
          </a:p>
        </p:txBody>
      </p:sp>
      <p:grpSp>
        <p:nvGrpSpPr>
          <p:cNvPr id="21511" name="Group 10"/>
          <p:cNvGrpSpPr>
            <a:grpSpLocks/>
          </p:cNvGrpSpPr>
          <p:nvPr/>
        </p:nvGrpSpPr>
        <p:grpSpPr bwMode="auto">
          <a:xfrm>
            <a:off x="1025525" y="1101725"/>
            <a:ext cx="8088313" cy="5640388"/>
            <a:chOff x="1025318" y="1101537"/>
            <a:chExt cx="8087919" cy="5639831"/>
          </a:xfrm>
        </p:grpSpPr>
        <p:pic>
          <p:nvPicPr>
            <p:cNvPr id="21515" name="Picture 1"/>
            <p:cNvPicPr>
              <a:picLocks noChangeAspect="1"/>
            </p:cNvPicPr>
            <p:nvPr/>
          </p:nvPicPr>
          <p:blipFill>
            <a:blip r:embed="rId10" cstate="print"/>
            <a:srcRect/>
            <a:stretch>
              <a:fillRect/>
            </a:stretch>
          </p:blipFill>
          <p:spPr bwMode="auto">
            <a:xfrm rot="-705579">
              <a:off x="8381085" y="1148720"/>
              <a:ext cx="588365" cy="1217340"/>
            </a:xfrm>
            <a:prstGeom prst="rect">
              <a:avLst/>
            </a:prstGeom>
            <a:noFill/>
            <a:ln w="9525">
              <a:noFill/>
              <a:miter lim="800000"/>
              <a:headEnd/>
              <a:tailEnd/>
            </a:ln>
          </p:spPr>
        </p:pic>
        <p:pic>
          <p:nvPicPr>
            <p:cNvPr id="21516" name="Picture 2"/>
            <p:cNvPicPr>
              <a:picLocks noChangeAspect="1"/>
            </p:cNvPicPr>
            <p:nvPr/>
          </p:nvPicPr>
          <p:blipFill>
            <a:blip r:embed="rId11" cstate="print"/>
            <a:srcRect/>
            <a:stretch>
              <a:fillRect/>
            </a:stretch>
          </p:blipFill>
          <p:spPr bwMode="auto">
            <a:xfrm>
              <a:off x="8375569" y="4653136"/>
              <a:ext cx="737668" cy="1504950"/>
            </a:xfrm>
            <a:prstGeom prst="rect">
              <a:avLst/>
            </a:prstGeom>
            <a:noFill/>
            <a:ln w="9525">
              <a:noFill/>
              <a:miter lim="800000"/>
              <a:headEnd/>
              <a:tailEnd/>
            </a:ln>
          </p:spPr>
        </p:pic>
        <p:pic>
          <p:nvPicPr>
            <p:cNvPr id="21517" name="Picture 7"/>
            <p:cNvPicPr>
              <a:picLocks noChangeAspect="1"/>
            </p:cNvPicPr>
            <p:nvPr/>
          </p:nvPicPr>
          <p:blipFill>
            <a:blip r:embed="rId12" cstate="print">
              <a:lum bright="70000" contrast="-70000"/>
            </a:blip>
            <a:srcRect/>
            <a:stretch>
              <a:fillRect/>
            </a:stretch>
          </p:blipFill>
          <p:spPr bwMode="auto">
            <a:xfrm>
              <a:off x="1025318" y="1101537"/>
              <a:ext cx="7350251" cy="5639831"/>
            </a:xfrm>
            <a:prstGeom prst="rect">
              <a:avLst/>
            </a:prstGeom>
            <a:noFill/>
            <a:ln w="9525">
              <a:noFill/>
              <a:miter lim="800000"/>
              <a:headEnd/>
              <a:tailEnd/>
            </a:ln>
          </p:spPr>
        </p:pic>
        <p:pic>
          <p:nvPicPr>
            <p:cNvPr id="21518" name="Picture 9"/>
            <p:cNvPicPr>
              <a:picLocks noChangeAspect="1"/>
            </p:cNvPicPr>
            <p:nvPr/>
          </p:nvPicPr>
          <p:blipFill>
            <a:blip r:embed="rId13" cstate="print"/>
            <a:srcRect/>
            <a:stretch>
              <a:fillRect/>
            </a:stretch>
          </p:blipFill>
          <p:spPr bwMode="auto">
            <a:xfrm>
              <a:off x="8375569" y="2970024"/>
              <a:ext cx="737668" cy="1251064"/>
            </a:xfrm>
            <a:prstGeom prst="rect">
              <a:avLst/>
            </a:prstGeom>
            <a:noFill/>
            <a:ln w="9525">
              <a:noFill/>
              <a:miter lim="800000"/>
              <a:headEnd/>
              <a:tailEnd/>
            </a:ln>
          </p:spPr>
        </p:pic>
      </p:grpSp>
      <p:pic>
        <p:nvPicPr>
          <p:cNvPr id="22538" name="Picture 3"/>
          <p:cNvPicPr>
            <a:picLocks noChangeAspect="1" noChangeArrowheads="1"/>
          </p:cNvPicPr>
          <p:nvPr/>
        </p:nvPicPr>
        <p:blipFill>
          <a:blip r:embed="rId14" cstate="print"/>
          <a:srcRect/>
          <a:stretch>
            <a:fillRect/>
          </a:stretch>
        </p:blipFill>
        <p:spPr bwMode="auto">
          <a:xfrm>
            <a:off x="1042988" y="3887788"/>
            <a:ext cx="7316787" cy="2433637"/>
          </a:xfrm>
          <a:prstGeom prst="rect">
            <a:avLst/>
          </a:prstGeom>
          <a:noFill/>
          <a:ln w="9525">
            <a:noFill/>
            <a:miter lim="800000"/>
            <a:headEnd/>
            <a:tailEnd/>
          </a:ln>
          <a:effectLst/>
        </p:spPr>
      </p:pic>
      <p:pic>
        <p:nvPicPr>
          <p:cNvPr id="22543" name="Picture 15"/>
          <p:cNvPicPr>
            <a:picLocks noChangeAspect="1" noChangeArrowheads="1"/>
          </p:cNvPicPr>
          <p:nvPr/>
        </p:nvPicPr>
        <p:blipFill>
          <a:blip r:embed="rId15" cstate="print"/>
          <a:srcRect/>
          <a:stretch>
            <a:fillRect/>
          </a:stretch>
        </p:blipFill>
        <p:spPr bwMode="auto">
          <a:xfrm>
            <a:off x="5364163" y="1122363"/>
            <a:ext cx="2987675" cy="635000"/>
          </a:xfrm>
          <a:prstGeom prst="rect">
            <a:avLst/>
          </a:prstGeom>
          <a:noFill/>
          <a:ln w="9525">
            <a:noFill/>
            <a:miter lim="800000"/>
            <a:headEnd/>
            <a:tailEnd/>
          </a:ln>
          <a:effectLst/>
        </p:spPr>
      </p:pic>
      <p:pic>
        <p:nvPicPr>
          <p:cNvPr id="22544" name="Picture 16"/>
          <p:cNvPicPr>
            <a:picLocks noChangeAspect="1" noChangeArrowheads="1"/>
          </p:cNvPicPr>
          <p:nvPr/>
        </p:nvPicPr>
        <p:blipFill>
          <a:blip r:embed="rId16" cstate="print"/>
          <a:srcRect/>
          <a:stretch>
            <a:fillRect/>
          </a:stretch>
        </p:blipFill>
        <p:spPr bwMode="auto">
          <a:xfrm>
            <a:off x="1173163" y="1844675"/>
            <a:ext cx="7202487" cy="1751013"/>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4"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to="" calcmode="lin" valueType="num">
                                      <p:cBhvr>
                                        <p:cTn id="10" dur="1" fill="hold"/>
                                        <p:tgtEl>
                                          <p:spTgt spid="4"/>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to="" calcmode="lin" valueType="num">
                                      <p:cBhvr>
                                        <p:cTn id="13" dur="1" fill="hold"/>
                                        <p:tgtEl>
                                          <p:spTgt spid="5"/>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1" presetClass="entr" presetSubtype="1" fill="hold" nodeType="clickEffect">
                                  <p:stCondLst>
                                    <p:cond delay="0"/>
                                  </p:stCondLst>
                                  <p:childTnLst>
                                    <p:set>
                                      <p:cBhvr>
                                        <p:cTn id="27" dur="1" fill="hold">
                                          <p:stCondLst>
                                            <p:cond delay="0"/>
                                          </p:stCondLst>
                                        </p:cTn>
                                        <p:tgtEl>
                                          <p:spTgt spid="22543"/>
                                        </p:tgtEl>
                                        <p:attrNameLst>
                                          <p:attrName>style.visibility</p:attrName>
                                        </p:attrNameLst>
                                      </p:cBhvr>
                                      <p:to>
                                        <p:strVal val="visible"/>
                                      </p:to>
                                    </p:set>
                                    <p:animEffect transition="in" filter="wheel(1)">
                                      <p:cBhvr>
                                        <p:cTn id="28" dur="2000"/>
                                        <p:tgtEl>
                                          <p:spTgt spid="22543"/>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6" presetClass="entr" presetSubtype="0" fill="hold" nodeType="clickEffect">
                                  <p:stCondLst>
                                    <p:cond delay="0"/>
                                  </p:stCondLst>
                                  <p:childTnLst>
                                    <p:set>
                                      <p:cBhvr>
                                        <p:cTn id="32" dur="1" fill="hold">
                                          <p:stCondLst>
                                            <p:cond delay="0"/>
                                          </p:stCondLst>
                                        </p:cTn>
                                        <p:tgtEl>
                                          <p:spTgt spid="22544"/>
                                        </p:tgtEl>
                                        <p:attrNameLst>
                                          <p:attrName>style.visibility</p:attrName>
                                        </p:attrNameLst>
                                      </p:cBhvr>
                                      <p:to>
                                        <p:strVal val="visible"/>
                                      </p:to>
                                    </p:set>
                                    <p:animEffect transition="in" filter="wipe(down)">
                                      <p:cBhvr>
                                        <p:cTn id="33" dur="580">
                                          <p:stCondLst>
                                            <p:cond delay="0"/>
                                          </p:stCondLst>
                                        </p:cTn>
                                        <p:tgtEl>
                                          <p:spTgt spid="22544"/>
                                        </p:tgtEl>
                                      </p:cBhvr>
                                    </p:animEffect>
                                    <p:anim calcmode="lin" valueType="num">
                                      <p:cBhvr>
                                        <p:cTn id="34" dur="1822" tmFilter="0,0; 0.14,0.36; 0.43,0.73; 0.71,0.91; 1.0,1.0">
                                          <p:stCondLst>
                                            <p:cond delay="0"/>
                                          </p:stCondLst>
                                        </p:cTn>
                                        <p:tgtEl>
                                          <p:spTgt spid="22544"/>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22544"/>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22544"/>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22544"/>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22544"/>
                                        </p:tgtEl>
                                        <p:attrNameLst>
                                          <p:attrName>ppt_y</p:attrName>
                                        </p:attrNameLst>
                                      </p:cBhvr>
                                      <p:tavLst>
                                        <p:tav tm="0" fmla="#ppt_y-sin(pi*$)/81">
                                          <p:val>
                                            <p:fltVal val="0"/>
                                          </p:val>
                                        </p:tav>
                                        <p:tav tm="100000">
                                          <p:val>
                                            <p:fltVal val="1"/>
                                          </p:val>
                                        </p:tav>
                                      </p:tavLst>
                                    </p:anim>
                                    <p:animScale>
                                      <p:cBhvr>
                                        <p:cTn id="39" dur="26">
                                          <p:stCondLst>
                                            <p:cond delay="650"/>
                                          </p:stCondLst>
                                        </p:cTn>
                                        <p:tgtEl>
                                          <p:spTgt spid="22544"/>
                                        </p:tgtEl>
                                      </p:cBhvr>
                                      <p:to x="100000" y="60000"/>
                                    </p:animScale>
                                    <p:animScale>
                                      <p:cBhvr>
                                        <p:cTn id="40" dur="166" decel="50000">
                                          <p:stCondLst>
                                            <p:cond delay="676"/>
                                          </p:stCondLst>
                                        </p:cTn>
                                        <p:tgtEl>
                                          <p:spTgt spid="22544"/>
                                        </p:tgtEl>
                                      </p:cBhvr>
                                      <p:to x="100000" y="100000"/>
                                    </p:animScale>
                                    <p:animScale>
                                      <p:cBhvr>
                                        <p:cTn id="41" dur="26">
                                          <p:stCondLst>
                                            <p:cond delay="1312"/>
                                          </p:stCondLst>
                                        </p:cTn>
                                        <p:tgtEl>
                                          <p:spTgt spid="22544"/>
                                        </p:tgtEl>
                                      </p:cBhvr>
                                      <p:to x="100000" y="80000"/>
                                    </p:animScale>
                                    <p:animScale>
                                      <p:cBhvr>
                                        <p:cTn id="42" dur="166" decel="50000">
                                          <p:stCondLst>
                                            <p:cond delay="1338"/>
                                          </p:stCondLst>
                                        </p:cTn>
                                        <p:tgtEl>
                                          <p:spTgt spid="22544"/>
                                        </p:tgtEl>
                                      </p:cBhvr>
                                      <p:to x="100000" y="100000"/>
                                    </p:animScale>
                                    <p:animScale>
                                      <p:cBhvr>
                                        <p:cTn id="43" dur="26">
                                          <p:stCondLst>
                                            <p:cond delay="1642"/>
                                          </p:stCondLst>
                                        </p:cTn>
                                        <p:tgtEl>
                                          <p:spTgt spid="22544"/>
                                        </p:tgtEl>
                                      </p:cBhvr>
                                      <p:to x="100000" y="90000"/>
                                    </p:animScale>
                                    <p:animScale>
                                      <p:cBhvr>
                                        <p:cTn id="44" dur="166" decel="50000">
                                          <p:stCondLst>
                                            <p:cond delay="1668"/>
                                          </p:stCondLst>
                                        </p:cTn>
                                        <p:tgtEl>
                                          <p:spTgt spid="22544"/>
                                        </p:tgtEl>
                                      </p:cBhvr>
                                      <p:to x="100000" y="100000"/>
                                    </p:animScale>
                                    <p:animScale>
                                      <p:cBhvr>
                                        <p:cTn id="45" dur="26">
                                          <p:stCondLst>
                                            <p:cond delay="1808"/>
                                          </p:stCondLst>
                                        </p:cTn>
                                        <p:tgtEl>
                                          <p:spTgt spid="22544"/>
                                        </p:tgtEl>
                                      </p:cBhvr>
                                      <p:to x="100000" y="95000"/>
                                    </p:animScale>
                                    <p:animScale>
                                      <p:cBhvr>
                                        <p:cTn id="46" dur="166" decel="50000">
                                          <p:stCondLst>
                                            <p:cond delay="1834"/>
                                          </p:stCondLst>
                                        </p:cTn>
                                        <p:tgtEl>
                                          <p:spTgt spid="22544"/>
                                        </p:tgtEl>
                                      </p:cBhvr>
                                      <p:to x="100000" y="100000"/>
                                    </p:animScale>
                                  </p:childTnLst>
                                </p:cTn>
                              </p:par>
                            </p:childTnLst>
                          </p:cTn>
                        </p:par>
                      </p:childTnLst>
                    </p:cTn>
                  </p:par>
                  <p:par>
                    <p:cTn id="47" fill="hold" nodeType="clickPar">
                      <p:stCondLst>
                        <p:cond delay="indefinite"/>
                      </p:stCondLst>
                      <p:childTnLst>
                        <p:par>
                          <p:cTn id="48" fill="hold" nodeType="withGroup">
                            <p:stCondLst>
                              <p:cond delay="0"/>
                            </p:stCondLst>
                            <p:childTnLst>
                              <p:par>
                                <p:cTn id="49" presetID="31" presetClass="entr" presetSubtype="0" fill="hold" nodeType="clickEffect">
                                  <p:stCondLst>
                                    <p:cond delay="0"/>
                                  </p:stCondLst>
                                  <p:childTnLst>
                                    <p:set>
                                      <p:cBhvr>
                                        <p:cTn id="50" dur="1" fill="hold">
                                          <p:stCondLst>
                                            <p:cond delay="0"/>
                                          </p:stCondLst>
                                        </p:cTn>
                                        <p:tgtEl>
                                          <p:spTgt spid="22538"/>
                                        </p:tgtEl>
                                        <p:attrNameLst>
                                          <p:attrName>style.visibility</p:attrName>
                                        </p:attrNameLst>
                                      </p:cBhvr>
                                      <p:to>
                                        <p:strVal val="visible"/>
                                      </p:to>
                                    </p:set>
                                    <p:anim calcmode="lin" valueType="num">
                                      <p:cBhvr>
                                        <p:cTn id="51" dur="1000" fill="hold"/>
                                        <p:tgtEl>
                                          <p:spTgt spid="22538"/>
                                        </p:tgtEl>
                                        <p:attrNameLst>
                                          <p:attrName>ppt_w</p:attrName>
                                        </p:attrNameLst>
                                      </p:cBhvr>
                                      <p:tavLst>
                                        <p:tav tm="0">
                                          <p:val>
                                            <p:fltVal val="0"/>
                                          </p:val>
                                        </p:tav>
                                        <p:tav tm="100000">
                                          <p:val>
                                            <p:strVal val="#ppt_w"/>
                                          </p:val>
                                        </p:tav>
                                      </p:tavLst>
                                    </p:anim>
                                    <p:anim calcmode="lin" valueType="num">
                                      <p:cBhvr>
                                        <p:cTn id="52" dur="1000" fill="hold"/>
                                        <p:tgtEl>
                                          <p:spTgt spid="22538"/>
                                        </p:tgtEl>
                                        <p:attrNameLst>
                                          <p:attrName>ppt_h</p:attrName>
                                        </p:attrNameLst>
                                      </p:cBhvr>
                                      <p:tavLst>
                                        <p:tav tm="0">
                                          <p:val>
                                            <p:fltVal val="0"/>
                                          </p:val>
                                        </p:tav>
                                        <p:tav tm="100000">
                                          <p:val>
                                            <p:strVal val="#ppt_h"/>
                                          </p:val>
                                        </p:tav>
                                      </p:tavLst>
                                    </p:anim>
                                    <p:anim calcmode="lin" valueType="num">
                                      <p:cBhvr>
                                        <p:cTn id="53" dur="1000" fill="hold"/>
                                        <p:tgtEl>
                                          <p:spTgt spid="22538"/>
                                        </p:tgtEl>
                                        <p:attrNameLst>
                                          <p:attrName>style.rotation</p:attrName>
                                        </p:attrNameLst>
                                      </p:cBhvr>
                                      <p:tavLst>
                                        <p:tav tm="0">
                                          <p:val>
                                            <p:fltVal val="90"/>
                                          </p:val>
                                        </p:tav>
                                        <p:tav tm="100000">
                                          <p:val>
                                            <p:fltVal val="0"/>
                                          </p:val>
                                        </p:tav>
                                      </p:tavLst>
                                    </p:anim>
                                    <p:animEffect transition="in" filter="fade">
                                      <p:cBhvr>
                                        <p:cTn id="54" dur="1000"/>
                                        <p:tgtEl>
                                          <p:spTgt spid="225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1" descr="D:\Work2\arrow_right.png">
            <a:hlinkClick r:id="" action="ppaction://hlinkshowjump?jump=previousslide"/>
            <a:hlinkHover r:id="" action="ppaction://noaction" highlightClick="1">
              <a:snd r:embed="rId2" name="السابق.wav"/>
            </a:hlinkHover>
          </p:cNvPr>
          <p:cNvPicPr>
            <a:picLocks noChangeAspect="1" noChangeArrowheads="1"/>
          </p:cNvPicPr>
          <p:nvPr/>
        </p:nvPicPr>
        <p:blipFill>
          <a:blip r:embed="rId3" cstate="print"/>
          <a:srcRect/>
          <a:stretch>
            <a:fillRect/>
          </a:stretch>
        </p:blipFill>
        <p:spPr bwMode="auto">
          <a:xfrm rot="-6941670">
            <a:off x="-223838" y="735013"/>
            <a:ext cx="1343025" cy="1006476"/>
          </a:xfrm>
          <a:prstGeom prst="rect">
            <a:avLst/>
          </a:prstGeom>
          <a:noFill/>
          <a:ln w="9525">
            <a:noFill/>
            <a:miter lim="800000"/>
            <a:headEnd/>
            <a:tailEnd/>
          </a:ln>
        </p:spPr>
      </p:pic>
      <p:pic>
        <p:nvPicPr>
          <p:cNvPr id="5" name="Picture 12" descr="D:\Work2\arrow_next.png">
            <a:hlinkClick r:id="" action="ppaction://hlinkshowjump?jump=nextslide"/>
            <a:hlinkHover r:id="" action="ppaction://noaction" highlightClick="1">
              <a:snd r:embed="rId4" name="التالي.wav"/>
            </a:hlinkHover>
          </p:cNvPr>
          <p:cNvPicPr>
            <a:picLocks noChangeAspect="1" noChangeArrowheads="1"/>
          </p:cNvPicPr>
          <p:nvPr/>
        </p:nvPicPr>
        <p:blipFill>
          <a:blip r:embed="rId5" cstate="print"/>
          <a:srcRect/>
          <a:stretch>
            <a:fillRect/>
          </a:stretch>
        </p:blipFill>
        <p:spPr bwMode="auto">
          <a:xfrm rot="-3900995">
            <a:off x="-131763" y="4022726"/>
            <a:ext cx="1235075" cy="939800"/>
          </a:xfrm>
          <a:prstGeom prst="rect">
            <a:avLst/>
          </a:prstGeom>
          <a:noFill/>
          <a:ln w="9525">
            <a:noFill/>
            <a:miter lim="800000"/>
            <a:headEnd/>
            <a:tailEnd/>
          </a:ln>
        </p:spPr>
      </p:pic>
      <p:sp>
        <p:nvSpPr>
          <p:cNvPr id="6" name="مخطط انسيابي: محطة طرفية 5">
            <a:hlinkHover r:id="rId6" action="ppaction://hlinksldjump" highlightClick="1">
              <a:snd r:embed="rId7" name="الترجمة من Google.wav"/>
            </a:hlinkHover>
          </p:cNvPr>
          <p:cNvSpPr/>
          <p:nvPr/>
        </p:nvSpPr>
        <p:spPr>
          <a:xfrm rot="16200000">
            <a:off x="-540543" y="2636044"/>
            <a:ext cx="1944687" cy="504825"/>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400" b="1" dirty="0">
                <a:solidFill>
                  <a:schemeClr val="bg1">
                    <a:lumMod val="85000"/>
                  </a:schemeClr>
                </a:solidFill>
                <a:effectLst>
                  <a:outerShdw blurRad="38100" dist="38100" dir="2700000" algn="tl">
                    <a:srgbClr val="000000">
                      <a:alpha val="43137"/>
                    </a:srgbClr>
                  </a:outerShdw>
                </a:effectLst>
              </a:rPr>
              <a:t>الرئيسية</a:t>
            </a:r>
          </a:p>
        </p:txBody>
      </p:sp>
      <p:pic>
        <p:nvPicPr>
          <p:cNvPr id="7" name="Picture 8" descr="D:\Work2\exxit.png">
            <a:hlinkClick r:id="" action="ppaction://hlinkshowjump?jump=endshow"/>
            <a:hlinkHover r:id="" action="ppaction://noaction" highlightClick="1">
              <a:snd r:embed="rId8" name="الترجمة من Google_2.wav"/>
            </a:hlinkHover>
          </p:cNvPr>
          <p:cNvPicPr>
            <a:picLocks noChangeAspect="1" noChangeArrowheads="1"/>
          </p:cNvPicPr>
          <p:nvPr/>
        </p:nvPicPr>
        <p:blipFill>
          <a:blip r:embed="rId9" cstate="print"/>
          <a:srcRect/>
          <a:stretch>
            <a:fillRect/>
          </a:stretch>
        </p:blipFill>
        <p:spPr bwMode="auto">
          <a:xfrm>
            <a:off x="0" y="5589588"/>
            <a:ext cx="981075" cy="981075"/>
          </a:xfrm>
          <a:prstGeom prst="rect">
            <a:avLst/>
          </a:prstGeom>
          <a:noFill/>
          <a:ln w="9525">
            <a:noFill/>
            <a:miter lim="800000"/>
            <a:headEnd/>
            <a:tailEnd/>
          </a:ln>
        </p:spPr>
      </p:pic>
      <p:sp>
        <p:nvSpPr>
          <p:cNvPr id="9" name="مخطط انسيابي: تحضير 8"/>
          <p:cNvSpPr/>
          <p:nvPr/>
        </p:nvSpPr>
        <p:spPr>
          <a:xfrm>
            <a:off x="2033588" y="344488"/>
            <a:ext cx="6121400" cy="719137"/>
          </a:xfrm>
          <a:prstGeom prst="flowChartPreparation">
            <a:avLst/>
          </a:prstGeom>
        </p:spPr>
        <p:style>
          <a:lnRef idx="3">
            <a:schemeClr val="lt1"/>
          </a:lnRef>
          <a:fillRef idx="1">
            <a:schemeClr val="accent1"/>
          </a:fillRef>
          <a:effectRef idx="1">
            <a:schemeClr val="accent1"/>
          </a:effectRef>
          <a:fontRef idx="minor">
            <a:schemeClr val="lt1"/>
          </a:fontRef>
        </p:style>
        <p:txBody>
          <a:bodyPr rtlCol="1" anchor="ctr"/>
          <a:lstStyle/>
          <a:p>
            <a:pPr algn="ctr" fontAlgn="auto">
              <a:spcBef>
                <a:spcPts val="0"/>
              </a:spcBef>
              <a:spcAft>
                <a:spcPts val="0"/>
              </a:spcAft>
              <a:defRPr/>
            </a:pPr>
            <a:r>
              <a:rPr lang="ar-SA" sz="2400" b="1" dirty="0">
                <a:solidFill>
                  <a:srgbClr val="8064A2">
                    <a:lumMod val="20000"/>
                    <a:lumOff val="80000"/>
                  </a:srgbClr>
                </a:solidFill>
                <a:effectLst>
                  <a:outerShdw blurRad="38100" dist="38100" dir="2700000" algn="tl">
                    <a:srgbClr val="000000">
                      <a:alpha val="43137"/>
                    </a:srgbClr>
                  </a:outerShdw>
                </a:effectLst>
                <a:latin typeface="ae_AlMothnna" pitchFamily="34" charset="-78"/>
                <a:cs typeface="ae_AlMothnna" pitchFamily="34" charset="-78"/>
              </a:rPr>
              <a:t>الاعلانات والاتصميمات المطبوعة</a:t>
            </a:r>
          </a:p>
        </p:txBody>
      </p:sp>
      <p:grpSp>
        <p:nvGrpSpPr>
          <p:cNvPr id="22535" name="Group 10"/>
          <p:cNvGrpSpPr>
            <a:grpSpLocks/>
          </p:cNvGrpSpPr>
          <p:nvPr/>
        </p:nvGrpSpPr>
        <p:grpSpPr bwMode="auto">
          <a:xfrm>
            <a:off x="1025525" y="1101725"/>
            <a:ext cx="8088313" cy="5640388"/>
            <a:chOff x="1025318" y="1101537"/>
            <a:chExt cx="8087919" cy="5639831"/>
          </a:xfrm>
        </p:grpSpPr>
        <p:pic>
          <p:nvPicPr>
            <p:cNvPr id="22538" name="Picture 1"/>
            <p:cNvPicPr>
              <a:picLocks noChangeAspect="1"/>
            </p:cNvPicPr>
            <p:nvPr/>
          </p:nvPicPr>
          <p:blipFill>
            <a:blip r:embed="rId10" cstate="print"/>
            <a:srcRect/>
            <a:stretch>
              <a:fillRect/>
            </a:stretch>
          </p:blipFill>
          <p:spPr bwMode="auto">
            <a:xfrm rot="-705579">
              <a:off x="8381085" y="1148720"/>
              <a:ext cx="588365" cy="1217340"/>
            </a:xfrm>
            <a:prstGeom prst="rect">
              <a:avLst/>
            </a:prstGeom>
            <a:noFill/>
            <a:ln w="9525">
              <a:noFill/>
              <a:miter lim="800000"/>
              <a:headEnd/>
              <a:tailEnd/>
            </a:ln>
          </p:spPr>
        </p:pic>
        <p:pic>
          <p:nvPicPr>
            <p:cNvPr id="22539" name="Picture 2"/>
            <p:cNvPicPr>
              <a:picLocks noChangeAspect="1"/>
            </p:cNvPicPr>
            <p:nvPr/>
          </p:nvPicPr>
          <p:blipFill>
            <a:blip r:embed="rId11" cstate="print"/>
            <a:srcRect/>
            <a:stretch>
              <a:fillRect/>
            </a:stretch>
          </p:blipFill>
          <p:spPr bwMode="auto">
            <a:xfrm>
              <a:off x="8375569" y="4653136"/>
              <a:ext cx="737668" cy="1504950"/>
            </a:xfrm>
            <a:prstGeom prst="rect">
              <a:avLst/>
            </a:prstGeom>
            <a:noFill/>
            <a:ln w="9525">
              <a:noFill/>
              <a:miter lim="800000"/>
              <a:headEnd/>
              <a:tailEnd/>
            </a:ln>
          </p:spPr>
        </p:pic>
        <p:pic>
          <p:nvPicPr>
            <p:cNvPr id="22540" name="Picture 7"/>
            <p:cNvPicPr>
              <a:picLocks noChangeAspect="1"/>
            </p:cNvPicPr>
            <p:nvPr/>
          </p:nvPicPr>
          <p:blipFill>
            <a:blip r:embed="rId12" cstate="print">
              <a:lum bright="70000" contrast="-70000"/>
            </a:blip>
            <a:srcRect/>
            <a:stretch>
              <a:fillRect/>
            </a:stretch>
          </p:blipFill>
          <p:spPr bwMode="auto">
            <a:xfrm>
              <a:off x="1025318" y="1101537"/>
              <a:ext cx="7350251" cy="5639831"/>
            </a:xfrm>
            <a:prstGeom prst="rect">
              <a:avLst/>
            </a:prstGeom>
            <a:noFill/>
            <a:ln w="9525">
              <a:noFill/>
              <a:miter lim="800000"/>
              <a:headEnd/>
              <a:tailEnd/>
            </a:ln>
          </p:spPr>
        </p:pic>
        <p:pic>
          <p:nvPicPr>
            <p:cNvPr id="22541" name="Picture 9"/>
            <p:cNvPicPr>
              <a:picLocks noChangeAspect="1"/>
            </p:cNvPicPr>
            <p:nvPr/>
          </p:nvPicPr>
          <p:blipFill>
            <a:blip r:embed="rId13" cstate="print"/>
            <a:srcRect/>
            <a:stretch>
              <a:fillRect/>
            </a:stretch>
          </p:blipFill>
          <p:spPr bwMode="auto">
            <a:xfrm>
              <a:off x="8375569" y="2970024"/>
              <a:ext cx="737668" cy="1251064"/>
            </a:xfrm>
            <a:prstGeom prst="rect">
              <a:avLst/>
            </a:prstGeom>
            <a:noFill/>
            <a:ln w="9525">
              <a:noFill/>
              <a:miter lim="800000"/>
              <a:headEnd/>
              <a:tailEnd/>
            </a:ln>
          </p:spPr>
        </p:pic>
      </p:grpSp>
      <p:pic>
        <p:nvPicPr>
          <p:cNvPr id="23565" name="Picture 13"/>
          <p:cNvPicPr>
            <a:picLocks noChangeAspect="1" noChangeArrowheads="1"/>
          </p:cNvPicPr>
          <p:nvPr/>
        </p:nvPicPr>
        <p:blipFill>
          <a:blip r:embed="rId14" cstate="print"/>
          <a:srcRect/>
          <a:stretch>
            <a:fillRect/>
          </a:stretch>
        </p:blipFill>
        <p:spPr bwMode="auto">
          <a:xfrm>
            <a:off x="5292725" y="1238250"/>
            <a:ext cx="2971800" cy="742950"/>
          </a:xfrm>
          <a:prstGeom prst="rect">
            <a:avLst/>
          </a:prstGeom>
          <a:noFill/>
          <a:ln w="9525">
            <a:noFill/>
            <a:miter lim="800000"/>
            <a:headEnd/>
            <a:tailEnd/>
          </a:ln>
          <a:effectLst/>
        </p:spPr>
      </p:pic>
      <p:pic>
        <p:nvPicPr>
          <p:cNvPr id="23566" name="Picture 14"/>
          <p:cNvPicPr>
            <a:picLocks noChangeAspect="1" noChangeArrowheads="1"/>
          </p:cNvPicPr>
          <p:nvPr/>
        </p:nvPicPr>
        <p:blipFill>
          <a:blip r:embed="rId15" cstate="print"/>
          <a:srcRect/>
          <a:stretch>
            <a:fillRect/>
          </a:stretch>
        </p:blipFill>
        <p:spPr bwMode="auto">
          <a:xfrm>
            <a:off x="1192213" y="2135188"/>
            <a:ext cx="6962775" cy="3525837"/>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4"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to="" calcmode="lin" valueType="num">
                                      <p:cBhvr>
                                        <p:cTn id="10" dur="1" fill="hold"/>
                                        <p:tgtEl>
                                          <p:spTgt spid="4"/>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to="" calcmode="lin" valueType="num">
                                      <p:cBhvr>
                                        <p:cTn id="13" dur="1" fill="hold"/>
                                        <p:tgtEl>
                                          <p:spTgt spid="5"/>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randombar(horizontal)">
                                      <p:cBhvr>
                                        <p:cTn id="21" dur="500"/>
                                        <p:tgtEl>
                                          <p:spTgt spid="9"/>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6" presetClass="entr" presetSubtype="0" fill="hold" nodeType="clickEffect">
                                  <p:stCondLst>
                                    <p:cond delay="0"/>
                                  </p:stCondLst>
                                  <p:childTnLst>
                                    <p:set>
                                      <p:cBhvr>
                                        <p:cTn id="25" dur="1" fill="hold">
                                          <p:stCondLst>
                                            <p:cond delay="0"/>
                                          </p:stCondLst>
                                        </p:cTn>
                                        <p:tgtEl>
                                          <p:spTgt spid="23565"/>
                                        </p:tgtEl>
                                        <p:attrNameLst>
                                          <p:attrName>style.visibility</p:attrName>
                                        </p:attrNameLst>
                                      </p:cBhvr>
                                      <p:to>
                                        <p:strVal val="visible"/>
                                      </p:to>
                                    </p:set>
                                    <p:animEffect transition="in" filter="wipe(down)">
                                      <p:cBhvr>
                                        <p:cTn id="26" dur="580">
                                          <p:stCondLst>
                                            <p:cond delay="0"/>
                                          </p:stCondLst>
                                        </p:cTn>
                                        <p:tgtEl>
                                          <p:spTgt spid="23565"/>
                                        </p:tgtEl>
                                      </p:cBhvr>
                                    </p:animEffect>
                                    <p:anim calcmode="lin" valueType="num">
                                      <p:cBhvr>
                                        <p:cTn id="27" dur="1822" tmFilter="0,0; 0.14,0.36; 0.43,0.73; 0.71,0.91; 1.0,1.0">
                                          <p:stCondLst>
                                            <p:cond delay="0"/>
                                          </p:stCondLst>
                                        </p:cTn>
                                        <p:tgtEl>
                                          <p:spTgt spid="23565"/>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23565"/>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23565"/>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23565"/>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23565"/>
                                        </p:tgtEl>
                                        <p:attrNameLst>
                                          <p:attrName>ppt_y</p:attrName>
                                        </p:attrNameLst>
                                      </p:cBhvr>
                                      <p:tavLst>
                                        <p:tav tm="0" fmla="#ppt_y-sin(pi*$)/81">
                                          <p:val>
                                            <p:fltVal val="0"/>
                                          </p:val>
                                        </p:tav>
                                        <p:tav tm="100000">
                                          <p:val>
                                            <p:fltVal val="1"/>
                                          </p:val>
                                        </p:tav>
                                      </p:tavLst>
                                    </p:anim>
                                    <p:animScale>
                                      <p:cBhvr>
                                        <p:cTn id="32" dur="26">
                                          <p:stCondLst>
                                            <p:cond delay="650"/>
                                          </p:stCondLst>
                                        </p:cTn>
                                        <p:tgtEl>
                                          <p:spTgt spid="23565"/>
                                        </p:tgtEl>
                                      </p:cBhvr>
                                      <p:to x="100000" y="60000"/>
                                    </p:animScale>
                                    <p:animScale>
                                      <p:cBhvr>
                                        <p:cTn id="33" dur="166" decel="50000">
                                          <p:stCondLst>
                                            <p:cond delay="676"/>
                                          </p:stCondLst>
                                        </p:cTn>
                                        <p:tgtEl>
                                          <p:spTgt spid="23565"/>
                                        </p:tgtEl>
                                      </p:cBhvr>
                                      <p:to x="100000" y="100000"/>
                                    </p:animScale>
                                    <p:animScale>
                                      <p:cBhvr>
                                        <p:cTn id="34" dur="26">
                                          <p:stCondLst>
                                            <p:cond delay="1312"/>
                                          </p:stCondLst>
                                        </p:cTn>
                                        <p:tgtEl>
                                          <p:spTgt spid="23565"/>
                                        </p:tgtEl>
                                      </p:cBhvr>
                                      <p:to x="100000" y="80000"/>
                                    </p:animScale>
                                    <p:animScale>
                                      <p:cBhvr>
                                        <p:cTn id="35" dur="166" decel="50000">
                                          <p:stCondLst>
                                            <p:cond delay="1338"/>
                                          </p:stCondLst>
                                        </p:cTn>
                                        <p:tgtEl>
                                          <p:spTgt spid="23565"/>
                                        </p:tgtEl>
                                      </p:cBhvr>
                                      <p:to x="100000" y="100000"/>
                                    </p:animScale>
                                    <p:animScale>
                                      <p:cBhvr>
                                        <p:cTn id="36" dur="26">
                                          <p:stCondLst>
                                            <p:cond delay="1642"/>
                                          </p:stCondLst>
                                        </p:cTn>
                                        <p:tgtEl>
                                          <p:spTgt spid="23565"/>
                                        </p:tgtEl>
                                      </p:cBhvr>
                                      <p:to x="100000" y="90000"/>
                                    </p:animScale>
                                    <p:animScale>
                                      <p:cBhvr>
                                        <p:cTn id="37" dur="166" decel="50000">
                                          <p:stCondLst>
                                            <p:cond delay="1668"/>
                                          </p:stCondLst>
                                        </p:cTn>
                                        <p:tgtEl>
                                          <p:spTgt spid="23565"/>
                                        </p:tgtEl>
                                      </p:cBhvr>
                                      <p:to x="100000" y="100000"/>
                                    </p:animScale>
                                    <p:animScale>
                                      <p:cBhvr>
                                        <p:cTn id="38" dur="26">
                                          <p:stCondLst>
                                            <p:cond delay="1808"/>
                                          </p:stCondLst>
                                        </p:cTn>
                                        <p:tgtEl>
                                          <p:spTgt spid="23565"/>
                                        </p:tgtEl>
                                      </p:cBhvr>
                                      <p:to x="100000" y="95000"/>
                                    </p:animScale>
                                    <p:animScale>
                                      <p:cBhvr>
                                        <p:cTn id="39" dur="166" decel="50000">
                                          <p:stCondLst>
                                            <p:cond delay="1834"/>
                                          </p:stCondLst>
                                        </p:cTn>
                                        <p:tgtEl>
                                          <p:spTgt spid="23565"/>
                                        </p:tgtEl>
                                      </p:cBhvr>
                                      <p:to x="100000" y="100000"/>
                                    </p:animScale>
                                  </p:childTnLst>
                                </p:cTn>
                              </p:par>
                            </p:childTnLst>
                          </p:cTn>
                        </p:par>
                      </p:childTnLst>
                    </p:cTn>
                  </p:par>
                  <p:par>
                    <p:cTn id="40" fill="hold" nodeType="clickPar">
                      <p:stCondLst>
                        <p:cond delay="indefinite"/>
                      </p:stCondLst>
                      <p:childTnLst>
                        <p:par>
                          <p:cTn id="41" fill="hold" nodeType="withGroup">
                            <p:stCondLst>
                              <p:cond delay="0"/>
                            </p:stCondLst>
                            <p:childTnLst>
                              <p:par>
                                <p:cTn id="42" presetID="31" presetClass="entr" presetSubtype="0" fill="hold" nodeType="clickEffect">
                                  <p:stCondLst>
                                    <p:cond delay="0"/>
                                  </p:stCondLst>
                                  <p:childTnLst>
                                    <p:set>
                                      <p:cBhvr>
                                        <p:cTn id="43" dur="1" fill="hold">
                                          <p:stCondLst>
                                            <p:cond delay="0"/>
                                          </p:stCondLst>
                                        </p:cTn>
                                        <p:tgtEl>
                                          <p:spTgt spid="23566"/>
                                        </p:tgtEl>
                                        <p:attrNameLst>
                                          <p:attrName>style.visibility</p:attrName>
                                        </p:attrNameLst>
                                      </p:cBhvr>
                                      <p:to>
                                        <p:strVal val="visible"/>
                                      </p:to>
                                    </p:set>
                                    <p:anim calcmode="lin" valueType="num">
                                      <p:cBhvr>
                                        <p:cTn id="44" dur="1000" fill="hold"/>
                                        <p:tgtEl>
                                          <p:spTgt spid="23566"/>
                                        </p:tgtEl>
                                        <p:attrNameLst>
                                          <p:attrName>ppt_w</p:attrName>
                                        </p:attrNameLst>
                                      </p:cBhvr>
                                      <p:tavLst>
                                        <p:tav tm="0">
                                          <p:val>
                                            <p:fltVal val="0"/>
                                          </p:val>
                                        </p:tav>
                                        <p:tav tm="100000">
                                          <p:val>
                                            <p:strVal val="#ppt_w"/>
                                          </p:val>
                                        </p:tav>
                                      </p:tavLst>
                                    </p:anim>
                                    <p:anim calcmode="lin" valueType="num">
                                      <p:cBhvr>
                                        <p:cTn id="45" dur="1000" fill="hold"/>
                                        <p:tgtEl>
                                          <p:spTgt spid="23566"/>
                                        </p:tgtEl>
                                        <p:attrNameLst>
                                          <p:attrName>ppt_h</p:attrName>
                                        </p:attrNameLst>
                                      </p:cBhvr>
                                      <p:tavLst>
                                        <p:tav tm="0">
                                          <p:val>
                                            <p:fltVal val="0"/>
                                          </p:val>
                                        </p:tav>
                                        <p:tav tm="100000">
                                          <p:val>
                                            <p:strVal val="#ppt_h"/>
                                          </p:val>
                                        </p:tav>
                                      </p:tavLst>
                                    </p:anim>
                                    <p:anim calcmode="lin" valueType="num">
                                      <p:cBhvr>
                                        <p:cTn id="46" dur="1000" fill="hold"/>
                                        <p:tgtEl>
                                          <p:spTgt spid="23566"/>
                                        </p:tgtEl>
                                        <p:attrNameLst>
                                          <p:attrName>style.rotation</p:attrName>
                                        </p:attrNameLst>
                                      </p:cBhvr>
                                      <p:tavLst>
                                        <p:tav tm="0">
                                          <p:val>
                                            <p:fltVal val="90"/>
                                          </p:val>
                                        </p:tav>
                                        <p:tav tm="100000">
                                          <p:val>
                                            <p:fltVal val="0"/>
                                          </p:val>
                                        </p:tav>
                                      </p:tavLst>
                                    </p:anim>
                                    <p:animEffect transition="in" filter="fade">
                                      <p:cBhvr>
                                        <p:cTn id="47" dur="1000"/>
                                        <p:tgtEl>
                                          <p:spTgt spid="235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1" descr="D:\Work2\arrow_right.png">
            <a:hlinkClick r:id="" action="ppaction://hlinkshowjump?jump=previousslide"/>
            <a:hlinkHover r:id="" action="ppaction://noaction" highlightClick="1">
              <a:snd r:embed="rId2" name="السابق.wav"/>
            </a:hlinkHover>
          </p:cNvPr>
          <p:cNvPicPr>
            <a:picLocks noChangeAspect="1" noChangeArrowheads="1"/>
          </p:cNvPicPr>
          <p:nvPr/>
        </p:nvPicPr>
        <p:blipFill>
          <a:blip r:embed="rId3" cstate="print"/>
          <a:srcRect/>
          <a:stretch>
            <a:fillRect/>
          </a:stretch>
        </p:blipFill>
        <p:spPr bwMode="auto">
          <a:xfrm rot="-6941670">
            <a:off x="-223838" y="735013"/>
            <a:ext cx="1343025" cy="1006476"/>
          </a:xfrm>
          <a:prstGeom prst="rect">
            <a:avLst/>
          </a:prstGeom>
          <a:noFill/>
          <a:ln w="9525">
            <a:noFill/>
            <a:miter lim="800000"/>
            <a:headEnd/>
            <a:tailEnd/>
          </a:ln>
        </p:spPr>
      </p:pic>
      <p:pic>
        <p:nvPicPr>
          <p:cNvPr id="5" name="Picture 12" descr="D:\Work2\arrow_next.png">
            <a:hlinkClick r:id="" action="ppaction://hlinkshowjump?jump=nextslide"/>
            <a:hlinkHover r:id="" action="ppaction://noaction" highlightClick="1">
              <a:snd r:embed="rId4" name="التالي.wav"/>
            </a:hlinkHover>
          </p:cNvPr>
          <p:cNvPicPr>
            <a:picLocks noChangeAspect="1" noChangeArrowheads="1"/>
          </p:cNvPicPr>
          <p:nvPr/>
        </p:nvPicPr>
        <p:blipFill>
          <a:blip r:embed="rId5" cstate="print"/>
          <a:srcRect/>
          <a:stretch>
            <a:fillRect/>
          </a:stretch>
        </p:blipFill>
        <p:spPr bwMode="auto">
          <a:xfrm rot="-3900995">
            <a:off x="-131763" y="4022726"/>
            <a:ext cx="1235075" cy="939800"/>
          </a:xfrm>
          <a:prstGeom prst="rect">
            <a:avLst/>
          </a:prstGeom>
          <a:noFill/>
          <a:ln w="9525">
            <a:noFill/>
            <a:miter lim="800000"/>
            <a:headEnd/>
            <a:tailEnd/>
          </a:ln>
        </p:spPr>
      </p:pic>
      <p:sp>
        <p:nvSpPr>
          <p:cNvPr id="6" name="مخطط انسيابي: محطة طرفية 5">
            <a:hlinkHover r:id="rId6" action="ppaction://hlinksldjump" highlightClick="1">
              <a:snd r:embed="rId7" name="الترجمة من Google.wav"/>
            </a:hlinkHover>
          </p:cNvPr>
          <p:cNvSpPr/>
          <p:nvPr/>
        </p:nvSpPr>
        <p:spPr>
          <a:xfrm rot="16200000">
            <a:off x="-540543" y="2636044"/>
            <a:ext cx="1944687" cy="504825"/>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400" b="1" dirty="0">
                <a:solidFill>
                  <a:schemeClr val="bg1">
                    <a:lumMod val="85000"/>
                  </a:schemeClr>
                </a:solidFill>
                <a:effectLst>
                  <a:outerShdw blurRad="38100" dist="38100" dir="2700000" algn="tl">
                    <a:srgbClr val="000000">
                      <a:alpha val="43137"/>
                    </a:srgbClr>
                  </a:outerShdw>
                </a:effectLst>
              </a:rPr>
              <a:t>الرئيسية</a:t>
            </a:r>
          </a:p>
        </p:txBody>
      </p:sp>
      <p:pic>
        <p:nvPicPr>
          <p:cNvPr id="7" name="Picture 8" descr="D:\Work2\exxit.png">
            <a:hlinkClick r:id="" action="ppaction://hlinkshowjump?jump=endshow"/>
            <a:hlinkHover r:id="" action="ppaction://noaction" highlightClick="1">
              <a:snd r:embed="rId8" name="الترجمة من Google_2.wav"/>
            </a:hlinkHover>
          </p:cNvPr>
          <p:cNvPicPr>
            <a:picLocks noChangeAspect="1" noChangeArrowheads="1"/>
          </p:cNvPicPr>
          <p:nvPr/>
        </p:nvPicPr>
        <p:blipFill>
          <a:blip r:embed="rId9" cstate="print"/>
          <a:srcRect/>
          <a:stretch>
            <a:fillRect/>
          </a:stretch>
        </p:blipFill>
        <p:spPr bwMode="auto">
          <a:xfrm>
            <a:off x="0" y="5589588"/>
            <a:ext cx="981075" cy="981075"/>
          </a:xfrm>
          <a:prstGeom prst="rect">
            <a:avLst/>
          </a:prstGeom>
          <a:noFill/>
          <a:ln w="9525">
            <a:noFill/>
            <a:miter lim="800000"/>
            <a:headEnd/>
            <a:tailEnd/>
          </a:ln>
        </p:spPr>
      </p:pic>
      <p:sp>
        <p:nvSpPr>
          <p:cNvPr id="9" name="مخطط انسيابي: تحضير 8"/>
          <p:cNvSpPr/>
          <p:nvPr/>
        </p:nvSpPr>
        <p:spPr>
          <a:xfrm>
            <a:off x="2033588" y="344488"/>
            <a:ext cx="6121400" cy="719137"/>
          </a:xfrm>
          <a:prstGeom prst="flowChartPreparation">
            <a:avLst/>
          </a:prstGeom>
        </p:spPr>
        <p:style>
          <a:lnRef idx="3">
            <a:schemeClr val="lt1"/>
          </a:lnRef>
          <a:fillRef idx="1">
            <a:schemeClr val="accent1"/>
          </a:fillRef>
          <a:effectRef idx="1">
            <a:schemeClr val="accent1"/>
          </a:effectRef>
          <a:fontRef idx="minor">
            <a:schemeClr val="lt1"/>
          </a:fontRef>
        </p:style>
        <p:txBody>
          <a:bodyPr rtlCol="1" anchor="ctr"/>
          <a:lstStyle/>
          <a:p>
            <a:pPr algn="ctr" fontAlgn="auto">
              <a:spcBef>
                <a:spcPts val="0"/>
              </a:spcBef>
              <a:spcAft>
                <a:spcPts val="0"/>
              </a:spcAft>
              <a:defRPr/>
            </a:pPr>
            <a:r>
              <a:rPr lang="ar-SA" sz="2400" b="1" dirty="0">
                <a:solidFill>
                  <a:srgbClr val="8064A2">
                    <a:lumMod val="20000"/>
                    <a:lumOff val="80000"/>
                  </a:srgbClr>
                </a:solidFill>
                <a:effectLst>
                  <a:outerShdw blurRad="38100" dist="38100" dir="2700000" algn="tl">
                    <a:srgbClr val="000000">
                      <a:alpha val="43137"/>
                    </a:srgbClr>
                  </a:outerShdw>
                </a:effectLst>
                <a:latin typeface="ae_AlMothnna" pitchFamily="34" charset="-78"/>
                <a:cs typeface="ae_AlMothnna" pitchFamily="34" charset="-78"/>
              </a:rPr>
              <a:t>الاعلانات والاتصميمات المطبوعة</a:t>
            </a:r>
          </a:p>
        </p:txBody>
      </p:sp>
      <p:grpSp>
        <p:nvGrpSpPr>
          <p:cNvPr id="23559" name="Group 10"/>
          <p:cNvGrpSpPr>
            <a:grpSpLocks/>
          </p:cNvGrpSpPr>
          <p:nvPr/>
        </p:nvGrpSpPr>
        <p:grpSpPr bwMode="auto">
          <a:xfrm>
            <a:off x="1025525" y="1101725"/>
            <a:ext cx="8088313" cy="5640388"/>
            <a:chOff x="1025318" y="1101537"/>
            <a:chExt cx="8087919" cy="5639831"/>
          </a:xfrm>
        </p:grpSpPr>
        <p:pic>
          <p:nvPicPr>
            <p:cNvPr id="23563" name="Picture 1"/>
            <p:cNvPicPr>
              <a:picLocks noChangeAspect="1"/>
            </p:cNvPicPr>
            <p:nvPr/>
          </p:nvPicPr>
          <p:blipFill>
            <a:blip r:embed="rId10" cstate="print"/>
            <a:srcRect/>
            <a:stretch>
              <a:fillRect/>
            </a:stretch>
          </p:blipFill>
          <p:spPr bwMode="auto">
            <a:xfrm rot="-705579">
              <a:off x="8381085" y="1148720"/>
              <a:ext cx="588365" cy="1217340"/>
            </a:xfrm>
            <a:prstGeom prst="rect">
              <a:avLst/>
            </a:prstGeom>
            <a:noFill/>
            <a:ln w="9525">
              <a:noFill/>
              <a:miter lim="800000"/>
              <a:headEnd/>
              <a:tailEnd/>
            </a:ln>
          </p:spPr>
        </p:pic>
        <p:pic>
          <p:nvPicPr>
            <p:cNvPr id="23564" name="Picture 2"/>
            <p:cNvPicPr>
              <a:picLocks noChangeAspect="1"/>
            </p:cNvPicPr>
            <p:nvPr/>
          </p:nvPicPr>
          <p:blipFill>
            <a:blip r:embed="rId11" cstate="print"/>
            <a:srcRect/>
            <a:stretch>
              <a:fillRect/>
            </a:stretch>
          </p:blipFill>
          <p:spPr bwMode="auto">
            <a:xfrm>
              <a:off x="8375569" y="4653136"/>
              <a:ext cx="737668" cy="1504950"/>
            </a:xfrm>
            <a:prstGeom prst="rect">
              <a:avLst/>
            </a:prstGeom>
            <a:noFill/>
            <a:ln w="9525">
              <a:noFill/>
              <a:miter lim="800000"/>
              <a:headEnd/>
              <a:tailEnd/>
            </a:ln>
          </p:spPr>
        </p:pic>
        <p:pic>
          <p:nvPicPr>
            <p:cNvPr id="23565" name="Picture 7"/>
            <p:cNvPicPr>
              <a:picLocks noChangeAspect="1"/>
            </p:cNvPicPr>
            <p:nvPr/>
          </p:nvPicPr>
          <p:blipFill>
            <a:blip r:embed="rId12" cstate="print">
              <a:lum bright="70000" contrast="-70000"/>
            </a:blip>
            <a:srcRect/>
            <a:stretch>
              <a:fillRect/>
            </a:stretch>
          </p:blipFill>
          <p:spPr bwMode="auto">
            <a:xfrm>
              <a:off x="1025318" y="1101537"/>
              <a:ext cx="7350251" cy="5639831"/>
            </a:xfrm>
            <a:prstGeom prst="rect">
              <a:avLst/>
            </a:prstGeom>
            <a:noFill/>
            <a:ln w="9525">
              <a:noFill/>
              <a:miter lim="800000"/>
              <a:headEnd/>
              <a:tailEnd/>
            </a:ln>
          </p:spPr>
        </p:pic>
        <p:pic>
          <p:nvPicPr>
            <p:cNvPr id="23566" name="Picture 9"/>
            <p:cNvPicPr>
              <a:picLocks noChangeAspect="1"/>
            </p:cNvPicPr>
            <p:nvPr/>
          </p:nvPicPr>
          <p:blipFill>
            <a:blip r:embed="rId13" cstate="print"/>
            <a:srcRect/>
            <a:stretch>
              <a:fillRect/>
            </a:stretch>
          </p:blipFill>
          <p:spPr bwMode="auto">
            <a:xfrm>
              <a:off x="8375569" y="2970024"/>
              <a:ext cx="737668" cy="1251064"/>
            </a:xfrm>
            <a:prstGeom prst="rect">
              <a:avLst/>
            </a:prstGeom>
            <a:noFill/>
            <a:ln w="9525">
              <a:noFill/>
              <a:miter lim="800000"/>
              <a:headEnd/>
              <a:tailEnd/>
            </a:ln>
          </p:spPr>
        </p:pic>
      </p:grpSp>
      <p:pic>
        <p:nvPicPr>
          <p:cNvPr id="24585" name="Picture 3"/>
          <p:cNvPicPr>
            <a:picLocks noChangeAspect="1" noChangeArrowheads="1"/>
          </p:cNvPicPr>
          <p:nvPr/>
        </p:nvPicPr>
        <p:blipFill>
          <a:blip r:embed="rId14" cstate="print"/>
          <a:srcRect/>
          <a:stretch>
            <a:fillRect/>
          </a:stretch>
        </p:blipFill>
        <p:spPr bwMode="auto">
          <a:xfrm>
            <a:off x="1173163" y="4492625"/>
            <a:ext cx="6981825" cy="1665288"/>
          </a:xfrm>
          <a:prstGeom prst="rect">
            <a:avLst/>
          </a:prstGeom>
          <a:noFill/>
          <a:ln w="9525">
            <a:noFill/>
            <a:miter lim="800000"/>
            <a:headEnd/>
            <a:tailEnd/>
          </a:ln>
          <a:effectLst/>
        </p:spPr>
      </p:pic>
      <p:pic>
        <p:nvPicPr>
          <p:cNvPr id="24590" name="Picture 14"/>
          <p:cNvPicPr>
            <a:picLocks noChangeAspect="1" noChangeArrowheads="1"/>
          </p:cNvPicPr>
          <p:nvPr/>
        </p:nvPicPr>
        <p:blipFill>
          <a:blip r:embed="rId15" cstate="print"/>
          <a:srcRect/>
          <a:stretch>
            <a:fillRect/>
          </a:stretch>
        </p:blipFill>
        <p:spPr bwMode="auto">
          <a:xfrm>
            <a:off x="5580063" y="1238250"/>
            <a:ext cx="2574925" cy="677863"/>
          </a:xfrm>
          <a:prstGeom prst="rect">
            <a:avLst/>
          </a:prstGeom>
          <a:noFill/>
          <a:ln w="9525">
            <a:noFill/>
            <a:miter lim="800000"/>
            <a:headEnd/>
            <a:tailEnd/>
          </a:ln>
          <a:effectLst/>
        </p:spPr>
      </p:pic>
      <p:pic>
        <p:nvPicPr>
          <p:cNvPr id="24591" name="Picture 15"/>
          <p:cNvPicPr>
            <a:picLocks noChangeAspect="1" noChangeArrowheads="1"/>
          </p:cNvPicPr>
          <p:nvPr/>
        </p:nvPicPr>
        <p:blipFill>
          <a:blip r:embed="rId16" cstate="print"/>
          <a:srcRect/>
          <a:stretch>
            <a:fillRect/>
          </a:stretch>
        </p:blipFill>
        <p:spPr bwMode="auto">
          <a:xfrm>
            <a:off x="1173163" y="2127250"/>
            <a:ext cx="7062787" cy="2093913"/>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4"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to="" calcmode="lin" valueType="num">
                                      <p:cBhvr>
                                        <p:cTn id="10" dur="1" fill="hold"/>
                                        <p:tgtEl>
                                          <p:spTgt spid="4"/>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to="" calcmode="lin" valueType="num">
                                      <p:cBhvr>
                                        <p:cTn id="13" dur="1" fill="hold"/>
                                        <p:tgtEl>
                                          <p:spTgt spid="5"/>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5"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2000"/>
                                        <p:tgtEl>
                                          <p:spTgt spid="9"/>
                                        </p:tgtEl>
                                      </p:cBhvr>
                                    </p:animEffect>
                                    <p:anim calcmode="lin" valueType="num">
                                      <p:cBhvr>
                                        <p:cTn id="22" dur="2000" fill="hold"/>
                                        <p:tgtEl>
                                          <p:spTgt spid="9"/>
                                        </p:tgtEl>
                                        <p:attrNameLst>
                                          <p:attrName>ppt_w</p:attrName>
                                        </p:attrNameLst>
                                      </p:cBhvr>
                                      <p:tavLst>
                                        <p:tav tm="0" fmla="#ppt_w*sin(2.5*pi*$)">
                                          <p:val>
                                            <p:fltVal val="0"/>
                                          </p:val>
                                        </p:tav>
                                        <p:tav tm="100000">
                                          <p:val>
                                            <p:fltVal val="1"/>
                                          </p:val>
                                        </p:tav>
                                      </p:tavLst>
                                    </p:anim>
                                    <p:anim calcmode="lin" valueType="num">
                                      <p:cBhvr>
                                        <p:cTn id="23" dur="20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31" presetClass="entr" presetSubtype="0" fill="hold" nodeType="clickEffect">
                                  <p:stCondLst>
                                    <p:cond delay="0"/>
                                  </p:stCondLst>
                                  <p:childTnLst>
                                    <p:set>
                                      <p:cBhvr>
                                        <p:cTn id="27" dur="1" fill="hold">
                                          <p:stCondLst>
                                            <p:cond delay="0"/>
                                          </p:stCondLst>
                                        </p:cTn>
                                        <p:tgtEl>
                                          <p:spTgt spid="24590"/>
                                        </p:tgtEl>
                                        <p:attrNameLst>
                                          <p:attrName>style.visibility</p:attrName>
                                        </p:attrNameLst>
                                      </p:cBhvr>
                                      <p:to>
                                        <p:strVal val="visible"/>
                                      </p:to>
                                    </p:set>
                                    <p:anim calcmode="lin" valueType="num">
                                      <p:cBhvr>
                                        <p:cTn id="28" dur="1000" fill="hold"/>
                                        <p:tgtEl>
                                          <p:spTgt spid="24590"/>
                                        </p:tgtEl>
                                        <p:attrNameLst>
                                          <p:attrName>ppt_w</p:attrName>
                                        </p:attrNameLst>
                                      </p:cBhvr>
                                      <p:tavLst>
                                        <p:tav tm="0">
                                          <p:val>
                                            <p:fltVal val="0"/>
                                          </p:val>
                                        </p:tav>
                                        <p:tav tm="100000">
                                          <p:val>
                                            <p:strVal val="#ppt_w"/>
                                          </p:val>
                                        </p:tav>
                                      </p:tavLst>
                                    </p:anim>
                                    <p:anim calcmode="lin" valueType="num">
                                      <p:cBhvr>
                                        <p:cTn id="29" dur="1000" fill="hold"/>
                                        <p:tgtEl>
                                          <p:spTgt spid="24590"/>
                                        </p:tgtEl>
                                        <p:attrNameLst>
                                          <p:attrName>ppt_h</p:attrName>
                                        </p:attrNameLst>
                                      </p:cBhvr>
                                      <p:tavLst>
                                        <p:tav tm="0">
                                          <p:val>
                                            <p:fltVal val="0"/>
                                          </p:val>
                                        </p:tav>
                                        <p:tav tm="100000">
                                          <p:val>
                                            <p:strVal val="#ppt_h"/>
                                          </p:val>
                                        </p:tav>
                                      </p:tavLst>
                                    </p:anim>
                                    <p:anim calcmode="lin" valueType="num">
                                      <p:cBhvr>
                                        <p:cTn id="30" dur="1000" fill="hold"/>
                                        <p:tgtEl>
                                          <p:spTgt spid="24590"/>
                                        </p:tgtEl>
                                        <p:attrNameLst>
                                          <p:attrName>style.rotation</p:attrName>
                                        </p:attrNameLst>
                                      </p:cBhvr>
                                      <p:tavLst>
                                        <p:tav tm="0">
                                          <p:val>
                                            <p:fltVal val="90"/>
                                          </p:val>
                                        </p:tav>
                                        <p:tav tm="100000">
                                          <p:val>
                                            <p:fltVal val="0"/>
                                          </p:val>
                                        </p:tav>
                                      </p:tavLst>
                                    </p:anim>
                                    <p:animEffect transition="in" filter="fade">
                                      <p:cBhvr>
                                        <p:cTn id="31" dur="1000"/>
                                        <p:tgtEl>
                                          <p:spTgt spid="24590"/>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6" presetClass="entr" presetSubtype="0" fill="hold" nodeType="clickEffect">
                                  <p:stCondLst>
                                    <p:cond delay="0"/>
                                  </p:stCondLst>
                                  <p:childTnLst>
                                    <p:set>
                                      <p:cBhvr>
                                        <p:cTn id="35" dur="1" fill="hold">
                                          <p:stCondLst>
                                            <p:cond delay="0"/>
                                          </p:stCondLst>
                                        </p:cTn>
                                        <p:tgtEl>
                                          <p:spTgt spid="24591"/>
                                        </p:tgtEl>
                                        <p:attrNameLst>
                                          <p:attrName>style.visibility</p:attrName>
                                        </p:attrNameLst>
                                      </p:cBhvr>
                                      <p:to>
                                        <p:strVal val="visible"/>
                                      </p:to>
                                    </p:set>
                                    <p:animEffect transition="in" filter="wipe(down)">
                                      <p:cBhvr>
                                        <p:cTn id="36" dur="580">
                                          <p:stCondLst>
                                            <p:cond delay="0"/>
                                          </p:stCondLst>
                                        </p:cTn>
                                        <p:tgtEl>
                                          <p:spTgt spid="24591"/>
                                        </p:tgtEl>
                                      </p:cBhvr>
                                    </p:animEffect>
                                    <p:anim calcmode="lin" valueType="num">
                                      <p:cBhvr>
                                        <p:cTn id="37" dur="1822" tmFilter="0,0; 0.14,0.36; 0.43,0.73; 0.71,0.91; 1.0,1.0">
                                          <p:stCondLst>
                                            <p:cond delay="0"/>
                                          </p:stCondLst>
                                        </p:cTn>
                                        <p:tgtEl>
                                          <p:spTgt spid="24591"/>
                                        </p:tgtEl>
                                        <p:attrNameLst>
                                          <p:attrName>ppt_x</p:attrName>
                                        </p:attrNameLst>
                                      </p:cBhvr>
                                      <p:tavLst>
                                        <p:tav tm="0">
                                          <p:val>
                                            <p:strVal val="#ppt_x-0.25"/>
                                          </p:val>
                                        </p:tav>
                                        <p:tav tm="100000">
                                          <p:val>
                                            <p:strVal val="#ppt_x"/>
                                          </p:val>
                                        </p:tav>
                                      </p:tavLst>
                                    </p:anim>
                                    <p:anim calcmode="lin" valueType="num">
                                      <p:cBhvr>
                                        <p:cTn id="38" dur="664" tmFilter="0.0,0.0; 0.25,0.07; 0.50,0.2; 0.75,0.467; 1.0,1.0">
                                          <p:stCondLst>
                                            <p:cond delay="0"/>
                                          </p:stCondLst>
                                        </p:cTn>
                                        <p:tgtEl>
                                          <p:spTgt spid="24591"/>
                                        </p:tgtEl>
                                        <p:attrNameLst>
                                          <p:attrName>ppt_y</p:attrName>
                                        </p:attrNameLst>
                                      </p:cBhvr>
                                      <p:tavLst>
                                        <p:tav tm="0" fmla="#ppt_y-sin(pi*$)/3">
                                          <p:val>
                                            <p:fltVal val="0.5"/>
                                          </p:val>
                                        </p:tav>
                                        <p:tav tm="100000">
                                          <p:val>
                                            <p:fltVal val="1"/>
                                          </p:val>
                                        </p:tav>
                                      </p:tavLst>
                                    </p:anim>
                                    <p:anim calcmode="lin" valueType="num">
                                      <p:cBhvr>
                                        <p:cTn id="39" dur="664" tmFilter="0, 0; 0.125,0.2665; 0.25,0.4; 0.375,0.465; 0.5,0.5;  0.625,0.535; 0.75,0.6; 0.875,0.7335; 1,1">
                                          <p:stCondLst>
                                            <p:cond delay="664"/>
                                          </p:stCondLst>
                                        </p:cTn>
                                        <p:tgtEl>
                                          <p:spTgt spid="24591"/>
                                        </p:tgtEl>
                                        <p:attrNameLst>
                                          <p:attrName>ppt_y</p:attrName>
                                        </p:attrNameLst>
                                      </p:cBhvr>
                                      <p:tavLst>
                                        <p:tav tm="0" fmla="#ppt_y-sin(pi*$)/9">
                                          <p:val>
                                            <p:fltVal val="0"/>
                                          </p:val>
                                        </p:tav>
                                        <p:tav tm="100000">
                                          <p:val>
                                            <p:fltVal val="1"/>
                                          </p:val>
                                        </p:tav>
                                      </p:tavLst>
                                    </p:anim>
                                    <p:anim calcmode="lin" valueType="num">
                                      <p:cBhvr>
                                        <p:cTn id="40" dur="332" tmFilter="0, 0; 0.125,0.2665; 0.25,0.4; 0.375,0.465; 0.5,0.5;  0.625,0.535; 0.75,0.6; 0.875,0.7335; 1,1">
                                          <p:stCondLst>
                                            <p:cond delay="1324"/>
                                          </p:stCondLst>
                                        </p:cTn>
                                        <p:tgtEl>
                                          <p:spTgt spid="24591"/>
                                        </p:tgtEl>
                                        <p:attrNameLst>
                                          <p:attrName>ppt_y</p:attrName>
                                        </p:attrNameLst>
                                      </p:cBhvr>
                                      <p:tavLst>
                                        <p:tav tm="0" fmla="#ppt_y-sin(pi*$)/27">
                                          <p:val>
                                            <p:fltVal val="0"/>
                                          </p:val>
                                        </p:tav>
                                        <p:tav tm="100000">
                                          <p:val>
                                            <p:fltVal val="1"/>
                                          </p:val>
                                        </p:tav>
                                      </p:tavLst>
                                    </p:anim>
                                    <p:anim calcmode="lin" valueType="num">
                                      <p:cBhvr>
                                        <p:cTn id="41" dur="164" tmFilter="0, 0; 0.125,0.2665; 0.25,0.4; 0.375,0.465; 0.5,0.5;  0.625,0.535; 0.75,0.6; 0.875,0.7335; 1,1">
                                          <p:stCondLst>
                                            <p:cond delay="1656"/>
                                          </p:stCondLst>
                                        </p:cTn>
                                        <p:tgtEl>
                                          <p:spTgt spid="24591"/>
                                        </p:tgtEl>
                                        <p:attrNameLst>
                                          <p:attrName>ppt_y</p:attrName>
                                        </p:attrNameLst>
                                      </p:cBhvr>
                                      <p:tavLst>
                                        <p:tav tm="0" fmla="#ppt_y-sin(pi*$)/81">
                                          <p:val>
                                            <p:fltVal val="0"/>
                                          </p:val>
                                        </p:tav>
                                        <p:tav tm="100000">
                                          <p:val>
                                            <p:fltVal val="1"/>
                                          </p:val>
                                        </p:tav>
                                      </p:tavLst>
                                    </p:anim>
                                    <p:animScale>
                                      <p:cBhvr>
                                        <p:cTn id="42" dur="26">
                                          <p:stCondLst>
                                            <p:cond delay="650"/>
                                          </p:stCondLst>
                                        </p:cTn>
                                        <p:tgtEl>
                                          <p:spTgt spid="24591"/>
                                        </p:tgtEl>
                                      </p:cBhvr>
                                      <p:to x="100000" y="60000"/>
                                    </p:animScale>
                                    <p:animScale>
                                      <p:cBhvr>
                                        <p:cTn id="43" dur="166" decel="50000">
                                          <p:stCondLst>
                                            <p:cond delay="676"/>
                                          </p:stCondLst>
                                        </p:cTn>
                                        <p:tgtEl>
                                          <p:spTgt spid="24591"/>
                                        </p:tgtEl>
                                      </p:cBhvr>
                                      <p:to x="100000" y="100000"/>
                                    </p:animScale>
                                    <p:animScale>
                                      <p:cBhvr>
                                        <p:cTn id="44" dur="26">
                                          <p:stCondLst>
                                            <p:cond delay="1312"/>
                                          </p:stCondLst>
                                        </p:cTn>
                                        <p:tgtEl>
                                          <p:spTgt spid="24591"/>
                                        </p:tgtEl>
                                      </p:cBhvr>
                                      <p:to x="100000" y="80000"/>
                                    </p:animScale>
                                    <p:animScale>
                                      <p:cBhvr>
                                        <p:cTn id="45" dur="166" decel="50000">
                                          <p:stCondLst>
                                            <p:cond delay="1338"/>
                                          </p:stCondLst>
                                        </p:cTn>
                                        <p:tgtEl>
                                          <p:spTgt spid="24591"/>
                                        </p:tgtEl>
                                      </p:cBhvr>
                                      <p:to x="100000" y="100000"/>
                                    </p:animScale>
                                    <p:animScale>
                                      <p:cBhvr>
                                        <p:cTn id="46" dur="26">
                                          <p:stCondLst>
                                            <p:cond delay="1642"/>
                                          </p:stCondLst>
                                        </p:cTn>
                                        <p:tgtEl>
                                          <p:spTgt spid="24591"/>
                                        </p:tgtEl>
                                      </p:cBhvr>
                                      <p:to x="100000" y="90000"/>
                                    </p:animScale>
                                    <p:animScale>
                                      <p:cBhvr>
                                        <p:cTn id="47" dur="166" decel="50000">
                                          <p:stCondLst>
                                            <p:cond delay="1668"/>
                                          </p:stCondLst>
                                        </p:cTn>
                                        <p:tgtEl>
                                          <p:spTgt spid="24591"/>
                                        </p:tgtEl>
                                      </p:cBhvr>
                                      <p:to x="100000" y="100000"/>
                                    </p:animScale>
                                    <p:animScale>
                                      <p:cBhvr>
                                        <p:cTn id="48" dur="26">
                                          <p:stCondLst>
                                            <p:cond delay="1808"/>
                                          </p:stCondLst>
                                        </p:cTn>
                                        <p:tgtEl>
                                          <p:spTgt spid="24591"/>
                                        </p:tgtEl>
                                      </p:cBhvr>
                                      <p:to x="100000" y="95000"/>
                                    </p:animScale>
                                    <p:animScale>
                                      <p:cBhvr>
                                        <p:cTn id="49" dur="166" decel="50000">
                                          <p:stCondLst>
                                            <p:cond delay="1834"/>
                                          </p:stCondLst>
                                        </p:cTn>
                                        <p:tgtEl>
                                          <p:spTgt spid="24591"/>
                                        </p:tgtEl>
                                      </p:cBhvr>
                                      <p:to x="100000" y="100000"/>
                                    </p:animScale>
                                  </p:childTnLst>
                                </p:cTn>
                              </p:par>
                            </p:childTnLst>
                          </p:cTn>
                        </p:par>
                      </p:childTnLst>
                    </p:cTn>
                  </p:par>
                  <p:par>
                    <p:cTn id="50" fill="hold" nodeType="clickPar">
                      <p:stCondLst>
                        <p:cond delay="indefinite"/>
                      </p:stCondLst>
                      <p:childTnLst>
                        <p:par>
                          <p:cTn id="51" fill="hold" nodeType="withGroup">
                            <p:stCondLst>
                              <p:cond delay="0"/>
                            </p:stCondLst>
                            <p:childTnLst>
                              <p:par>
                                <p:cTn id="52" presetID="31" presetClass="entr" presetSubtype="0" fill="hold" nodeType="clickEffect">
                                  <p:stCondLst>
                                    <p:cond delay="0"/>
                                  </p:stCondLst>
                                  <p:childTnLst>
                                    <p:set>
                                      <p:cBhvr>
                                        <p:cTn id="53" dur="1" fill="hold">
                                          <p:stCondLst>
                                            <p:cond delay="0"/>
                                          </p:stCondLst>
                                        </p:cTn>
                                        <p:tgtEl>
                                          <p:spTgt spid="24585"/>
                                        </p:tgtEl>
                                        <p:attrNameLst>
                                          <p:attrName>style.visibility</p:attrName>
                                        </p:attrNameLst>
                                      </p:cBhvr>
                                      <p:to>
                                        <p:strVal val="visible"/>
                                      </p:to>
                                    </p:set>
                                    <p:anim calcmode="lin" valueType="num">
                                      <p:cBhvr>
                                        <p:cTn id="54" dur="1000" fill="hold"/>
                                        <p:tgtEl>
                                          <p:spTgt spid="24585"/>
                                        </p:tgtEl>
                                        <p:attrNameLst>
                                          <p:attrName>ppt_w</p:attrName>
                                        </p:attrNameLst>
                                      </p:cBhvr>
                                      <p:tavLst>
                                        <p:tav tm="0">
                                          <p:val>
                                            <p:fltVal val="0"/>
                                          </p:val>
                                        </p:tav>
                                        <p:tav tm="100000">
                                          <p:val>
                                            <p:strVal val="#ppt_w"/>
                                          </p:val>
                                        </p:tav>
                                      </p:tavLst>
                                    </p:anim>
                                    <p:anim calcmode="lin" valueType="num">
                                      <p:cBhvr>
                                        <p:cTn id="55" dur="1000" fill="hold"/>
                                        <p:tgtEl>
                                          <p:spTgt spid="24585"/>
                                        </p:tgtEl>
                                        <p:attrNameLst>
                                          <p:attrName>ppt_h</p:attrName>
                                        </p:attrNameLst>
                                      </p:cBhvr>
                                      <p:tavLst>
                                        <p:tav tm="0">
                                          <p:val>
                                            <p:fltVal val="0"/>
                                          </p:val>
                                        </p:tav>
                                        <p:tav tm="100000">
                                          <p:val>
                                            <p:strVal val="#ppt_h"/>
                                          </p:val>
                                        </p:tav>
                                      </p:tavLst>
                                    </p:anim>
                                    <p:anim calcmode="lin" valueType="num">
                                      <p:cBhvr>
                                        <p:cTn id="56" dur="1000" fill="hold"/>
                                        <p:tgtEl>
                                          <p:spTgt spid="24585"/>
                                        </p:tgtEl>
                                        <p:attrNameLst>
                                          <p:attrName>style.rotation</p:attrName>
                                        </p:attrNameLst>
                                      </p:cBhvr>
                                      <p:tavLst>
                                        <p:tav tm="0">
                                          <p:val>
                                            <p:fltVal val="90"/>
                                          </p:val>
                                        </p:tav>
                                        <p:tav tm="100000">
                                          <p:val>
                                            <p:fltVal val="0"/>
                                          </p:val>
                                        </p:tav>
                                      </p:tavLst>
                                    </p:anim>
                                    <p:animEffect transition="in" filter="fade">
                                      <p:cBhvr>
                                        <p:cTn id="57" dur="1000"/>
                                        <p:tgtEl>
                                          <p:spTgt spid="245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1" descr="D:\Work2\arrow_right.png">
            <a:hlinkClick r:id="" action="ppaction://hlinkshowjump?jump=previousslide"/>
            <a:hlinkHover r:id="" action="ppaction://noaction" highlightClick="1">
              <a:snd r:embed="rId2" name="السابق.wav"/>
            </a:hlinkHover>
          </p:cNvPr>
          <p:cNvPicPr>
            <a:picLocks noChangeAspect="1" noChangeArrowheads="1"/>
          </p:cNvPicPr>
          <p:nvPr/>
        </p:nvPicPr>
        <p:blipFill>
          <a:blip r:embed="rId3" cstate="print"/>
          <a:srcRect/>
          <a:stretch>
            <a:fillRect/>
          </a:stretch>
        </p:blipFill>
        <p:spPr bwMode="auto">
          <a:xfrm rot="-6941670">
            <a:off x="-223838" y="735013"/>
            <a:ext cx="1343025" cy="1006476"/>
          </a:xfrm>
          <a:prstGeom prst="rect">
            <a:avLst/>
          </a:prstGeom>
          <a:noFill/>
          <a:ln w="9525">
            <a:noFill/>
            <a:miter lim="800000"/>
            <a:headEnd/>
            <a:tailEnd/>
          </a:ln>
        </p:spPr>
      </p:pic>
      <p:pic>
        <p:nvPicPr>
          <p:cNvPr id="5" name="Picture 12" descr="D:\Work2\arrow_next.png">
            <a:hlinkClick r:id="" action="ppaction://hlinkshowjump?jump=nextslide"/>
            <a:hlinkHover r:id="" action="ppaction://noaction" highlightClick="1">
              <a:snd r:embed="rId4" name="التالي.wav"/>
            </a:hlinkHover>
          </p:cNvPr>
          <p:cNvPicPr>
            <a:picLocks noChangeAspect="1" noChangeArrowheads="1"/>
          </p:cNvPicPr>
          <p:nvPr/>
        </p:nvPicPr>
        <p:blipFill>
          <a:blip r:embed="rId5" cstate="print"/>
          <a:srcRect/>
          <a:stretch>
            <a:fillRect/>
          </a:stretch>
        </p:blipFill>
        <p:spPr bwMode="auto">
          <a:xfrm rot="-3900995">
            <a:off x="-131763" y="4022726"/>
            <a:ext cx="1235075" cy="939800"/>
          </a:xfrm>
          <a:prstGeom prst="rect">
            <a:avLst/>
          </a:prstGeom>
          <a:noFill/>
          <a:ln w="9525">
            <a:noFill/>
            <a:miter lim="800000"/>
            <a:headEnd/>
            <a:tailEnd/>
          </a:ln>
        </p:spPr>
      </p:pic>
      <p:sp>
        <p:nvSpPr>
          <p:cNvPr id="6" name="مخطط انسيابي: محطة طرفية 5">
            <a:hlinkHover r:id="rId6" action="ppaction://hlinksldjump" highlightClick="1">
              <a:snd r:embed="rId7" name="الترجمة من Google.wav"/>
            </a:hlinkHover>
          </p:cNvPr>
          <p:cNvSpPr/>
          <p:nvPr/>
        </p:nvSpPr>
        <p:spPr>
          <a:xfrm rot="16200000">
            <a:off x="-540543" y="2636044"/>
            <a:ext cx="1944687" cy="504825"/>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400" b="1" dirty="0">
                <a:solidFill>
                  <a:schemeClr val="bg1">
                    <a:lumMod val="85000"/>
                  </a:schemeClr>
                </a:solidFill>
                <a:effectLst>
                  <a:outerShdw blurRad="38100" dist="38100" dir="2700000" algn="tl">
                    <a:srgbClr val="000000">
                      <a:alpha val="43137"/>
                    </a:srgbClr>
                  </a:outerShdw>
                </a:effectLst>
              </a:rPr>
              <a:t>الرئيسية</a:t>
            </a:r>
          </a:p>
        </p:txBody>
      </p:sp>
      <p:pic>
        <p:nvPicPr>
          <p:cNvPr id="7" name="Picture 8" descr="D:\Work2\exxit.png">
            <a:hlinkClick r:id="" action="ppaction://hlinkshowjump?jump=endshow"/>
            <a:hlinkHover r:id="" action="ppaction://noaction" highlightClick="1">
              <a:snd r:embed="rId8" name="الترجمة من Google_2.wav"/>
            </a:hlinkHover>
          </p:cNvPr>
          <p:cNvPicPr>
            <a:picLocks noChangeAspect="1" noChangeArrowheads="1"/>
          </p:cNvPicPr>
          <p:nvPr/>
        </p:nvPicPr>
        <p:blipFill>
          <a:blip r:embed="rId9" cstate="print"/>
          <a:srcRect/>
          <a:stretch>
            <a:fillRect/>
          </a:stretch>
        </p:blipFill>
        <p:spPr bwMode="auto">
          <a:xfrm>
            <a:off x="0" y="5589588"/>
            <a:ext cx="981075" cy="981075"/>
          </a:xfrm>
          <a:prstGeom prst="rect">
            <a:avLst/>
          </a:prstGeom>
          <a:noFill/>
          <a:ln w="9525">
            <a:noFill/>
            <a:miter lim="800000"/>
            <a:headEnd/>
            <a:tailEnd/>
          </a:ln>
        </p:spPr>
      </p:pic>
      <p:sp>
        <p:nvSpPr>
          <p:cNvPr id="9" name="مخطط انسيابي: تحضير 8"/>
          <p:cNvSpPr/>
          <p:nvPr/>
        </p:nvSpPr>
        <p:spPr>
          <a:xfrm>
            <a:off x="2033588" y="344488"/>
            <a:ext cx="6121400" cy="719137"/>
          </a:xfrm>
          <a:prstGeom prst="flowChartPreparation">
            <a:avLst/>
          </a:prstGeom>
        </p:spPr>
        <p:style>
          <a:lnRef idx="3">
            <a:schemeClr val="lt1"/>
          </a:lnRef>
          <a:fillRef idx="1">
            <a:schemeClr val="accent1"/>
          </a:fillRef>
          <a:effectRef idx="1">
            <a:schemeClr val="accent1"/>
          </a:effectRef>
          <a:fontRef idx="minor">
            <a:schemeClr val="lt1"/>
          </a:fontRef>
        </p:style>
        <p:txBody>
          <a:bodyPr rtlCol="1" anchor="ctr"/>
          <a:lstStyle/>
          <a:p>
            <a:pPr algn="ctr" fontAlgn="auto">
              <a:spcBef>
                <a:spcPts val="0"/>
              </a:spcBef>
              <a:spcAft>
                <a:spcPts val="0"/>
              </a:spcAft>
              <a:defRPr/>
            </a:pPr>
            <a:r>
              <a:rPr lang="ar-SA" sz="2400" b="1" dirty="0">
                <a:solidFill>
                  <a:srgbClr val="8064A2">
                    <a:lumMod val="20000"/>
                    <a:lumOff val="80000"/>
                  </a:srgbClr>
                </a:solidFill>
                <a:effectLst>
                  <a:outerShdw blurRad="38100" dist="38100" dir="2700000" algn="tl">
                    <a:srgbClr val="000000">
                      <a:alpha val="43137"/>
                    </a:srgbClr>
                  </a:outerShdw>
                </a:effectLst>
                <a:latin typeface="ae_AlMothnna" pitchFamily="34" charset="-78"/>
                <a:cs typeface="ae_AlMothnna" pitchFamily="34" charset="-78"/>
              </a:rPr>
              <a:t>الاعلانات والاتصميمات المطبوعة</a:t>
            </a:r>
          </a:p>
        </p:txBody>
      </p:sp>
      <p:grpSp>
        <p:nvGrpSpPr>
          <p:cNvPr id="24583" name="Group 10"/>
          <p:cNvGrpSpPr>
            <a:grpSpLocks/>
          </p:cNvGrpSpPr>
          <p:nvPr/>
        </p:nvGrpSpPr>
        <p:grpSpPr bwMode="auto">
          <a:xfrm>
            <a:off x="1025525" y="1101725"/>
            <a:ext cx="8088313" cy="5640388"/>
            <a:chOff x="1025318" y="1101537"/>
            <a:chExt cx="8087919" cy="5639831"/>
          </a:xfrm>
        </p:grpSpPr>
        <p:pic>
          <p:nvPicPr>
            <p:cNvPr id="24586" name="Picture 1"/>
            <p:cNvPicPr>
              <a:picLocks noChangeAspect="1"/>
            </p:cNvPicPr>
            <p:nvPr/>
          </p:nvPicPr>
          <p:blipFill>
            <a:blip r:embed="rId10" cstate="print"/>
            <a:srcRect/>
            <a:stretch>
              <a:fillRect/>
            </a:stretch>
          </p:blipFill>
          <p:spPr bwMode="auto">
            <a:xfrm rot="-705579">
              <a:off x="8381085" y="1148720"/>
              <a:ext cx="588365" cy="1217340"/>
            </a:xfrm>
            <a:prstGeom prst="rect">
              <a:avLst/>
            </a:prstGeom>
            <a:noFill/>
            <a:ln w="9525">
              <a:noFill/>
              <a:miter lim="800000"/>
              <a:headEnd/>
              <a:tailEnd/>
            </a:ln>
          </p:spPr>
        </p:pic>
        <p:pic>
          <p:nvPicPr>
            <p:cNvPr id="24587" name="Picture 2"/>
            <p:cNvPicPr>
              <a:picLocks noChangeAspect="1"/>
            </p:cNvPicPr>
            <p:nvPr/>
          </p:nvPicPr>
          <p:blipFill>
            <a:blip r:embed="rId11" cstate="print"/>
            <a:srcRect/>
            <a:stretch>
              <a:fillRect/>
            </a:stretch>
          </p:blipFill>
          <p:spPr bwMode="auto">
            <a:xfrm>
              <a:off x="8375569" y="4653136"/>
              <a:ext cx="737668" cy="1504950"/>
            </a:xfrm>
            <a:prstGeom prst="rect">
              <a:avLst/>
            </a:prstGeom>
            <a:noFill/>
            <a:ln w="9525">
              <a:noFill/>
              <a:miter lim="800000"/>
              <a:headEnd/>
              <a:tailEnd/>
            </a:ln>
          </p:spPr>
        </p:pic>
        <p:pic>
          <p:nvPicPr>
            <p:cNvPr id="24588" name="Picture 7"/>
            <p:cNvPicPr>
              <a:picLocks noChangeAspect="1"/>
            </p:cNvPicPr>
            <p:nvPr/>
          </p:nvPicPr>
          <p:blipFill>
            <a:blip r:embed="rId12" cstate="print">
              <a:lum bright="70000" contrast="-70000"/>
            </a:blip>
            <a:srcRect/>
            <a:stretch>
              <a:fillRect/>
            </a:stretch>
          </p:blipFill>
          <p:spPr bwMode="auto">
            <a:xfrm>
              <a:off x="1025318" y="1101537"/>
              <a:ext cx="7350251" cy="5639831"/>
            </a:xfrm>
            <a:prstGeom prst="rect">
              <a:avLst/>
            </a:prstGeom>
            <a:noFill/>
            <a:ln w="9525">
              <a:noFill/>
              <a:miter lim="800000"/>
              <a:headEnd/>
              <a:tailEnd/>
            </a:ln>
          </p:spPr>
        </p:pic>
        <p:pic>
          <p:nvPicPr>
            <p:cNvPr id="24589" name="Picture 9"/>
            <p:cNvPicPr>
              <a:picLocks noChangeAspect="1"/>
            </p:cNvPicPr>
            <p:nvPr/>
          </p:nvPicPr>
          <p:blipFill>
            <a:blip r:embed="rId13" cstate="print"/>
            <a:srcRect/>
            <a:stretch>
              <a:fillRect/>
            </a:stretch>
          </p:blipFill>
          <p:spPr bwMode="auto">
            <a:xfrm>
              <a:off x="8375569" y="2970024"/>
              <a:ext cx="737668" cy="1251064"/>
            </a:xfrm>
            <a:prstGeom prst="rect">
              <a:avLst/>
            </a:prstGeom>
            <a:noFill/>
            <a:ln w="9525">
              <a:noFill/>
              <a:miter lim="800000"/>
              <a:headEnd/>
              <a:tailEnd/>
            </a:ln>
          </p:spPr>
        </p:pic>
      </p:grpSp>
      <p:pic>
        <p:nvPicPr>
          <p:cNvPr id="25613" name="Picture 13"/>
          <p:cNvPicPr>
            <a:picLocks noChangeAspect="1" noChangeArrowheads="1"/>
          </p:cNvPicPr>
          <p:nvPr/>
        </p:nvPicPr>
        <p:blipFill>
          <a:blip r:embed="rId14" cstate="print"/>
          <a:srcRect/>
          <a:stretch>
            <a:fillRect/>
          </a:stretch>
        </p:blipFill>
        <p:spPr bwMode="auto">
          <a:xfrm>
            <a:off x="5364163" y="1344613"/>
            <a:ext cx="3011487" cy="571500"/>
          </a:xfrm>
          <a:prstGeom prst="rect">
            <a:avLst/>
          </a:prstGeom>
          <a:noFill/>
          <a:ln w="9525">
            <a:noFill/>
            <a:miter lim="800000"/>
            <a:headEnd/>
            <a:tailEnd/>
          </a:ln>
          <a:effectLst/>
        </p:spPr>
      </p:pic>
      <p:pic>
        <p:nvPicPr>
          <p:cNvPr id="25614" name="Picture 14"/>
          <p:cNvPicPr>
            <a:picLocks noChangeAspect="1" noChangeArrowheads="1"/>
          </p:cNvPicPr>
          <p:nvPr/>
        </p:nvPicPr>
        <p:blipFill>
          <a:blip r:embed="rId15" cstate="print"/>
          <a:srcRect/>
          <a:stretch>
            <a:fillRect/>
          </a:stretch>
        </p:blipFill>
        <p:spPr bwMode="auto">
          <a:xfrm>
            <a:off x="1192213" y="2276475"/>
            <a:ext cx="7072312" cy="221615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4"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to="" calcmode="lin" valueType="num">
                                      <p:cBhvr>
                                        <p:cTn id="10" dur="1" fill="hold"/>
                                        <p:tgtEl>
                                          <p:spTgt spid="4"/>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to="" calcmode="lin" valueType="num">
                                      <p:cBhvr>
                                        <p:cTn id="13" dur="1" fill="hold"/>
                                        <p:tgtEl>
                                          <p:spTgt spid="5"/>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31"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ppt_w</p:attrName>
                                        </p:attrNameLst>
                                      </p:cBhvr>
                                      <p:tavLst>
                                        <p:tav tm="0">
                                          <p:val>
                                            <p:fltVal val="0"/>
                                          </p:val>
                                        </p:tav>
                                        <p:tav tm="100000">
                                          <p:val>
                                            <p:strVal val="#ppt_w"/>
                                          </p:val>
                                        </p:tav>
                                      </p:tavLst>
                                    </p:anim>
                                    <p:anim calcmode="lin" valueType="num">
                                      <p:cBhvr>
                                        <p:cTn id="22" dur="1000" fill="hold"/>
                                        <p:tgtEl>
                                          <p:spTgt spid="9"/>
                                        </p:tgtEl>
                                        <p:attrNameLst>
                                          <p:attrName>ppt_h</p:attrName>
                                        </p:attrNameLst>
                                      </p:cBhvr>
                                      <p:tavLst>
                                        <p:tav tm="0">
                                          <p:val>
                                            <p:fltVal val="0"/>
                                          </p:val>
                                        </p:tav>
                                        <p:tav tm="100000">
                                          <p:val>
                                            <p:strVal val="#ppt_h"/>
                                          </p:val>
                                        </p:tav>
                                      </p:tavLst>
                                    </p:anim>
                                    <p:anim calcmode="lin" valueType="num">
                                      <p:cBhvr>
                                        <p:cTn id="23" dur="1000" fill="hold"/>
                                        <p:tgtEl>
                                          <p:spTgt spid="9"/>
                                        </p:tgtEl>
                                        <p:attrNameLst>
                                          <p:attrName>style.rotation</p:attrName>
                                        </p:attrNameLst>
                                      </p:cBhvr>
                                      <p:tavLst>
                                        <p:tav tm="0">
                                          <p:val>
                                            <p:fltVal val="90"/>
                                          </p:val>
                                        </p:tav>
                                        <p:tav tm="100000">
                                          <p:val>
                                            <p:fltVal val="0"/>
                                          </p:val>
                                        </p:tav>
                                      </p:tavLst>
                                    </p:anim>
                                    <p:animEffect transition="in" filter="fade">
                                      <p:cBhvr>
                                        <p:cTn id="24" dur="1000"/>
                                        <p:tgtEl>
                                          <p:spTgt spid="9"/>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31" presetClass="entr" presetSubtype="0" fill="hold" nodeType="clickEffect">
                                  <p:stCondLst>
                                    <p:cond delay="0"/>
                                  </p:stCondLst>
                                  <p:childTnLst>
                                    <p:set>
                                      <p:cBhvr>
                                        <p:cTn id="28" dur="1" fill="hold">
                                          <p:stCondLst>
                                            <p:cond delay="0"/>
                                          </p:stCondLst>
                                        </p:cTn>
                                        <p:tgtEl>
                                          <p:spTgt spid="25613"/>
                                        </p:tgtEl>
                                        <p:attrNameLst>
                                          <p:attrName>style.visibility</p:attrName>
                                        </p:attrNameLst>
                                      </p:cBhvr>
                                      <p:to>
                                        <p:strVal val="visible"/>
                                      </p:to>
                                    </p:set>
                                    <p:anim calcmode="lin" valueType="num">
                                      <p:cBhvr>
                                        <p:cTn id="29" dur="1000" fill="hold"/>
                                        <p:tgtEl>
                                          <p:spTgt spid="25613"/>
                                        </p:tgtEl>
                                        <p:attrNameLst>
                                          <p:attrName>ppt_w</p:attrName>
                                        </p:attrNameLst>
                                      </p:cBhvr>
                                      <p:tavLst>
                                        <p:tav tm="0">
                                          <p:val>
                                            <p:fltVal val="0"/>
                                          </p:val>
                                        </p:tav>
                                        <p:tav tm="100000">
                                          <p:val>
                                            <p:strVal val="#ppt_w"/>
                                          </p:val>
                                        </p:tav>
                                      </p:tavLst>
                                    </p:anim>
                                    <p:anim calcmode="lin" valueType="num">
                                      <p:cBhvr>
                                        <p:cTn id="30" dur="1000" fill="hold"/>
                                        <p:tgtEl>
                                          <p:spTgt spid="25613"/>
                                        </p:tgtEl>
                                        <p:attrNameLst>
                                          <p:attrName>ppt_h</p:attrName>
                                        </p:attrNameLst>
                                      </p:cBhvr>
                                      <p:tavLst>
                                        <p:tav tm="0">
                                          <p:val>
                                            <p:fltVal val="0"/>
                                          </p:val>
                                        </p:tav>
                                        <p:tav tm="100000">
                                          <p:val>
                                            <p:strVal val="#ppt_h"/>
                                          </p:val>
                                        </p:tav>
                                      </p:tavLst>
                                    </p:anim>
                                    <p:anim calcmode="lin" valueType="num">
                                      <p:cBhvr>
                                        <p:cTn id="31" dur="1000" fill="hold"/>
                                        <p:tgtEl>
                                          <p:spTgt spid="25613"/>
                                        </p:tgtEl>
                                        <p:attrNameLst>
                                          <p:attrName>style.rotation</p:attrName>
                                        </p:attrNameLst>
                                      </p:cBhvr>
                                      <p:tavLst>
                                        <p:tav tm="0">
                                          <p:val>
                                            <p:fltVal val="90"/>
                                          </p:val>
                                        </p:tav>
                                        <p:tav tm="100000">
                                          <p:val>
                                            <p:fltVal val="0"/>
                                          </p:val>
                                        </p:tav>
                                      </p:tavLst>
                                    </p:anim>
                                    <p:animEffect transition="in" filter="fade">
                                      <p:cBhvr>
                                        <p:cTn id="32" dur="1000"/>
                                        <p:tgtEl>
                                          <p:spTgt spid="25613"/>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1" presetClass="entr" presetSubtype="0" fill="hold" nodeType="clickEffect">
                                  <p:stCondLst>
                                    <p:cond delay="0"/>
                                  </p:stCondLst>
                                  <p:childTnLst>
                                    <p:set>
                                      <p:cBhvr>
                                        <p:cTn id="36" dur="1" fill="hold">
                                          <p:stCondLst>
                                            <p:cond delay="0"/>
                                          </p:stCondLst>
                                        </p:cTn>
                                        <p:tgtEl>
                                          <p:spTgt spid="25614"/>
                                        </p:tgtEl>
                                        <p:attrNameLst>
                                          <p:attrName>style.visibility</p:attrName>
                                        </p:attrNameLst>
                                      </p:cBhvr>
                                      <p:to>
                                        <p:strVal val="visible"/>
                                      </p:to>
                                    </p:set>
                                    <p:anim calcmode="lin" valueType="num">
                                      <p:cBhvr>
                                        <p:cTn id="37" dur="1000" fill="hold"/>
                                        <p:tgtEl>
                                          <p:spTgt spid="25614"/>
                                        </p:tgtEl>
                                        <p:attrNameLst>
                                          <p:attrName>ppt_w</p:attrName>
                                        </p:attrNameLst>
                                      </p:cBhvr>
                                      <p:tavLst>
                                        <p:tav tm="0">
                                          <p:val>
                                            <p:fltVal val="0"/>
                                          </p:val>
                                        </p:tav>
                                        <p:tav tm="100000">
                                          <p:val>
                                            <p:strVal val="#ppt_w"/>
                                          </p:val>
                                        </p:tav>
                                      </p:tavLst>
                                    </p:anim>
                                    <p:anim calcmode="lin" valueType="num">
                                      <p:cBhvr>
                                        <p:cTn id="38" dur="1000" fill="hold"/>
                                        <p:tgtEl>
                                          <p:spTgt spid="25614"/>
                                        </p:tgtEl>
                                        <p:attrNameLst>
                                          <p:attrName>ppt_h</p:attrName>
                                        </p:attrNameLst>
                                      </p:cBhvr>
                                      <p:tavLst>
                                        <p:tav tm="0">
                                          <p:val>
                                            <p:fltVal val="0"/>
                                          </p:val>
                                        </p:tav>
                                        <p:tav tm="100000">
                                          <p:val>
                                            <p:strVal val="#ppt_h"/>
                                          </p:val>
                                        </p:tav>
                                      </p:tavLst>
                                    </p:anim>
                                    <p:anim calcmode="lin" valueType="num">
                                      <p:cBhvr>
                                        <p:cTn id="39" dur="1000" fill="hold"/>
                                        <p:tgtEl>
                                          <p:spTgt spid="25614"/>
                                        </p:tgtEl>
                                        <p:attrNameLst>
                                          <p:attrName>style.rotation</p:attrName>
                                        </p:attrNameLst>
                                      </p:cBhvr>
                                      <p:tavLst>
                                        <p:tav tm="0">
                                          <p:val>
                                            <p:fltVal val="90"/>
                                          </p:val>
                                        </p:tav>
                                        <p:tav tm="100000">
                                          <p:val>
                                            <p:fltVal val="0"/>
                                          </p:val>
                                        </p:tav>
                                      </p:tavLst>
                                    </p:anim>
                                    <p:animEffect transition="in" filter="fade">
                                      <p:cBhvr>
                                        <p:cTn id="40" dur="1000"/>
                                        <p:tgtEl>
                                          <p:spTgt spid="256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1" descr="D:\Work2\arrow_right.png">
            <a:hlinkClick r:id="" action="ppaction://hlinkshowjump?jump=previousslide"/>
            <a:hlinkHover r:id="" action="ppaction://noaction" highlightClick="1">
              <a:snd r:embed="rId2" name="السابق.wav"/>
            </a:hlinkHover>
          </p:cNvPr>
          <p:cNvPicPr>
            <a:picLocks noChangeAspect="1" noChangeArrowheads="1"/>
          </p:cNvPicPr>
          <p:nvPr/>
        </p:nvPicPr>
        <p:blipFill>
          <a:blip r:embed="rId3" cstate="print"/>
          <a:srcRect/>
          <a:stretch>
            <a:fillRect/>
          </a:stretch>
        </p:blipFill>
        <p:spPr bwMode="auto">
          <a:xfrm rot="-6941670">
            <a:off x="-223838" y="735013"/>
            <a:ext cx="1343025" cy="1006476"/>
          </a:xfrm>
          <a:prstGeom prst="rect">
            <a:avLst/>
          </a:prstGeom>
          <a:noFill/>
          <a:ln w="9525">
            <a:noFill/>
            <a:miter lim="800000"/>
            <a:headEnd/>
            <a:tailEnd/>
          </a:ln>
        </p:spPr>
      </p:pic>
      <p:pic>
        <p:nvPicPr>
          <p:cNvPr id="5" name="Picture 12" descr="D:\Work2\arrow_next.png">
            <a:hlinkClick r:id="" action="ppaction://hlinkshowjump?jump=nextslide"/>
            <a:hlinkHover r:id="" action="ppaction://noaction" highlightClick="1">
              <a:snd r:embed="rId4" name="التالي.wav"/>
            </a:hlinkHover>
          </p:cNvPr>
          <p:cNvPicPr>
            <a:picLocks noChangeAspect="1" noChangeArrowheads="1"/>
          </p:cNvPicPr>
          <p:nvPr/>
        </p:nvPicPr>
        <p:blipFill>
          <a:blip r:embed="rId5" cstate="print"/>
          <a:srcRect/>
          <a:stretch>
            <a:fillRect/>
          </a:stretch>
        </p:blipFill>
        <p:spPr bwMode="auto">
          <a:xfrm rot="-3900995">
            <a:off x="-131763" y="4022726"/>
            <a:ext cx="1235075" cy="939800"/>
          </a:xfrm>
          <a:prstGeom prst="rect">
            <a:avLst/>
          </a:prstGeom>
          <a:noFill/>
          <a:ln w="9525">
            <a:noFill/>
            <a:miter lim="800000"/>
            <a:headEnd/>
            <a:tailEnd/>
          </a:ln>
        </p:spPr>
      </p:pic>
      <p:sp>
        <p:nvSpPr>
          <p:cNvPr id="6" name="مخطط انسيابي: محطة طرفية 5">
            <a:hlinkHover r:id="rId6" action="ppaction://hlinksldjump" highlightClick="1">
              <a:snd r:embed="rId7" name="الترجمة من Google.wav"/>
            </a:hlinkHover>
          </p:cNvPr>
          <p:cNvSpPr/>
          <p:nvPr/>
        </p:nvSpPr>
        <p:spPr>
          <a:xfrm rot="16200000">
            <a:off x="-540543" y="2636044"/>
            <a:ext cx="1944687" cy="504825"/>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400" b="1" dirty="0">
                <a:solidFill>
                  <a:schemeClr val="bg1">
                    <a:lumMod val="85000"/>
                  </a:schemeClr>
                </a:solidFill>
                <a:effectLst>
                  <a:outerShdw blurRad="38100" dist="38100" dir="2700000" algn="tl">
                    <a:srgbClr val="000000">
                      <a:alpha val="43137"/>
                    </a:srgbClr>
                  </a:outerShdw>
                </a:effectLst>
              </a:rPr>
              <a:t>الرئيسية</a:t>
            </a:r>
          </a:p>
        </p:txBody>
      </p:sp>
      <p:pic>
        <p:nvPicPr>
          <p:cNvPr id="7" name="Picture 8" descr="D:\Work2\exxit.png">
            <a:hlinkClick r:id="" action="ppaction://hlinkshowjump?jump=endshow"/>
            <a:hlinkHover r:id="" action="ppaction://noaction" highlightClick="1">
              <a:snd r:embed="rId8" name="الترجمة من Google_2.wav"/>
            </a:hlinkHover>
          </p:cNvPr>
          <p:cNvPicPr>
            <a:picLocks noChangeAspect="1" noChangeArrowheads="1"/>
          </p:cNvPicPr>
          <p:nvPr/>
        </p:nvPicPr>
        <p:blipFill>
          <a:blip r:embed="rId9" cstate="print"/>
          <a:srcRect/>
          <a:stretch>
            <a:fillRect/>
          </a:stretch>
        </p:blipFill>
        <p:spPr bwMode="auto">
          <a:xfrm>
            <a:off x="0" y="5589588"/>
            <a:ext cx="981075" cy="981075"/>
          </a:xfrm>
          <a:prstGeom prst="rect">
            <a:avLst/>
          </a:prstGeom>
          <a:noFill/>
          <a:ln w="9525">
            <a:noFill/>
            <a:miter lim="800000"/>
            <a:headEnd/>
            <a:tailEnd/>
          </a:ln>
        </p:spPr>
      </p:pic>
      <p:sp>
        <p:nvSpPr>
          <p:cNvPr id="9" name="مخطط انسيابي: تحضير 8"/>
          <p:cNvSpPr/>
          <p:nvPr/>
        </p:nvSpPr>
        <p:spPr>
          <a:xfrm>
            <a:off x="2033588" y="344488"/>
            <a:ext cx="6121400" cy="719137"/>
          </a:xfrm>
          <a:prstGeom prst="flowChartPreparation">
            <a:avLst/>
          </a:prstGeom>
        </p:spPr>
        <p:style>
          <a:lnRef idx="3">
            <a:schemeClr val="lt1"/>
          </a:lnRef>
          <a:fillRef idx="1">
            <a:schemeClr val="accent1"/>
          </a:fillRef>
          <a:effectRef idx="1">
            <a:schemeClr val="accent1"/>
          </a:effectRef>
          <a:fontRef idx="minor">
            <a:schemeClr val="lt1"/>
          </a:fontRef>
        </p:style>
        <p:txBody>
          <a:bodyPr rtlCol="1" anchor="ctr"/>
          <a:lstStyle/>
          <a:p>
            <a:pPr algn="ctr" fontAlgn="auto">
              <a:spcBef>
                <a:spcPts val="0"/>
              </a:spcBef>
              <a:spcAft>
                <a:spcPts val="0"/>
              </a:spcAft>
              <a:defRPr/>
            </a:pPr>
            <a:r>
              <a:rPr lang="ar-SA" sz="2400" b="1" dirty="0">
                <a:solidFill>
                  <a:srgbClr val="8064A2">
                    <a:lumMod val="20000"/>
                    <a:lumOff val="80000"/>
                  </a:srgbClr>
                </a:solidFill>
                <a:effectLst>
                  <a:outerShdw blurRad="38100" dist="38100" dir="2700000" algn="tl">
                    <a:srgbClr val="000000">
                      <a:alpha val="43137"/>
                    </a:srgbClr>
                  </a:outerShdw>
                </a:effectLst>
                <a:latin typeface="ae_AlMothnna" pitchFamily="34" charset="-78"/>
                <a:cs typeface="ae_AlMothnna" pitchFamily="34" charset="-78"/>
              </a:rPr>
              <a:t>الاعلانات والاتصميمات المطبوعة</a:t>
            </a:r>
          </a:p>
        </p:txBody>
      </p:sp>
      <p:grpSp>
        <p:nvGrpSpPr>
          <p:cNvPr id="25607" name="Group 10"/>
          <p:cNvGrpSpPr>
            <a:grpSpLocks/>
          </p:cNvGrpSpPr>
          <p:nvPr/>
        </p:nvGrpSpPr>
        <p:grpSpPr bwMode="auto">
          <a:xfrm>
            <a:off x="1025525" y="1101725"/>
            <a:ext cx="8088313" cy="5640388"/>
            <a:chOff x="1025318" y="1101537"/>
            <a:chExt cx="8087919" cy="5639831"/>
          </a:xfrm>
        </p:grpSpPr>
        <p:pic>
          <p:nvPicPr>
            <p:cNvPr id="25616" name="Picture 1"/>
            <p:cNvPicPr>
              <a:picLocks noChangeAspect="1"/>
            </p:cNvPicPr>
            <p:nvPr/>
          </p:nvPicPr>
          <p:blipFill>
            <a:blip r:embed="rId10" cstate="print"/>
            <a:srcRect/>
            <a:stretch>
              <a:fillRect/>
            </a:stretch>
          </p:blipFill>
          <p:spPr bwMode="auto">
            <a:xfrm rot="-705579">
              <a:off x="8381085" y="1148720"/>
              <a:ext cx="588365" cy="1217340"/>
            </a:xfrm>
            <a:prstGeom prst="rect">
              <a:avLst/>
            </a:prstGeom>
            <a:noFill/>
            <a:ln w="9525">
              <a:noFill/>
              <a:miter lim="800000"/>
              <a:headEnd/>
              <a:tailEnd/>
            </a:ln>
          </p:spPr>
        </p:pic>
        <p:pic>
          <p:nvPicPr>
            <p:cNvPr id="25617" name="Picture 2"/>
            <p:cNvPicPr>
              <a:picLocks noChangeAspect="1"/>
            </p:cNvPicPr>
            <p:nvPr/>
          </p:nvPicPr>
          <p:blipFill>
            <a:blip r:embed="rId11" cstate="print"/>
            <a:srcRect/>
            <a:stretch>
              <a:fillRect/>
            </a:stretch>
          </p:blipFill>
          <p:spPr bwMode="auto">
            <a:xfrm>
              <a:off x="8375569" y="4653136"/>
              <a:ext cx="737668" cy="1504950"/>
            </a:xfrm>
            <a:prstGeom prst="rect">
              <a:avLst/>
            </a:prstGeom>
            <a:noFill/>
            <a:ln w="9525">
              <a:noFill/>
              <a:miter lim="800000"/>
              <a:headEnd/>
              <a:tailEnd/>
            </a:ln>
          </p:spPr>
        </p:pic>
        <p:pic>
          <p:nvPicPr>
            <p:cNvPr id="25618" name="Picture 7"/>
            <p:cNvPicPr>
              <a:picLocks noChangeAspect="1"/>
            </p:cNvPicPr>
            <p:nvPr/>
          </p:nvPicPr>
          <p:blipFill>
            <a:blip r:embed="rId12" cstate="print">
              <a:lum bright="70000" contrast="-70000"/>
            </a:blip>
            <a:srcRect/>
            <a:stretch>
              <a:fillRect/>
            </a:stretch>
          </p:blipFill>
          <p:spPr bwMode="auto">
            <a:xfrm>
              <a:off x="1025318" y="1101537"/>
              <a:ext cx="7350251" cy="5639831"/>
            </a:xfrm>
            <a:prstGeom prst="rect">
              <a:avLst/>
            </a:prstGeom>
            <a:noFill/>
            <a:ln w="9525">
              <a:noFill/>
              <a:miter lim="800000"/>
              <a:headEnd/>
              <a:tailEnd/>
            </a:ln>
          </p:spPr>
        </p:pic>
        <p:pic>
          <p:nvPicPr>
            <p:cNvPr id="25619" name="Picture 9"/>
            <p:cNvPicPr>
              <a:picLocks noChangeAspect="1"/>
            </p:cNvPicPr>
            <p:nvPr/>
          </p:nvPicPr>
          <p:blipFill>
            <a:blip r:embed="rId13" cstate="print"/>
            <a:srcRect/>
            <a:stretch>
              <a:fillRect/>
            </a:stretch>
          </p:blipFill>
          <p:spPr bwMode="auto">
            <a:xfrm>
              <a:off x="8375569" y="2970024"/>
              <a:ext cx="737668" cy="1251064"/>
            </a:xfrm>
            <a:prstGeom prst="rect">
              <a:avLst/>
            </a:prstGeom>
            <a:noFill/>
            <a:ln w="9525">
              <a:noFill/>
              <a:miter lim="800000"/>
              <a:headEnd/>
              <a:tailEnd/>
            </a:ln>
          </p:spPr>
        </p:pic>
      </p:grpSp>
      <p:grpSp>
        <p:nvGrpSpPr>
          <p:cNvPr id="25608" name="Group 11"/>
          <p:cNvGrpSpPr>
            <a:grpSpLocks/>
          </p:cNvGrpSpPr>
          <p:nvPr/>
        </p:nvGrpSpPr>
        <p:grpSpPr bwMode="auto">
          <a:xfrm>
            <a:off x="981075" y="1096963"/>
            <a:ext cx="8088313" cy="5640387"/>
            <a:chOff x="1025318" y="1101537"/>
            <a:chExt cx="8087919" cy="5639831"/>
          </a:xfrm>
        </p:grpSpPr>
        <p:pic>
          <p:nvPicPr>
            <p:cNvPr id="25612" name="Picture 12"/>
            <p:cNvPicPr>
              <a:picLocks noChangeAspect="1"/>
            </p:cNvPicPr>
            <p:nvPr/>
          </p:nvPicPr>
          <p:blipFill>
            <a:blip r:embed="rId10" cstate="print"/>
            <a:srcRect/>
            <a:stretch>
              <a:fillRect/>
            </a:stretch>
          </p:blipFill>
          <p:spPr bwMode="auto">
            <a:xfrm rot="-705579">
              <a:off x="8381085" y="1148720"/>
              <a:ext cx="588365" cy="1217340"/>
            </a:xfrm>
            <a:prstGeom prst="rect">
              <a:avLst/>
            </a:prstGeom>
            <a:noFill/>
            <a:ln w="9525">
              <a:noFill/>
              <a:miter lim="800000"/>
              <a:headEnd/>
              <a:tailEnd/>
            </a:ln>
          </p:spPr>
        </p:pic>
        <p:pic>
          <p:nvPicPr>
            <p:cNvPr id="25613" name="Picture 13"/>
            <p:cNvPicPr>
              <a:picLocks noChangeAspect="1"/>
            </p:cNvPicPr>
            <p:nvPr/>
          </p:nvPicPr>
          <p:blipFill>
            <a:blip r:embed="rId11" cstate="print"/>
            <a:srcRect/>
            <a:stretch>
              <a:fillRect/>
            </a:stretch>
          </p:blipFill>
          <p:spPr bwMode="auto">
            <a:xfrm>
              <a:off x="8375569" y="4653136"/>
              <a:ext cx="737668" cy="1504950"/>
            </a:xfrm>
            <a:prstGeom prst="rect">
              <a:avLst/>
            </a:prstGeom>
            <a:noFill/>
            <a:ln w="9525">
              <a:noFill/>
              <a:miter lim="800000"/>
              <a:headEnd/>
              <a:tailEnd/>
            </a:ln>
          </p:spPr>
        </p:pic>
        <p:pic>
          <p:nvPicPr>
            <p:cNvPr id="25614" name="Picture 14"/>
            <p:cNvPicPr>
              <a:picLocks noChangeAspect="1"/>
            </p:cNvPicPr>
            <p:nvPr/>
          </p:nvPicPr>
          <p:blipFill>
            <a:blip r:embed="rId12" cstate="print">
              <a:lum bright="70000" contrast="-70000"/>
            </a:blip>
            <a:srcRect/>
            <a:stretch>
              <a:fillRect/>
            </a:stretch>
          </p:blipFill>
          <p:spPr bwMode="auto">
            <a:xfrm>
              <a:off x="1025318" y="1101537"/>
              <a:ext cx="7350251" cy="5639831"/>
            </a:xfrm>
            <a:prstGeom prst="rect">
              <a:avLst/>
            </a:prstGeom>
            <a:noFill/>
            <a:ln w="9525">
              <a:noFill/>
              <a:miter lim="800000"/>
              <a:headEnd/>
              <a:tailEnd/>
            </a:ln>
          </p:spPr>
        </p:pic>
        <p:pic>
          <p:nvPicPr>
            <p:cNvPr id="25615" name="Picture 15"/>
            <p:cNvPicPr>
              <a:picLocks noChangeAspect="1"/>
            </p:cNvPicPr>
            <p:nvPr/>
          </p:nvPicPr>
          <p:blipFill>
            <a:blip r:embed="rId13" cstate="print"/>
            <a:srcRect/>
            <a:stretch>
              <a:fillRect/>
            </a:stretch>
          </p:blipFill>
          <p:spPr bwMode="auto">
            <a:xfrm>
              <a:off x="8375569" y="2970024"/>
              <a:ext cx="737668" cy="1251064"/>
            </a:xfrm>
            <a:prstGeom prst="rect">
              <a:avLst/>
            </a:prstGeom>
            <a:noFill/>
            <a:ln w="9525">
              <a:noFill/>
              <a:miter lim="800000"/>
              <a:headEnd/>
              <a:tailEnd/>
            </a:ln>
          </p:spPr>
        </p:pic>
      </p:grpSp>
      <p:pic>
        <p:nvPicPr>
          <p:cNvPr id="26634" name="Picture 3"/>
          <p:cNvPicPr>
            <a:picLocks noChangeAspect="1" noChangeArrowheads="1"/>
          </p:cNvPicPr>
          <p:nvPr/>
        </p:nvPicPr>
        <p:blipFill>
          <a:blip r:embed="rId14" cstate="print"/>
          <a:srcRect/>
          <a:stretch>
            <a:fillRect/>
          </a:stretch>
        </p:blipFill>
        <p:spPr bwMode="auto">
          <a:xfrm>
            <a:off x="1325563" y="4652963"/>
            <a:ext cx="6962775" cy="936625"/>
          </a:xfrm>
          <a:prstGeom prst="rect">
            <a:avLst/>
          </a:prstGeom>
          <a:noFill/>
          <a:ln w="9525">
            <a:noFill/>
            <a:miter lim="800000"/>
            <a:headEnd/>
            <a:tailEnd/>
          </a:ln>
          <a:effectLst/>
        </p:spPr>
      </p:pic>
      <p:pic>
        <p:nvPicPr>
          <p:cNvPr id="26643" name="Picture 19"/>
          <p:cNvPicPr>
            <a:picLocks noChangeAspect="1" noChangeArrowheads="1"/>
          </p:cNvPicPr>
          <p:nvPr/>
        </p:nvPicPr>
        <p:blipFill>
          <a:blip r:embed="rId15" cstate="print"/>
          <a:srcRect/>
          <a:stretch>
            <a:fillRect/>
          </a:stretch>
        </p:blipFill>
        <p:spPr bwMode="auto">
          <a:xfrm>
            <a:off x="5435600" y="1238250"/>
            <a:ext cx="2852738" cy="514350"/>
          </a:xfrm>
          <a:prstGeom prst="rect">
            <a:avLst/>
          </a:prstGeom>
          <a:noFill/>
          <a:ln w="9525">
            <a:noFill/>
            <a:miter lim="800000"/>
            <a:headEnd/>
            <a:tailEnd/>
          </a:ln>
          <a:effectLst/>
        </p:spPr>
      </p:pic>
      <p:pic>
        <p:nvPicPr>
          <p:cNvPr id="26644" name="Picture 20"/>
          <p:cNvPicPr>
            <a:picLocks noChangeAspect="1" noChangeArrowheads="1"/>
          </p:cNvPicPr>
          <p:nvPr/>
        </p:nvPicPr>
        <p:blipFill>
          <a:blip r:embed="rId16" cstate="print"/>
          <a:srcRect/>
          <a:stretch>
            <a:fillRect/>
          </a:stretch>
        </p:blipFill>
        <p:spPr bwMode="auto">
          <a:xfrm>
            <a:off x="1192213" y="1916113"/>
            <a:ext cx="7011987" cy="2576512"/>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4"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to="" calcmode="lin" valueType="num">
                                      <p:cBhvr>
                                        <p:cTn id="10" dur="1" fill="hold"/>
                                        <p:tgtEl>
                                          <p:spTgt spid="4"/>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to="" calcmode="lin" valueType="num">
                                      <p:cBhvr>
                                        <p:cTn id="13" dur="1" fill="hold"/>
                                        <p:tgtEl>
                                          <p:spTgt spid="5"/>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1" presetClass="entr" presetSubtype="1"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heel(1)">
                                      <p:cBhvr>
                                        <p:cTn id="21" dur="2000"/>
                                        <p:tgtEl>
                                          <p:spTgt spid="9"/>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1" presetClass="entr" presetSubtype="1" fill="hold" nodeType="clickEffect">
                                  <p:stCondLst>
                                    <p:cond delay="0"/>
                                  </p:stCondLst>
                                  <p:childTnLst>
                                    <p:set>
                                      <p:cBhvr>
                                        <p:cTn id="25" dur="1" fill="hold">
                                          <p:stCondLst>
                                            <p:cond delay="0"/>
                                          </p:stCondLst>
                                        </p:cTn>
                                        <p:tgtEl>
                                          <p:spTgt spid="26643"/>
                                        </p:tgtEl>
                                        <p:attrNameLst>
                                          <p:attrName>style.visibility</p:attrName>
                                        </p:attrNameLst>
                                      </p:cBhvr>
                                      <p:to>
                                        <p:strVal val="visible"/>
                                      </p:to>
                                    </p:set>
                                    <p:animEffect transition="in" filter="wheel(1)">
                                      <p:cBhvr>
                                        <p:cTn id="26" dur="2000"/>
                                        <p:tgtEl>
                                          <p:spTgt spid="26643"/>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31" presetClass="entr" presetSubtype="0" fill="hold" nodeType="clickEffect">
                                  <p:stCondLst>
                                    <p:cond delay="0"/>
                                  </p:stCondLst>
                                  <p:childTnLst>
                                    <p:set>
                                      <p:cBhvr>
                                        <p:cTn id="30" dur="1" fill="hold">
                                          <p:stCondLst>
                                            <p:cond delay="0"/>
                                          </p:stCondLst>
                                        </p:cTn>
                                        <p:tgtEl>
                                          <p:spTgt spid="26644"/>
                                        </p:tgtEl>
                                        <p:attrNameLst>
                                          <p:attrName>style.visibility</p:attrName>
                                        </p:attrNameLst>
                                      </p:cBhvr>
                                      <p:to>
                                        <p:strVal val="visible"/>
                                      </p:to>
                                    </p:set>
                                    <p:anim calcmode="lin" valueType="num">
                                      <p:cBhvr>
                                        <p:cTn id="31" dur="1000" fill="hold"/>
                                        <p:tgtEl>
                                          <p:spTgt spid="26644"/>
                                        </p:tgtEl>
                                        <p:attrNameLst>
                                          <p:attrName>ppt_w</p:attrName>
                                        </p:attrNameLst>
                                      </p:cBhvr>
                                      <p:tavLst>
                                        <p:tav tm="0">
                                          <p:val>
                                            <p:fltVal val="0"/>
                                          </p:val>
                                        </p:tav>
                                        <p:tav tm="100000">
                                          <p:val>
                                            <p:strVal val="#ppt_w"/>
                                          </p:val>
                                        </p:tav>
                                      </p:tavLst>
                                    </p:anim>
                                    <p:anim calcmode="lin" valueType="num">
                                      <p:cBhvr>
                                        <p:cTn id="32" dur="1000" fill="hold"/>
                                        <p:tgtEl>
                                          <p:spTgt spid="26644"/>
                                        </p:tgtEl>
                                        <p:attrNameLst>
                                          <p:attrName>ppt_h</p:attrName>
                                        </p:attrNameLst>
                                      </p:cBhvr>
                                      <p:tavLst>
                                        <p:tav tm="0">
                                          <p:val>
                                            <p:fltVal val="0"/>
                                          </p:val>
                                        </p:tav>
                                        <p:tav tm="100000">
                                          <p:val>
                                            <p:strVal val="#ppt_h"/>
                                          </p:val>
                                        </p:tav>
                                      </p:tavLst>
                                    </p:anim>
                                    <p:anim calcmode="lin" valueType="num">
                                      <p:cBhvr>
                                        <p:cTn id="33" dur="1000" fill="hold"/>
                                        <p:tgtEl>
                                          <p:spTgt spid="26644"/>
                                        </p:tgtEl>
                                        <p:attrNameLst>
                                          <p:attrName>style.rotation</p:attrName>
                                        </p:attrNameLst>
                                      </p:cBhvr>
                                      <p:tavLst>
                                        <p:tav tm="0">
                                          <p:val>
                                            <p:fltVal val="90"/>
                                          </p:val>
                                        </p:tav>
                                        <p:tav tm="100000">
                                          <p:val>
                                            <p:fltVal val="0"/>
                                          </p:val>
                                        </p:tav>
                                      </p:tavLst>
                                    </p:anim>
                                    <p:animEffect transition="in" filter="fade">
                                      <p:cBhvr>
                                        <p:cTn id="34" dur="1000"/>
                                        <p:tgtEl>
                                          <p:spTgt spid="26644"/>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1" presetClass="entr" presetSubtype="1" fill="hold" nodeType="clickEffect">
                                  <p:stCondLst>
                                    <p:cond delay="0"/>
                                  </p:stCondLst>
                                  <p:childTnLst>
                                    <p:set>
                                      <p:cBhvr>
                                        <p:cTn id="38" dur="1" fill="hold">
                                          <p:stCondLst>
                                            <p:cond delay="0"/>
                                          </p:stCondLst>
                                        </p:cTn>
                                        <p:tgtEl>
                                          <p:spTgt spid="26634"/>
                                        </p:tgtEl>
                                        <p:attrNameLst>
                                          <p:attrName>style.visibility</p:attrName>
                                        </p:attrNameLst>
                                      </p:cBhvr>
                                      <p:to>
                                        <p:strVal val="visible"/>
                                      </p:to>
                                    </p:set>
                                    <p:animEffect transition="in" filter="wheel(1)">
                                      <p:cBhvr>
                                        <p:cTn id="39" dur="2000"/>
                                        <p:tgtEl>
                                          <p:spTgt spid="266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1" descr="D:\Work2\arrow_right.png">
            <a:hlinkClick r:id="" action="ppaction://hlinkshowjump?jump=previousslide"/>
            <a:hlinkHover r:id="" action="ppaction://noaction" highlightClick="1">
              <a:snd r:embed="rId2" name="السابق.wav"/>
            </a:hlinkHover>
          </p:cNvPr>
          <p:cNvPicPr>
            <a:picLocks noChangeAspect="1" noChangeArrowheads="1"/>
          </p:cNvPicPr>
          <p:nvPr/>
        </p:nvPicPr>
        <p:blipFill>
          <a:blip r:embed="rId3" cstate="print"/>
          <a:srcRect/>
          <a:stretch>
            <a:fillRect/>
          </a:stretch>
        </p:blipFill>
        <p:spPr bwMode="auto">
          <a:xfrm rot="-6941670">
            <a:off x="-223838" y="735013"/>
            <a:ext cx="1343025" cy="1006476"/>
          </a:xfrm>
          <a:prstGeom prst="rect">
            <a:avLst/>
          </a:prstGeom>
          <a:noFill/>
          <a:ln w="9525">
            <a:noFill/>
            <a:miter lim="800000"/>
            <a:headEnd/>
            <a:tailEnd/>
          </a:ln>
        </p:spPr>
      </p:pic>
      <p:pic>
        <p:nvPicPr>
          <p:cNvPr id="5" name="Picture 12" descr="D:\Work2\arrow_next.png">
            <a:hlinkClick r:id="" action="ppaction://hlinkshowjump?jump=nextslide"/>
            <a:hlinkHover r:id="" action="ppaction://noaction" highlightClick="1">
              <a:snd r:embed="rId4" name="التالي.wav"/>
            </a:hlinkHover>
          </p:cNvPr>
          <p:cNvPicPr>
            <a:picLocks noChangeAspect="1" noChangeArrowheads="1"/>
          </p:cNvPicPr>
          <p:nvPr/>
        </p:nvPicPr>
        <p:blipFill>
          <a:blip r:embed="rId5" cstate="print"/>
          <a:srcRect/>
          <a:stretch>
            <a:fillRect/>
          </a:stretch>
        </p:blipFill>
        <p:spPr bwMode="auto">
          <a:xfrm rot="-3900995">
            <a:off x="-131763" y="4022726"/>
            <a:ext cx="1235075" cy="939800"/>
          </a:xfrm>
          <a:prstGeom prst="rect">
            <a:avLst/>
          </a:prstGeom>
          <a:noFill/>
          <a:ln w="9525">
            <a:noFill/>
            <a:miter lim="800000"/>
            <a:headEnd/>
            <a:tailEnd/>
          </a:ln>
        </p:spPr>
      </p:pic>
      <p:sp>
        <p:nvSpPr>
          <p:cNvPr id="6" name="مخطط انسيابي: محطة طرفية 5">
            <a:hlinkHover r:id="rId6" action="ppaction://hlinksldjump" highlightClick="1">
              <a:snd r:embed="rId7" name="الترجمة من Google.wav"/>
            </a:hlinkHover>
          </p:cNvPr>
          <p:cNvSpPr/>
          <p:nvPr/>
        </p:nvSpPr>
        <p:spPr>
          <a:xfrm rot="16200000">
            <a:off x="-540543" y="2636044"/>
            <a:ext cx="1944687" cy="504825"/>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400" b="1" dirty="0">
                <a:solidFill>
                  <a:schemeClr val="bg1">
                    <a:lumMod val="85000"/>
                  </a:schemeClr>
                </a:solidFill>
                <a:effectLst>
                  <a:outerShdw blurRad="38100" dist="38100" dir="2700000" algn="tl">
                    <a:srgbClr val="000000">
                      <a:alpha val="43137"/>
                    </a:srgbClr>
                  </a:outerShdw>
                </a:effectLst>
              </a:rPr>
              <a:t>الرئيسية</a:t>
            </a:r>
          </a:p>
        </p:txBody>
      </p:sp>
      <p:pic>
        <p:nvPicPr>
          <p:cNvPr id="7" name="Picture 8" descr="D:\Work2\exxit.png">
            <a:hlinkClick r:id="" action="ppaction://hlinkshowjump?jump=endshow"/>
            <a:hlinkHover r:id="" action="ppaction://noaction" highlightClick="1">
              <a:snd r:embed="rId8" name="الترجمة من Google_2.wav"/>
            </a:hlinkHover>
          </p:cNvPr>
          <p:cNvPicPr>
            <a:picLocks noChangeAspect="1" noChangeArrowheads="1"/>
          </p:cNvPicPr>
          <p:nvPr/>
        </p:nvPicPr>
        <p:blipFill>
          <a:blip r:embed="rId9" cstate="print"/>
          <a:srcRect/>
          <a:stretch>
            <a:fillRect/>
          </a:stretch>
        </p:blipFill>
        <p:spPr bwMode="auto">
          <a:xfrm>
            <a:off x="0" y="5589588"/>
            <a:ext cx="981075" cy="981075"/>
          </a:xfrm>
          <a:prstGeom prst="rect">
            <a:avLst/>
          </a:prstGeom>
          <a:noFill/>
          <a:ln w="9525">
            <a:noFill/>
            <a:miter lim="800000"/>
            <a:headEnd/>
            <a:tailEnd/>
          </a:ln>
        </p:spPr>
      </p:pic>
      <p:sp>
        <p:nvSpPr>
          <p:cNvPr id="9" name="مخطط انسيابي: تحضير 8"/>
          <p:cNvSpPr/>
          <p:nvPr/>
        </p:nvSpPr>
        <p:spPr>
          <a:xfrm>
            <a:off x="2033588" y="344488"/>
            <a:ext cx="6121400" cy="719137"/>
          </a:xfrm>
          <a:prstGeom prst="flowChartPreparation">
            <a:avLst/>
          </a:prstGeom>
        </p:spPr>
        <p:style>
          <a:lnRef idx="3">
            <a:schemeClr val="lt1"/>
          </a:lnRef>
          <a:fillRef idx="1">
            <a:schemeClr val="accent1"/>
          </a:fillRef>
          <a:effectRef idx="1">
            <a:schemeClr val="accent1"/>
          </a:effectRef>
          <a:fontRef idx="minor">
            <a:schemeClr val="lt1"/>
          </a:fontRef>
        </p:style>
        <p:txBody>
          <a:bodyPr rtlCol="1" anchor="ctr"/>
          <a:lstStyle/>
          <a:p>
            <a:pPr algn="ctr" fontAlgn="auto">
              <a:spcBef>
                <a:spcPts val="0"/>
              </a:spcBef>
              <a:spcAft>
                <a:spcPts val="0"/>
              </a:spcAft>
              <a:defRPr/>
            </a:pPr>
            <a:r>
              <a:rPr lang="ar-SA" sz="2400" b="1" dirty="0">
                <a:solidFill>
                  <a:srgbClr val="8064A2">
                    <a:lumMod val="20000"/>
                    <a:lumOff val="80000"/>
                  </a:srgbClr>
                </a:solidFill>
                <a:effectLst>
                  <a:outerShdw blurRad="38100" dist="38100" dir="2700000" algn="tl">
                    <a:srgbClr val="000000">
                      <a:alpha val="43137"/>
                    </a:srgbClr>
                  </a:outerShdw>
                </a:effectLst>
                <a:latin typeface="ae_AlMothnna" pitchFamily="34" charset="-78"/>
                <a:cs typeface="ae_AlMothnna" pitchFamily="34" charset="-78"/>
              </a:rPr>
              <a:t>الاعلانات والاتصميمات المطبوعة</a:t>
            </a:r>
          </a:p>
        </p:txBody>
      </p:sp>
      <p:grpSp>
        <p:nvGrpSpPr>
          <p:cNvPr id="26631" name="Group 10"/>
          <p:cNvGrpSpPr>
            <a:grpSpLocks/>
          </p:cNvGrpSpPr>
          <p:nvPr/>
        </p:nvGrpSpPr>
        <p:grpSpPr bwMode="auto">
          <a:xfrm>
            <a:off x="1025525" y="1101725"/>
            <a:ext cx="8088313" cy="5640388"/>
            <a:chOff x="1025318" y="1101537"/>
            <a:chExt cx="8087919" cy="5639831"/>
          </a:xfrm>
        </p:grpSpPr>
        <p:pic>
          <p:nvPicPr>
            <p:cNvPr id="26635" name="Picture 1"/>
            <p:cNvPicPr>
              <a:picLocks noChangeAspect="1"/>
            </p:cNvPicPr>
            <p:nvPr/>
          </p:nvPicPr>
          <p:blipFill>
            <a:blip r:embed="rId10" cstate="print"/>
            <a:srcRect/>
            <a:stretch>
              <a:fillRect/>
            </a:stretch>
          </p:blipFill>
          <p:spPr bwMode="auto">
            <a:xfrm rot="-705579">
              <a:off x="8381085" y="1148720"/>
              <a:ext cx="588365" cy="1217340"/>
            </a:xfrm>
            <a:prstGeom prst="rect">
              <a:avLst/>
            </a:prstGeom>
            <a:noFill/>
            <a:ln w="9525">
              <a:noFill/>
              <a:miter lim="800000"/>
              <a:headEnd/>
              <a:tailEnd/>
            </a:ln>
          </p:spPr>
        </p:pic>
        <p:pic>
          <p:nvPicPr>
            <p:cNvPr id="26636" name="Picture 2"/>
            <p:cNvPicPr>
              <a:picLocks noChangeAspect="1"/>
            </p:cNvPicPr>
            <p:nvPr/>
          </p:nvPicPr>
          <p:blipFill>
            <a:blip r:embed="rId11" cstate="print"/>
            <a:srcRect/>
            <a:stretch>
              <a:fillRect/>
            </a:stretch>
          </p:blipFill>
          <p:spPr bwMode="auto">
            <a:xfrm>
              <a:off x="8375569" y="4653136"/>
              <a:ext cx="737668" cy="1504950"/>
            </a:xfrm>
            <a:prstGeom prst="rect">
              <a:avLst/>
            </a:prstGeom>
            <a:noFill/>
            <a:ln w="9525">
              <a:noFill/>
              <a:miter lim="800000"/>
              <a:headEnd/>
              <a:tailEnd/>
            </a:ln>
          </p:spPr>
        </p:pic>
        <p:pic>
          <p:nvPicPr>
            <p:cNvPr id="26637" name="Picture 7"/>
            <p:cNvPicPr>
              <a:picLocks noChangeAspect="1"/>
            </p:cNvPicPr>
            <p:nvPr/>
          </p:nvPicPr>
          <p:blipFill>
            <a:blip r:embed="rId12" cstate="print">
              <a:lum bright="70000" contrast="-70000"/>
            </a:blip>
            <a:srcRect/>
            <a:stretch>
              <a:fillRect/>
            </a:stretch>
          </p:blipFill>
          <p:spPr bwMode="auto">
            <a:xfrm>
              <a:off x="1025318" y="1101537"/>
              <a:ext cx="7350251" cy="5639831"/>
            </a:xfrm>
            <a:prstGeom prst="rect">
              <a:avLst/>
            </a:prstGeom>
            <a:noFill/>
            <a:ln w="9525">
              <a:noFill/>
              <a:miter lim="800000"/>
              <a:headEnd/>
              <a:tailEnd/>
            </a:ln>
          </p:spPr>
        </p:pic>
        <p:pic>
          <p:nvPicPr>
            <p:cNvPr id="26638" name="Picture 9"/>
            <p:cNvPicPr>
              <a:picLocks noChangeAspect="1"/>
            </p:cNvPicPr>
            <p:nvPr/>
          </p:nvPicPr>
          <p:blipFill>
            <a:blip r:embed="rId13" cstate="print"/>
            <a:srcRect/>
            <a:stretch>
              <a:fillRect/>
            </a:stretch>
          </p:blipFill>
          <p:spPr bwMode="auto">
            <a:xfrm>
              <a:off x="8375569" y="2970024"/>
              <a:ext cx="737668" cy="1251064"/>
            </a:xfrm>
            <a:prstGeom prst="rect">
              <a:avLst/>
            </a:prstGeom>
            <a:noFill/>
            <a:ln w="9525">
              <a:noFill/>
              <a:miter lim="800000"/>
              <a:headEnd/>
              <a:tailEnd/>
            </a:ln>
          </p:spPr>
        </p:pic>
      </p:grpSp>
      <p:pic>
        <p:nvPicPr>
          <p:cNvPr id="27656" name="Picture 2"/>
          <p:cNvPicPr>
            <a:picLocks noChangeAspect="1" noChangeArrowheads="1"/>
          </p:cNvPicPr>
          <p:nvPr/>
        </p:nvPicPr>
        <p:blipFill>
          <a:blip r:embed="rId14" cstate="print"/>
          <a:srcRect/>
          <a:stretch>
            <a:fillRect/>
          </a:stretch>
        </p:blipFill>
        <p:spPr bwMode="auto">
          <a:xfrm>
            <a:off x="1447800" y="1414463"/>
            <a:ext cx="6962775" cy="1293812"/>
          </a:xfrm>
          <a:prstGeom prst="rect">
            <a:avLst/>
          </a:prstGeom>
          <a:noFill/>
          <a:ln w="9525">
            <a:noFill/>
            <a:miter lim="800000"/>
            <a:headEnd/>
            <a:tailEnd/>
          </a:ln>
          <a:effectLst/>
        </p:spPr>
      </p:pic>
      <p:pic>
        <p:nvPicPr>
          <p:cNvPr id="27657" name="Picture 3"/>
          <p:cNvPicPr>
            <a:picLocks noChangeAspect="1" noChangeArrowheads="1"/>
          </p:cNvPicPr>
          <p:nvPr/>
        </p:nvPicPr>
        <p:blipFill>
          <a:blip r:embed="rId15" cstate="print"/>
          <a:srcRect/>
          <a:stretch>
            <a:fillRect/>
          </a:stretch>
        </p:blipFill>
        <p:spPr bwMode="auto">
          <a:xfrm>
            <a:off x="1447800" y="3013075"/>
            <a:ext cx="6927850" cy="1495425"/>
          </a:xfrm>
          <a:prstGeom prst="rect">
            <a:avLst/>
          </a:prstGeom>
          <a:noFill/>
          <a:ln w="9525">
            <a:noFill/>
            <a:miter lim="800000"/>
            <a:headEnd/>
            <a:tailEnd/>
          </a:ln>
          <a:effectLst/>
        </p:spPr>
      </p:pic>
      <p:pic>
        <p:nvPicPr>
          <p:cNvPr id="27658" name="Picture 4"/>
          <p:cNvPicPr>
            <a:picLocks noChangeAspect="1" noChangeArrowheads="1"/>
          </p:cNvPicPr>
          <p:nvPr/>
        </p:nvPicPr>
        <p:blipFill>
          <a:blip r:embed="rId16" cstate="print"/>
          <a:srcRect/>
          <a:stretch>
            <a:fillRect/>
          </a:stretch>
        </p:blipFill>
        <p:spPr bwMode="auto">
          <a:xfrm>
            <a:off x="1492250" y="4829175"/>
            <a:ext cx="6707188" cy="1192213"/>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4"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to="" calcmode="lin" valueType="num">
                                      <p:cBhvr>
                                        <p:cTn id="10" dur="1" fill="hold"/>
                                        <p:tgtEl>
                                          <p:spTgt spid="4"/>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to="" calcmode="lin" valueType="num">
                                      <p:cBhvr>
                                        <p:cTn id="13" dur="1" fill="hold"/>
                                        <p:tgtEl>
                                          <p:spTgt spid="5"/>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randombar(horizontal)">
                                      <p:cBhvr>
                                        <p:cTn id="21" dur="500"/>
                                        <p:tgtEl>
                                          <p:spTgt spid="9"/>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6" presetClass="entr" presetSubtype="0" fill="hold" nodeType="clickEffect">
                                  <p:stCondLst>
                                    <p:cond delay="0"/>
                                  </p:stCondLst>
                                  <p:childTnLst>
                                    <p:set>
                                      <p:cBhvr>
                                        <p:cTn id="25" dur="1" fill="hold">
                                          <p:stCondLst>
                                            <p:cond delay="0"/>
                                          </p:stCondLst>
                                        </p:cTn>
                                        <p:tgtEl>
                                          <p:spTgt spid="27656"/>
                                        </p:tgtEl>
                                        <p:attrNameLst>
                                          <p:attrName>style.visibility</p:attrName>
                                        </p:attrNameLst>
                                      </p:cBhvr>
                                      <p:to>
                                        <p:strVal val="visible"/>
                                      </p:to>
                                    </p:set>
                                    <p:animEffect transition="in" filter="wipe(down)">
                                      <p:cBhvr>
                                        <p:cTn id="26" dur="580">
                                          <p:stCondLst>
                                            <p:cond delay="0"/>
                                          </p:stCondLst>
                                        </p:cTn>
                                        <p:tgtEl>
                                          <p:spTgt spid="27656"/>
                                        </p:tgtEl>
                                      </p:cBhvr>
                                    </p:animEffect>
                                    <p:anim calcmode="lin" valueType="num">
                                      <p:cBhvr>
                                        <p:cTn id="27" dur="1822" tmFilter="0,0; 0.14,0.36; 0.43,0.73; 0.71,0.91; 1.0,1.0">
                                          <p:stCondLst>
                                            <p:cond delay="0"/>
                                          </p:stCondLst>
                                        </p:cTn>
                                        <p:tgtEl>
                                          <p:spTgt spid="27656"/>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27656"/>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27656"/>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27656"/>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27656"/>
                                        </p:tgtEl>
                                        <p:attrNameLst>
                                          <p:attrName>ppt_y</p:attrName>
                                        </p:attrNameLst>
                                      </p:cBhvr>
                                      <p:tavLst>
                                        <p:tav tm="0" fmla="#ppt_y-sin(pi*$)/81">
                                          <p:val>
                                            <p:fltVal val="0"/>
                                          </p:val>
                                        </p:tav>
                                        <p:tav tm="100000">
                                          <p:val>
                                            <p:fltVal val="1"/>
                                          </p:val>
                                        </p:tav>
                                      </p:tavLst>
                                    </p:anim>
                                    <p:animScale>
                                      <p:cBhvr>
                                        <p:cTn id="32" dur="26">
                                          <p:stCondLst>
                                            <p:cond delay="650"/>
                                          </p:stCondLst>
                                        </p:cTn>
                                        <p:tgtEl>
                                          <p:spTgt spid="27656"/>
                                        </p:tgtEl>
                                      </p:cBhvr>
                                      <p:to x="100000" y="60000"/>
                                    </p:animScale>
                                    <p:animScale>
                                      <p:cBhvr>
                                        <p:cTn id="33" dur="166" decel="50000">
                                          <p:stCondLst>
                                            <p:cond delay="676"/>
                                          </p:stCondLst>
                                        </p:cTn>
                                        <p:tgtEl>
                                          <p:spTgt spid="27656"/>
                                        </p:tgtEl>
                                      </p:cBhvr>
                                      <p:to x="100000" y="100000"/>
                                    </p:animScale>
                                    <p:animScale>
                                      <p:cBhvr>
                                        <p:cTn id="34" dur="26">
                                          <p:stCondLst>
                                            <p:cond delay="1312"/>
                                          </p:stCondLst>
                                        </p:cTn>
                                        <p:tgtEl>
                                          <p:spTgt spid="27656"/>
                                        </p:tgtEl>
                                      </p:cBhvr>
                                      <p:to x="100000" y="80000"/>
                                    </p:animScale>
                                    <p:animScale>
                                      <p:cBhvr>
                                        <p:cTn id="35" dur="166" decel="50000">
                                          <p:stCondLst>
                                            <p:cond delay="1338"/>
                                          </p:stCondLst>
                                        </p:cTn>
                                        <p:tgtEl>
                                          <p:spTgt spid="27656"/>
                                        </p:tgtEl>
                                      </p:cBhvr>
                                      <p:to x="100000" y="100000"/>
                                    </p:animScale>
                                    <p:animScale>
                                      <p:cBhvr>
                                        <p:cTn id="36" dur="26">
                                          <p:stCondLst>
                                            <p:cond delay="1642"/>
                                          </p:stCondLst>
                                        </p:cTn>
                                        <p:tgtEl>
                                          <p:spTgt spid="27656"/>
                                        </p:tgtEl>
                                      </p:cBhvr>
                                      <p:to x="100000" y="90000"/>
                                    </p:animScale>
                                    <p:animScale>
                                      <p:cBhvr>
                                        <p:cTn id="37" dur="166" decel="50000">
                                          <p:stCondLst>
                                            <p:cond delay="1668"/>
                                          </p:stCondLst>
                                        </p:cTn>
                                        <p:tgtEl>
                                          <p:spTgt spid="27656"/>
                                        </p:tgtEl>
                                      </p:cBhvr>
                                      <p:to x="100000" y="100000"/>
                                    </p:animScale>
                                    <p:animScale>
                                      <p:cBhvr>
                                        <p:cTn id="38" dur="26">
                                          <p:stCondLst>
                                            <p:cond delay="1808"/>
                                          </p:stCondLst>
                                        </p:cTn>
                                        <p:tgtEl>
                                          <p:spTgt spid="27656"/>
                                        </p:tgtEl>
                                      </p:cBhvr>
                                      <p:to x="100000" y="95000"/>
                                    </p:animScale>
                                    <p:animScale>
                                      <p:cBhvr>
                                        <p:cTn id="39" dur="166" decel="50000">
                                          <p:stCondLst>
                                            <p:cond delay="1834"/>
                                          </p:stCondLst>
                                        </p:cTn>
                                        <p:tgtEl>
                                          <p:spTgt spid="27656"/>
                                        </p:tgtEl>
                                      </p:cBhvr>
                                      <p:to x="100000" y="100000"/>
                                    </p:animScale>
                                  </p:childTnLst>
                                </p:cTn>
                              </p:par>
                            </p:childTnLst>
                          </p:cTn>
                        </p:par>
                      </p:childTnLst>
                    </p:cTn>
                  </p:par>
                  <p:par>
                    <p:cTn id="40" fill="hold" nodeType="clickPar">
                      <p:stCondLst>
                        <p:cond delay="indefinite"/>
                      </p:stCondLst>
                      <p:childTnLst>
                        <p:par>
                          <p:cTn id="41" fill="hold" nodeType="withGroup">
                            <p:stCondLst>
                              <p:cond delay="0"/>
                            </p:stCondLst>
                            <p:childTnLst>
                              <p:par>
                                <p:cTn id="42" presetID="26" presetClass="entr" presetSubtype="0" fill="hold" nodeType="clickEffect">
                                  <p:stCondLst>
                                    <p:cond delay="0"/>
                                  </p:stCondLst>
                                  <p:childTnLst>
                                    <p:set>
                                      <p:cBhvr>
                                        <p:cTn id="43" dur="1" fill="hold">
                                          <p:stCondLst>
                                            <p:cond delay="0"/>
                                          </p:stCondLst>
                                        </p:cTn>
                                        <p:tgtEl>
                                          <p:spTgt spid="27657"/>
                                        </p:tgtEl>
                                        <p:attrNameLst>
                                          <p:attrName>style.visibility</p:attrName>
                                        </p:attrNameLst>
                                      </p:cBhvr>
                                      <p:to>
                                        <p:strVal val="visible"/>
                                      </p:to>
                                    </p:set>
                                    <p:animEffect transition="in" filter="wipe(down)">
                                      <p:cBhvr>
                                        <p:cTn id="44" dur="580">
                                          <p:stCondLst>
                                            <p:cond delay="0"/>
                                          </p:stCondLst>
                                        </p:cTn>
                                        <p:tgtEl>
                                          <p:spTgt spid="27657"/>
                                        </p:tgtEl>
                                      </p:cBhvr>
                                    </p:animEffect>
                                    <p:anim calcmode="lin" valueType="num">
                                      <p:cBhvr>
                                        <p:cTn id="45" dur="1822" tmFilter="0,0; 0.14,0.36; 0.43,0.73; 0.71,0.91; 1.0,1.0">
                                          <p:stCondLst>
                                            <p:cond delay="0"/>
                                          </p:stCondLst>
                                        </p:cTn>
                                        <p:tgtEl>
                                          <p:spTgt spid="27657"/>
                                        </p:tgtEl>
                                        <p:attrNameLst>
                                          <p:attrName>ppt_x</p:attrName>
                                        </p:attrNameLst>
                                      </p:cBhvr>
                                      <p:tavLst>
                                        <p:tav tm="0">
                                          <p:val>
                                            <p:strVal val="#ppt_x-0.25"/>
                                          </p:val>
                                        </p:tav>
                                        <p:tav tm="100000">
                                          <p:val>
                                            <p:strVal val="#ppt_x"/>
                                          </p:val>
                                        </p:tav>
                                      </p:tavLst>
                                    </p:anim>
                                    <p:anim calcmode="lin" valueType="num">
                                      <p:cBhvr>
                                        <p:cTn id="46" dur="664" tmFilter="0.0,0.0; 0.25,0.07; 0.50,0.2; 0.75,0.467; 1.0,1.0">
                                          <p:stCondLst>
                                            <p:cond delay="0"/>
                                          </p:stCondLst>
                                        </p:cTn>
                                        <p:tgtEl>
                                          <p:spTgt spid="27657"/>
                                        </p:tgtEl>
                                        <p:attrNameLst>
                                          <p:attrName>ppt_y</p:attrName>
                                        </p:attrNameLst>
                                      </p:cBhvr>
                                      <p:tavLst>
                                        <p:tav tm="0" fmla="#ppt_y-sin(pi*$)/3">
                                          <p:val>
                                            <p:fltVal val="0.5"/>
                                          </p:val>
                                        </p:tav>
                                        <p:tav tm="100000">
                                          <p:val>
                                            <p:fltVal val="1"/>
                                          </p:val>
                                        </p:tav>
                                      </p:tavLst>
                                    </p:anim>
                                    <p:anim calcmode="lin" valueType="num">
                                      <p:cBhvr>
                                        <p:cTn id="47" dur="664" tmFilter="0, 0; 0.125,0.2665; 0.25,0.4; 0.375,0.465; 0.5,0.5;  0.625,0.535; 0.75,0.6; 0.875,0.7335; 1,1">
                                          <p:stCondLst>
                                            <p:cond delay="664"/>
                                          </p:stCondLst>
                                        </p:cTn>
                                        <p:tgtEl>
                                          <p:spTgt spid="27657"/>
                                        </p:tgtEl>
                                        <p:attrNameLst>
                                          <p:attrName>ppt_y</p:attrName>
                                        </p:attrNameLst>
                                      </p:cBhvr>
                                      <p:tavLst>
                                        <p:tav tm="0" fmla="#ppt_y-sin(pi*$)/9">
                                          <p:val>
                                            <p:fltVal val="0"/>
                                          </p:val>
                                        </p:tav>
                                        <p:tav tm="100000">
                                          <p:val>
                                            <p:fltVal val="1"/>
                                          </p:val>
                                        </p:tav>
                                      </p:tavLst>
                                    </p:anim>
                                    <p:anim calcmode="lin" valueType="num">
                                      <p:cBhvr>
                                        <p:cTn id="48" dur="332" tmFilter="0, 0; 0.125,0.2665; 0.25,0.4; 0.375,0.465; 0.5,0.5;  0.625,0.535; 0.75,0.6; 0.875,0.7335; 1,1">
                                          <p:stCondLst>
                                            <p:cond delay="1324"/>
                                          </p:stCondLst>
                                        </p:cTn>
                                        <p:tgtEl>
                                          <p:spTgt spid="27657"/>
                                        </p:tgtEl>
                                        <p:attrNameLst>
                                          <p:attrName>ppt_y</p:attrName>
                                        </p:attrNameLst>
                                      </p:cBhvr>
                                      <p:tavLst>
                                        <p:tav tm="0" fmla="#ppt_y-sin(pi*$)/27">
                                          <p:val>
                                            <p:fltVal val="0"/>
                                          </p:val>
                                        </p:tav>
                                        <p:tav tm="100000">
                                          <p:val>
                                            <p:fltVal val="1"/>
                                          </p:val>
                                        </p:tav>
                                      </p:tavLst>
                                    </p:anim>
                                    <p:anim calcmode="lin" valueType="num">
                                      <p:cBhvr>
                                        <p:cTn id="49" dur="164" tmFilter="0, 0; 0.125,0.2665; 0.25,0.4; 0.375,0.465; 0.5,0.5;  0.625,0.535; 0.75,0.6; 0.875,0.7335; 1,1">
                                          <p:stCondLst>
                                            <p:cond delay="1656"/>
                                          </p:stCondLst>
                                        </p:cTn>
                                        <p:tgtEl>
                                          <p:spTgt spid="27657"/>
                                        </p:tgtEl>
                                        <p:attrNameLst>
                                          <p:attrName>ppt_y</p:attrName>
                                        </p:attrNameLst>
                                      </p:cBhvr>
                                      <p:tavLst>
                                        <p:tav tm="0" fmla="#ppt_y-sin(pi*$)/81">
                                          <p:val>
                                            <p:fltVal val="0"/>
                                          </p:val>
                                        </p:tav>
                                        <p:tav tm="100000">
                                          <p:val>
                                            <p:fltVal val="1"/>
                                          </p:val>
                                        </p:tav>
                                      </p:tavLst>
                                    </p:anim>
                                    <p:animScale>
                                      <p:cBhvr>
                                        <p:cTn id="50" dur="26">
                                          <p:stCondLst>
                                            <p:cond delay="650"/>
                                          </p:stCondLst>
                                        </p:cTn>
                                        <p:tgtEl>
                                          <p:spTgt spid="27657"/>
                                        </p:tgtEl>
                                      </p:cBhvr>
                                      <p:to x="100000" y="60000"/>
                                    </p:animScale>
                                    <p:animScale>
                                      <p:cBhvr>
                                        <p:cTn id="51" dur="166" decel="50000">
                                          <p:stCondLst>
                                            <p:cond delay="676"/>
                                          </p:stCondLst>
                                        </p:cTn>
                                        <p:tgtEl>
                                          <p:spTgt spid="27657"/>
                                        </p:tgtEl>
                                      </p:cBhvr>
                                      <p:to x="100000" y="100000"/>
                                    </p:animScale>
                                    <p:animScale>
                                      <p:cBhvr>
                                        <p:cTn id="52" dur="26">
                                          <p:stCondLst>
                                            <p:cond delay="1312"/>
                                          </p:stCondLst>
                                        </p:cTn>
                                        <p:tgtEl>
                                          <p:spTgt spid="27657"/>
                                        </p:tgtEl>
                                      </p:cBhvr>
                                      <p:to x="100000" y="80000"/>
                                    </p:animScale>
                                    <p:animScale>
                                      <p:cBhvr>
                                        <p:cTn id="53" dur="166" decel="50000">
                                          <p:stCondLst>
                                            <p:cond delay="1338"/>
                                          </p:stCondLst>
                                        </p:cTn>
                                        <p:tgtEl>
                                          <p:spTgt spid="27657"/>
                                        </p:tgtEl>
                                      </p:cBhvr>
                                      <p:to x="100000" y="100000"/>
                                    </p:animScale>
                                    <p:animScale>
                                      <p:cBhvr>
                                        <p:cTn id="54" dur="26">
                                          <p:stCondLst>
                                            <p:cond delay="1642"/>
                                          </p:stCondLst>
                                        </p:cTn>
                                        <p:tgtEl>
                                          <p:spTgt spid="27657"/>
                                        </p:tgtEl>
                                      </p:cBhvr>
                                      <p:to x="100000" y="90000"/>
                                    </p:animScale>
                                    <p:animScale>
                                      <p:cBhvr>
                                        <p:cTn id="55" dur="166" decel="50000">
                                          <p:stCondLst>
                                            <p:cond delay="1668"/>
                                          </p:stCondLst>
                                        </p:cTn>
                                        <p:tgtEl>
                                          <p:spTgt spid="27657"/>
                                        </p:tgtEl>
                                      </p:cBhvr>
                                      <p:to x="100000" y="100000"/>
                                    </p:animScale>
                                    <p:animScale>
                                      <p:cBhvr>
                                        <p:cTn id="56" dur="26">
                                          <p:stCondLst>
                                            <p:cond delay="1808"/>
                                          </p:stCondLst>
                                        </p:cTn>
                                        <p:tgtEl>
                                          <p:spTgt spid="27657"/>
                                        </p:tgtEl>
                                      </p:cBhvr>
                                      <p:to x="100000" y="95000"/>
                                    </p:animScale>
                                    <p:animScale>
                                      <p:cBhvr>
                                        <p:cTn id="57" dur="166" decel="50000">
                                          <p:stCondLst>
                                            <p:cond delay="1834"/>
                                          </p:stCondLst>
                                        </p:cTn>
                                        <p:tgtEl>
                                          <p:spTgt spid="27657"/>
                                        </p:tgtEl>
                                      </p:cBhvr>
                                      <p:to x="100000" y="100000"/>
                                    </p:animScale>
                                  </p:childTnLst>
                                </p:cTn>
                              </p:par>
                            </p:childTnLst>
                          </p:cTn>
                        </p:par>
                      </p:childTnLst>
                    </p:cTn>
                  </p:par>
                  <p:par>
                    <p:cTn id="58" fill="hold" nodeType="clickPar">
                      <p:stCondLst>
                        <p:cond delay="indefinite"/>
                      </p:stCondLst>
                      <p:childTnLst>
                        <p:par>
                          <p:cTn id="59" fill="hold" nodeType="withGroup">
                            <p:stCondLst>
                              <p:cond delay="0"/>
                            </p:stCondLst>
                            <p:childTnLst>
                              <p:par>
                                <p:cTn id="60" presetID="26" presetClass="entr" presetSubtype="0" fill="hold" nodeType="clickEffect">
                                  <p:stCondLst>
                                    <p:cond delay="0"/>
                                  </p:stCondLst>
                                  <p:childTnLst>
                                    <p:set>
                                      <p:cBhvr>
                                        <p:cTn id="61" dur="1" fill="hold">
                                          <p:stCondLst>
                                            <p:cond delay="0"/>
                                          </p:stCondLst>
                                        </p:cTn>
                                        <p:tgtEl>
                                          <p:spTgt spid="27658"/>
                                        </p:tgtEl>
                                        <p:attrNameLst>
                                          <p:attrName>style.visibility</p:attrName>
                                        </p:attrNameLst>
                                      </p:cBhvr>
                                      <p:to>
                                        <p:strVal val="visible"/>
                                      </p:to>
                                    </p:set>
                                    <p:animEffect transition="in" filter="wipe(down)">
                                      <p:cBhvr>
                                        <p:cTn id="62" dur="580">
                                          <p:stCondLst>
                                            <p:cond delay="0"/>
                                          </p:stCondLst>
                                        </p:cTn>
                                        <p:tgtEl>
                                          <p:spTgt spid="27658"/>
                                        </p:tgtEl>
                                      </p:cBhvr>
                                    </p:animEffect>
                                    <p:anim calcmode="lin" valueType="num">
                                      <p:cBhvr>
                                        <p:cTn id="63" dur="1822" tmFilter="0,0; 0.14,0.36; 0.43,0.73; 0.71,0.91; 1.0,1.0">
                                          <p:stCondLst>
                                            <p:cond delay="0"/>
                                          </p:stCondLst>
                                        </p:cTn>
                                        <p:tgtEl>
                                          <p:spTgt spid="27658"/>
                                        </p:tgtEl>
                                        <p:attrNameLst>
                                          <p:attrName>ppt_x</p:attrName>
                                        </p:attrNameLst>
                                      </p:cBhvr>
                                      <p:tavLst>
                                        <p:tav tm="0">
                                          <p:val>
                                            <p:strVal val="#ppt_x-0.25"/>
                                          </p:val>
                                        </p:tav>
                                        <p:tav tm="100000">
                                          <p:val>
                                            <p:strVal val="#ppt_x"/>
                                          </p:val>
                                        </p:tav>
                                      </p:tavLst>
                                    </p:anim>
                                    <p:anim calcmode="lin" valueType="num">
                                      <p:cBhvr>
                                        <p:cTn id="64" dur="664" tmFilter="0.0,0.0; 0.25,0.07; 0.50,0.2; 0.75,0.467; 1.0,1.0">
                                          <p:stCondLst>
                                            <p:cond delay="0"/>
                                          </p:stCondLst>
                                        </p:cTn>
                                        <p:tgtEl>
                                          <p:spTgt spid="27658"/>
                                        </p:tgtEl>
                                        <p:attrNameLst>
                                          <p:attrName>ppt_y</p:attrName>
                                        </p:attrNameLst>
                                      </p:cBhvr>
                                      <p:tavLst>
                                        <p:tav tm="0" fmla="#ppt_y-sin(pi*$)/3">
                                          <p:val>
                                            <p:fltVal val="0.5"/>
                                          </p:val>
                                        </p:tav>
                                        <p:tav tm="100000">
                                          <p:val>
                                            <p:fltVal val="1"/>
                                          </p:val>
                                        </p:tav>
                                      </p:tavLst>
                                    </p:anim>
                                    <p:anim calcmode="lin" valueType="num">
                                      <p:cBhvr>
                                        <p:cTn id="65" dur="664" tmFilter="0, 0; 0.125,0.2665; 0.25,0.4; 0.375,0.465; 0.5,0.5;  0.625,0.535; 0.75,0.6; 0.875,0.7335; 1,1">
                                          <p:stCondLst>
                                            <p:cond delay="664"/>
                                          </p:stCondLst>
                                        </p:cTn>
                                        <p:tgtEl>
                                          <p:spTgt spid="27658"/>
                                        </p:tgtEl>
                                        <p:attrNameLst>
                                          <p:attrName>ppt_y</p:attrName>
                                        </p:attrNameLst>
                                      </p:cBhvr>
                                      <p:tavLst>
                                        <p:tav tm="0" fmla="#ppt_y-sin(pi*$)/9">
                                          <p:val>
                                            <p:fltVal val="0"/>
                                          </p:val>
                                        </p:tav>
                                        <p:tav tm="100000">
                                          <p:val>
                                            <p:fltVal val="1"/>
                                          </p:val>
                                        </p:tav>
                                      </p:tavLst>
                                    </p:anim>
                                    <p:anim calcmode="lin" valueType="num">
                                      <p:cBhvr>
                                        <p:cTn id="66" dur="332" tmFilter="0, 0; 0.125,0.2665; 0.25,0.4; 0.375,0.465; 0.5,0.5;  0.625,0.535; 0.75,0.6; 0.875,0.7335; 1,1">
                                          <p:stCondLst>
                                            <p:cond delay="1324"/>
                                          </p:stCondLst>
                                        </p:cTn>
                                        <p:tgtEl>
                                          <p:spTgt spid="27658"/>
                                        </p:tgtEl>
                                        <p:attrNameLst>
                                          <p:attrName>ppt_y</p:attrName>
                                        </p:attrNameLst>
                                      </p:cBhvr>
                                      <p:tavLst>
                                        <p:tav tm="0" fmla="#ppt_y-sin(pi*$)/27">
                                          <p:val>
                                            <p:fltVal val="0"/>
                                          </p:val>
                                        </p:tav>
                                        <p:tav tm="100000">
                                          <p:val>
                                            <p:fltVal val="1"/>
                                          </p:val>
                                        </p:tav>
                                      </p:tavLst>
                                    </p:anim>
                                    <p:anim calcmode="lin" valueType="num">
                                      <p:cBhvr>
                                        <p:cTn id="67" dur="164" tmFilter="0, 0; 0.125,0.2665; 0.25,0.4; 0.375,0.465; 0.5,0.5;  0.625,0.535; 0.75,0.6; 0.875,0.7335; 1,1">
                                          <p:stCondLst>
                                            <p:cond delay="1656"/>
                                          </p:stCondLst>
                                        </p:cTn>
                                        <p:tgtEl>
                                          <p:spTgt spid="27658"/>
                                        </p:tgtEl>
                                        <p:attrNameLst>
                                          <p:attrName>ppt_y</p:attrName>
                                        </p:attrNameLst>
                                      </p:cBhvr>
                                      <p:tavLst>
                                        <p:tav tm="0" fmla="#ppt_y-sin(pi*$)/81">
                                          <p:val>
                                            <p:fltVal val="0"/>
                                          </p:val>
                                        </p:tav>
                                        <p:tav tm="100000">
                                          <p:val>
                                            <p:fltVal val="1"/>
                                          </p:val>
                                        </p:tav>
                                      </p:tavLst>
                                    </p:anim>
                                    <p:animScale>
                                      <p:cBhvr>
                                        <p:cTn id="68" dur="26">
                                          <p:stCondLst>
                                            <p:cond delay="650"/>
                                          </p:stCondLst>
                                        </p:cTn>
                                        <p:tgtEl>
                                          <p:spTgt spid="27658"/>
                                        </p:tgtEl>
                                      </p:cBhvr>
                                      <p:to x="100000" y="60000"/>
                                    </p:animScale>
                                    <p:animScale>
                                      <p:cBhvr>
                                        <p:cTn id="69" dur="166" decel="50000">
                                          <p:stCondLst>
                                            <p:cond delay="676"/>
                                          </p:stCondLst>
                                        </p:cTn>
                                        <p:tgtEl>
                                          <p:spTgt spid="27658"/>
                                        </p:tgtEl>
                                      </p:cBhvr>
                                      <p:to x="100000" y="100000"/>
                                    </p:animScale>
                                    <p:animScale>
                                      <p:cBhvr>
                                        <p:cTn id="70" dur="26">
                                          <p:stCondLst>
                                            <p:cond delay="1312"/>
                                          </p:stCondLst>
                                        </p:cTn>
                                        <p:tgtEl>
                                          <p:spTgt spid="27658"/>
                                        </p:tgtEl>
                                      </p:cBhvr>
                                      <p:to x="100000" y="80000"/>
                                    </p:animScale>
                                    <p:animScale>
                                      <p:cBhvr>
                                        <p:cTn id="71" dur="166" decel="50000">
                                          <p:stCondLst>
                                            <p:cond delay="1338"/>
                                          </p:stCondLst>
                                        </p:cTn>
                                        <p:tgtEl>
                                          <p:spTgt spid="27658"/>
                                        </p:tgtEl>
                                      </p:cBhvr>
                                      <p:to x="100000" y="100000"/>
                                    </p:animScale>
                                    <p:animScale>
                                      <p:cBhvr>
                                        <p:cTn id="72" dur="26">
                                          <p:stCondLst>
                                            <p:cond delay="1642"/>
                                          </p:stCondLst>
                                        </p:cTn>
                                        <p:tgtEl>
                                          <p:spTgt spid="27658"/>
                                        </p:tgtEl>
                                      </p:cBhvr>
                                      <p:to x="100000" y="90000"/>
                                    </p:animScale>
                                    <p:animScale>
                                      <p:cBhvr>
                                        <p:cTn id="73" dur="166" decel="50000">
                                          <p:stCondLst>
                                            <p:cond delay="1668"/>
                                          </p:stCondLst>
                                        </p:cTn>
                                        <p:tgtEl>
                                          <p:spTgt spid="27658"/>
                                        </p:tgtEl>
                                      </p:cBhvr>
                                      <p:to x="100000" y="100000"/>
                                    </p:animScale>
                                    <p:animScale>
                                      <p:cBhvr>
                                        <p:cTn id="74" dur="26">
                                          <p:stCondLst>
                                            <p:cond delay="1808"/>
                                          </p:stCondLst>
                                        </p:cTn>
                                        <p:tgtEl>
                                          <p:spTgt spid="27658"/>
                                        </p:tgtEl>
                                      </p:cBhvr>
                                      <p:to x="100000" y="95000"/>
                                    </p:animScale>
                                    <p:animScale>
                                      <p:cBhvr>
                                        <p:cTn id="75" dur="166" decel="50000">
                                          <p:stCondLst>
                                            <p:cond delay="1834"/>
                                          </p:stCondLst>
                                        </p:cTn>
                                        <p:tgtEl>
                                          <p:spTgt spid="2765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1" descr="D:\Work2\arrow_right.png">
            <a:hlinkClick r:id="" action="ppaction://hlinkshowjump?jump=previousslide"/>
            <a:hlinkHover r:id="" action="ppaction://noaction" highlightClick="1">
              <a:snd r:embed="rId2" name="السابق.wav"/>
            </a:hlinkHover>
          </p:cNvPr>
          <p:cNvPicPr>
            <a:picLocks noChangeAspect="1" noChangeArrowheads="1"/>
          </p:cNvPicPr>
          <p:nvPr/>
        </p:nvPicPr>
        <p:blipFill>
          <a:blip r:embed="rId3" cstate="print"/>
          <a:srcRect/>
          <a:stretch>
            <a:fillRect/>
          </a:stretch>
        </p:blipFill>
        <p:spPr bwMode="auto">
          <a:xfrm rot="-6941670">
            <a:off x="-223838" y="735013"/>
            <a:ext cx="1343025" cy="1006476"/>
          </a:xfrm>
          <a:prstGeom prst="rect">
            <a:avLst/>
          </a:prstGeom>
          <a:noFill/>
          <a:ln w="9525">
            <a:noFill/>
            <a:miter lim="800000"/>
            <a:headEnd/>
            <a:tailEnd/>
          </a:ln>
        </p:spPr>
      </p:pic>
      <p:pic>
        <p:nvPicPr>
          <p:cNvPr id="5" name="Picture 12" descr="D:\Work2\arrow_next.png">
            <a:hlinkClick r:id="" action="ppaction://hlinkshowjump?jump=nextslide"/>
            <a:hlinkHover r:id="" action="ppaction://noaction" highlightClick="1">
              <a:snd r:embed="rId4" name="التالي.wav"/>
            </a:hlinkHover>
          </p:cNvPr>
          <p:cNvPicPr>
            <a:picLocks noChangeAspect="1" noChangeArrowheads="1"/>
          </p:cNvPicPr>
          <p:nvPr/>
        </p:nvPicPr>
        <p:blipFill>
          <a:blip r:embed="rId5" cstate="print"/>
          <a:srcRect/>
          <a:stretch>
            <a:fillRect/>
          </a:stretch>
        </p:blipFill>
        <p:spPr bwMode="auto">
          <a:xfrm rot="-3900995">
            <a:off x="-131763" y="4022726"/>
            <a:ext cx="1235075" cy="939800"/>
          </a:xfrm>
          <a:prstGeom prst="rect">
            <a:avLst/>
          </a:prstGeom>
          <a:noFill/>
          <a:ln w="9525">
            <a:noFill/>
            <a:miter lim="800000"/>
            <a:headEnd/>
            <a:tailEnd/>
          </a:ln>
        </p:spPr>
      </p:pic>
      <p:sp>
        <p:nvSpPr>
          <p:cNvPr id="6" name="مخطط انسيابي: محطة طرفية 5">
            <a:hlinkHover r:id="rId6" action="ppaction://hlinksldjump" highlightClick="1">
              <a:snd r:embed="rId7" name="الترجمة من Google.wav"/>
            </a:hlinkHover>
          </p:cNvPr>
          <p:cNvSpPr/>
          <p:nvPr/>
        </p:nvSpPr>
        <p:spPr>
          <a:xfrm rot="16200000">
            <a:off x="-540543" y="2636044"/>
            <a:ext cx="1944687" cy="504825"/>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400" b="1" dirty="0">
                <a:solidFill>
                  <a:schemeClr val="bg1">
                    <a:lumMod val="85000"/>
                  </a:schemeClr>
                </a:solidFill>
                <a:effectLst>
                  <a:outerShdw blurRad="38100" dist="38100" dir="2700000" algn="tl">
                    <a:srgbClr val="000000">
                      <a:alpha val="43137"/>
                    </a:srgbClr>
                  </a:outerShdw>
                </a:effectLst>
              </a:rPr>
              <a:t>الرئيسية</a:t>
            </a:r>
          </a:p>
        </p:txBody>
      </p:sp>
      <p:pic>
        <p:nvPicPr>
          <p:cNvPr id="7" name="Picture 8" descr="D:\Work2\exxit.png">
            <a:hlinkClick r:id="" action="ppaction://hlinkshowjump?jump=endshow"/>
            <a:hlinkHover r:id="" action="ppaction://noaction" highlightClick="1">
              <a:snd r:embed="rId8" name="الترجمة من Google_2.wav"/>
            </a:hlinkHover>
          </p:cNvPr>
          <p:cNvPicPr>
            <a:picLocks noChangeAspect="1" noChangeArrowheads="1"/>
          </p:cNvPicPr>
          <p:nvPr/>
        </p:nvPicPr>
        <p:blipFill>
          <a:blip r:embed="rId9" cstate="print"/>
          <a:srcRect/>
          <a:stretch>
            <a:fillRect/>
          </a:stretch>
        </p:blipFill>
        <p:spPr bwMode="auto">
          <a:xfrm>
            <a:off x="0" y="5589588"/>
            <a:ext cx="981075" cy="981075"/>
          </a:xfrm>
          <a:prstGeom prst="rect">
            <a:avLst/>
          </a:prstGeom>
          <a:noFill/>
          <a:ln w="9525">
            <a:noFill/>
            <a:miter lim="800000"/>
            <a:headEnd/>
            <a:tailEnd/>
          </a:ln>
        </p:spPr>
      </p:pic>
      <p:sp>
        <p:nvSpPr>
          <p:cNvPr id="9" name="مخطط انسيابي: تحضير 8"/>
          <p:cNvSpPr/>
          <p:nvPr/>
        </p:nvSpPr>
        <p:spPr>
          <a:xfrm>
            <a:off x="2033588" y="344488"/>
            <a:ext cx="6121400" cy="719137"/>
          </a:xfrm>
          <a:prstGeom prst="flowChartPreparation">
            <a:avLst/>
          </a:prstGeom>
        </p:spPr>
        <p:style>
          <a:lnRef idx="3">
            <a:schemeClr val="lt1"/>
          </a:lnRef>
          <a:fillRef idx="1">
            <a:schemeClr val="accent1"/>
          </a:fillRef>
          <a:effectRef idx="1">
            <a:schemeClr val="accent1"/>
          </a:effectRef>
          <a:fontRef idx="minor">
            <a:schemeClr val="lt1"/>
          </a:fontRef>
        </p:style>
        <p:txBody>
          <a:bodyPr rtlCol="1" anchor="ctr"/>
          <a:lstStyle/>
          <a:p>
            <a:pPr algn="ctr" fontAlgn="auto">
              <a:spcBef>
                <a:spcPts val="0"/>
              </a:spcBef>
              <a:spcAft>
                <a:spcPts val="0"/>
              </a:spcAft>
              <a:defRPr/>
            </a:pPr>
            <a:r>
              <a:rPr lang="ar-SA" sz="2400" b="1" dirty="0">
                <a:solidFill>
                  <a:srgbClr val="8064A2">
                    <a:lumMod val="20000"/>
                    <a:lumOff val="80000"/>
                  </a:srgbClr>
                </a:solidFill>
                <a:effectLst>
                  <a:outerShdw blurRad="38100" dist="38100" dir="2700000" algn="tl">
                    <a:srgbClr val="000000">
                      <a:alpha val="43137"/>
                    </a:srgbClr>
                  </a:outerShdw>
                </a:effectLst>
                <a:latin typeface="ae_AlMothnna" pitchFamily="34" charset="-78"/>
                <a:cs typeface="ae_AlMothnna" pitchFamily="34" charset="-78"/>
              </a:rPr>
              <a:t>الاعلانات والاتصميمات المطبوعة</a:t>
            </a:r>
          </a:p>
        </p:txBody>
      </p:sp>
      <p:grpSp>
        <p:nvGrpSpPr>
          <p:cNvPr id="27655" name="Group 10"/>
          <p:cNvGrpSpPr>
            <a:grpSpLocks/>
          </p:cNvGrpSpPr>
          <p:nvPr/>
        </p:nvGrpSpPr>
        <p:grpSpPr bwMode="auto">
          <a:xfrm>
            <a:off x="1020763" y="1101725"/>
            <a:ext cx="8088312" cy="5640388"/>
            <a:chOff x="1025318" y="1101537"/>
            <a:chExt cx="8087919" cy="5639831"/>
          </a:xfrm>
        </p:grpSpPr>
        <p:pic>
          <p:nvPicPr>
            <p:cNvPr id="27658" name="Picture 1"/>
            <p:cNvPicPr>
              <a:picLocks noChangeAspect="1"/>
            </p:cNvPicPr>
            <p:nvPr/>
          </p:nvPicPr>
          <p:blipFill>
            <a:blip r:embed="rId10" cstate="print"/>
            <a:srcRect/>
            <a:stretch>
              <a:fillRect/>
            </a:stretch>
          </p:blipFill>
          <p:spPr bwMode="auto">
            <a:xfrm rot="-705579">
              <a:off x="8381085" y="1148720"/>
              <a:ext cx="588365" cy="1217340"/>
            </a:xfrm>
            <a:prstGeom prst="rect">
              <a:avLst/>
            </a:prstGeom>
            <a:noFill/>
            <a:ln w="9525">
              <a:noFill/>
              <a:miter lim="800000"/>
              <a:headEnd/>
              <a:tailEnd/>
            </a:ln>
          </p:spPr>
        </p:pic>
        <p:pic>
          <p:nvPicPr>
            <p:cNvPr id="27659" name="Picture 2"/>
            <p:cNvPicPr>
              <a:picLocks noChangeAspect="1"/>
            </p:cNvPicPr>
            <p:nvPr/>
          </p:nvPicPr>
          <p:blipFill>
            <a:blip r:embed="rId11" cstate="print"/>
            <a:srcRect/>
            <a:stretch>
              <a:fillRect/>
            </a:stretch>
          </p:blipFill>
          <p:spPr bwMode="auto">
            <a:xfrm>
              <a:off x="8375569" y="4653136"/>
              <a:ext cx="737668" cy="1504950"/>
            </a:xfrm>
            <a:prstGeom prst="rect">
              <a:avLst/>
            </a:prstGeom>
            <a:noFill/>
            <a:ln w="9525">
              <a:noFill/>
              <a:miter lim="800000"/>
              <a:headEnd/>
              <a:tailEnd/>
            </a:ln>
          </p:spPr>
        </p:pic>
        <p:pic>
          <p:nvPicPr>
            <p:cNvPr id="27660" name="Picture 7"/>
            <p:cNvPicPr>
              <a:picLocks noChangeAspect="1"/>
            </p:cNvPicPr>
            <p:nvPr/>
          </p:nvPicPr>
          <p:blipFill>
            <a:blip r:embed="rId12" cstate="print">
              <a:lum bright="70000" contrast="-70000"/>
            </a:blip>
            <a:srcRect/>
            <a:stretch>
              <a:fillRect/>
            </a:stretch>
          </p:blipFill>
          <p:spPr bwMode="auto">
            <a:xfrm>
              <a:off x="1025318" y="1101537"/>
              <a:ext cx="7350251" cy="5639831"/>
            </a:xfrm>
            <a:prstGeom prst="rect">
              <a:avLst/>
            </a:prstGeom>
            <a:noFill/>
            <a:ln w="9525">
              <a:noFill/>
              <a:miter lim="800000"/>
              <a:headEnd/>
              <a:tailEnd/>
            </a:ln>
          </p:spPr>
        </p:pic>
        <p:pic>
          <p:nvPicPr>
            <p:cNvPr id="27661" name="Picture 9"/>
            <p:cNvPicPr>
              <a:picLocks noChangeAspect="1"/>
            </p:cNvPicPr>
            <p:nvPr/>
          </p:nvPicPr>
          <p:blipFill>
            <a:blip r:embed="rId13" cstate="print"/>
            <a:srcRect/>
            <a:stretch>
              <a:fillRect/>
            </a:stretch>
          </p:blipFill>
          <p:spPr bwMode="auto">
            <a:xfrm>
              <a:off x="8375569" y="2970024"/>
              <a:ext cx="737668" cy="1251064"/>
            </a:xfrm>
            <a:prstGeom prst="rect">
              <a:avLst/>
            </a:prstGeom>
            <a:noFill/>
            <a:ln w="9525">
              <a:noFill/>
              <a:miter lim="800000"/>
              <a:headEnd/>
              <a:tailEnd/>
            </a:ln>
          </p:spPr>
        </p:pic>
      </p:grpSp>
      <p:pic>
        <p:nvPicPr>
          <p:cNvPr id="28680" name="Picture 2"/>
          <p:cNvPicPr>
            <a:picLocks noChangeAspect="1" noChangeArrowheads="1"/>
          </p:cNvPicPr>
          <p:nvPr/>
        </p:nvPicPr>
        <p:blipFill>
          <a:blip r:embed="rId14" cstate="print"/>
          <a:srcRect/>
          <a:stretch>
            <a:fillRect/>
          </a:stretch>
        </p:blipFill>
        <p:spPr bwMode="auto">
          <a:xfrm>
            <a:off x="1403350" y="3224213"/>
            <a:ext cx="6751638" cy="925512"/>
          </a:xfrm>
          <a:prstGeom prst="rect">
            <a:avLst/>
          </a:prstGeom>
          <a:noFill/>
          <a:ln w="9525">
            <a:noFill/>
            <a:miter lim="800000"/>
            <a:headEnd/>
            <a:tailEnd/>
          </a:ln>
          <a:effectLst/>
        </p:spPr>
      </p:pic>
      <p:pic>
        <p:nvPicPr>
          <p:cNvPr id="28681" name="Picture 3"/>
          <p:cNvPicPr>
            <a:picLocks noChangeAspect="1" noChangeArrowheads="1"/>
          </p:cNvPicPr>
          <p:nvPr/>
        </p:nvPicPr>
        <p:blipFill>
          <a:blip r:embed="rId15" cstate="print"/>
          <a:srcRect/>
          <a:stretch>
            <a:fillRect/>
          </a:stretch>
        </p:blipFill>
        <p:spPr bwMode="auto">
          <a:xfrm>
            <a:off x="1385888" y="1708150"/>
            <a:ext cx="6694487" cy="100012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4"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to="" calcmode="lin" valueType="num">
                                      <p:cBhvr>
                                        <p:cTn id="10" dur="1" fill="hold"/>
                                        <p:tgtEl>
                                          <p:spTgt spid="4"/>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to="" calcmode="lin" valueType="num">
                                      <p:cBhvr>
                                        <p:cTn id="13" dur="1" fill="hold"/>
                                        <p:tgtEl>
                                          <p:spTgt spid="5"/>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500"/>
                                        <p:tgtEl>
                                          <p:spTgt spid="9"/>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31" presetClass="entr" presetSubtype="0" fill="hold" nodeType="clickEffect">
                                  <p:stCondLst>
                                    <p:cond delay="0"/>
                                  </p:stCondLst>
                                  <p:childTnLst>
                                    <p:set>
                                      <p:cBhvr>
                                        <p:cTn id="25" dur="1" fill="hold">
                                          <p:stCondLst>
                                            <p:cond delay="0"/>
                                          </p:stCondLst>
                                        </p:cTn>
                                        <p:tgtEl>
                                          <p:spTgt spid="28681"/>
                                        </p:tgtEl>
                                        <p:attrNameLst>
                                          <p:attrName>style.visibility</p:attrName>
                                        </p:attrNameLst>
                                      </p:cBhvr>
                                      <p:to>
                                        <p:strVal val="visible"/>
                                      </p:to>
                                    </p:set>
                                    <p:anim calcmode="lin" valueType="num">
                                      <p:cBhvr>
                                        <p:cTn id="26" dur="1000" fill="hold"/>
                                        <p:tgtEl>
                                          <p:spTgt spid="28681"/>
                                        </p:tgtEl>
                                        <p:attrNameLst>
                                          <p:attrName>ppt_w</p:attrName>
                                        </p:attrNameLst>
                                      </p:cBhvr>
                                      <p:tavLst>
                                        <p:tav tm="0">
                                          <p:val>
                                            <p:fltVal val="0"/>
                                          </p:val>
                                        </p:tav>
                                        <p:tav tm="100000">
                                          <p:val>
                                            <p:strVal val="#ppt_w"/>
                                          </p:val>
                                        </p:tav>
                                      </p:tavLst>
                                    </p:anim>
                                    <p:anim calcmode="lin" valueType="num">
                                      <p:cBhvr>
                                        <p:cTn id="27" dur="1000" fill="hold"/>
                                        <p:tgtEl>
                                          <p:spTgt spid="28681"/>
                                        </p:tgtEl>
                                        <p:attrNameLst>
                                          <p:attrName>ppt_h</p:attrName>
                                        </p:attrNameLst>
                                      </p:cBhvr>
                                      <p:tavLst>
                                        <p:tav tm="0">
                                          <p:val>
                                            <p:fltVal val="0"/>
                                          </p:val>
                                        </p:tav>
                                        <p:tav tm="100000">
                                          <p:val>
                                            <p:strVal val="#ppt_h"/>
                                          </p:val>
                                        </p:tav>
                                      </p:tavLst>
                                    </p:anim>
                                    <p:anim calcmode="lin" valueType="num">
                                      <p:cBhvr>
                                        <p:cTn id="28" dur="1000" fill="hold"/>
                                        <p:tgtEl>
                                          <p:spTgt spid="28681"/>
                                        </p:tgtEl>
                                        <p:attrNameLst>
                                          <p:attrName>style.rotation</p:attrName>
                                        </p:attrNameLst>
                                      </p:cBhvr>
                                      <p:tavLst>
                                        <p:tav tm="0">
                                          <p:val>
                                            <p:fltVal val="90"/>
                                          </p:val>
                                        </p:tav>
                                        <p:tav tm="100000">
                                          <p:val>
                                            <p:fltVal val="0"/>
                                          </p:val>
                                        </p:tav>
                                      </p:tavLst>
                                    </p:anim>
                                    <p:animEffect transition="in" filter="fade">
                                      <p:cBhvr>
                                        <p:cTn id="29" dur="1000"/>
                                        <p:tgtEl>
                                          <p:spTgt spid="28681"/>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45" presetClass="entr" presetSubtype="0" fill="hold" nodeType="clickEffect">
                                  <p:stCondLst>
                                    <p:cond delay="0"/>
                                  </p:stCondLst>
                                  <p:childTnLst>
                                    <p:set>
                                      <p:cBhvr>
                                        <p:cTn id="33" dur="1" fill="hold">
                                          <p:stCondLst>
                                            <p:cond delay="0"/>
                                          </p:stCondLst>
                                        </p:cTn>
                                        <p:tgtEl>
                                          <p:spTgt spid="28680"/>
                                        </p:tgtEl>
                                        <p:attrNameLst>
                                          <p:attrName>style.visibility</p:attrName>
                                        </p:attrNameLst>
                                      </p:cBhvr>
                                      <p:to>
                                        <p:strVal val="visible"/>
                                      </p:to>
                                    </p:set>
                                    <p:animEffect transition="in" filter="fade">
                                      <p:cBhvr>
                                        <p:cTn id="34" dur="2000"/>
                                        <p:tgtEl>
                                          <p:spTgt spid="28680"/>
                                        </p:tgtEl>
                                      </p:cBhvr>
                                    </p:animEffect>
                                    <p:anim calcmode="lin" valueType="num">
                                      <p:cBhvr>
                                        <p:cTn id="35" dur="2000" fill="hold"/>
                                        <p:tgtEl>
                                          <p:spTgt spid="28680"/>
                                        </p:tgtEl>
                                        <p:attrNameLst>
                                          <p:attrName>ppt_w</p:attrName>
                                        </p:attrNameLst>
                                      </p:cBhvr>
                                      <p:tavLst>
                                        <p:tav tm="0" fmla="#ppt_w*sin(2.5*pi*$)">
                                          <p:val>
                                            <p:fltVal val="0"/>
                                          </p:val>
                                        </p:tav>
                                        <p:tav tm="100000">
                                          <p:val>
                                            <p:fltVal val="1"/>
                                          </p:val>
                                        </p:tav>
                                      </p:tavLst>
                                    </p:anim>
                                    <p:anim calcmode="lin" valueType="num">
                                      <p:cBhvr>
                                        <p:cTn id="36" dur="2000" fill="hold"/>
                                        <p:tgtEl>
                                          <p:spTgt spid="2868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1" descr="D:\Work2\arrow_right.png">
            <a:hlinkClick r:id="" action="ppaction://hlinkshowjump?jump=previousslide"/>
            <a:hlinkHover r:id="" action="ppaction://noaction" highlightClick="1">
              <a:snd r:embed="rId2" name="السابق.wav"/>
            </a:hlinkHover>
          </p:cNvPr>
          <p:cNvPicPr>
            <a:picLocks noChangeAspect="1" noChangeArrowheads="1"/>
          </p:cNvPicPr>
          <p:nvPr/>
        </p:nvPicPr>
        <p:blipFill>
          <a:blip r:embed="rId3" cstate="print"/>
          <a:srcRect/>
          <a:stretch>
            <a:fillRect/>
          </a:stretch>
        </p:blipFill>
        <p:spPr bwMode="auto">
          <a:xfrm rot="-6941670">
            <a:off x="-223838" y="735013"/>
            <a:ext cx="1343025" cy="1006476"/>
          </a:xfrm>
          <a:prstGeom prst="rect">
            <a:avLst/>
          </a:prstGeom>
          <a:noFill/>
          <a:ln w="9525">
            <a:noFill/>
            <a:miter lim="800000"/>
            <a:headEnd/>
            <a:tailEnd/>
          </a:ln>
        </p:spPr>
      </p:pic>
      <p:pic>
        <p:nvPicPr>
          <p:cNvPr id="5" name="Picture 12" descr="D:\Work2\arrow_next.png">
            <a:hlinkClick r:id="" action="ppaction://hlinkshowjump?jump=nextslide"/>
            <a:hlinkHover r:id="" action="ppaction://noaction" highlightClick="1">
              <a:snd r:embed="rId4" name="التالي.wav"/>
            </a:hlinkHover>
          </p:cNvPr>
          <p:cNvPicPr>
            <a:picLocks noChangeAspect="1" noChangeArrowheads="1"/>
          </p:cNvPicPr>
          <p:nvPr/>
        </p:nvPicPr>
        <p:blipFill>
          <a:blip r:embed="rId5" cstate="print"/>
          <a:srcRect/>
          <a:stretch>
            <a:fillRect/>
          </a:stretch>
        </p:blipFill>
        <p:spPr bwMode="auto">
          <a:xfrm rot="-3900995">
            <a:off x="-131763" y="4170363"/>
            <a:ext cx="1235075" cy="939800"/>
          </a:xfrm>
          <a:prstGeom prst="rect">
            <a:avLst/>
          </a:prstGeom>
          <a:noFill/>
          <a:ln w="9525">
            <a:noFill/>
            <a:miter lim="800000"/>
            <a:headEnd/>
            <a:tailEnd/>
          </a:ln>
        </p:spPr>
      </p:pic>
      <p:sp>
        <p:nvSpPr>
          <p:cNvPr id="6" name="مخطط انسيابي: محطة طرفية 5">
            <a:hlinkHover r:id="rId6" action="ppaction://hlinksldjump" highlightClick="1">
              <a:snd r:embed="rId7" name="الترجمة من Google.wav"/>
            </a:hlinkHover>
          </p:cNvPr>
          <p:cNvSpPr/>
          <p:nvPr/>
        </p:nvSpPr>
        <p:spPr>
          <a:xfrm rot="16200000">
            <a:off x="-540543" y="2636044"/>
            <a:ext cx="1944687" cy="504825"/>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400" b="1" dirty="0">
                <a:solidFill>
                  <a:schemeClr val="bg1">
                    <a:lumMod val="85000"/>
                  </a:schemeClr>
                </a:solidFill>
                <a:effectLst>
                  <a:outerShdw blurRad="38100" dist="38100" dir="2700000" algn="tl">
                    <a:srgbClr val="000000">
                      <a:alpha val="43137"/>
                    </a:srgbClr>
                  </a:outerShdw>
                </a:effectLst>
              </a:rPr>
              <a:t>الرئيسية</a:t>
            </a:r>
          </a:p>
        </p:txBody>
      </p:sp>
      <p:pic>
        <p:nvPicPr>
          <p:cNvPr id="7" name="Picture 8" descr="D:\Work2\exxit.png">
            <a:hlinkClick r:id="" action="ppaction://hlinkshowjump?jump=endshow"/>
            <a:hlinkHover r:id="" action="ppaction://noaction" highlightClick="1">
              <a:snd r:embed="rId8" name="الترجمة من Google_2.wav"/>
            </a:hlinkHover>
          </p:cNvPr>
          <p:cNvPicPr>
            <a:picLocks noChangeAspect="1" noChangeArrowheads="1"/>
          </p:cNvPicPr>
          <p:nvPr/>
        </p:nvPicPr>
        <p:blipFill>
          <a:blip r:embed="rId9" cstate="print"/>
          <a:srcRect/>
          <a:stretch>
            <a:fillRect/>
          </a:stretch>
        </p:blipFill>
        <p:spPr bwMode="auto">
          <a:xfrm>
            <a:off x="0" y="5589588"/>
            <a:ext cx="981075" cy="981075"/>
          </a:xfrm>
          <a:prstGeom prst="rect">
            <a:avLst/>
          </a:prstGeom>
          <a:noFill/>
          <a:ln w="9525">
            <a:noFill/>
            <a:miter lim="800000"/>
            <a:headEnd/>
            <a:tailEnd/>
          </a:ln>
        </p:spPr>
      </p:pic>
      <p:sp>
        <p:nvSpPr>
          <p:cNvPr id="9" name="مخطط انسيابي: تحضير 8"/>
          <p:cNvSpPr/>
          <p:nvPr/>
        </p:nvSpPr>
        <p:spPr>
          <a:xfrm>
            <a:off x="2033588" y="344488"/>
            <a:ext cx="6121400" cy="719137"/>
          </a:xfrm>
          <a:prstGeom prst="flowChartPreparation">
            <a:avLst/>
          </a:prstGeom>
        </p:spPr>
        <p:style>
          <a:lnRef idx="3">
            <a:schemeClr val="lt1"/>
          </a:lnRef>
          <a:fillRef idx="1">
            <a:schemeClr val="accent1"/>
          </a:fillRef>
          <a:effectRef idx="1">
            <a:schemeClr val="accent1"/>
          </a:effectRef>
          <a:fontRef idx="minor">
            <a:schemeClr val="lt1"/>
          </a:fontRef>
        </p:style>
        <p:txBody>
          <a:bodyPr rtlCol="1" anchor="ctr"/>
          <a:lstStyle/>
          <a:p>
            <a:pPr algn="ctr" fontAlgn="auto">
              <a:spcBef>
                <a:spcPts val="0"/>
              </a:spcBef>
              <a:spcAft>
                <a:spcPts val="0"/>
              </a:spcAft>
              <a:defRPr/>
            </a:pPr>
            <a:r>
              <a:rPr lang="ar-SA"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e_AlMothnna" pitchFamily="34" charset="-78"/>
                <a:cs typeface="ae_AlMothnna" pitchFamily="34" charset="-78"/>
              </a:rPr>
              <a:t>قائمة المحتويات </a:t>
            </a:r>
          </a:p>
        </p:txBody>
      </p:sp>
      <p:grpSp>
        <p:nvGrpSpPr>
          <p:cNvPr id="3079" name="Group 10"/>
          <p:cNvGrpSpPr>
            <a:grpSpLocks/>
          </p:cNvGrpSpPr>
          <p:nvPr/>
        </p:nvGrpSpPr>
        <p:grpSpPr bwMode="auto">
          <a:xfrm>
            <a:off x="1025525" y="1101725"/>
            <a:ext cx="8088313" cy="5640388"/>
            <a:chOff x="1025318" y="1101537"/>
            <a:chExt cx="8087919" cy="5639831"/>
          </a:xfrm>
        </p:grpSpPr>
        <p:pic>
          <p:nvPicPr>
            <p:cNvPr id="3112" name="Picture 1"/>
            <p:cNvPicPr>
              <a:picLocks noChangeAspect="1"/>
            </p:cNvPicPr>
            <p:nvPr/>
          </p:nvPicPr>
          <p:blipFill>
            <a:blip r:embed="rId10" cstate="print"/>
            <a:srcRect/>
            <a:stretch>
              <a:fillRect/>
            </a:stretch>
          </p:blipFill>
          <p:spPr bwMode="auto">
            <a:xfrm rot="-705579">
              <a:off x="8381085" y="1148720"/>
              <a:ext cx="588365" cy="1217340"/>
            </a:xfrm>
            <a:prstGeom prst="rect">
              <a:avLst/>
            </a:prstGeom>
            <a:noFill/>
            <a:ln w="9525">
              <a:noFill/>
              <a:miter lim="800000"/>
              <a:headEnd/>
              <a:tailEnd/>
            </a:ln>
          </p:spPr>
        </p:pic>
        <p:pic>
          <p:nvPicPr>
            <p:cNvPr id="3113" name="Picture 2"/>
            <p:cNvPicPr>
              <a:picLocks noChangeAspect="1"/>
            </p:cNvPicPr>
            <p:nvPr/>
          </p:nvPicPr>
          <p:blipFill>
            <a:blip r:embed="rId11" cstate="print"/>
            <a:srcRect/>
            <a:stretch>
              <a:fillRect/>
            </a:stretch>
          </p:blipFill>
          <p:spPr bwMode="auto">
            <a:xfrm>
              <a:off x="8375569" y="4653136"/>
              <a:ext cx="737668" cy="1504950"/>
            </a:xfrm>
            <a:prstGeom prst="rect">
              <a:avLst/>
            </a:prstGeom>
            <a:noFill/>
            <a:ln w="9525">
              <a:noFill/>
              <a:miter lim="800000"/>
              <a:headEnd/>
              <a:tailEnd/>
            </a:ln>
          </p:spPr>
        </p:pic>
        <p:pic>
          <p:nvPicPr>
            <p:cNvPr id="3114" name="Picture 7"/>
            <p:cNvPicPr>
              <a:picLocks noChangeAspect="1"/>
            </p:cNvPicPr>
            <p:nvPr/>
          </p:nvPicPr>
          <p:blipFill>
            <a:blip r:embed="rId12" cstate="print">
              <a:lum bright="70000" contrast="-70000"/>
            </a:blip>
            <a:srcRect/>
            <a:stretch>
              <a:fillRect/>
            </a:stretch>
          </p:blipFill>
          <p:spPr bwMode="auto">
            <a:xfrm>
              <a:off x="1025318" y="1101537"/>
              <a:ext cx="7350251" cy="5639831"/>
            </a:xfrm>
            <a:prstGeom prst="rect">
              <a:avLst/>
            </a:prstGeom>
            <a:noFill/>
            <a:ln w="9525">
              <a:noFill/>
              <a:miter lim="800000"/>
              <a:headEnd/>
              <a:tailEnd/>
            </a:ln>
          </p:spPr>
        </p:pic>
        <p:pic>
          <p:nvPicPr>
            <p:cNvPr id="3115" name="Picture 9"/>
            <p:cNvPicPr>
              <a:picLocks noChangeAspect="1"/>
            </p:cNvPicPr>
            <p:nvPr/>
          </p:nvPicPr>
          <p:blipFill>
            <a:blip r:embed="rId13" cstate="print"/>
            <a:srcRect/>
            <a:stretch>
              <a:fillRect/>
            </a:stretch>
          </p:blipFill>
          <p:spPr bwMode="auto">
            <a:xfrm>
              <a:off x="8375569" y="2970024"/>
              <a:ext cx="737668" cy="1251064"/>
            </a:xfrm>
            <a:prstGeom prst="rect">
              <a:avLst/>
            </a:prstGeom>
            <a:noFill/>
            <a:ln w="9525">
              <a:noFill/>
              <a:miter lim="800000"/>
              <a:headEnd/>
              <a:tailEnd/>
            </a:ln>
          </p:spPr>
        </p:pic>
      </p:grpSp>
      <p:graphicFrame>
        <p:nvGraphicFramePr>
          <p:cNvPr id="12" name="Table 11"/>
          <p:cNvGraphicFramePr>
            <a:graphicFrameLocks noGrp="1"/>
          </p:cNvGraphicFramePr>
          <p:nvPr/>
        </p:nvGraphicFramePr>
        <p:xfrm>
          <a:off x="2033588" y="1301750"/>
          <a:ext cx="5922962" cy="5079998"/>
        </p:xfrm>
        <a:graphic>
          <a:graphicData uri="http://schemas.openxmlformats.org/drawingml/2006/table">
            <a:tbl>
              <a:tblPr firstRow="1" bandRow="1">
                <a:tableStyleId>{5C22544A-7EE6-4342-B048-85BDC9FD1C3A}</a:tableStyleId>
              </a:tblPr>
              <a:tblGrid>
                <a:gridCol w="5922962"/>
              </a:tblGrid>
              <a:tr h="478291">
                <a:tc>
                  <a:txBody>
                    <a:bodyPr/>
                    <a:lstStyle/>
                    <a:p>
                      <a:pPr algn="ctr"/>
                      <a:r>
                        <a:rPr lang="ar-SA" sz="2400" dirty="0" smtClean="0">
                          <a:solidFill>
                            <a:srgbClr val="0070C0"/>
                          </a:solidFill>
                        </a:rPr>
                        <a:t>الموضوع</a:t>
                      </a:r>
                      <a:endParaRPr lang="en-US" sz="2400" dirty="0">
                        <a:solidFill>
                          <a:srgbClr val="0070C0"/>
                        </a:solidFill>
                      </a:endParaRPr>
                    </a:p>
                  </a:txBody>
                  <a:tcPr marL="91443" marR="91443" marT="45727" marB="45727">
                    <a:solidFill>
                      <a:schemeClr val="accent6">
                        <a:lumMod val="60000"/>
                        <a:lumOff val="40000"/>
                        <a:alpha val="12000"/>
                      </a:schemeClr>
                    </a:solidFill>
                  </a:tcPr>
                </a:tc>
              </a:tr>
              <a:tr h="350747">
                <a:tc>
                  <a:txBody>
                    <a:bodyPr/>
                    <a:lstStyle/>
                    <a:p>
                      <a:pPr algn="ctr"/>
                      <a:r>
                        <a:rPr lang="ar-SA" sz="1600" b="1" dirty="0" smtClean="0">
                          <a:solidFill>
                            <a:schemeClr val="accent3">
                              <a:lumMod val="50000"/>
                            </a:schemeClr>
                          </a:solidFill>
                          <a:hlinkClick r:id="rId14" action="ppaction://hlinksldjump"/>
                        </a:rPr>
                        <a:t>الموضوع :</a:t>
                      </a:r>
                      <a:r>
                        <a:rPr lang="ar-SA" sz="1600" b="1" baseline="0" dirty="0" smtClean="0">
                          <a:solidFill>
                            <a:schemeClr val="accent3">
                              <a:lumMod val="50000"/>
                            </a:schemeClr>
                          </a:solidFill>
                          <a:hlinkClick r:id="rId14" action="ppaction://hlinksldjump"/>
                        </a:rPr>
                        <a:t> </a:t>
                      </a:r>
                      <a:r>
                        <a:rPr lang="ar-SA" sz="1600" b="1" dirty="0" smtClean="0">
                          <a:solidFill>
                            <a:schemeClr val="accent3">
                              <a:lumMod val="50000"/>
                            </a:schemeClr>
                          </a:solidFill>
                          <a:hlinkClick r:id="rId14" action="ppaction://hlinksldjump"/>
                        </a:rPr>
                        <a:t> الفن الحديث </a:t>
                      </a:r>
                      <a:endParaRPr lang="en-US" sz="1600" b="1" dirty="0">
                        <a:solidFill>
                          <a:schemeClr val="accent3">
                            <a:lumMod val="50000"/>
                          </a:schemeClr>
                        </a:solidFill>
                      </a:endParaRPr>
                    </a:p>
                  </a:txBody>
                  <a:tcPr marL="91443" marR="91443" marT="45727" marB="45727">
                    <a:solidFill>
                      <a:schemeClr val="accent1">
                        <a:alpha val="12000"/>
                      </a:schemeClr>
                    </a:solidFill>
                  </a:tcPr>
                </a:tc>
              </a:tr>
              <a:tr h="392743">
                <a:tc>
                  <a:txBody>
                    <a:bodyPr/>
                    <a:lstStyle/>
                    <a:p>
                      <a:pPr algn="ctr"/>
                      <a:r>
                        <a:rPr lang="ar-SA" sz="1600" b="1" dirty="0" smtClean="0">
                          <a:solidFill>
                            <a:schemeClr val="accent3">
                              <a:lumMod val="50000"/>
                            </a:schemeClr>
                          </a:solidFill>
                          <a:hlinkClick r:id="rId15" action="ppaction://hlinksldjump"/>
                        </a:rPr>
                        <a:t>الموضوع : الحديث</a:t>
                      </a:r>
                      <a:r>
                        <a:rPr lang="ar-SA" sz="1600" b="1" baseline="0" dirty="0" smtClean="0">
                          <a:solidFill>
                            <a:schemeClr val="accent3">
                              <a:lumMod val="50000"/>
                            </a:schemeClr>
                          </a:solidFill>
                          <a:hlinkClick r:id="rId15" action="ppaction://hlinksldjump"/>
                        </a:rPr>
                        <a:t> في المملكة العربية السعودية</a:t>
                      </a:r>
                      <a:endParaRPr lang="en-US" sz="1600" b="1" dirty="0">
                        <a:solidFill>
                          <a:schemeClr val="accent3">
                            <a:lumMod val="50000"/>
                          </a:schemeClr>
                        </a:solidFill>
                      </a:endParaRPr>
                    </a:p>
                  </a:txBody>
                  <a:tcPr marL="91443" marR="91443" marT="45727" marB="45727">
                    <a:solidFill>
                      <a:schemeClr val="accent1">
                        <a:alpha val="12000"/>
                      </a:schemeClr>
                    </a:solidFill>
                  </a:tcPr>
                </a:tc>
              </a:tr>
              <a:tr h="350747">
                <a:tc>
                  <a:txBody>
                    <a:bodyPr/>
                    <a:lstStyle/>
                    <a:p>
                      <a:pPr algn="ctr"/>
                      <a:r>
                        <a:rPr lang="ar-SA" sz="1600" b="1" kern="1200" dirty="0" smtClean="0">
                          <a:solidFill>
                            <a:schemeClr val="accent3">
                              <a:lumMod val="50000"/>
                            </a:schemeClr>
                          </a:solidFill>
                          <a:latin typeface="+mn-lt"/>
                          <a:ea typeface="+mn-ea"/>
                          <a:cs typeface="+mn-cs"/>
                          <a:hlinkClick r:id="rId16" action="ppaction://hlinksldjump"/>
                        </a:rPr>
                        <a:t>الموضوع : القيم الجمالية في الفن الحديث</a:t>
                      </a:r>
                      <a:endParaRPr lang="en-US" sz="1600" b="1" kern="1200" dirty="0">
                        <a:solidFill>
                          <a:schemeClr val="accent3">
                            <a:lumMod val="50000"/>
                          </a:schemeClr>
                        </a:solidFill>
                        <a:latin typeface="+mn-lt"/>
                        <a:ea typeface="+mn-ea"/>
                        <a:cs typeface="+mn-cs"/>
                      </a:endParaRPr>
                    </a:p>
                  </a:txBody>
                  <a:tcPr marL="91443" marR="91443" marT="45727" marB="45727">
                    <a:solidFill>
                      <a:schemeClr val="accent1">
                        <a:alpha val="12000"/>
                      </a:schemeClr>
                    </a:solidFill>
                  </a:tcPr>
                </a:tc>
              </a:tr>
              <a:tr h="350747">
                <a:tc>
                  <a:txBody>
                    <a:bodyPr/>
                    <a:lstStyle/>
                    <a:p>
                      <a:pPr algn="ctr"/>
                      <a:r>
                        <a:rPr lang="ar-SA" sz="1600" b="1" kern="1200" dirty="0" smtClean="0">
                          <a:solidFill>
                            <a:schemeClr val="accent3">
                              <a:lumMod val="50000"/>
                            </a:schemeClr>
                          </a:solidFill>
                          <a:latin typeface="+mn-lt"/>
                          <a:ea typeface="+mn-ea"/>
                          <a:cs typeface="+mn-cs"/>
                          <a:hlinkClick r:id="rId17" action="ppaction://hlinksldjump"/>
                        </a:rPr>
                        <a:t>الموضوع : تعريف الشعار </a:t>
                      </a:r>
                      <a:endParaRPr lang="en-US" sz="1600" b="1" kern="1200" dirty="0">
                        <a:solidFill>
                          <a:schemeClr val="accent3">
                            <a:lumMod val="50000"/>
                          </a:schemeClr>
                        </a:solidFill>
                        <a:latin typeface="+mn-lt"/>
                        <a:ea typeface="+mn-ea"/>
                        <a:cs typeface="+mn-cs"/>
                      </a:endParaRPr>
                    </a:p>
                  </a:txBody>
                  <a:tcPr marL="91443" marR="91443" marT="45727" marB="45727">
                    <a:solidFill>
                      <a:schemeClr val="accent1">
                        <a:alpha val="12000"/>
                      </a:schemeClr>
                    </a:solidFill>
                  </a:tcPr>
                </a:tc>
              </a:tr>
              <a:tr h="350747">
                <a:tc>
                  <a:txBody>
                    <a:bodyPr/>
                    <a:lstStyle/>
                    <a:p>
                      <a:pPr algn="ctr"/>
                      <a:r>
                        <a:rPr lang="ar-SA" sz="1600" b="1" kern="1200" dirty="0" smtClean="0">
                          <a:solidFill>
                            <a:schemeClr val="accent3">
                              <a:lumMod val="50000"/>
                            </a:schemeClr>
                          </a:solidFill>
                          <a:latin typeface="+mn-lt"/>
                          <a:ea typeface="+mn-ea"/>
                          <a:cs typeface="+mn-cs"/>
                          <a:hlinkClick r:id="rId18" action="ppaction://hlinksldjump"/>
                        </a:rPr>
                        <a:t>الموضوع </a:t>
                      </a:r>
                      <a:r>
                        <a:rPr lang="ar-SA" sz="1600" b="1" kern="1200" baseline="0" dirty="0" smtClean="0">
                          <a:solidFill>
                            <a:schemeClr val="accent3">
                              <a:lumMod val="50000"/>
                            </a:schemeClr>
                          </a:solidFill>
                          <a:latin typeface="+mn-lt"/>
                          <a:ea typeface="+mn-ea"/>
                          <a:cs typeface="+mn-cs"/>
                          <a:hlinkClick r:id="rId18" action="ppaction://hlinksldjump"/>
                        </a:rPr>
                        <a:t>: الشعارات الدولية </a:t>
                      </a:r>
                      <a:endParaRPr lang="en-US" sz="1600" b="1" kern="1200" dirty="0">
                        <a:solidFill>
                          <a:schemeClr val="accent3">
                            <a:lumMod val="50000"/>
                          </a:schemeClr>
                        </a:solidFill>
                        <a:latin typeface="+mn-lt"/>
                        <a:ea typeface="+mn-ea"/>
                        <a:cs typeface="+mn-cs"/>
                      </a:endParaRPr>
                    </a:p>
                  </a:txBody>
                  <a:tcPr marL="91443" marR="91443" marT="45727" marB="45727">
                    <a:solidFill>
                      <a:schemeClr val="accent1">
                        <a:alpha val="12000"/>
                      </a:schemeClr>
                    </a:solidFill>
                  </a:tcPr>
                </a:tc>
              </a:tr>
              <a:tr h="350747">
                <a:tc>
                  <a:txBody>
                    <a:bodyPr/>
                    <a:lstStyle/>
                    <a:p>
                      <a:pPr algn="ctr"/>
                      <a:r>
                        <a:rPr lang="ar-SA" sz="1600" b="1" kern="1200" dirty="0" smtClean="0">
                          <a:solidFill>
                            <a:schemeClr val="accent3">
                              <a:lumMod val="50000"/>
                            </a:schemeClr>
                          </a:solidFill>
                          <a:latin typeface="+mn-lt"/>
                          <a:ea typeface="+mn-ea"/>
                          <a:cs typeface="+mn-cs"/>
                          <a:hlinkClick r:id="rId19" action="ppaction://hlinksldjump"/>
                        </a:rPr>
                        <a:t>الموضوع : أسس تصميم الشعار</a:t>
                      </a:r>
                      <a:endParaRPr lang="en-US" sz="1600" b="1" kern="1200" dirty="0">
                        <a:solidFill>
                          <a:schemeClr val="accent3">
                            <a:lumMod val="50000"/>
                          </a:schemeClr>
                        </a:solidFill>
                        <a:latin typeface="+mn-lt"/>
                        <a:ea typeface="+mn-ea"/>
                        <a:cs typeface="+mn-cs"/>
                      </a:endParaRPr>
                    </a:p>
                  </a:txBody>
                  <a:tcPr marL="91443" marR="91443" marT="45727" marB="45727">
                    <a:solidFill>
                      <a:schemeClr val="accent1">
                        <a:alpha val="12000"/>
                      </a:schemeClr>
                    </a:solidFill>
                  </a:tcPr>
                </a:tc>
              </a:tr>
              <a:tr h="350747">
                <a:tc>
                  <a:txBody>
                    <a:bodyPr/>
                    <a:lstStyle/>
                    <a:p>
                      <a:pPr algn="ctr"/>
                      <a:r>
                        <a:rPr lang="ar-SA" sz="1600" b="1" kern="1200" dirty="0" smtClean="0">
                          <a:solidFill>
                            <a:schemeClr val="accent3">
                              <a:lumMod val="50000"/>
                            </a:schemeClr>
                          </a:solidFill>
                          <a:latin typeface="+mn-lt"/>
                          <a:ea typeface="+mn-ea"/>
                          <a:cs typeface="+mn-cs"/>
                          <a:hlinkClick r:id="rId20" action="ppaction://hlinksldjump"/>
                        </a:rPr>
                        <a:t>الموضوع  : تعريف الاعلان</a:t>
                      </a:r>
                      <a:endParaRPr lang="en-US" sz="1600" b="1" kern="1200" dirty="0">
                        <a:solidFill>
                          <a:schemeClr val="accent3">
                            <a:lumMod val="50000"/>
                          </a:schemeClr>
                        </a:solidFill>
                        <a:latin typeface="+mn-lt"/>
                        <a:ea typeface="+mn-ea"/>
                        <a:cs typeface="+mn-cs"/>
                      </a:endParaRPr>
                    </a:p>
                  </a:txBody>
                  <a:tcPr marL="91443" marR="91443" marT="45727" marB="45727">
                    <a:solidFill>
                      <a:schemeClr val="accent1">
                        <a:alpha val="12000"/>
                      </a:schemeClr>
                    </a:solidFill>
                  </a:tcPr>
                </a:tc>
              </a:tr>
              <a:tr h="350747">
                <a:tc>
                  <a:txBody>
                    <a:bodyPr/>
                    <a:lstStyle/>
                    <a:p>
                      <a:pPr algn="ctr"/>
                      <a:r>
                        <a:rPr lang="ar-SA" sz="1600" b="1" kern="1200" dirty="0" smtClean="0">
                          <a:solidFill>
                            <a:schemeClr val="accent3">
                              <a:lumMod val="50000"/>
                            </a:schemeClr>
                          </a:solidFill>
                          <a:latin typeface="+mn-lt"/>
                          <a:ea typeface="+mn-ea"/>
                          <a:cs typeface="+mn-cs"/>
                          <a:hlinkClick r:id="rId21" action="ppaction://hlinksldjump"/>
                        </a:rPr>
                        <a:t>الموضوع : أسس الاعلان</a:t>
                      </a:r>
                      <a:endParaRPr lang="en-US" sz="1600" b="1" kern="1200" dirty="0">
                        <a:solidFill>
                          <a:schemeClr val="accent3">
                            <a:lumMod val="50000"/>
                          </a:schemeClr>
                        </a:solidFill>
                        <a:latin typeface="+mn-lt"/>
                        <a:ea typeface="+mn-ea"/>
                        <a:cs typeface="+mn-cs"/>
                      </a:endParaRPr>
                    </a:p>
                  </a:txBody>
                  <a:tcPr marL="91443" marR="91443" marT="45727" marB="45727">
                    <a:solidFill>
                      <a:schemeClr val="accent1">
                        <a:alpha val="12000"/>
                      </a:schemeClr>
                    </a:solidFill>
                  </a:tcPr>
                </a:tc>
              </a:tr>
              <a:tr h="350747">
                <a:tc>
                  <a:txBody>
                    <a:bodyPr/>
                    <a:lstStyle/>
                    <a:p>
                      <a:pPr algn="ctr"/>
                      <a:r>
                        <a:rPr lang="ar-SA" sz="1600" b="1" kern="1200" dirty="0" smtClean="0">
                          <a:solidFill>
                            <a:schemeClr val="accent3">
                              <a:lumMod val="50000"/>
                            </a:schemeClr>
                          </a:solidFill>
                          <a:latin typeface="+mn-lt"/>
                          <a:ea typeface="+mn-ea"/>
                          <a:cs typeface="+mn-cs"/>
                          <a:hlinkClick r:id="rId22" action="ppaction://hlinksldjump"/>
                        </a:rPr>
                        <a:t>الموضوع : الاعلانات</a:t>
                      </a:r>
                      <a:r>
                        <a:rPr lang="ar-SA" sz="1600" b="1" kern="1200" baseline="0" dirty="0" smtClean="0">
                          <a:solidFill>
                            <a:schemeClr val="accent3">
                              <a:lumMod val="50000"/>
                            </a:schemeClr>
                          </a:solidFill>
                          <a:latin typeface="+mn-lt"/>
                          <a:ea typeface="+mn-ea"/>
                          <a:cs typeface="+mn-cs"/>
                          <a:hlinkClick r:id="rId22" action="ppaction://hlinksldjump"/>
                        </a:rPr>
                        <a:t> المطبوعة </a:t>
                      </a:r>
                      <a:endParaRPr lang="en-US" sz="1600" b="1" kern="1200" dirty="0">
                        <a:solidFill>
                          <a:schemeClr val="accent3">
                            <a:lumMod val="50000"/>
                          </a:schemeClr>
                        </a:solidFill>
                        <a:latin typeface="+mn-lt"/>
                        <a:ea typeface="+mn-ea"/>
                        <a:cs typeface="+mn-cs"/>
                      </a:endParaRPr>
                    </a:p>
                  </a:txBody>
                  <a:tcPr marL="91443" marR="91443" marT="45727" marB="45727">
                    <a:solidFill>
                      <a:schemeClr val="accent1">
                        <a:alpha val="12000"/>
                      </a:schemeClr>
                    </a:solidFill>
                  </a:tcPr>
                </a:tc>
              </a:tr>
              <a:tr h="350747">
                <a:tc>
                  <a:txBody>
                    <a:bodyPr/>
                    <a:lstStyle/>
                    <a:p>
                      <a:pPr algn="ctr"/>
                      <a:r>
                        <a:rPr lang="ar-SA" sz="1600" b="1" kern="1200" dirty="0" smtClean="0">
                          <a:solidFill>
                            <a:schemeClr val="accent3">
                              <a:lumMod val="50000"/>
                            </a:schemeClr>
                          </a:solidFill>
                          <a:latin typeface="+mn-lt"/>
                          <a:ea typeface="+mn-ea"/>
                          <a:cs typeface="+mn-cs"/>
                          <a:hlinkClick r:id="rId23" action="ppaction://hlinksldjump"/>
                        </a:rPr>
                        <a:t>الموضوع : المجال الزخرفي </a:t>
                      </a:r>
                      <a:endParaRPr lang="en-US" sz="1600" b="1" kern="1200" dirty="0">
                        <a:solidFill>
                          <a:schemeClr val="accent3">
                            <a:lumMod val="50000"/>
                          </a:schemeClr>
                        </a:solidFill>
                        <a:latin typeface="+mn-lt"/>
                        <a:ea typeface="+mn-ea"/>
                        <a:cs typeface="+mn-cs"/>
                      </a:endParaRPr>
                    </a:p>
                  </a:txBody>
                  <a:tcPr marL="91443" marR="91443" marT="45727" marB="45727">
                    <a:solidFill>
                      <a:schemeClr val="accent1">
                        <a:alpha val="12000"/>
                      </a:schemeClr>
                    </a:solidFill>
                  </a:tcPr>
                </a:tc>
              </a:tr>
              <a:tr h="350747">
                <a:tc>
                  <a:txBody>
                    <a:bodyPr/>
                    <a:lstStyle/>
                    <a:p>
                      <a:pPr algn="ctr"/>
                      <a:r>
                        <a:rPr lang="ar-SA" sz="1600" b="1" kern="1200" dirty="0" smtClean="0">
                          <a:solidFill>
                            <a:schemeClr val="accent3">
                              <a:lumMod val="50000"/>
                            </a:schemeClr>
                          </a:solidFill>
                          <a:latin typeface="+mn-lt"/>
                          <a:ea typeface="+mn-ea"/>
                          <a:cs typeface="+mn-cs"/>
                          <a:hlinkClick r:id="rId24" action="ppaction://hlinksldjump"/>
                        </a:rPr>
                        <a:t>الموضوع : تلوين التصميم الابتكاري </a:t>
                      </a:r>
                      <a:endParaRPr lang="en-US" sz="1600" b="1" kern="1200" dirty="0">
                        <a:solidFill>
                          <a:schemeClr val="accent3">
                            <a:lumMod val="50000"/>
                          </a:schemeClr>
                        </a:solidFill>
                        <a:latin typeface="+mn-lt"/>
                        <a:ea typeface="+mn-ea"/>
                        <a:cs typeface="+mn-cs"/>
                      </a:endParaRPr>
                    </a:p>
                  </a:txBody>
                  <a:tcPr marL="91443" marR="91443" marT="45727" marB="45727">
                    <a:solidFill>
                      <a:schemeClr val="accent1">
                        <a:alpha val="12000"/>
                      </a:schemeClr>
                    </a:solidFill>
                  </a:tcPr>
                </a:tc>
              </a:tr>
              <a:tr h="350747">
                <a:tc>
                  <a:txBody>
                    <a:bodyPr/>
                    <a:lstStyle/>
                    <a:p>
                      <a:pPr algn="ctr"/>
                      <a:r>
                        <a:rPr lang="ar-SA" sz="1600" b="1" kern="1200" dirty="0" smtClean="0">
                          <a:solidFill>
                            <a:schemeClr val="accent3">
                              <a:lumMod val="50000"/>
                            </a:schemeClr>
                          </a:solidFill>
                          <a:latin typeface="+mn-lt"/>
                          <a:ea typeface="+mn-ea"/>
                          <a:cs typeface="+mn-cs"/>
                          <a:hlinkClick r:id="rId25" action="ppaction://hlinksldjump"/>
                        </a:rPr>
                        <a:t>الموضع : الوحدة الثامنة </a:t>
                      </a:r>
                      <a:endParaRPr lang="en-US" sz="1600" b="1" kern="1200" dirty="0">
                        <a:solidFill>
                          <a:schemeClr val="accent3">
                            <a:lumMod val="50000"/>
                          </a:schemeClr>
                        </a:solidFill>
                        <a:latin typeface="+mn-lt"/>
                        <a:ea typeface="+mn-ea"/>
                        <a:cs typeface="+mn-cs"/>
                      </a:endParaRPr>
                    </a:p>
                  </a:txBody>
                  <a:tcPr marL="91443" marR="91443" marT="45727" marB="45727">
                    <a:solidFill>
                      <a:schemeClr val="accent1">
                        <a:alpha val="12000"/>
                      </a:schemeClr>
                    </a:solidFill>
                  </a:tcPr>
                </a:tc>
              </a:tr>
              <a:tr h="350747">
                <a:tc>
                  <a:txBody>
                    <a:bodyPr/>
                    <a:lstStyle/>
                    <a:p>
                      <a:pPr algn="ctr"/>
                      <a:r>
                        <a:rPr lang="ar-SA" sz="1600" b="1" kern="1200" dirty="0" smtClean="0">
                          <a:solidFill>
                            <a:schemeClr val="accent3">
                              <a:lumMod val="50000"/>
                            </a:schemeClr>
                          </a:solidFill>
                          <a:latin typeface="+mn-lt"/>
                          <a:ea typeface="+mn-ea"/>
                          <a:cs typeface="+mn-cs"/>
                          <a:hlinkClick r:id="rId26" action="ppaction://hlinksldjump"/>
                        </a:rPr>
                        <a:t>الموضوع : الفسيفساء</a:t>
                      </a:r>
                      <a:endParaRPr lang="en-US" sz="1600" b="1" kern="1200" dirty="0">
                        <a:solidFill>
                          <a:schemeClr val="accent3">
                            <a:lumMod val="50000"/>
                          </a:schemeClr>
                        </a:solidFill>
                        <a:latin typeface="+mn-lt"/>
                        <a:ea typeface="+mn-ea"/>
                        <a:cs typeface="+mn-cs"/>
                      </a:endParaRPr>
                    </a:p>
                  </a:txBody>
                  <a:tcPr marL="91443" marR="91443" marT="45727" marB="45727">
                    <a:solidFill>
                      <a:schemeClr val="accent1">
                        <a:alpha val="12000"/>
                      </a:schemeClr>
                    </a:solid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4"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to="" calcmode="lin" valueType="num">
                                      <p:cBhvr>
                                        <p:cTn id="10" dur="1" fill="hold"/>
                                        <p:tgtEl>
                                          <p:spTgt spid="4"/>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to="" calcmode="lin" valueType="num">
                                      <p:cBhvr>
                                        <p:cTn id="13" dur="1" fill="hold"/>
                                        <p:tgtEl>
                                          <p:spTgt spid="5"/>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16"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6" presetClass="entr" presetSubtype="16"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circle(in)">
                                      <p:cBhvr>
                                        <p:cTn id="28"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1" descr="D:\Work2\arrow_right.png">
            <a:hlinkClick r:id="" action="ppaction://hlinkshowjump?jump=previousslide"/>
            <a:hlinkHover r:id="" action="ppaction://noaction" highlightClick="1">
              <a:snd r:embed="rId2" name="السابق.wav"/>
            </a:hlinkHover>
          </p:cNvPr>
          <p:cNvPicPr>
            <a:picLocks noChangeAspect="1" noChangeArrowheads="1"/>
          </p:cNvPicPr>
          <p:nvPr/>
        </p:nvPicPr>
        <p:blipFill>
          <a:blip r:embed="rId3" cstate="print"/>
          <a:srcRect/>
          <a:stretch>
            <a:fillRect/>
          </a:stretch>
        </p:blipFill>
        <p:spPr bwMode="auto">
          <a:xfrm rot="-6941670">
            <a:off x="-223838" y="735013"/>
            <a:ext cx="1343025" cy="1006476"/>
          </a:xfrm>
          <a:prstGeom prst="rect">
            <a:avLst/>
          </a:prstGeom>
          <a:noFill/>
          <a:ln w="9525">
            <a:noFill/>
            <a:miter lim="800000"/>
            <a:headEnd/>
            <a:tailEnd/>
          </a:ln>
        </p:spPr>
      </p:pic>
      <p:pic>
        <p:nvPicPr>
          <p:cNvPr id="5" name="Picture 12" descr="D:\Work2\arrow_next.png">
            <a:hlinkClick r:id="" action="ppaction://hlinkshowjump?jump=nextslide"/>
            <a:hlinkHover r:id="" action="ppaction://noaction" highlightClick="1">
              <a:snd r:embed="rId4" name="التالي.wav"/>
            </a:hlinkHover>
          </p:cNvPr>
          <p:cNvPicPr>
            <a:picLocks noChangeAspect="1" noChangeArrowheads="1"/>
          </p:cNvPicPr>
          <p:nvPr/>
        </p:nvPicPr>
        <p:blipFill>
          <a:blip r:embed="rId5" cstate="print"/>
          <a:srcRect/>
          <a:stretch>
            <a:fillRect/>
          </a:stretch>
        </p:blipFill>
        <p:spPr bwMode="auto">
          <a:xfrm rot="-3900995">
            <a:off x="-131763" y="4022726"/>
            <a:ext cx="1235075" cy="939800"/>
          </a:xfrm>
          <a:prstGeom prst="rect">
            <a:avLst/>
          </a:prstGeom>
          <a:noFill/>
          <a:ln w="9525">
            <a:noFill/>
            <a:miter lim="800000"/>
            <a:headEnd/>
            <a:tailEnd/>
          </a:ln>
        </p:spPr>
      </p:pic>
      <p:sp>
        <p:nvSpPr>
          <p:cNvPr id="6" name="مخطط انسيابي: محطة طرفية 5">
            <a:hlinkHover r:id="rId6" action="ppaction://hlinksldjump" highlightClick="1">
              <a:snd r:embed="rId7" name="الترجمة من Google.wav"/>
            </a:hlinkHover>
          </p:cNvPr>
          <p:cNvSpPr/>
          <p:nvPr/>
        </p:nvSpPr>
        <p:spPr>
          <a:xfrm rot="16200000">
            <a:off x="-540543" y="2636044"/>
            <a:ext cx="1944687" cy="504825"/>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400" b="1" dirty="0">
                <a:solidFill>
                  <a:schemeClr val="bg1">
                    <a:lumMod val="85000"/>
                  </a:schemeClr>
                </a:solidFill>
                <a:effectLst>
                  <a:outerShdw blurRad="38100" dist="38100" dir="2700000" algn="tl">
                    <a:srgbClr val="000000">
                      <a:alpha val="43137"/>
                    </a:srgbClr>
                  </a:outerShdw>
                </a:effectLst>
              </a:rPr>
              <a:t>الرئيسية</a:t>
            </a:r>
          </a:p>
        </p:txBody>
      </p:sp>
      <p:pic>
        <p:nvPicPr>
          <p:cNvPr id="7" name="Picture 8" descr="D:\Work2\exxit.png">
            <a:hlinkClick r:id="" action="ppaction://hlinkshowjump?jump=endshow"/>
            <a:hlinkHover r:id="" action="ppaction://noaction" highlightClick="1">
              <a:snd r:embed="rId8" name="الترجمة من Google_2.wav"/>
            </a:hlinkHover>
          </p:cNvPr>
          <p:cNvPicPr>
            <a:picLocks noChangeAspect="1" noChangeArrowheads="1"/>
          </p:cNvPicPr>
          <p:nvPr/>
        </p:nvPicPr>
        <p:blipFill>
          <a:blip r:embed="rId9" cstate="print"/>
          <a:srcRect/>
          <a:stretch>
            <a:fillRect/>
          </a:stretch>
        </p:blipFill>
        <p:spPr bwMode="auto">
          <a:xfrm>
            <a:off x="0" y="5589588"/>
            <a:ext cx="981075" cy="981075"/>
          </a:xfrm>
          <a:prstGeom prst="rect">
            <a:avLst/>
          </a:prstGeom>
          <a:noFill/>
          <a:ln w="9525">
            <a:noFill/>
            <a:miter lim="800000"/>
            <a:headEnd/>
            <a:tailEnd/>
          </a:ln>
        </p:spPr>
      </p:pic>
      <p:sp>
        <p:nvSpPr>
          <p:cNvPr id="9" name="مخطط انسيابي: تحضير 8"/>
          <p:cNvSpPr/>
          <p:nvPr/>
        </p:nvSpPr>
        <p:spPr>
          <a:xfrm>
            <a:off x="2033588" y="344488"/>
            <a:ext cx="6121400" cy="719137"/>
          </a:xfrm>
          <a:prstGeom prst="flowChartPreparation">
            <a:avLst/>
          </a:prstGeom>
        </p:spPr>
        <p:style>
          <a:lnRef idx="3">
            <a:schemeClr val="lt1"/>
          </a:lnRef>
          <a:fillRef idx="1">
            <a:schemeClr val="accent1"/>
          </a:fillRef>
          <a:effectRef idx="1">
            <a:schemeClr val="accent1"/>
          </a:effectRef>
          <a:fontRef idx="minor">
            <a:schemeClr val="lt1"/>
          </a:fontRef>
        </p:style>
        <p:txBody>
          <a:bodyPr rtlCol="1" anchor="ctr"/>
          <a:lstStyle/>
          <a:p>
            <a:pPr algn="ctr" fontAlgn="auto">
              <a:spcBef>
                <a:spcPts val="0"/>
              </a:spcBef>
              <a:spcAft>
                <a:spcPts val="0"/>
              </a:spcAft>
              <a:defRPr/>
            </a:pPr>
            <a:r>
              <a:rPr lang="ar-SA" sz="2400" b="1" dirty="0">
                <a:solidFill>
                  <a:srgbClr val="8064A2">
                    <a:lumMod val="20000"/>
                    <a:lumOff val="80000"/>
                  </a:srgbClr>
                </a:solidFill>
                <a:effectLst>
                  <a:outerShdw blurRad="38100" dist="38100" dir="2700000" algn="tl">
                    <a:srgbClr val="000000">
                      <a:alpha val="43137"/>
                    </a:srgbClr>
                  </a:outerShdw>
                </a:effectLst>
                <a:latin typeface="ae_AlMothnna" pitchFamily="34" charset="-78"/>
                <a:cs typeface="ae_AlMothnna" pitchFamily="34" charset="-78"/>
              </a:rPr>
              <a:t>الاعلانات والاتصميمات المطبوعة</a:t>
            </a:r>
          </a:p>
        </p:txBody>
      </p:sp>
      <p:grpSp>
        <p:nvGrpSpPr>
          <p:cNvPr id="28679" name="Group 10"/>
          <p:cNvGrpSpPr>
            <a:grpSpLocks/>
          </p:cNvGrpSpPr>
          <p:nvPr/>
        </p:nvGrpSpPr>
        <p:grpSpPr bwMode="auto">
          <a:xfrm>
            <a:off x="1025525" y="1101725"/>
            <a:ext cx="8088313" cy="5640388"/>
            <a:chOff x="1025318" y="1101537"/>
            <a:chExt cx="8087919" cy="5639831"/>
          </a:xfrm>
        </p:grpSpPr>
        <p:pic>
          <p:nvPicPr>
            <p:cNvPr id="28682" name="Picture 1"/>
            <p:cNvPicPr>
              <a:picLocks noChangeAspect="1"/>
            </p:cNvPicPr>
            <p:nvPr/>
          </p:nvPicPr>
          <p:blipFill>
            <a:blip r:embed="rId10" cstate="print"/>
            <a:srcRect/>
            <a:stretch>
              <a:fillRect/>
            </a:stretch>
          </p:blipFill>
          <p:spPr bwMode="auto">
            <a:xfrm rot="-705579">
              <a:off x="8381085" y="1148720"/>
              <a:ext cx="588365" cy="1217340"/>
            </a:xfrm>
            <a:prstGeom prst="rect">
              <a:avLst/>
            </a:prstGeom>
            <a:noFill/>
            <a:ln w="9525">
              <a:noFill/>
              <a:miter lim="800000"/>
              <a:headEnd/>
              <a:tailEnd/>
            </a:ln>
          </p:spPr>
        </p:pic>
        <p:pic>
          <p:nvPicPr>
            <p:cNvPr id="28683" name="Picture 2"/>
            <p:cNvPicPr>
              <a:picLocks noChangeAspect="1"/>
            </p:cNvPicPr>
            <p:nvPr/>
          </p:nvPicPr>
          <p:blipFill>
            <a:blip r:embed="rId11" cstate="print"/>
            <a:srcRect/>
            <a:stretch>
              <a:fillRect/>
            </a:stretch>
          </p:blipFill>
          <p:spPr bwMode="auto">
            <a:xfrm>
              <a:off x="8375569" y="4653136"/>
              <a:ext cx="737668" cy="1504950"/>
            </a:xfrm>
            <a:prstGeom prst="rect">
              <a:avLst/>
            </a:prstGeom>
            <a:noFill/>
            <a:ln w="9525">
              <a:noFill/>
              <a:miter lim="800000"/>
              <a:headEnd/>
              <a:tailEnd/>
            </a:ln>
          </p:spPr>
        </p:pic>
        <p:pic>
          <p:nvPicPr>
            <p:cNvPr id="28684" name="Picture 7"/>
            <p:cNvPicPr>
              <a:picLocks noChangeAspect="1"/>
            </p:cNvPicPr>
            <p:nvPr/>
          </p:nvPicPr>
          <p:blipFill>
            <a:blip r:embed="rId12" cstate="print">
              <a:lum bright="70000" contrast="-70000"/>
            </a:blip>
            <a:srcRect/>
            <a:stretch>
              <a:fillRect/>
            </a:stretch>
          </p:blipFill>
          <p:spPr bwMode="auto">
            <a:xfrm>
              <a:off x="1025318" y="1101537"/>
              <a:ext cx="7350251" cy="5639831"/>
            </a:xfrm>
            <a:prstGeom prst="rect">
              <a:avLst/>
            </a:prstGeom>
            <a:noFill/>
            <a:ln w="9525">
              <a:noFill/>
              <a:miter lim="800000"/>
              <a:headEnd/>
              <a:tailEnd/>
            </a:ln>
          </p:spPr>
        </p:pic>
        <p:pic>
          <p:nvPicPr>
            <p:cNvPr id="28685" name="Picture 9"/>
            <p:cNvPicPr>
              <a:picLocks noChangeAspect="1"/>
            </p:cNvPicPr>
            <p:nvPr/>
          </p:nvPicPr>
          <p:blipFill>
            <a:blip r:embed="rId13" cstate="print"/>
            <a:srcRect/>
            <a:stretch>
              <a:fillRect/>
            </a:stretch>
          </p:blipFill>
          <p:spPr bwMode="auto">
            <a:xfrm>
              <a:off x="8375569" y="2970024"/>
              <a:ext cx="737668" cy="1251064"/>
            </a:xfrm>
            <a:prstGeom prst="rect">
              <a:avLst/>
            </a:prstGeom>
            <a:noFill/>
            <a:ln w="9525">
              <a:noFill/>
              <a:miter lim="800000"/>
              <a:headEnd/>
              <a:tailEnd/>
            </a:ln>
          </p:spPr>
        </p:pic>
      </p:grpSp>
      <p:pic>
        <p:nvPicPr>
          <p:cNvPr id="29709" name="Picture 13"/>
          <p:cNvPicPr>
            <a:picLocks noChangeAspect="1" noChangeArrowheads="1"/>
          </p:cNvPicPr>
          <p:nvPr/>
        </p:nvPicPr>
        <p:blipFill>
          <a:blip r:embed="rId14" cstate="print"/>
          <a:srcRect/>
          <a:stretch>
            <a:fillRect/>
          </a:stretch>
        </p:blipFill>
        <p:spPr bwMode="auto">
          <a:xfrm>
            <a:off x="5435600" y="1322388"/>
            <a:ext cx="2828925" cy="593725"/>
          </a:xfrm>
          <a:prstGeom prst="rect">
            <a:avLst/>
          </a:prstGeom>
          <a:noFill/>
          <a:ln w="9525">
            <a:noFill/>
            <a:miter lim="800000"/>
            <a:headEnd/>
            <a:tailEnd/>
          </a:ln>
          <a:effectLst/>
        </p:spPr>
      </p:pic>
      <p:pic>
        <p:nvPicPr>
          <p:cNvPr id="29710" name="Picture 14"/>
          <p:cNvPicPr>
            <a:picLocks noChangeAspect="1" noChangeArrowheads="1"/>
          </p:cNvPicPr>
          <p:nvPr/>
        </p:nvPicPr>
        <p:blipFill>
          <a:blip r:embed="rId15" cstate="print"/>
          <a:srcRect/>
          <a:stretch>
            <a:fillRect/>
          </a:stretch>
        </p:blipFill>
        <p:spPr bwMode="auto">
          <a:xfrm>
            <a:off x="1173163" y="2128838"/>
            <a:ext cx="6981825" cy="260032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4"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to="" calcmode="lin" valueType="num">
                                      <p:cBhvr>
                                        <p:cTn id="10" dur="1" fill="hold"/>
                                        <p:tgtEl>
                                          <p:spTgt spid="4"/>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to="" calcmode="lin" valueType="num">
                                      <p:cBhvr>
                                        <p:cTn id="13" dur="1" fill="hold"/>
                                        <p:tgtEl>
                                          <p:spTgt spid="5"/>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5"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2000"/>
                                        <p:tgtEl>
                                          <p:spTgt spid="9"/>
                                        </p:tgtEl>
                                      </p:cBhvr>
                                    </p:animEffect>
                                    <p:anim calcmode="lin" valueType="num">
                                      <p:cBhvr>
                                        <p:cTn id="22" dur="2000" fill="hold"/>
                                        <p:tgtEl>
                                          <p:spTgt spid="9"/>
                                        </p:tgtEl>
                                        <p:attrNameLst>
                                          <p:attrName>ppt_w</p:attrName>
                                        </p:attrNameLst>
                                      </p:cBhvr>
                                      <p:tavLst>
                                        <p:tav tm="0" fmla="#ppt_w*sin(2.5*pi*$)">
                                          <p:val>
                                            <p:fltVal val="0"/>
                                          </p:val>
                                        </p:tav>
                                        <p:tav tm="100000">
                                          <p:val>
                                            <p:fltVal val="1"/>
                                          </p:val>
                                        </p:tav>
                                      </p:tavLst>
                                    </p:anim>
                                    <p:anim calcmode="lin" valueType="num">
                                      <p:cBhvr>
                                        <p:cTn id="23" dur="20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31" presetClass="entr" presetSubtype="0" fill="hold" nodeType="clickEffect">
                                  <p:stCondLst>
                                    <p:cond delay="0"/>
                                  </p:stCondLst>
                                  <p:childTnLst>
                                    <p:set>
                                      <p:cBhvr>
                                        <p:cTn id="27" dur="1" fill="hold">
                                          <p:stCondLst>
                                            <p:cond delay="0"/>
                                          </p:stCondLst>
                                        </p:cTn>
                                        <p:tgtEl>
                                          <p:spTgt spid="29709"/>
                                        </p:tgtEl>
                                        <p:attrNameLst>
                                          <p:attrName>style.visibility</p:attrName>
                                        </p:attrNameLst>
                                      </p:cBhvr>
                                      <p:to>
                                        <p:strVal val="visible"/>
                                      </p:to>
                                    </p:set>
                                    <p:anim calcmode="lin" valueType="num">
                                      <p:cBhvr>
                                        <p:cTn id="28" dur="1000" fill="hold"/>
                                        <p:tgtEl>
                                          <p:spTgt spid="29709"/>
                                        </p:tgtEl>
                                        <p:attrNameLst>
                                          <p:attrName>ppt_w</p:attrName>
                                        </p:attrNameLst>
                                      </p:cBhvr>
                                      <p:tavLst>
                                        <p:tav tm="0">
                                          <p:val>
                                            <p:fltVal val="0"/>
                                          </p:val>
                                        </p:tav>
                                        <p:tav tm="100000">
                                          <p:val>
                                            <p:strVal val="#ppt_w"/>
                                          </p:val>
                                        </p:tav>
                                      </p:tavLst>
                                    </p:anim>
                                    <p:anim calcmode="lin" valueType="num">
                                      <p:cBhvr>
                                        <p:cTn id="29" dur="1000" fill="hold"/>
                                        <p:tgtEl>
                                          <p:spTgt spid="29709"/>
                                        </p:tgtEl>
                                        <p:attrNameLst>
                                          <p:attrName>ppt_h</p:attrName>
                                        </p:attrNameLst>
                                      </p:cBhvr>
                                      <p:tavLst>
                                        <p:tav tm="0">
                                          <p:val>
                                            <p:fltVal val="0"/>
                                          </p:val>
                                        </p:tav>
                                        <p:tav tm="100000">
                                          <p:val>
                                            <p:strVal val="#ppt_h"/>
                                          </p:val>
                                        </p:tav>
                                      </p:tavLst>
                                    </p:anim>
                                    <p:anim calcmode="lin" valueType="num">
                                      <p:cBhvr>
                                        <p:cTn id="30" dur="1000" fill="hold"/>
                                        <p:tgtEl>
                                          <p:spTgt spid="29709"/>
                                        </p:tgtEl>
                                        <p:attrNameLst>
                                          <p:attrName>style.rotation</p:attrName>
                                        </p:attrNameLst>
                                      </p:cBhvr>
                                      <p:tavLst>
                                        <p:tav tm="0">
                                          <p:val>
                                            <p:fltVal val="90"/>
                                          </p:val>
                                        </p:tav>
                                        <p:tav tm="100000">
                                          <p:val>
                                            <p:fltVal val="0"/>
                                          </p:val>
                                        </p:tav>
                                      </p:tavLst>
                                    </p:anim>
                                    <p:animEffect transition="in" filter="fade">
                                      <p:cBhvr>
                                        <p:cTn id="31" dur="1000"/>
                                        <p:tgtEl>
                                          <p:spTgt spid="29709"/>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1" presetClass="entr" presetSubtype="1" fill="hold" nodeType="clickEffect">
                                  <p:stCondLst>
                                    <p:cond delay="0"/>
                                  </p:stCondLst>
                                  <p:childTnLst>
                                    <p:set>
                                      <p:cBhvr>
                                        <p:cTn id="35" dur="1" fill="hold">
                                          <p:stCondLst>
                                            <p:cond delay="0"/>
                                          </p:stCondLst>
                                        </p:cTn>
                                        <p:tgtEl>
                                          <p:spTgt spid="29710"/>
                                        </p:tgtEl>
                                        <p:attrNameLst>
                                          <p:attrName>style.visibility</p:attrName>
                                        </p:attrNameLst>
                                      </p:cBhvr>
                                      <p:to>
                                        <p:strVal val="visible"/>
                                      </p:to>
                                    </p:set>
                                    <p:animEffect transition="in" filter="wheel(1)">
                                      <p:cBhvr>
                                        <p:cTn id="36" dur="2000"/>
                                        <p:tgtEl>
                                          <p:spTgt spid="297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1" descr="D:\Work2\arrow_right.png">
            <a:hlinkClick r:id="" action="ppaction://hlinkshowjump?jump=previousslide"/>
            <a:hlinkHover r:id="" action="ppaction://noaction" highlightClick="1">
              <a:snd r:embed="rId2" name="السابق.wav"/>
            </a:hlinkHover>
          </p:cNvPr>
          <p:cNvPicPr>
            <a:picLocks noChangeAspect="1" noChangeArrowheads="1"/>
          </p:cNvPicPr>
          <p:nvPr/>
        </p:nvPicPr>
        <p:blipFill>
          <a:blip r:embed="rId3" cstate="print"/>
          <a:srcRect/>
          <a:stretch>
            <a:fillRect/>
          </a:stretch>
        </p:blipFill>
        <p:spPr bwMode="auto">
          <a:xfrm rot="-6941670">
            <a:off x="-223838" y="735013"/>
            <a:ext cx="1343025" cy="1006476"/>
          </a:xfrm>
          <a:prstGeom prst="rect">
            <a:avLst/>
          </a:prstGeom>
          <a:noFill/>
          <a:ln w="9525">
            <a:noFill/>
            <a:miter lim="800000"/>
            <a:headEnd/>
            <a:tailEnd/>
          </a:ln>
        </p:spPr>
      </p:pic>
      <p:pic>
        <p:nvPicPr>
          <p:cNvPr id="5" name="Picture 12" descr="D:\Work2\arrow_next.png">
            <a:hlinkClick r:id="" action="ppaction://hlinkshowjump?jump=nextslide"/>
            <a:hlinkHover r:id="" action="ppaction://noaction" highlightClick="1">
              <a:snd r:embed="rId4" name="التالي.wav"/>
            </a:hlinkHover>
          </p:cNvPr>
          <p:cNvPicPr>
            <a:picLocks noChangeAspect="1" noChangeArrowheads="1"/>
          </p:cNvPicPr>
          <p:nvPr/>
        </p:nvPicPr>
        <p:blipFill>
          <a:blip r:embed="rId5" cstate="print"/>
          <a:srcRect/>
          <a:stretch>
            <a:fillRect/>
          </a:stretch>
        </p:blipFill>
        <p:spPr bwMode="auto">
          <a:xfrm rot="-3900995">
            <a:off x="-131763" y="4022726"/>
            <a:ext cx="1235075" cy="939800"/>
          </a:xfrm>
          <a:prstGeom prst="rect">
            <a:avLst/>
          </a:prstGeom>
          <a:noFill/>
          <a:ln w="9525">
            <a:noFill/>
            <a:miter lim="800000"/>
            <a:headEnd/>
            <a:tailEnd/>
          </a:ln>
        </p:spPr>
      </p:pic>
      <p:sp>
        <p:nvSpPr>
          <p:cNvPr id="6" name="مخطط انسيابي: محطة طرفية 5">
            <a:hlinkHover r:id="rId6" action="ppaction://hlinksldjump" highlightClick="1">
              <a:snd r:embed="rId7" name="الترجمة من Google.wav"/>
            </a:hlinkHover>
          </p:cNvPr>
          <p:cNvSpPr/>
          <p:nvPr/>
        </p:nvSpPr>
        <p:spPr>
          <a:xfrm rot="16200000">
            <a:off x="-540543" y="2636044"/>
            <a:ext cx="1944687" cy="504825"/>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400" b="1" dirty="0">
                <a:solidFill>
                  <a:schemeClr val="bg1">
                    <a:lumMod val="85000"/>
                  </a:schemeClr>
                </a:solidFill>
                <a:effectLst>
                  <a:outerShdw blurRad="38100" dist="38100" dir="2700000" algn="tl">
                    <a:srgbClr val="000000">
                      <a:alpha val="43137"/>
                    </a:srgbClr>
                  </a:outerShdw>
                </a:effectLst>
              </a:rPr>
              <a:t>الرئيسية</a:t>
            </a:r>
          </a:p>
        </p:txBody>
      </p:sp>
      <p:pic>
        <p:nvPicPr>
          <p:cNvPr id="7" name="Picture 8" descr="D:\Work2\exxit.png">
            <a:hlinkClick r:id="" action="ppaction://hlinkshowjump?jump=endshow"/>
            <a:hlinkHover r:id="" action="ppaction://noaction" highlightClick="1">
              <a:snd r:embed="rId8" name="الترجمة من Google_2.wav"/>
            </a:hlinkHover>
          </p:cNvPr>
          <p:cNvPicPr>
            <a:picLocks noChangeAspect="1" noChangeArrowheads="1"/>
          </p:cNvPicPr>
          <p:nvPr/>
        </p:nvPicPr>
        <p:blipFill>
          <a:blip r:embed="rId9" cstate="print"/>
          <a:srcRect/>
          <a:stretch>
            <a:fillRect/>
          </a:stretch>
        </p:blipFill>
        <p:spPr bwMode="auto">
          <a:xfrm>
            <a:off x="0" y="5589588"/>
            <a:ext cx="981075" cy="981075"/>
          </a:xfrm>
          <a:prstGeom prst="rect">
            <a:avLst/>
          </a:prstGeom>
          <a:noFill/>
          <a:ln w="9525">
            <a:noFill/>
            <a:miter lim="800000"/>
            <a:headEnd/>
            <a:tailEnd/>
          </a:ln>
        </p:spPr>
      </p:pic>
      <p:sp>
        <p:nvSpPr>
          <p:cNvPr id="9" name="مخطط انسيابي: تحضير 8"/>
          <p:cNvSpPr/>
          <p:nvPr/>
        </p:nvSpPr>
        <p:spPr>
          <a:xfrm>
            <a:off x="2033588" y="344488"/>
            <a:ext cx="6121400" cy="719137"/>
          </a:xfrm>
          <a:prstGeom prst="flowChartPreparation">
            <a:avLst/>
          </a:prstGeom>
        </p:spPr>
        <p:style>
          <a:lnRef idx="3">
            <a:schemeClr val="lt1"/>
          </a:lnRef>
          <a:fillRef idx="1">
            <a:schemeClr val="accent1"/>
          </a:fillRef>
          <a:effectRef idx="1">
            <a:schemeClr val="accent1"/>
          </a:effectRef>
          <a:fontRef idx="minor">
            <a:schemeClr val="lt1"/>
          </a:fontRef>
        </p:style>
        <p:txBody>
          <a:bodyPr rtlCol="1" anchor="ctr"/>
          <a:lstStyle/>
          <a:p>
            <a:pPr algn="ctr" fontAlgn="auto">
              <a:spcBef>
                <a:spcPts val="0"/>
              </a:spcBef>
              <a:spcAft>
                <a:spcPts val="0"/>
              </a:spcAft>
              <a:defRPr/>
            </a:pPr>
            <a:r>
              <a:rPr lang="ar-SA" sz="2400" b="1" dirty="0">
                <a:solidFill>
                  <a:srgbClr val="8064A2">
                    <a:lumMod val="20000"/>
                    <a:lumOff val="80000"/>
                  </a:srgbClr>
                </a:solidFill>
                <a:effectLst>
                  <a:outerShdw blurRad="38100" dist="38100" dir="2700000" algn="tl">
                    <a:srgbClr val="000000">
                      <a:alpha val="43137"/>
                    </a:srgbClr>
                  </a:outerShdw>
                </a:effectLst>
                <a:latin typeface="ae_AlMothnna" pitchFamily="34" charset="-78"/>
                <a:cs typeface="ae_AlMothnna" pitchFamily="34" charset="-78"/>
              </a:rPr>
              <a:t>الاعلانات والاتصميمات المطبوعة</a:t>
            </a:r>
          </a:p>
        </p:txBody>
      </p:sp>
      <p:grpSp>
        <p:nvGrpSpPr>
          <p:cNvPr id="29703" name="Group 10"/>
          <p:cNvGrpSpPr>
            <a:grpSpLocks/>
          </p:cNvGrpSpPr>
          <p:nvPr/>
        </p:nvGrpSpPr>
        <p:grpSpPr bwMode="auto">
          <a:xfrm>
            <a:off x="1025525" y="1101725"/>
            <a:ext cx="8088313" cy="5640388"/>
            <a:chOff x="1025318" y="1101537"/>
            <a:chExt cx="8087919" cy="5639831"/>
          </a:xfrm>
        </p:grpSpPr>
        <p:pic>
          <p:nvPicPr>
            <p:cNvPr id="29706" name="Picture 1"/>
            <p:cNvPicPr>
              <a:picLocks noChangeAspect="1"/>
            </p:cNvPicPr>
            <p:nvPr/>
          </p:nvPicPr>
          <p:blipFill>
            <a:blip r:embed="rId10" cstate="print"/>
            <a:srcRect/>
            <a:stretch>
              <a:fillRect/>
            </a:stretch>
          </p:blipFill>
          <p:spPr bwMode="auto">
            <a:xfrm rot="-705579">
              <a:off x="8381085" y="1148720"/>
              <a:ext cx="588365" cy="1217340"/>
            </a:xfrm>
            <a:prstGeom prst="rect">
              <a:avLst/>
            </a:prstGeom>
            <a:noFill/>
            <a:ln w="9525">
              <a:noFill/>
              <a:miter lim="800000"/>
              <a:headEnd/>
              <a:tailEnd/>
            </a:ln>
          </p:spPr>
        </p:pic>
        <p:pic>
          <p:nvPicPr>
            <p:cNvPr id="29707" name="Picture 2"/>
            <p:cNvPicPr>
              <a:picLocks noChangeAspect="1"/>
            </p:cNvPicPr>
            <p:nvPr/>
          </p:nvPicPr>
          <p:blipFill>
            <a:blip r:embed="rId11" cstate="print"/>
            <a:srcRect/>
            <a:stretch>
              <a:fillRect/>
            </a:stretch>
          </p:blipFill>
          <p:spPr bwMode="auto">
            <a:xfrm>
              <a:off x="8375569" y="4653136"/>
              <a:ext cx="737668" cy="1504950"/>
            </a:xfrm>
            <a:prstGeom prst="rect">
              <a:avLst/>
            </a:prstGeom>
            <a:noFill/>
            <a:ln w="9525">
              <a:noFill/>
              <a:miter lim="800000"/>
              <a:headEnd/>
              <a:tailEnd/>
            </a:ln>
          </p:spPr>
        </p:pic>
        <p:pic>
          <p:nvPicPr>
            <p:cNvPr id="29708" name="Picture 7"/>
            <p:cNvPicPr>
              <a:picLocks noChangeAspect="1"/>
            </p:cNvPicPr>
            <p:nvPr/>
          </p:nvPicPr>
          <p:blipFill>
            <a:blip r:embed="rId12" cstate="print">
              <a:lum bright="70000" contrast="-70000"/>
            </a:blip>
            <a:srcRect/>
            <a:stretch>
              <a:fillRect/>
            </a:stretch>
          </p:blipFill>
          <p:spPr bwMode="auto">
            <a:xfrm>
              <a:off x="1025318" y="1101537"/>
              <a:ext cx="7350251" cy="5639831"/>
            </a:xfrm>
            <a:prstGeom prst="rect">
              <a:avLst/>
            </a:prstGeom>
            <a:noFill/>
            <a:ln w="9525">
              <a:noFill/>
              <a:miter lim="800000"/>
              <a:headEnd/>
              <a:tailEnd/>
            </a:ln>
          </p:spPr>
        </p:pic>
        <p:pic>
          <p:nvPicPr>
            <p:cNvPr id="29709" name="Picture 9"/>
            <p:cNvPicPr>
              <a:picLocks noChangeAspect="1"/>
            </p:cNvPicPr>
            <p:nvPr/>
          </p:nvPicPr>
          <p:blipFill>
            <a:blip r:embed="rId13" cstate="print"/>
            <a:srcRect/>
            <a:stretch>
              <a:fillRect/>
            </a:stretch>
          </p:blipFill>
          <p:spPr bwMode="auto">
            <a:xfrm>
              <a:off x="8375569" y="2970024"/>
              <a:ext cx="737668" cy="1251064"/>
            </a:xfrm>
            <a:prstGeom prst="rect">
              <a:avLst/>
            </a:prstGeom>
            <a:noFill/>
            <a:ln w="9525">
              <a:noFill/>
              <a:miter lim="800000"/>
              <a:headEnd/>
              <a:tailEnd/>
            </a:ln>
          </p:spPr>
        </p:pic>
      </p:grpSp>
      <p:pic>
        <p:nvPicPr>
          <p:cNvPr id="30733" name="Picture 13"/>
          <p:cNvPicPr>
            <a:picLocks noChangeAspect="1" noChangeArrowheads="1"/>
          </p:cNvPicPr>
          <p:nvPr/>
        </p:nvPicPr>
        <p:blipFill>
          <a:blip r:embed="rId14" cstate="print"/>
          <a:srcRect/>
          <a:stretch>
            <a:fillRect/>
          </a:stretch>
        </p:blipFill>
        <p:spPr bwMode="auto">
          <a:xfrm>
            <a:off x="1547813" y="1243013"/>
            <a:ext cx="6827837" cy="463550"/>
          </a:xfrm>
          <a:prstGeom prst="rect">
            <a:avLst/>
          </a:prstGeom>
          <a:noFill/>
          <a:ln w="9525">
            <a:noFill/>
            <a:miter lim="800000"/>
            <a:headEnd/>
            <a:tailEnd/>
          </a:ln>
          <a:effectLst/>
        </p:spPr>
      </p:pic>
      <p:pic>
        <p:nvPicPr>
          <p:cNvPr id="30734" name="Picture 14"/>
          <p:cNvPicPr>
            <a:picLocks noChangeAspect="1" noChangeArrowheads="1"/>
          </p:cNvPicPr>
          <p:nvPr/>
        </p:nvPicPr>
        <p:blipFill>
          <a:blip r:embed="rId15" cstate="print"/>
          <a:srcRect/>
          <a:stretch>
            <a:fillRect/>
          </a:stretch>
        </p:blipFill>
        <p:spPr bwMode="auto">
          <a:xfrm>
            <a:off x="1173163" y="1858963"/>
            <a:ext cx="6981825" cy="4449762"/>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4"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to="" calcmode="lin" valueType="num">
                                      <p:cBhvr>
                                        <p:cTn id="10" dur="1" fill="hold"/>
                                        <p:tgtEl>
                                          <p:spTgt spid="4"/>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to="" calcmode="lin" valueType="num">
                                      <p:cBhvr>
                                        <p:cTn id="13" dur="1" fill="hold"/>
                                        <p:tgtEl>
                                          <p:spTgt spid="5"/>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31" presetClass="entr" presetSubtype="0" fill="hold" nodeType="clickEffect">
                                  <p:stCondLst>
                                    <p:cond delay="0"/>
                                  </p:stCondLst>
                                  <p:childTnLst>
                                    <p:set>
                                      <p:cBhvr>
                                        <p:cTn id="25" dur="1" fill="hold">
                                          <p:stCondLst>
                                            <p:cond delay="0"/>
                                          </p:stCondLst>
                                        </p:cTn>
                                        <p:tgtEl>
                                          <p:spTgt spid="30733"/>
                                        </p:tgtEl>
                                        <p:attrNameLst>
                                          <p:attrName>style.visibility</p:attrName>
                                        </p:attrNameLst>
                                      </p:cBhvr>
                                      <p:to>
                                        <p:strVal val="visible"/>
                                      </p:to>
                                    </p:set>
                                    <p:anim calcmode="lin" valueType="num">
                                      <p:cBhvr>
                                        <p:cTn id="26" dur="1000" fill="hold"/>
                                        <p:tgtEl>
                                          <p:spTgt spid="30733"/>
                                        </p:tgtEl>
                                        <p:attrNameLst>
                                          <p:attrName>ppt_w</p:attrName>
                                        </p:attrNameLst>
                                      </p:cBhvr>
                                      <p:tavLst>
                                        <p:tav tm="0">
                                          <p:val>
                                            <p:fltVal val="0"/>
                                          </p:val>
                                        </p:tav>
                                        <p:tav tm="100000">
                                          <p:val>
                                            <p:strVal val="#ppt_w"/>
                                          </p:val>
                                        </p:tav>
                                      </p:tavLst>
                                    </p:anim>
                                    <p:anim calcmode="lin" valueType="num">
                                      <p:cBhvr>
                                        <p:cTn id="27" dur="1000" fill="hold"/>
                                        <p:tgtEl>
                                          <p:spTgt spid="30733"/>
                                        </p:tgtEl>
                                        <p:attrNameLst>
                                          <p:attrName>ppt_h</p:attrName>
                                        </p:attrNameLst>
                                      </p:cBhvr>
                                      <p:tavLst>
                                        <p:tav tm="0">
                                          <p:val>
                                            <p:fltVal val="0"/>
                                          </p:val>
                                        </p:tav>
                                        <p:tav tm="100000">
                                          <p:val>
                                            <p:strVal val="#ppt_h"/>
                                          </p:val>
                                        </p:tav>
                                      </p:tavLst>
                                    </p:anim>
                                    <p:anim calcmode="lin" valueType="num">
                                      <p:cBhvr>
                                        <p:cTn id="28" dur="1000" fill="hold"/>
                                        <p:tgtEl>
                                          <p:spTgt spid="30733"/>
                                        </p:tgtEl>
                                        <p:attrNameLst>
                                          <p:attrName>style.rotation</p:attrName>
                                        </p:attrNameLst>
                                      </p:cBhvr>
                                      <p:tavLst>
                                        <p:tav tm="0">
                                          <p:val>
                                            <p:fltVal val="90"/>
                                          </p:val>
                                        </p:tav>
                                        <p:tav tm="100000">
                                          <p:val>
                                            <p:fltVal val="0"/>
                                          </p:val>
                                        </p:tav>
                                      </p:tavLst>
                                    </p:anim>
                                    <p:animEffect transition="in" filter="fade">
                                      <p:cBhvr>
                                        <p:cTn id="29" dur="1000"/>
                                        <p:tgtEl>
                                          <p:spTgt spid="30733"/>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31" presetClass="entr" presetSubtype="0" fill="hold" nodeType="clickEffect">
                                  <p:stCondLst>
                                    <p:cond delay="0"/>
                                  </p:stCondLst>
                                  <p:childTnLst>
                                    <p:set>
                                      <p:cBhvr>
                                        <p:cTn id="33" dur="1" fill="hold">
                                          <p:stCondLst>
                                            <p:cond delay="0"/>
                                          </p:stCondLst>
                                        </p:cTn>
                                        <p:tgtEl>
                                          <p:spTgt spid="30734"/>
                                        </p:tgtEl>
                                        <p:attrNameLst>
                                          <p:attrName>style.visibility</p:attrName>
                                        </p:attrNameLst>
                                      </p:cBhvr>
                                      <p:to>
                                        <p:strVal val="visible"/>
                                      </p:to>
                                    </p:set>
                                    <p:anim calcmode="lin" valueType="num">
                                      <p:cBhvr>
                                        <p:cTn id="34" dur="1000" fill="hold"/>
                                        <p:tgtEl>
                                          <p:spTgt spid="30734"/>
                                        </p:tgtEl>
                                        <p:attrNameLst>
                                          <p:attrName>ppt_w</p:attrName>
                                        </p:attrNameLst>
                                      </p:cBhvr>
                                      <p:tavLst>
                                        <p:tav tm="0">
                                          <p:val>
                                            <p:fltVal val="0"/>
                                          </p:val>
                                        </p:tav>
                                        <p:tav tm="100000">
                                          <p:val>
                                            <p:strVal val="#ppt_w"/>
                                          </p:val>
                                        </p:tav>
                                      </p:tavLst>
                                    </p:anim>
                                    <p:anim calcmode="lin" valueType="num">
                                      <p:cBhvr>
                                        <p:cTn id="35" dur="1000" fill="hold"/>
                                        <p:tgtEl>
                                          <p:spTgt spid="30734"/>
                                        </p:tgtEl>
                                        <p:attrNameLst>
                                          <p:attrName>ppt_h</p:attrName>
                                        </p:attrNameLst>
                                      </p:cBhvr>
                                      <p:tavLst>
                                        <p:tav tm="0">
                                          <p:val>
                                            <p:fltVal val="0"/>
                                          </p:val>
                                        </p:tav>
                                        <p:tav tm="100000">
                                          <p:val>
                                            <p:strVal val="#ppt_h"/>
                                          </p:val>
                                        </p:tav>
                                      </p:tavLst>
                                    </p:anim>
                                    <p:anim calcmode="lin" valueType="num">
                                      <p:cBhvr>
                                        <p:cTn id="36" dur="1000" fill="hold"/>
                                        <p:tgtEl>
                                          <p:spTgt spid="30734"/>
                                        </p:tgtEl>
                                        <p:attrNameLst>
                                          <p:attrName>style.rotation</p:attrName>
                                        </p:attrNameLst>
                                      </p:cBhvr>
                                      <p:tavLst>
                                        <p:tav tm="0">
                                          <p:val>
                                            <p:fltVal val="90"/>
                                          </p:val>
                                        </p:tav>
                                        <p:tav tm="100000">
                                          <p:val>
                                            <p:fltVal val="0"/>
                                          </p:val>
                                        </p:tav>
                                      </p:tavLst>
                                    </p:anim>
                                    <p:animEffect transition="in" filter="fade">
                                      <p:cBhvr>
                                        <p:cTn id="37" dur="1000"/>
                                        <p:tgtEl>
                                          <p:spTgt spid="307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3"/>
          <p:cNvGrpSpPr/>
          <p:nvPr/>
        </p:nvGrpSpPr>
        <p:grpSpPr>
          <a:xfrm>
            <a:off x="2296597" y="288791"/>
            <a:ext cx="4114798" cy="1016950"/>
            <a:chOff x="2274540" y="0"/>
            <a:chExt cx="4457700" cy="845423"/>
          </a:xfrm>
          <a:scene3d>
            <a:camera prst="orthographicFront">
              <a:rot lat="0" lon="0" rev="0"/>
            </a:camera>
            <a:lightRig rig="brightRoom" dir="t">
              <a:rot lat="0" lon="0" rev="600000"/>
            </a:lightRig>
          </a:scene3d>
        </p:grpSpPr>
        <p:pic>
          <p:nvPicPr>
            <p:cNvPr id="15" name="صورة 14"/>
            <p:cNvPicPr>
              <a:picLocks noChangeAspect="1"/>
            </p:cNvPicPr>
            <p:nvPr/>
          </p:nvPicPr>
          <p:blipFill>
            <a:blip r:embed="rId4">
              <a:extLst>
                <a:ext uri="{BEBA8EAE-BF5A-486C-A8C5-ECC9F3942E4B}">
                  <a14:imgProps xmlns:a14="http://schemas.microsoft.com/office/drawing/2010/main" xmlns="">
                    <a14:imgLayer r:embed="">
                      <a14:imgEffect>
                        <a14:sharpenSoften amount="50000"/>
                      </a14:imgEffect>
                    </a14:imgLayer>
                  </a14:imgProps>
                </a:ext>
                <a:ext uri="{28A0092B-C50C-407E-A947-70E740481C1C}">
                  <a14:useLocalDpi xmlns:a14="http://schemas.microsoft.com/office/drawing/2010/main" xmlns="" val="0"/>
                </a:ext>
              </a:extLst>
            </a:blip>
            <a:stretch>
              <a:fillRect/>
            </a:stretch>
          </p:blipFill>
          <p:spPr>
            <a:xfrm>
              <a:off x="2274540" y="0"/>
              <a:ext cx="4457700" cy="845423"/>
            </a:xfrm>
            <a:prstGeom prst="downArrowCallout">
              <a:avLst/>
            </a:prstGeom>
            <a:ln>
              <a:noFill/>
            </a:ln>
            <a:effectLst>
              <a:outerShdw blurRad="57785" dist="33020" dir="3180000" algn="ctr">
                <a:srgbClr val="000000">
                  <a:alpha val="30000"/>
                </a:srgbClr>
              </a:outerShdw>
            </a:effectLst>
            <a:sp3d prstMaterial="metal">
              <a:bevelT w="38100" h="57150" prst="angle"/>
            </a:sp3d>
          </p:spPr>
          <p:style>
            <a:lnRef idx="2">
              <a:schemeClr val="dk1"/>
            </a:lnRef>
            <a:fillRef idx="1">
              <a:schemeClr val="lt1"/>
            </a:fillRef>
            <a:effectRef idx="0">
              <a:schemeClr val="dk1"/>
            </a:effectRef>
            <a:fontRef idx="minor">
              <a:schemeClr val="dk1"/>
            </a:fontRef>
          </p:style>
        </p:pic>
        <p:sp>
          <p:nvSpPr>
            <p:cNvPr id="20" name="مستطيل 8"/>
            <p:cNvSpPr/>
            <p:nvPr/>
          </p:nvSpPr>
          <p:spPr>
            <a:xfrm>
              <a:off x="3019153" y="116632"/>
              <a:ext cx="2804937" cy="568346"/>
            </a:xfrm>
            <a:prstGeom prst="downArrowCallout">
              <a:avLst/>
            </a:prstGeom>
            <a:ln>
              <a:noFill/>
            </a:ln>
            <a:effectLst>
              <a:outerShdw blurRad="57785" dist="33020" dir="3180000" algn="ctr">
                <a:srgbClr val="000000">
                  <a:alpha val="30000"/>
                </a:srgbClr>
              </a:outerShdw>
            </a:effectLst>
            <a:sp3d prstMaterial="metal">
              <a:bevelT w="38100" h="57150" prst="angle"/>
            </a:sp3d>
          </p:spPr>
          <p:txBody>
            <a:bodyPr wrap="none">
              <a:spAutoFit/>
            </a:bodyPr>
            <a:lstStyle/>
            <a:p>
              <a:pPr algn="ctr"/>
              <a:r>
                <a:rPr lang="ar-SA" sz="2300" b="1" dirty="0">
                  <a:ln w="10541" cmpd="sng">
                    <a:solidFill>
                      <a:schemeClr val="accent1">
                        <a:shade val="88000"/>
                        <a:satMod val="110000"/>
                      </a:schemeClr>
                    </a:solidFill>
                    <a:prstDash val="solid"/>
                  </a:ln>
                  <a:solidFill>
                    <a:srgbClr val="002060"/>
                  </a:solidFill>
                  <a:latin typeface="Traditional Arabic" panose="02020603050405020304" pitchFamily="18" charset="-78"/>
                  <a:cs typeface="Traditional Arabic" panose="02020603050405020304" pitchFamily="18" charset="-78"/>
                </a:rPr>
                <a:t>استراتيجية : </a:t>
              </a:r>
              <a:r>
                <a:rPr lang="ar-SA" sz="2300" b="1" dirty="0">
                  <a:ln w="10541" cmpd="sng">
                    <a:solidFill>
                      <a:schemeClr val="accent1">
                        <a:shade val="88000"/>
                        <a:satMod val="110000"/>
                      </a:schemeClr>
                    </a:solidFill>
                    <a:prstDash val="solid"/>
                  </a:ln>
                  <a:solidFill>
                    <a:srgbClr val="FF0000"/>
                  </a:solidFill>
                  <a:latin typeface="Traditional Arabic" panose="02020603050405020304" pitchFamily="18" charset="-78"/>
                  <a:cs typeface="Traditional Arabic" panose="02020603050405020304" pitchFamily="18" charset="-78"/>
                </a:rPr>
                <a:t>البطاقات المروحية</a:t>
              </a:r>
              <a:endParaRPr lang="ar-EG" sz="2300" b="1" dirty="0">
                <a:ln w="10541" cmpd="sng">
                  <a:solidFill>
                    <a:schemeClr val="accent1">
                      <a:shade val="88000"/>
                      <a:satMod val="110000"/>
                    </a:schemeClr>
                  </a:solidFill>
                  <a:prstDash val="solid"/>
                </a:ln>
                <a:solidFill>
                  <a:srgbClr val="FF0000"/>
                </a:solidFill>
                <a:effectLst>
                  <a:outerShdw blurRad="38100" dist="38100" dir="2700000" algn="tl">
                    <a:srgbClr val="000000">
                      <a:alpha val="43137"/>
                    </a:srgbClr>
                  </a:outerShdw>
                </a:effectLst>
                <a:latin typeface="Traditional Arabic" panose="02020603050405020304" pitchFamily="18" charset="-78"/>
                <a:cs typeface="Traditional Arabic" panose="02020603050405020304" pitchFamily="18" charset="-78"/>
              </a:endParaRPr>
            </a:p>
          </p:txBody>
        </p:sp>
      </p:grpSp>
      <p:pic>
        <p:nvPicPr>
          <p:cNvPr id="22" name="صورة 21">
            <a:hlinkClick r:id="" action="ppaction://hlinkshowjump?jump=nextslide"/>
          </p:cNvPr>
          <p:cNvPicPr>
            <a:picLocks noChangeAspect="1"/>
          </p:cNvPicPr>
          <p:nvPr/>
        </p:nvPicPr>
        <p:blipFill>
          <a:blip r:embed="rId5" cstate="print">
            <a:extLst>
              <a:ext uri="{BEBA8EAE-BF5A-486C-A8C5-ECC9F3942E4B}">
                <a14:imgProps xmlns:a14="http://schemas.microsoft.com/office/drawing/2010/main" xmlns="">
                  <a14:imgLayer r:embed="">
                    <a14:imgEffect>
                      <a14:sharpenSoften amount="50000"/>
                    </a14:imgEffect>
                    <a14:imgEffect>
                      <a14:brightnessContrast bright="20000" contrast="-40000"/>
                    </a14:imgEffect>
                  </a14:imgLayer>
                </a14:imgProps>
              </a:ext>
              <a:ext uri="{28A0092B-C50C-407E-A947-70E740481C1C}">
                <a14:useLocalDpi xmlns:a14="http://schemas.microsoft.com/office/drawing/2010/main" xmlns="" val="0"/>
              </a:ext>
            </a:extLst>
          </a:blip>
          <a:stretch>
            <a:fillRect/>
          </a:stretch>
        </p:blipFill>
        <p:spPr>
          <a:xfrm rot="16200000" flipH="1" flipV="1">
            <a:off x="1916295" y="6035310"/>
            <a:ext cx="799498" cy="753763"/>
          </a:xfrm>
          <a:prstGeom prst="rect">
            <a:avLst/>
          </a:prstGeom>
        </p:spPr>
      </p:pic>
      <p:pic>
        <p:nvPicPr>
          <p:cNvPr id="24" name="صورة 23">
            <a:hlinkClick r:id="" action="ppaction://hlinkshowjump?jump=endshow"/>
          </p:cNvPr>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276651" y="6083109"/>
            <a:ext cx="718988" cy="762614"/>
          </a:xfrm>
          <a:prstGeom prst="rect">
            <a:avLst/>
          </a:prstGeom>
        </p:spPr>
      </p:pic>
      <p:grpSp>
        <p:nvGrpSpPr>
          <p:cNvPr id="3" name="مجموعة 24"/>
          <p:cNvGrpSpPr/>
          <p:nvPr/>
        </p:nvGrpSpPr>
        <p:grpSpPr>
          <a:xfrm>
            <a:off x="815953" y="1521815"/>
            <a:ext cx="7265795" cy="4473883"/>
            <a:chOff x="948321" y="998154"/>
            <a:chExt cx="7296087" cy="4932664"/>
          </a:xfrm>
        </p:grpSpPr>
        <p:pic>
          <p:nvPicPr>
            <p:cNvPr id="26" name="صورة 25"/>
            <p:cNvPicPr>
              <a:picLocks noChangeAspect="1"/>
            </p:cNvPicPr>
            <p:nvPr/>
          </p:nvPicPr>
          <p:blipFill>
            <a:blip r:embed="rId7">
              <a:extLst>
                <a:ext uri="{BEBA8EAE-BF5A-486C-A8C5-ECC9F3942E4B}">
                  <a14:imgProps xmlns:a14="http://schemas.microsoft.com/office/drawing/2010/main" xmlns="">
                    <a14:imgLayer r:embed="">
                      <a14:imgEffect>
                        <a14:sharpenSoften amount="50000"/>
                      </a14:imgEffect>
                      <a14:imgEffect>
                        <a14:brightnessContrast contrast="40000"/>
                      </a14:imgEffect>
                    </a14:imgLayer>
                  </a14:imgProps>
                </a:ext>
                <a:ext uri="{28A0092B-C50C-407E-A947-70E740481C1C}">
                  <a14:useLocalDpi xmlns:a14="http://schemas.microsoft.com/office/drawing/2010/main" xmlns="" val="0"/>
                </a:ext>
              </a:extLst>
            </a:blip>
            <a:stretch>
              <a:fillRect/>
            </a:stretch>
          </p:blipFill>
          <p:spPr>
            <a:xfrm>
              <a:off x="948321" y="998154"/>
              <a:ext cx="7296087" cy="4932664"/>
            </a:xfrm>
            <a:prstGeom prst="rect">
              <a:avLst/>
            </a:prstGeom>
          </p:spPr>
        </p:pic>
        <p:pic>
          <p:nvPicPr>
            <p:cNvPr id="27" name="صورة 26"/>
            <p:cNvPicPr>
              <a:picLocks noChangeAspect="1"/>
            </p:cNvPicPr>
            <p:nvPr/>
          </p:nvPicPr>
          <p:blipFill>
            <a:blip r:embed="rId8">
              <a:clrChange>
                <a:clrFrom>
                  <a:srgbClr val="FFFFFD"/>
                </a:clrFrom>
                <a:clrTo>
                  <a:srgbClr val="FFFFFD">
                    <a:alpha val="0"/>
                  </a:srgbClr>
                </a:clrTo>
              </a:clrChange>
              <a:extLst>
                <a:ext uri="{BEBA8EAE-BF5A-486C-A8C5-ECC9F3942E4B}">
                  <a14:imgProps xmlns:a14="http://schemas.microsoft.com/office/drawing/2010/main" xmlns="">
                    <a14:imgLayer r:embed="">
                      <a14:imgEffect>
                        <a14:sharpenSoften amount="25000"/>
                      </a14:imgEffect>
                      <a14:imgEffect>
                        <a14:brightnessContrast bright="40000" contrast="40000"/>
                      </a14:imgEffect>
                    </a14:imgLayer>
                  </a14:imgProps>
                </a:ext>
                <a:ext uri="{28A0092B-C50C-407E-A947-70E740481C1C}">
                  <a14:useLocalDpi xmlns:a14="http://schemas.microsoft.com/office/drawing/2010/main" xmlns="" val="0"/>
                </a:ext>
              </a:extLst>
            </a:blip>
            <a:stretch>
              <a:fillRect/>
            </a:stretch>
          </p:blipFill>
          <p:spPr>
            <a:xfrm>
              <a:off x="1259498" y="1053682"/>
              <a:ext cx="3336866" cy="4641845"/>
            </a:xfrm>
            <a:prstGeom prst="rect">
              <a:avLst/>
            </a:prstGeom>
          </p:spPr>
        </p:pic>
        <p:pic>
          <p:nvPicPr>
            <p:cNvPr id="28" name="صورة 27"/>
            <p:cNvPicPr>
              <a:picLocks noChangeAspect="1"/>
            </p:cNvPicPr>
            <p:nvPr/>
          </p:nvPicPr>
          <p:blipFill>
            <a:blip r:embed="rId9">
              <a:clrChange>
                <a:clrFrom>
                  <a:srgbClr val="FFFFFF"/>
                </a:clrFrom>
                <a:clrTo>
                  <a:srgbClr val="FFFFFF">
                    <a:alpha val="0"/>
                  </a:srgbClr>
                </a:clrTo>
              </a:clrChange>
              <a:extLst>
                <a:ext uri="{BEBA8EAE-BF5A-486C-A8C5-ECC9F3942E4B}">
                  <a14:imgProps xmlns:a14="http://schemas.microsoft.com/office/drawing/2010/main" xmlns="">
                    <a14:imgLayer r:embed="">
                      <a14:imgEffect>
                        <a14:sharpenSoften amount="25000"/>
                      </a14:imgEffect>
                      <a14:imgEffect>
                        <a14:brightnessContrast contrast="40000"/>
                      </a14:imgEffect>
                    </a14:imgLayer>
                  </a14:imgProps>
                </a:ext>
                <a:ext uri="{28A0092B-C50C-407E-A947-70E740481C1C}">
                  <a14:useLocalDpi xmlns:a14="http://schemas.microsoft.com/office/drawing/2010/main" xmlns="" val="0"/>
                </a:ext>
              </a:extLst>
            </a:blip>
            <a:stretch>
              <a:fillRect/>
            </a:stretch>
          </p:blipFill>
          <p:spPr>
            <a:xfrm>
              <a:off x="4596364" y="1199652"/>
              <a:ext cx="3302951" cy="4529668"/>
            </a:xfrm>
            <a:prstGeom prst="rect">
              <a:avLst/>
            </a:prstGeom>
          </p:spPr>
        </p:pic>
      </p:grpSp>
    </p:spTree>
    <p:custDataLst>
      <p:tags r:id="rId1"/>
    </p:custDataLst>
    <p:extLst>
      <p:ext uri="{BB962C8B-B14F-4D97-AF65-F5344CB8AC3E}">
        <p14:creationId xmlns:p14="http://schemas.microsoft.com/office/powerpoint/2010/main" xmlns="" val="2506112938"/>
      </p:ext>
    </p:extLst>
  </p:cSld>
  <p:clrMapOvr>
    <a:masterClrMapping/>
  </p:clrMapOvr>
  <p:transition spd="slow">
    <p:cover dir="r"/>
    <p:sndAc>
      <p:stSnd>
        <p:snd r:embed="rId3" name="arrow.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22"/>
                                        </p:tgtEl>
                                        <p:attrNameLst>
                                          <p:attrName>style.visibility</p:attrName>
                                        </p:attrNameLst>
                                      </p:cBhvr>
                                      <p:to>
                                        <p:strVal val="visible"/>
                                      </p:to>
                                    </p:set>
                                    <p:anim calcmode="lin" valueType="num">
                                      <p:cBhvr additive="base">
                                        <p:cTn id="18" dur="500" fill="hold"/>
                                        <p:tgtEl>
                                          <p:spTgt spid="22"/>
                                        </p:tgtEl>
                                        <p:attrNameLst>
                                          <p:attrName>ppt_x</p:attrName>
                                        </p:attrNameLst>
                                      </p:cBhvr>
                                      <p:tavLst>
                                        <p:tav tm="0">
                                          <p:val>
                                            <p:strVal val="#ppt_x"/>
                                          </p:val>
                                        </p:tav>
                                        <p:tav tm="100000">
                                          <p:val>
                                            <p:strVal val="#ppt_x"/>
                                          </p:val>
                                        </p:tav>
                                      </p:tavLst>
                                    </p:anim>
                                    <p:anim calcmode="lin" valueType="num">
                                      <p:cBhvr additive="base">
                                        <p:cTn id="19" dur="500" fill="hold"/>
                                        <p:tgtEl>
                                          <p:spTgt spid="22"/>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500" fill="hold"/>
                                        <p:tgtEl>
                                          <p:spTgt spid="24"/>
                                        </p:tgtEl>
                                        <p:attrNameLst>
                                          <p:attrName>ppt_x</p:attrName>
                                        </p:attrNameLst>
                                      </p:cBhvr>
                                      <p:tavLst>
                                        <p:tav tm="0">
                                          <p:val>
                                            <p:strVal val="#ppt_x"/>
                                          </p:val>
                                        </p:tav>
                                        <p:tav tm="100000">
                                          <p:val>
                                            <p:strVal val="#ppt_x"/>
                                          </p:val>
                                        </p:tav>
                                      </p:tavLst>
                                    </p:anim>
                                    <p:anim calcmode="lin" valueType="num">
                                      <p:cBhvr additive="base">
                                        <p:cTn id="23"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1" descr="D:\Work2\arrow_right.png">
            <a:hlinkClick r:id="" action="ppaction://hlinkshowjump?jump=previousslide"/>
            <a:hlinkHover r:id="" action="ppaction://noaction" highlightClick="1">
              <a:snd r:embed="rId2" name="السابق.wav"/>
            </a:hlinkHover>
          </p:cNvPr>
          <p:cNvPicPr>
            <a:picLocks noChangeAspect="1" noChangeArrowheads="1"/>
          </p:cNvPicPr>
          <p:nvPr/>
        </p:nvPicPr>
        <p:blipFill>
          <a:blip r:embed="rId3" cstate="print"/>
          <a:srcRect/>
          <a:stretch>
            <a:fillRect/>
          </a:stretch>
        </p:blipFill>
        <p:spPr bwMode="auto">
          <a:xfrm rot="-6941670">
            <a:off x="-223838" y="735013"/>
            <a:ext cx="1343025" cy="1006476"/>
          </a:xfrm>
          <a:prstGeom prst="rect">
            <a:avLst/>
          </a:prstGeom>
          <a:noFill/>
          <a:ln w="9525">
            <a:noFill/>
            <a:miter lim="800000"/>
            <a:headEnd/>
            <a:tailEnd/>
          </a:ln>
        </p:spPr>
      </p:pic>
      <p:pic>
        <p:nvPicPr>
          <p:cNvPr id="5" name="Picture 12" descr="D:\Work2\arrow_next.png">
            <a:hlinkClick r:id="" action="ppaction://hlinkshowjump?jump=nextslide"/>
            <a:hlinkHover r:id="" action="ppaction://noaction" highlightClick="1">
              <a:snd r:embed="rId4" name="التالي.wav"/>
            </a:hlinkHover>
          </p:cNvPr>
          <p:cNvPicPr>
            <a:picLocks noChangeAspect="1" noChangeArrowheads="1"/>
          </p:cNvPicPr>
          <p:nvPr/>
        </p:nvPicPr>
        <p:blipFill>
          <a:blip r:embed="rId5" cstate="print"/>
          <a:srcRect/>
          <a:stretch>
            <a:fillRect/>
          </a:stretch>
        </p:blipFill>
        <p:spPr bwMode="auto">
          <a:xfrm rot="-3900995">
            <a:off x="-131763" y="4022726"/>
            <a:ext cx="1235075" cy="939800"/>
          </a:xfrm>
          <a:prstGeom prst="rect">
            <a:avLst/>
          </a:prstGeom>
          <a:noFill/>
          <a:ln w="9525">
            <a:noFill/>
            <a:miter lim="800000"/>
            <a:headEnd/>
            <a:tailEnd/>
          </a:ln>
        </p:spPr>
      </p:pic>
      <p:sp>
        <p:nvSpPr>
          <p:cNvPr id="6" name="مخطط انسيابي: محطة طرفية 5">
            <a:hlinkHover r:id="rId6" action="ppaction://hlinksldjump" highlightClick="1">
              <a:snd r:embed="rId7" name="الترجمة من Google.wav"/>
            </a:hlinkHover>
          </p:cNvPr>
          <p:cNvSpPr/>
          <p:nvPr/>
        </p:nvSpPr>
        <p:spPr>
          <a:xfrm rot="16200000">
            <a:off x="-540543" y="2636044"/>
            <a:ext cx="1944687" cy="504825"/>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400" b="1" dirty="0">
                <a:solidFill>
                  <a:schemeClr val="bg1">
                    <a:lumMod val="85000"/>
                  </a:schemeClr>
                </a:solidFill>
                <a:effectLst>
                  <a:outerShdw blurRad="38100" dist="38100" dir="2700000" algn="tl">
                    <a:srgbClr val="000000">
                      <a:alpha val="43137"/>
                    </a:srgbClr>
                  </a:outerShdw>
                </a:effectLst>
              </a:rPr>
              <a:t>الرئيسية</a:t>
            </a:r>
          </a:p>
        </p:txBody>
      </p:sp>
      <p:pic>
        <p:nvPicPr>
          <p:cNvPr id="7" name="Picture 8" descr="D:\Work2\exxit.png">
            <a:hlinkClick r:id="" action="ppaction://hlinkshowjump?jump=endshow"/>
            <a:hlinkHover r:id="" action="ppaction://noaction" highlightClick="1">
              <a:snd r:embed="rId8" name="الترجمة من Google_2.wav"/>
            </a:hlinkHover>
          </p:cNvPr>
          <p:cNvPicPr>
            <a:picLocks noChangeAspect="1" noChangeArrowheads="1"/>
          </p:cNvPicPr>
          <p:nvPr/>
        </p:nvPicPr>
        <p:blipFill>
          <a:blip r:embed="rId9" cstate="print"/>
          <a:srcRect/>
          <a:stretch>
            <a:fillRect/>
          </a:stretch>
        </p:blipFill>
        <p:spPr bwMode="auto">
          <a:xfrm>
            <a:off x="0" y="5589588"/>
            <a:ext cx="981075" cy="981075"/>
          </a:xfrm>
          <a:prstGeom prst="rect">
            <a:avLst/>
          </a:prstGeom>
          <a:noFill/>
          <a:ln w="9525">
            <a:noFill/>
            <a:miter lim="800000"/>
            <a:headEnd/>
            <a:tailEnd/>
          </a:ln>
        </p:spPr>
      </p:pic>
      <p:sp>
        <p:nvSpPr>
          <p:cNvPr id="9" name="مخطط انسيابي: تحضير 8"/>
          <p:cNvSpPr/>
          <p:nvPr/>
        </p:nvSpPr>
        <p:spPr>
          <a:xfrm>
            <a:off x="2195513" y="344488"/>
            <a:ext cx="5545137" cy="719137"/>
          </a:xfrm>
          <a:prstGeom prst="flowChartPreparation">
            <a:avLst/>
          </a:prstGeom>
        </p:spPr>
        <p:style>
          <a:lnRef idx="3">
            <a:schemeClr val="lt1"/>
          </a:lnRef>
          <a:fillRef idx="1">
            <a:schemeClr val="accent1"/>
          </a:fillRef>
          <a:effectRef idx="1">
            <a:schemeClr val="accent1"/>
          </a:effectRef>
          <a:fontRef idx="minor">
            <a:schemeClr val="lt1"/>
          </a:fontRef>
        </p:style>
        <p:txBody>
          <a:bodyPr rtlCol="1" anchor="ctr"/>
          <a:lstStyle/>
          <a:p>
            <a:pPr algn="ctr" fontAlgn="auto">
              <a:spcBef>
                <a:spcPts val="0"/>
              </a:spcBef>
              <a:spcAft>
                <a:spcPts val="0"/>
              </a:spcAft>
              <a:defRPr/>
            </a:pPr>
            <a:r>
              <a:rPr lang="ar-SA" sz="2800" b="1" dirty="0">
                <a:solidFill>
                  <a:schemeClr val="accent4">
                    <a:lumMod val="20000"/>
                    <a:lumOff val="80000"/>
                  </a:schemeClr>
                </a:solidFill>
                <a:effectLst>
                  <a:outerShdw blurRad="38100" dist="38100" dir="2700000" algn="tl">
                    <a:srgbClr val="000000">
                      <a:alpha val="43137"/>
                    </a:srgbClr>
                  </a:outerShdw>
                </a:effectLst>
                <a:latin typeface="ae_AlMothnna" pitchFamily="34" charset="-78"/>
                <a:cs typeface="ae_AlMothnna" pitchFamily="34" charset="-78"/>
              </a:rPr>
              <a:t>المجال الزخرفي </a:t>
            </a:r>
          </a:p>
        </p:txBody>
      </p:sp>
      <p:grpSp>
        <p:nvGrpSpPr>
          <p:cNvPr id="30727" name="Group 10"/>
          <p:cNvGrpSpPr>
            <a:grpSpLocks/>
          </p:cNvGrpSpPr>
          <p:nvPr/>
        </p:nvGrpSpPr>
        <p:grpSpPr bwMode="auto">
          <a:xfrm>
            <a:off x="1025525" y="1101725"/>
            <a:ext cx="8088313" cy="5640388"/>
            <a:chOff x="1025318" y="1101537"/>
            <a:chExt cx="8087919" cy="5639831"/>
          </a:xfrm>
        </p:grpSpPr>
        <p:pic>
          <p:nvPicPr>
            <p:cNvPr id="30731" name="Picture 1"/>
            <p:cNvPicPr>
              <a:picLocks noChangeAspect="1"/>
            </p:cNvPicPr>
            <p:nvPr/>
          </p:nvPicPr>
          <p:blipFill>
            <a:blip r:embed="rId10" cstate="print"/>
            <a:srcRect/>
            <a:stretch>
              <a:fillRect/>
            </a:stretch>
          </p:blipFill>
          <p:spPr bwMode="auto">
            <a:xfrm rot="-705579">
              <a:off x="8381085" y="1148720"/>
              <a:ext cx="588365" cy="1217340"/>
            </a:xfrm>
            <a:prstGeom prst="rect">
              <a:avLst/>
            </a:prstGeom>
            <a:noFill/>
            <a:ln w="9525">
              <a:noFill/>
              <a:miter lim="800000"/>
              <a:headEnd/>
              <a:tailEnd/>
            </a:ln>
          </p:spPr>
        </p:pic>
        <p:pic>
          <p:nvPicPr>
            <p:cNvPr id="30732" name="Picture 2"/>
            <p:cNvPicPr>
              <a:picLocks noChangeAspect="1"/>
            </p:cNvPicPr>
            <p:nvPr/>
          </p:nvPicPr>
          <p:blipFill>
            <a:blip r:embed="rId11" cstate="print"/>
            <a:srcRect/>
            <a:stretch>
              <a:fillRect/>
            </a:stretch>
          </p:blipFill>
          <p:spPr bwMode="auto">
            <a:xfrm>
              <a:off x="8375569" y="4653136"/>
              <a:ext cx="737668" cy="1504950"/>
            </a:xfrm>
            <a:prstGeom prst="rect">
              <a:avLst/>
            </a:prstGeom>
            <a:noFill/>
            <a:ln w="9525">
              <a:noFill/>
              <a:miter lim="800000"/>
              <a:headEnd/>
              <a:tailEnd/>
            </a:ln>
          </p:spPr>
        </p:pic>
        <p:pic>
          <p:nvPicPr>
            <p:cNvPr id="30733" name="Picture 7"/>
            <p:cNvPicPr>
              <a:picLocks noChangeAspect="1"/>
            </p:cNvPicPr>
            <p:nvPr/>
          </p:nvPicPr>
          <p:blipFill>
            <a:blip r:embed="rId12" cstate="print">
              <a:lum bright="70000" contrast="-70000"/>
            </a:blip>
            <a:srcRect/>
            <a:stretch>
              <a:fillRect/>
            </a:stretch>
          </p:blipFill>
          <p:spPr bwMode="auto">
            <a:xfrm>
              <a:off x="1025318" y="1101537"/>
              <a:ext cx="7350251" cy="5639831"/>
            </a:xfrm>
            <a:prstGeom prst="rect">
              <a:avLst/>
            </a:prstGeom>
            <a:noFill/>
            <a:ln w="9525">
              <a:noFill/>
              <a:miter lim="800000"/>
              <a:headEnd/>
              <a:tailEnd/>
            </a:ln>
          </p:spPr>
        </p:pic>
        <p:pic>
          <p:nvPicPr>
            <p:cNvPr id="30734" name="Picture 9"/>
            <p:cNvPicPr>
              <a:picLocks noChangeAspect="1"/>
            </p:cNvPicPr>
            <p:nvPr/>
          </p:nvPicPr>
          <p:blipFill>
            <a:blip r:embed="rId13" cstate="print"/>
            <a:srcRect/>
            <a:stretch>
              <a:fillRect/>
            </a:stretch>
          </p:blipFill>
          <p:spPr bwMode="auto">
            <a:xfrm>
              <a:off x="8375569" y="2970024"/>
              <a:ext cx="737668" cy="1251064"/>
            </a:xfrm>
            <a:prstGeom prst="rect">
              <a:avLst/>
            </a:prstGeom>
            <a:noFill/>
            <a:ln w="9525">
              <a:noFill/>
              <a:miter lim="800000"/>
              <a:headEnd/>
              <a:tailEnd/>
            </a:ln>
          </p:spPr>
        </p:pic>
      </p:grpSp>
      <p:pic>
        <p:nvPicPr>
          <p:cNvPr id="31756" name="Picture 12"/>
          <p:cNvPicPr>
            <a:picLocks noChangeAspect="1" noChangeArrowheads="1"/>
          </p:cNvPicPr>
          <p:nvPr/>
        </p:nvPicPr>
        <p:blipFill>
          <a:blip r:embed="rId14" cstate="print"/>
          <a:srcRect/>
          <a:stretch>
            <a:fillRect/>
          </a:stretch>
        </p:blipFill>
        <p:spPr bwMode="auto">
          <a:xfrm>
            <a:off x="3132138" y="1190625"/>
            <a:ext cx="5105400" cy="871538"/>
          </a:xfrm>
          <a:prstGeom prst="rect">
            <a:avLst/>
          </a:prstGeom>
          <a:noFill/>
          <a:ln w="9525">
            <a:noFill/>
            <a:miter lim="800000"/>
            <a:headEnd/>
            <a:tailEnd/>
          </a:ln>
          <a:effectLst/>
        </p:spPr>
      </p:pic>
      <p:pic>
        <p:nvPicPr>
          <p:cNvPr id="31757" name="Picture 13"/>
          <p:cNvPicPr>
            <a:picLocks noChangeAspect="1" noChangeArrowheads="1"/>
          </p:cNvPicPr>
          <p:nvPr/>
        </p:nvPicPr>
        <p:blipFill>
          <a:blip r:embed="rId15" cstate="print"/>
          <a:srcRect/>
          <a:stretch>
            <a:fillRect/>
          </a:stretch>
        </p:blipFill>
        <p:spPr bwMode="auto">
          <a:xfrm>
            <a:off x="1025525" y="2149475"/>
            <a:ext cx="7212013" cy="1446213"/>
          </a:xfrm>
          <a:prstGeom prst="rect">
            <a:avLst/>
          </a:prstGeom>
          <a:noFill/>
          <a:ln w="9525">
            <a:noFill/>
            <a:miter lim="800000"/>
            <a:headEnd/>
            <a:tailEnd/>
          </a:ln>
          <a:effectLst/>
        </p:spPr>
      </p:pic>
      <p:pic>
        <p:nvPicPr>
          <p:cNvPr id="31758" name="Picture 14"/>
          <p:cNvPicPr>
            <a:picLocks noChangeAspect="1" noChangeArrowheads="1"/>
          </p:cNvPicPr>
          <p:nvPr/>
        </p:nvPicPr>
        <p:blipFill>
          <a:blip r:embed="rId16" cstate="print"/>
          <a:srcRect/>
          <a:stretch>
            <a:fillRect/>
          </a:stretch>
        </p:blipFill>
        <p:spPr bwMode="auto">
          <a:xfrm>
            <a:off x="3203575" y="3935413"/>
            <a:ext cx="3024188" cy="2414587"/>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4"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to="" calcmode="lin" valueType="num">
                                      <p:cBhvr>
                                        <p:cTn id="10" dur="1" fill="hold"/>
                                        <p:tgtEl>
                                          <p:spTgt spid="4"/>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to="" calcmode="lin" valueType="num">
                                      <p:cBhvr>
                                        <p:cTn id="13" dur="1" fill="hold"/>
                                        <p:tgtEl>
                                          <p:spTgt spid="5"/>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5"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2000"/>
                                        <p:tgtEl>
                                          <p:spTgt spid="9"/>
                                        </p:tgtEl>
                                      </p:cBhvr>
                                    </p:animEffect>
                                    <p:anim calcmode="lin" valueType="num">
                                      <p:cBhvr>
                                        <p:cTn id="22" dur="2000" fill="hold"/>
                                        <p:tgtEl>
                                          <p:spTgt spid="9"/>
                                        </p:tgtEl>
                                        <p:attrNameLst>
                                          <p:attrName>ppt_w</p:attrName>
                                        </p:attrNameLst>
                                      </p:cBhvr>
                                      <p:tavLst>
                                        <p:tav tm="0" fmla="#ppt_w*sin(2.5*pi*$)">
                                          <p:val>
                                            <p:fltVal val="0"/>
                                          </p:val>
                                        </p:tav>
                                        <p:tav tm="100000">
                                          <p:val>
                                            <p:fltVal val="1"/>
                                          </p:val>
                                        </p:tav>
                                      </p:tavLst>
                                    </p:anim>
                                    <p:anim calcmode="lin" valueType="num">
                                      <p:cBhvr>
                                        <p:cTn id="23" dur="20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6" presetClass="entr" presetSubtype="0" fill="hold" nodeType="clickEffect">
                                  <p:stCondLst>
                                    <p:cond delay="0"/>
                                  </p:stCondLst>
                                  <p:childTnLst>
                                    <p:set>
                                      <p:cBhvr>
                                        <p:cTn id="27" dur="1" fill="hold">
                                          <p:stCondLst>
                                            <p:cond delay="0"/>
                                          </p:stCondLst>
                                        </p:cTn>
                                        <p:tgtEl>
                                          <p:spTgt spid="31756"/>
                                        </p:tgtEl>
                                        <p:attrNameLst>
                                          <p:attrName>style.visibility</p:attrName>
                                        </p:attrNameLst>
                                      </p:cBhvr>
                                      <p:to>
                                        <p:strVal val="visible"/>
                                      </p:to>
                                    </p:set>
                                    <p:animEffect transition="in" filter="wipe(down)">
                                      <p:cBhvr>
                                        <p:cTn id="28" dur="580">
                                          <p:stCondLst>
                                            <p:cond delay="0"/>
                                          </p:stCondLst>
                                        </p:cTn>
                                        <p:tgtEl>
                                          <p:spTgt spid="31756"/>
                                        </p:tgtEl>
                                      </p:cBhvr>
                                    </p:animEffect>
                                    <p:anim calcmode="lin" valueType="num">
                                      <p:cBhvr>
                                        <p:cTn id="29" dur="1822" tmFilter="0,0; 0.14,0.36; 0.43,0.73; 0.71,0.91; 1.0,1.0">
                                          <p:stCondLst>
                                            <p:cond delay="0"/>
                                          </p:stCondLst>
                                        </p:cTn>
                                        <p:tgtEl>
                                          <p:spTgt spid="31756"/>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31756"/>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31756"/>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31756"/>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31756"/>
                                        </p:tgtEl>
                                        <p:attrNameLst>
                                          <p:attrName>ppt_y</p:attrName>
                                        </p:attrNameLst>
                                      </p:cBhvr>
                                      <p:tavLst>
                                        <p:tav tm="0" fmla="#ppt_y-sin(pi*$)/81">
                                          <p:val>
                                            <p:fltVal val="0"/>
                                          </p:val>
                                        </p:tav>
                                        <p:tav tm="100000">
                                          <p:val>
                                            <p:fltVal val="1"/>
                                          </p:val>
                                        </p:tav>
                                      </p:tavLst>
                                    </p:anim>
                                    <p:animScale>
                                      <p:cBhvr>
                                        <p:cTn id="34" dur="26">
                                          <p:stCondLst>
                                            <p:cond delay="650"/>
                                          </p:stCondLst>
                                        </p:cTn>
                                        <p:tgtEl>
                                          <p:spTgt spid="31756"/>
                                        </p:tgtEl>
                                      </p:cBhvr>
                                      <p:to x="100000" y="60000"/>
                                    </p:animScale>
                                    <p:animScale>
                                      <p:cBhvr>
                                        <p:cTn id="35" dur="166" decel="50000">
                                          <p:stCondLst>
                                            <p:cond delay="676"/>
                                          </p:stCondLst>
                                        </p:cTn>
                                        <p:tgtEl>
                                          <p:spTgt spid="31756"/>
                                        </p:tgtEl>
                                      </p:cBhvr>
                                      <p:to x="100000" y="100000"/>
                                    </p:animScale>
                                    <p:animScale>
                                      <p:cBhvr>
                                        <p:cTn id="36" dur="26">
                                          <p:stCondLst>
                                            <p:cond delay="1312"/>
                                          </p:stCondLst>
                                        </p:cTn>
                                        <p:tgtEl>
                                          <p:spTgt spid="31756"/>
                                        </p:tgtEl>
                                      </p:cBhvr>
                                      <p:to x="100000" y="80000"/>
                                    </p:animScale>
                                    <p:animScale>
                                      <p:cBhvr>
                                        <p:cTn id="37" dur="166" decel="50000">
                                          <p:stCondLst>
                                            <p:cond delay="1338"/>
                                          </p:stCondLst>
                                        </p:cTn>
                                        <p:tgtEl>
                                          <p:spTgt spid="31756"/>
                                        </p:tgtEl>
                                      </p:cBhvr>
                                      <p:to x="100000" y="100000"/>
                                    </p:animScale>
                                    <p:animScale>
                                      <p:cBhvr>
                                        <p:cTn id="38" dur="26">
                                          <p:stCondLst>
                                            <p:cond delay="1642"/>
                                          </p:stCondLst>
                                        </p:cTn>
                                        <p:tgtEl>
                                          <p:spTgt spid="31756"/>
                                        </p:tgtEl>
                                      </p:cBhvr>
                                      <p:to x="100000" y="90000"/>
                                    </p:animScale>
                                    <p:animScale>
                                      <p:cBhvr>
                                        <p:cTn id="39" dur="166" decel="50000">
                                          <p:stCondLst>
                                            <p:cond delay="1668"/>
                                          </p:stCondLst>
                                        </p:cTn>
                                        <p:tgtEl>
                                          <p:spTgt spid="31756"/>
                                        </p:tgtEl>
                                      </p:cBhvr>
                                      <p:to x="100000" y="100000"/>
                                    </p:animScale>
                                    <p:animScale>
                                      <p:cBhvr>
                                        <p:cTn id="40" dur="26">
                                          <p:stCondLst>
                                            <p:cond delay="1808"/>
                                          </p:stCondLst>
                                        </p:cTn>
                                        <p:tgtEl>
                                          <p:spTgt spid="31756"/>
                                        </p:tgtEl>
                                      </p:cBhvr>
                                      <p:to x="100000" y="95000"/>
                                    </p:animScale>
                                    <p:animScale>
                                      <p:cBhvr>
                                        <p:cTn id="41" dur="166" decel="50000">
                                          <p:stCondLst>
                                            <p:cond delay="1834"/>
                                          </p:stCondLst>
                                        </p:cTn>
                                        <p:tgtEl>
                                          <p:spTgt spid="31756"/>
                                        </p:tgtEl>
                                      </p:cBhvr>
                                      <p:to x="100000" y="100000"/>
                                    </p:animScale>
                                  </p:childTnLst>
                                </p:cTn>
                              </p:par>
                            </p:childTnLst>
                          </p:cTn>
                        </p:par>
                      </p:childTnLst>
                    </p:cTn>
                  </p:par>
                  <p:par>
                    <p:cTn id="42" fill="hold" nodeType="clickPar">
                      <p:stCondLst>
                        <p:cond delay="indefinite"/>
                      </p:stCondLst>
                      <p:childTnLst>
                        <p:par>
                          <p:cTn id="43" fill="hold" nodeType="withGroup">
                            <p:stCondLst>
                              <p:cond delay="0"/>
                            </p:stCondLst>
                            <p:childTnLst>
                              <p:par>
                                <p:cTn id="44" presetID="21" presetClass="entr" presetSubtype="1" fill="hold" nodeType="clickEffect">
                                  <p:stCondLst>
                                    <p:cond delay="0"/>
                                  </p:stCondLst>
                                  <p:childTnLst>
                                    <p:set>
                                      <p:cBhvr>
                                        <p:cTn id="45" dur="1" fill="hold">
                                          <p:stCondLst>
                                            <p:cond delay="0"/>
                                          </p:stCondLst>
                                        </p:cTn>
                                        <p:tgtEl>
                                          <p:spTgt spid="31757"/>
                                        </p:tgtEl>
                                        <p:attrNameLst>
                                          <p:attrName>style.visibility</p:attrName>
                                        </p:attrNameLst>
                                      </p:cBhvr>
                                      <p:to>
                                        <p:strVal val="visible"/>
                                      </p:to>
                                    </p:set>
                                    <p:animEffect transition="in" filter="wheel(1)">
                                      <p:cBhvr>
                                        <p:cTn id="46" dur="2000"/>
                                        <p:tgtEl>
                                          <p:spTgt spid="31757"/>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21" presetClass="entr" presetSubtype="1" fill="hold" nodeType="clickEffect">
                                  <p:stCondLst>
                                    <p:cond delay="0"/>
                                  </p:stCondLst>
                                  <p:childTnLst>
                                    <p:set>
                                      <p:cBhvr>
                                        <p:cTn id="50" dur="1" fill="hold">
                                          <p:stCondLst>
                                            <p:cond delay="0"/>
                                          </p:stCondLst>
                                        </p:cTn>
                                        <p:tgtEl>
                                          <p:spTgt spid="31758"/>
                                        </p:tgtEl>
                                        <p:attrNameLst>
                                          <p:attrName>style.visibility</p:attrName>
                                        </p:attrNameLst>
                                      </p:cBhvr>
                                      <p:to>
                                        <p:strVal val="visible"/>
                                      </p:to>
                                    </p:set>
                                    <p:animEffect transition="in" filter="wheel(1)">
                                      <p:cBhvr>
                                        <p:cTn id="51" dur="2000"/>
                                        <p:tgtEl>
                                          <p:spTgt spid="317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1" descr="D:\Work2\arrow_right.png">
            <a:hlinkClick r:id="" action="ppaction://hlinkshowjump?jump=previousslide"/>
            <a:hlinkHover r:id="" action="ppaction://noaction" highlightClick="1">
              <a:snd r:embed="rId2" name="السابق.wav"/>
            </a:hlinkHover>
          </p:cNvPr>
          <p:cNvPicPr>
            <a:picLocks noChangeAspect="1" noChangeArrowheads="1"/>
          </p:cNvPicPr>
          <p:nvPr/>
        </p:nvPicPr>
        <p:blipFill>
          <a:blip r:embed="rId3" cstate="print"/>
          <a:srcRect/>
          <a:stretch>
            <a:fillRect/>
          </a:stretch>
        </p:blipFill>
        <p:spPr bwMode="auto">
          <a:xfrm rot="-6941670">
            <a:off x="-223838" y="735013"/>
            <a:ext cx="1343025" cy="1006476"/>
          </a:xfrm>
          <a:prstGeom prst="rect">
            <a:avLst/>
          </a:prstGeom>
          <a:noFill/>
          <a:ln w="9525">
            <a:noFill/>
            <a:miter lim="800000"/>
            <a:headEnd/>
            <a:tailEnd/>
          </a:ln>
        </p:spPr>
      </p:pic>
      <p:pic>
        <p:nvPicPr>
          <p:cNvPr id="5" name="Picture 12" descr="D:\Work2\arrow_next.png">
            <a:hlinkClick r:id="" action="ppaction://hlinkshowjump?jump=nextslide"/>
            <a:hlinkHover r:id="" action="ppaction://noaction" highlightClick="1">
              <a:snd r:embed="rId4" name="التالي.wav"/>
            </a:hlinkHover>
          </p:cNvPr>
          <p:cNvPicPr>
            <a:picLocks noChangeAspect="1" noChangeArrowheads="1"/>
          </p:cNvPicPr>
          <p:nvPr/>
        </p:nvPicPr>
        <p:blipFill>
          <a:blip r:embed="rId5" cstate="print"/>
          <a:srcRect/>
          <a:stretch>
            <a:fillRect/>
          </a:stretch>
        </p:blipFill>
        <p:spPr bwMode="auto">
          <a:xfrm rot="-3900995">
            <a:off x="-131763" y="4022726"/>
            <a:ext cx="1235075" cy="939800"/>
          </a:xfrm>
          <a:prstGeom prst="rect">
            <a:avLst/>
          </a:prstGeom>
          <a:noFill/>
          <a:ln w="9525">
            <a:noFill/>
            <a:miter lim="800000"/>
            <a:headEnd/>
            <a:tailEnd/>
          </a:ln>
        </p:spPr>
      </p:pic>
      <p:sp>
        <p:nvSpPr>
          <p:cNvPr id="6" name="مخطط انسيابي: محطة طرفية 5">
            <a:hlinkHover r:id="rId6" action="ppaction://hlinksldjump" highlightClick="1">
              <a:snd r:embed="rId7" name="الترجمة من Google.wav"/>
            </a:hlinkHover>
          </p:cNvPr>
          <p:cNvSpPr/>
          <p:nvPr/>
        </p:nvSpPr>
        <p:spPr>
          <a:xfrm rot="16200000">
            <a:off x="-540543" y="2636044"/>
            <a:ext cx="1944687" cy="504825"/>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400" b="1" dirty="0">
                <a:solidFill>
                  <a:schemeClr val="bg1">
                    <a:lumMod val="85000"/>
                  </a:schemeClr>
                </a:solidFill>
                <a:effectLst>
                  <a:outerShdw blurRad="38100" dist="38100" dir="2700000" algn="tl">
                    <a:srgbClr val="000000">
                      <a:alpha val="43137"/>
                    </a:srgbClr>
                  </a:outerShdw>
                </a:effectLst>
              </a:rPr>
              <a:t>الرئيسية</a:t>
            </a:r>
          </a:p>
        </p:txBody>
      </p:sp>
      <p:pic>
        <p:nvPicPr>
          <p:cNvPr id="7" name="Picture 8" descr="D:\Work2\exxit.png">
            <a:hlinkClick r:id="" action="ppaction://hlinkshowjump?jump=endshow"/>
            <a:hlinkHover r:id="" action="ppaction://noaction" highlightClick="1">
              <a:snd r:embed="rId8" name="الترجمة من Google_2.wav"/>
            </a:hlinkHover>
          </p:cNvPr>
          <p:cNvPicPr>
            <a:picLocks noChangeAspect="1" noChangeArrowheads="1"/>
          </p:cNvPicPr>
          <p:nvPr/>
        </p:nvPicPr>
        <p:blipFill>
          <a:blip r:embed="rId9" cstate="print"/>
          <a:srcRect/>
          <a:stretch>
            <a:fillRect/>
          </a:stretch>
        </p:blipFill>
        <p:spPr bwMode="auto">
          <a:xfrm>
            <a:off x="0" y="5589588"/>
            <a:ext cx="981075" cy="981075"/>
          </a:xfrm>
          <a:prstGeom prst="rect">
            <a:avLst/>
          </a:prstGeom>
          <a:noFill/>
          <a:ln w="9525">
            <a:noFill/>
            <a:miter lim="800000"/>
            <a:headEnd/>
            <a:tailEnd/>
          </a:ln>
        </p:spPr>
      </p:pic>
      <p:sp>
        <p:nvSpPr>
          <p:cNvPr id="9" name="مخطط انسيابي: تحضير 8"/>
          <p:cNvSpPr/>
          <p:nvPr/>
        </p:nvSpPr>
        <p:spPr>
          <a:xfrm>
            <a:off x="2033588" y="344488"/>
            <a:ext cx="6121400" cy="719137"/>
          </a:xfrm>
          <a:prstGeom prst="flowChartPreparation">
            <a:avLst/>
          </a:prstGeom>
        </p:spPr>
        <p:style>
          <a:lnRef idx="3">
            <a:schemeClr val="lt1"/>
          </a:lnRef>
          <a:fillRef idx="1">
            <a:schemeClr val="accent1"/>
          </a:fillRef>
          <a:effectRef idx="1">
            <a:schemeClr val="accent1"/>
          </a:effectRef>
          <a:fontRef idx="minor">
            <a:schemeClr val="lt1"/>
          </a:fontRef>
        </p:style>
        <p:txBody>
          <a:bodyPr rtlCol="1" anchor="ctr"/>
          <a:lstStyle/>
          <a:p>
            <a:pPr algn="ctr" fontAlgn="auto">
              <a:spcBef>
                <a:spcPts val="0"/>
              </a:spcBef>
              <a:spcAft>
                <a:spcPts val="0"/>
              </a:spcAft>
              <a:defRPr/>
            </a:pPr>
            <a:r>
              <a:rPr lang="ar-SA" sz="2800" b="1" dirty="0">
                <a:solidFill>
                  <a:srgbClr val="8064A2">
                    <a:lumMod val="20000"/>
                    <a:lumOff val="80000"/>
                  </a:srgbClr>
                </a:solidFill>
                <a:effectLst>
                  <a:outerShdw blurRad="38100" dist="38100" dir="2700000" algn="tl">
                    <a:srgbClr val="000000">
                      <a:alpha val="43137"/>
                    </a:srgbClr>
                  </a:outerShdw>
                </a:effectLst>
                <a:latin typeface="ae_AlMothnna" pitchFamily="34" charset="-78"/>
                <a:cs typeface="ae_AlMothnna" pitchFamily="34" charset="-78"/>
              </a:rPr>
              <a:t>المجال الزخرفي </a:t>
            </a:r>
          </a:p>
        </p:txBody>
      </p:sp>
      <p:grpSp>
        <p:nvGrpSpPr>
          <p:cNvPr id="31751" name="Group 10"/>
          <p:cNvGrpSpPr>
            <a:grpSpLocks/>
          </p:cNvGrpSpPr>
          <p:nvPr/>
        </p:nvGrpSpPr>
        <p:grpSpPr bwMode="auto">
          <a:xfrm>
            <a:off x="1025525" y="1101725"/>
            <a:ext cx="8088313" cy="5640388"/>
            <a:chOff x="1025318" y="1101537"/>
            <a:chExt cx="8087919" cy="5639831"/>
          </a:xfrm>
        </p:grpSpPr>
        <p:pic>
          <p:nvPicPr>
            <p:cNvPr id="31754" name="Picture 1"/>
            <p:cNvPicPr>
              <a:picLocks noChangeAspect="1"/>
            </p:cNvPicPr>
            <p:nvPr/>
          </p:nvPicPr>
          <p:blipFill>
            <a:blip r:embed="rId10" cstate="print"/>
            <a:srcRect/>
            <a:stretch>
              <a:fillRect/>
            </a:stretch>
          </p:blipFill>
          <p:spPr bwMode="auto">
            <a:xfrm rot="-705579">
              <a:off x="8381085" y="1148720"/>
              <a:ext cx="588365" cy="1217340"/>
            </a:xfrm>
            <a:prstGeom prst="rect">
              <a:avLst/>
            </a:prstGeom>
            <a:noFill/>
            <a:ln w="9525">
              <a:noFill/>
              <a:miter lim="800000"/>
              <a:headEnd/>
              <a:tailEnd/>
            </a:ln>
          </p:spPr>
        </p:pic>
        <p:pic>
          <p:nvPicPr>
            <p:cNvPr id="31755" name="Picture 2"/>
            <p:cNvPicPr>
              <a:picLocks noChangeAspect="1"/>
            </p:cNvPicPr>
            <p:nvPr/>
          </p:nvPicPr>
          <p:blipFill>
            <a:blip r:embed="rId11" cstate="print"/>
            <a:srcRect/>
            <a:stretch>
              <a:fillRect/>
            </a:stretch>
          </p:blipFill>
          <p:spPr bwMode="auto">
            <a:xfrm>
              <a:off x="8375569" y="4653136"/>
              <a:ext cx="737668" cy="1504950"/>
            </a:xfrm>
            <a:prstGeom prst="rect">
              <a:avLst/>
            </a:prstGeom>
            <a:noFill/>
            <a:ln w="9525">
              <a:noFill/>
              <a:miter lim="800000"/>
              <a:headEnd/>
              <a:tailEnd/>
            </a:ln>
          </p:spPr>
        </p:pic>
        <p:pic>
          <p:nvPicPr>
            <p:cNvPr id="31756" name="Picture 7"/>
            <p:cNvPicPr>
              <a:picLocks noChangeAspect="1"/>
            </p:cNvPicPr>
            <p:nvPr/>
          </p:nvPicPr>
          <p:blipFill>
            <a:blip r:embed="rId12" cstate="print">
              <a:lum bright="70000" contrast="-70000"/>
            </a:blip>
            <a:srcRect/>
            <a:stretch>
              <a:fillRect/>
            </a:stretch>
          </p:blipFill>
          <p:spPr bwMode="auto">
            <a:xfrm>
              <a:off x="1025318" y="1101537"/>
              <a:ext cx="7350251" cy="5639831"/>
            </a:xfrm>
            <a:prstGeom prst="rect">
              <a:avLst/>
            </a:prstGeom>
            <a:noFill/>
            <a:ln w="9525">
              <a:noFill/>
              <a:miter lim="800000"/>
              <a:headEnd/>
              <a:tailEnd/>
            </a:ln>
          </p:spPr>
        </p:pic>
        <p:pic>
          <p:nvPicPr>
            <p:cNvPr id="31757" name="Picture 9"/>
            <p:cNvPicPr>
              <a:picLocks noChangeAspect="1"/>
            </p:cNvPicPr>
            <p:nvPr/>
          </p:nvPicPr>
          <p:blipFill>
            <a:blip r:embed="rId13" cstate="print"/>
            <a:srcRect/>
            <a:stretch>
              <a:fillRect/>
            </a:stretch>
          </p:blipFill>
          <p:spPr bwMode="auto">
            <a:xfrm>
              <a:off x="8375569" y="2970024"/>
              <a:ext cx="737668" cy="1251064"/>
            </a:xfrm>
            <a:prstGeom prst="rect">
              <a:avLst/>
            </a:prstGeom>
            <a:noFill/>
            <a:ln w="9525">
              <a:noFill/>
              <a:miter lim="800000"/>
              <a:headEnd/>
              <a:tailEnd/>
            </a:ln>
          </p:spPr>
        </p:pic>
      </p:grpSp>
      <p:pic>
        <p:nvPicPr>
          <p:cNvPr id="32781" name="Picture 13"/>
          <p:cNvPicPr>
            <a:picLocks noChangeAspect="1" noChangeArrowheads="1"/>
          </p:cNvPicPr>
          <p:nvPr/>
        </p:nvPicPr>
        <p:blipFill>
          <a:blip r:embed="rId14" cstate="print"/>
          <a:srcRect/>
          <a:stretch>
            <a:fillRect/>
          </a:stretch>
        </p:blipFill>
        <p:spPr bwMode="auto">
          <a:xfrm>
            <a:off x="4700588" y="1289050"/>
            <a:ext cx="3681412" cy="534988"/>
          </a:xfrm>
          <a:prstGeom prst="rect">
            <a:avLst/>
          </a:prstGeom>
          <a:noFill/>
          <a:ln w="9525">
            <a:noFill/>
            <a:miter lim="800000"/>
            <a:headEnd/>
            <a:tailEnd/>
          </a:ln>
          <a:effectLst/>
        </p:spPr>
      </p:pic>
      <p:pic>
        <p:nvPicPr>
          <p:cNvPr id="32782" name="Picture 14"/>
          <p:cNvPicPr>
            <a:picLocks noChangeAspect="1" noChangeArrowheads="1"/>
          </p:cNvPicPr>
          <p:nvPr/>
        </p:nvPicPr>
        <p:blipFill>
          <a:blip r:embed="rId15" cstate="print"/>
          <a:srcRect/>
          <a:stretch>
            <a:fillRect/>
          </a:stretch>
        </p:blipFill>
        <p:spPr bwMode="auto">
          <a:xfrm>
            <a:off x="1173163" y="2182813"/>
            <a:ext cx="7091362" cy="3694112"/>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4"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to="" calcmode="lin" valueType="num">
                                      <p:cBhvr>
                                        <p:cTn id="10" dur="1" fill="hold"/>
                                        <p:tgtEl>
                                          <p:spTgt spid="4"/>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to="" calcmode="lin" valueType="num">
                                      <p:cBhvr>
                                        <p:cTn id="13" dur="1" fill="hold"/>
                                        <p:tgtEl>
                                          <p:spTgt spid="5"/>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1" presetClass="entr" presetSubtype="1"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heel(1)">
                                      <p:cBhvr>
                                        <p:cTn id="21" dur="2000"/>
                                        <p:tgtEl>
                                          <p:spTgt spid="9"/>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31" presetClass="entr" presetSubtype="0" fill="hold" nodeType="clickEffect">
                                  <p:stCondLst>
                                    <p:cond delay="0"/>
                                  </p:stCondLst>
                                  <p:childTnLst>
                                    <p:set>
                                      <p:cBhvr>
                                        <p:cTn id="25" dur="1" fill="hold">
                                          <p:stCondLst>
                                            <p:cond delay="0"/>
                                          </p:stCondLst>
                                        </p:cTn>
                                        <p:tgtEl>
                                          <p:spTgt spid="32781"/>
                                        </p:tgtEl>
                                        <p:attrNameLst>
                                          <p:attrName>style.visibility</p:attrName>
                                        </p:attrNameLst>
                                      </p:cBhvr>
                                      <p:to>
                                        <p:strVal val="visible"/>
                                      </p:to>
                                    </p:set>
                                    <p:anim calcmode="lin" valueType="num">
                                      <p:cBhvr>
                                        <p:cTn id="26" dur="1000" fill="hold"/>
                                        <p:tgtEl>
                                          <p:spTgt spid="32781"/>
                                        </p:tgtEl>
                                        <p:attrNameLst>
                                          <p:attrName>ppt_w</p:attrName>
                                        </p:attrNameLst>
                                      </p:cBhvr>
                                      <p:tavLst>
                                        <p:tav tm="0">
                                          <p:val>
                                            <p:fltVal val="0"/>
                                          </p:val>
                                        </p:tav>
                                        <p:tav tm="100000">
                                          <p:val>
                                            <p:strVal val="#ppt_w"/>
                                          </p:val>
                                        </p:tav>
                                      </p:tavLst>
                                    </p:anim>
                                    <p:anim calcmode="lin" valueType="num">
                                      <p:cBhvr>
                                        <p:cTn id="27" dur="1000" fill="hold"/>
                                        <p:tgtEl>
                                          <p:spTgt spid="32781"/>
                                        </p:tgtEl>
                                        <p:attrNameLst>
                                          <p:attrName>ppt_h</p:attrName>
                                        </p:attrNameLst>
                                      </p:cBhvr>
                                      <p:tavLst>
                                        <p:tav tm="0">
                                          <p:val>
                                            <p:fltVal val="0"/>
                                          </p:val>
                                        </p:tav>
                                        <p:tav tm="100000">
                                          <p:val>
                                            <p:strVal val="#ppt_h"/>
                                          </p:val>
                                        </p:tav>
                                      </p:tavLst>
                                    </p:anim>
                                    <p:anim calcmode="lin" valueType="num">
                                      <p:cBhvr>
                                        <p:cTn id="28" dur="1000" fill="hold"/>
                                        <p:tgtEl>
                                          <p:spTgt spid="32781"/>
                                        </p:tgtEl>
                                        <p:attrNameLst>
                                          <p:attrName>style.rotation</p:attrName>
                                        </p:attrNameLst>
                                      </p:cBhvr>
                                      <p:tavLst>
                                        <p:tav tm="0">
                                          <p:val>
                                            <p:fltVal val="90"/>
                                          </p:val>
                                        </p:tav>
                                        <p:tav tm="100000">
                                          <p:val>
                                            <p:fltVal val="0"/>
                                          </p:val>
                                        </p:tav>
                                      </p:tavLst>
                                    </p:anim>
                                    <p:animEffect transition="in" filter="fade">
                                      <p:cBhvr>
                                        <p:cTn id="29" dur="1000"/>
                                        <p:tgtEl>
                                          <p:spTgt spid="32781"/>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1" presetClass="entr" presetSubtype="1" fill="hold" nodeType="clickEffect">
                                  <p:stCondLst>
                                    <p:cond delay="0"/>
                                  </p:stCondLst>
                                  <p:childTnLst>
                                    <p:set>
                                      <p:cBhvr>
                                        <p:cTn id="33" dur="1" fill="hold">
                                          <p:stCondLst>
                                            <p:cond delay="0"/>
                                          </p:stCondLst>
                                        </p:cTn>
                                        <p:tgtEl>
                                          <p:spTgt spid="32782"/>
                                        </p:tgtEl>
                                        <p:attrNameLst>
                                          <p:attrName>style.visibility</p:attrName>
                                        </p:attrNameLst>
                                      </p:cBhvr>
                                      <p:to>
                                        <p:strVal val="visible"/>
                                      </p:to>
                                    </p:set>
                                    <p:animEffect transition="in" filter="wheel(1)">
                                      <p:cBhvr>
                                        <p:cTn id="34" dur="2000"/>
                                        <p:tgtEl>
                                          <p:spTgt spid="327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1" descr="D:\Work2\arrow_right.png">
            <a:hlinkClick r:id="" action="ppaction://hlinkshowjump?jump=previousslide"/>
            <a:hlinkHover r:id="" action="ppaction://noaction" highlightClick="1">
              <a:snd r:embed="rId2" name="السابق.wav"/>
            </a:hlinkHover>
          </p:cNvPr>
          <p:cNvPicPr>
            <a:picLocks noChangeAspect="1" noChangeArrowheads="1"/>
          </p:cNvPicPr>
          <p:nvPr/>
        </p:nvPicPr>
        <p:blipFill>
          <a:blip r:embed="rId3" cstate="print"/>
          <a:srcRect/>
          <a:stretch>
            <a:fillRect/>
          </a:stretch>
        </p:blipFill>
        <p:spPr bwMode="auto">
          <a:xfrm rot="-6941670">
            <a:off x="-223838" y="735013"/>
            <a:ext cx="1343025" cy="1006476"/>
          </a:xfrm>
          <a:prstGeom prst="rect">
            <a:avLst/>
          </a:prstGeom>
          <a:noFill/>
          <a:ln w="9525">
            <a:noFill/>
            <a:miter lim="800000"/>
            <a:headEnd/>
            <a:tailEnd/>
          </a:ln>
        </p:spPr>
      </p:pic>
      <p:pic>
        <p:nvPicPr>
          <p:cNvPr id="5" name="Picture 12" descr="D:\Work2\arrow_next.png">
            <a:hlinkClick r:id="" action="ppaction://hlinkshowjump?jump=nextslide"/>
            <a:hlinkHover r:id="" action="ppaction://noaction" highlightClick="1">
              <a:snd r:embed="rId4" name="التالي.wav"/>
            </a:hlinkHover>
          </p:cNvPr>
          <p:cNvPicPr>
            <a:picLocks noChangeAspect="1" noChangeArrowheads="1"/>
          </p:cNvPicPr>
          <p:nvPr/>
        </p:nvPicPr>
        <p:blipFill>
          <a:blip r:embed="rId5" cstate="print"/>
          <a:srcRect/>
          <a:stretch>
            <a:fillRect/>
          </a:stretch>
        </p:blipFill>
        <p:spPr bwMode="auto">
          <a:xfrm rot="-3900995">
            <a:off x="-131763" y="4022726"/>
            <a:ext cx="1235075" cy="939800"/>
          </a:xfrm>
          <a:prstGeom prst="rect">
            <a:avLst/>
          </a:prstGeom>
          <a:noFill/>
          <a:ln w="9525">
            <a:noFill/>
            <a:miter lim="800000"/>
            <a:headEnd/>
            <a:tailEnd/>
          </a:ln>
        </p:spPr>
      </p:pic>
      <p:sp>
        <p:nvSpPr>
          <p:cNvPr id="6" name="مخطط انسيابي: محطة طرفية 5">
            <a:hlinkHover r:id="rId6" action="ppaction://hlinksldjump" highlightClick="1">
              <a:snd r:embed="rId7" name="الترجمة من Google.wav"/>
            </a:hlinkHover>
          </p:cNvPr>
          <p:cNvSpPr/>
          <p:nvPr/>
        </p:nvSpPr>
        <p:spPr>
          <a:xfrm rot="16200000">
            <a:off x="-540543" y="2636044"/>
            <a:ext cx="1944687" cy="504825"/>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400" b="1" dirty="0">
                <a:solidFill>
                  <a:schemeClr val="bg1">
                    <a:lumMod val="85000"/>
                  </a:schemeClr>
                </a:solidFill>
                <a:effectLst>
                  <a:outerShdw blurRad="38100" dist="38100" dir="2700000" algn="tl">
                    <a:srgbClr val="000000">
                      <a:alpha val="43137"/>
                    </a:srgbClr>
                  </a:outerShdw>
                </a:effectLst>
              </a:rPr>
              <a:t>الرئيسية</a:t>
            </a:r>
          </a:p>
        </p:txBody>
      </p:sp>
      <p:pic>
        <p:nvPicPr>
          <p:cNvPr id="7" name="Picture 8" descr="D:\Work2\exxit.png">
            <a:hlinkClick r:id="" action="ppaction://hlinkshowjump?jump=endshow"/>
            <a:hlinkHover r:id="" action="ppaction://noaction" highlightClick="1">
              <a:snd r:embed="rId8" name="الترجمة من Google_2.wav"/>
            </a:hlinkHover>
          </p:cNvPr>
          <p:cNvPicPr>
            <a:picLocks noChangeAspect="1" noChangeArrowheads="1"/>
          </p:cNvPicPr>
          <p:nvPr/>
        </p:nvPicPr>
        <p:blipFill>
          <a:blip r:embed="rId9" cstate="print"/>
          <a:srcRect/>
          <a:stretch>
            <a:fillRect/>
          </a:stretch>
        </p:blipFill>
        <p:spPr bwMode="auto">
          <a:xfrm>
            <a:off x="0" y="5589588"/>
            <a:ext cx="981075" cy="981075"/>
          </a:xfrm>
          <a:prstGeom prst="rect">
            <a:avLst/>
          </a:prstGeom>
          <a:noFill/>
          <a:ln w="9525">
            <a:noFill/>
            <a:miter lim="800000"/>
            <a:headEnd/>
            <a:tailEnd/>
          </a:ln>
        </p:spPr>
      </p:pic>
      <p:sp>
        <p:nvSpPr>
          <p:cNvPr id="9" name="مخطط انسيابي: تحضير 8"/>
          <p:cNvSpPr/>
          <p:nvPr/>
        </p:nvSpPr>
        <p:spPr>
          <a:xfrm>
            <a:off x="2033588" y="344488"/>
            <a:ext cx="6121400" cy="719137"/>
          </a:xfrm>
          <a:prstGeom prst="flowChartPreparation">
            <a:avLst/>
          </a:prstGeom>
        </p:spPr>
        <p:style>
          <a:lnRef idx="3">
            <a:schemeClr val="lt1"/>
          </a:lnRef>
          <a:fillRef idx="1">
            <a:schemeClr val="accent1"/>
          </a:fillRef>
          <a:effectRef idx="1">
            <a:schemeClr val="accent1"/>
          </a:effectRef>
          <a:fontRef idx="minor">
            <a:schemeClr val="lt1"/>
          </a:fontRef>
        </p:style>
        <p:txBody>
          <a:bodyPr rtlCol="1" anchor="ctr"/>
          <a:lstStyle/>
          <a:p>
            <a:pPr algn="ctr" fontAlgn="auto">
              <a:spcBef>
                <a:spcPts val="0"/>
              </a:spcBef>
              <a:spcAft>
                <a:spcPts val="0"/>
              </a:spcAft>
              <a:defRPr/>
            </a:pPr>
            <a:r>
              <a:rPr lang="ar-SA" sz="2800" b="1" dirty="0">
                <a:solidFill>
                  <a:srgbClr val="8064A2">
                    <a:lumMod val="20000"/>
                    <a:lumOff val="80000"/>
                  </a:srgbClr>
                </a:solidFill>
                <a:effectLst>
                  <a:outerShdw blurRad="38100" dist="38100" dir="2700000" algn="tl">
                    <a:srgbClr val="000000">
                      <a:alpha val="43137"/>
                    </a:srgbClr>
                  </a:outerShdw>
                </a:effectLst>
                <a:latin typeface="ae_AlMothnna" pitchFamily="34" charset="-78"/>
                <a:cs typeface="ae_AlMothnna" pitchFamily="34" charset="-78"/>
              </a:rPr>
              <a:t>المجال الزخرفي </a:t>
            </a:r>
          </a:p>
        </p:txBody>
      </p:sp>
      <p:grpSp>
        <p:nvGrpSpPr>
          <p:cNvPr id="32775" name="Group 10"/>
          <p:cNvGrpSpPr>
            <a:grpSpLocks/>
          </p:cNvGrpSpPr>
          <p:nvPr/>
        </p:nvGrpSpPr>
        <p:grpSpPr bwMode="auto">
          <a:xfrm>
            <a:off x="1025525" y="1101725"/>
            <a:ext cx="8088313" cy="5640388"/>
            <a:chOff x="1025318" y="1101537"/>
            <a:chExt cx="8087919" cy="5639831"/>
          </a:xfrm>
        </p:grpSpPr>
        <p:pic>
          <p:nvPicPr>
            <p:cNvPr id="32778" name="Picture 1"/>
            <p:cNvPicPr>
              <a:picLocks noChangeAspect="1"/>
            </p:cNvPicPr>
            <p:nvPr/>
          </p:nvPicPr>
          <p:blipFill>
            <a:blip r:embed="rId10" cstate="print"/>
            <a:srcRect/>
            <a:stretch>
              <a:fillRect/>
            </a:stretch>
          </p:blipFill>
          <p:spPr bwMode="auto">
            <a:xfrm rot="-705579">
              <a:off x="8381085" y="1148720"/>
              <a:ext cx="588365" cy="1217340"/>
            </a:xfrm>
            <a:prstGeom prst="rect">
              <a:avLst/>
            </a:prstGeom>
            <a:noFill/>
            <a:ln w="9525">
              <a:noFill/>
              <a:miter lim="800000"/>
              <a:headEnd/>
              <a:tailEnd/>
            </a:ln>
          </p:spPr>
        </p:pic>
        <p:pic>
          <p:nvPicPr>
            <p:cNvPr id="32779" name="Picture 2"/>
            <p:cNvPicPr>
              <a:picLocks noChangeAspect="1"/>
            </p:cNvPicPr>
            <p:nvPr/>
          </p:nvPicPr>
          <p:blipFill>
            <a:blip r:embed="rId11" cstate="print"/>
            <a:srcRect/>
            <a:stretch>
              <a:fillRect/>
            </a:stretch>
          </p:blipFill>
          <p:spPr bwMode="auto">
            <a:xfrm>
              <a:off x="8375569" y="4653136"/>
              <a:ext cx="737668" cy="1504950"/>
            </a:xfrm>
            <a:prstGeom prst="rect">
              <a:avLst/>
            </a:prstGeom>
            <a:noFill/>
            <a:ln w="9525">
              <a:noFill/>
              <a:miter lim="800000"/>
              <a:headEnd/>
              <a:tailEnd/>
            </a:ln>
          </p:spPr>
        </p:pic>
        <p:pic>
          <p:nvPicPr>
            <p:cNvPr id="32780" name="Picture 7"/>
            <p:cNvPicPr>
              <a:picLocks noChangeAspect="1"/>
            </p:cNvPicPr>
            <p:nvPr/>
          </p:nvPicPr>
          <p:blipFill>
            <a:blip r:embed="rId12" cstate="print">
              <a:lum bright="70000" contrast="-70000"/>
            </a:blip>
            <a:srcRect/>
            <a:stretch>
              <a:fillRect/>
            </a:stretch>
          </p:blipFill>
          <p:spPr bwMode="auto">
            <a:xfrm>
              <a:off x="1025318" y="1101537"/>
              <a:ext cx="7350251" cy="5639831"/>
            </a:xfrm>
            <a:prstGeom prst="rect">
              <a:avLst/>
            </a:prstGeom>
            <a:noFill/>
            <a:ln w="9525">
              <a:noFill/>
              <a:miter lim="800000"/>
              <a:headEnd/>
              <a:tailEnd/>
            </a:ln>
          </p:spPr>
        </p:pic>
        <p:pic>
          <p:nvPicPr>
            <p:cNvPr id="32781" name="Picture 9"/>
            <p:cNvPicPr>
              <a:picLocks noChangeAspect="1"/>
            </p:cNvPicPr>
            <p:nvPr/>
          </p:nvPicPr>
          <p:blipFill>
            <a:blip r:embed="rId13" cstate="print"/>
            <a:srcRect/>
            <a:stretch>
              <a:fillRect/>
            </a:stretch>
          </p:blipFill>
          <p:spPr bwMode="auto">
            <a:xfrm>
              <a:off x="8375569" y="2970024"/>
              <a:ext cx="737668" cy="1251064"/>
            </a:xfrm>
            <a:prstGeom prst="rect">
              <a:avLst/>
            </a:prstGeom>
            <a:noFill/>
            <a:ln w="9525">
              <a:noFill/>
              <a:miter lim="800000"/>
              <a:headEnd/>
              <a:tailEnd/>
            </a:ln>
          </p:spPr>
        </p:pic>
      </p:grpSp>
      <p:pic>
        <p:nvPicPr>
          <p:cNvPr id="45058" name="Picture 2"/>
          <p:cNvPicPr>
            <a:picLocks noChangeAspect="1" noChangeArrowheads="1"/>
          </p:cNvPicPr>
          <p:nvPr/>
        </p:nvPicPr>
        <p:blipFill>
          <a:blip r:embed="rId14" cstate="print"/>
          <a:srcRect/>
          <a:stretch>
            <a:fillRect/>
          </a:stretch>
        </p:blipFill>
        <p:spPr bwMode="auto">
          <a:xfrm>
            <a:off x="1208088" y="1238250"/>
            <a:ext cx="7056437" cy="3051175"/>
          </a:xfrm>
          <a:prstGeom prst="rect">
            <a:avLst/>
          </a:prstGeom>
          <a:noFill/>
          <a:ln w="9525">
            <a:noFill/>
            <a:miter lim="800000"/>
            <a:headEnd/>
            <a:tailEnd/>
          </a:ln>
          <a:effectLst/>
        </p:spPr>
      </p:pic>
      <p:pic>
        <p:nvPicPr>
          <p:cNvPr id="45059" name="Picture 3"/>
          <p:cNvPicPr>
            <a:picLocks noChangeAspect="1" noChangeArrowheads="1"/>
          </p:cNvPicPr>
          <p:nvPr/>
        </p:nvPicPr>
        <p:blipFill>
          <a:blip r:embed="rId15" cstate="print"/>
          <a:srcRect/>
          <a:stretch>
            <a:fillRect/>
          </a:stretch>
        </p:blipFill>
        <p:spPr bwMode="auto">
          <a:xfrm>
            <a:off x="2555875" y="4518025"/>
            <a:ext cx="4795838" cy="1636713"/>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4"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to="" calcmode="lin" valueType="num">
                                      <p:cBhvr>
                                        <p:cTn id="10" dur="1" fill="hold"/>
                                        <p:tgtEl>
                                          <p:spTgt spid="4"/>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to="" calcmode="lin" valueType="num">
                                      <p:cBhvr>
                                        <p:cTn id="13" dur="1" fill="hold"/>
                                        <p:tgtEl>
                                          <p:spTgt spid="5"/>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53" presetClass="entr" presetSubtype="16" fill="hold" nodeType="clickEffect">
                                  <p:stCondLst>
                                    <p:cond delay="0"/>
                                  </p:stCondLst>
                                  <p:childTnLst>
                                    <p:set>
                                      <p:cBhvr>
                                        <p:cTn id="25" dur="1" fill="hold">
                                          <p:stCondLst>
                                            <p:cond delay="0"/>
                                          </p:stCondLst>
                                        </p:cTn>
                                        <p:tgtEl>
                                          <p:spTgt spid="45058"/>
                                        </p:tgtEl>
                                        <p:attrNameLst>
                                          <p:attrName>style.visibility</p:attrName>
                                        </p:attrNameLst>
                                      </p:cBhvr>
                                      <p:to>
                                        <p:strVal val="visible"/>
                                      </p:to>
                                    </p:set>
                                    <p:anim calcmode="lin" valueType="num">
                                      <p:cBhvr>
                                        <p:cTn id="26" dur="500" fill="hold"/>
                                        <p:tgtEl>
                                          <p:spTgt spid="45058"/>
                                        </p:tgtEl>
                                        <p:attrNameLst>
                                          <p:attrName>ppt_w</p:attrName>
                                        </p:attrNameLst>
                                      </p:cBhvr>
                                      <p:tavLst>
                                        <p:tav tm="0">
                                          <p:val>
                                            <p:fltVal val="0"/>
                                          </p:val>
                                        </p:tav>
                                        <p:tav tm="100000">
                                          <p:val>
                                            <p:strVal val="#ppt_w"/>
                                          </p:val>
                                        </p:tav>
                                      </p:tavLst>
                                    </p:anim>
                                    <p:anim calcmode="lin" valueType="num">
                                      <p:cBhvr>
                                        <p:cTn id="27" dur="500" fill="hold"/>
                                        <p:tgtEl>
                                          <p:spTgt spid="45058"/>
                                        </p:tgtEl>
                                        <p:attrNameLst>
                                          <p:attrName>ppt_h</p:attrName>
                                        </p:attrNameLst>
                                      </p:cBhvr>
                                      <p:tavLst>
                                        <p:tav tm="0">
                                          <p:val>
                                            <p:fltVal val="0"/>
                                          </p:val>
                                        </p:tav>
                                        <p:tav tm="100000">
                                          <p:val>
                                            <p:strVal val="#ppt_h"/>
                                          </p:val>
                                        </p:tav>
                                      </p:tavLst>
                                    </p:anim>
                                    <p:animEffect transition="in" filter="fade">
                                      <p:cBhvr>
                                        <p:cTn id="28" dur="500"/>
                                        <p:tgtEl>
                                          <p:spTgt spid="45058"/>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1" presetClass="entr" presetSubtype="1" fill="hold" nodeType="clickEffect">
                                  <p:stCondLst>
                                    <p:cond delay="0"/>
                                  </p:stCondLst>
                                  <p:childTnLst>
                                    <p:set>
                                      <p:cBhvr>
                                        <p:cTn id="32" dur="1" fill="hold">
                                          <p:stCondLst>
                                            <p:cond delay="0"/>
                                          </p:stCondLst>
                                        </p:cTn>
                                        <p:tgtEl>
                                          <p:spTgt spid="45059"/>
                                        </p:tgtEl>
                                        <p:attrNameLst>
                                          <p:attrName>style.visibility</p:attrName>
                                        </p:attrNameLst>
                                      </p:cBhvr>
                                      <p:to>
                                        <p:strVal val="visible"/>
                                      </p:to>
                                    </p:set>
                                    <p:animEffect transition="in" filter="wheel(1)">
                                      <p:cBhvr>
                                        <p:cTn id="33" dur="2000"/>
                                        <p:tgtEl>
                                          <p:spTgt spid="450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1" descr="D:\Work2\arrow_right.png">
            <a:hlinkClick r:id="" action="ppaction://hlinkshowjump?jump=previousslide"/>
            <a:hlinkHover r:id="" action="ppaction://noaction" highlightClick="1">
              <a:snd r:embed="rId2" name="السابق.wav"/>
            </a:hlinkHover>
          </p:cNvPr>
          <p:cNvPicPr>
            <a:picLocks noChangeAspect="1" noChangeArrowheads="1"/>
          </p:cNvPicPr>
          <p:nvPr/>
        </p:nvPicPr>
        <p:blipFill>
          <a:blip r:embed="rId3" cstate="print"/>
          <a:srcRect/>
          <a:stretch>
            <a:fillRect/>
          </a:stretch>
        </p:blipFill>
        <p:spPr bwMode="auto">
          <a:xfrm rot="-6941670">
            <a:off x="-223838" y="735013"/>
            <a:ext cx="1343025" cy="1006476"/>
          </a:xfrm>
          <a:prstGeom prst="rect">
            <a:avLst/>
          </a:prstGeom>
          <a:noFill/>
          <a:ln w="9525">
            <a:noFill/>
            <a:miter lim="800000"/>
            <a:headEnd/>
            <a:tailEnd/>
          </a:ln>
        </p:spPr>
      </p:pic>
      <p:pic>
        <p:nvPicPr>
          <p:cNvPr id="5" name="Picture 12" descr="D:\Work2\arrow_next.png">
            <a:hlinkClick r:id="" action="ppaction://hlinkshowjump?jump=nextslide"/>
            <a:hlinkHover r:id="" action="ppaction://noaction" highlightClick="1">
              <a:snd r:embed="rId4" name="التالي.wav"/>
            </a:hlinkHover>
          </p:cNvPr>
          <p:cNvPicPr>
            <a:picLocks noChangeAspect="1" noChangeArrowheads="1"/>
          </p:cNvPicPr>
          <p:nvPr/>
        </p:nvPicPr>
        <p:blipFill>
          <a:blip r:embed="rId5" cstate="print"/>
          <a:srcRect/>
          <a:stretch>
            <a:fillRect/>
          </a:stretch>
        </p:blipFill>
        <p:spPr bwMode="auto">
          <a:xfrm rot="-3900995">
            <a:off x="-131763" y="4022726"/>
            <a:ext cx="1235075" cy="939800"/>
          </a:xfrm>
          <a:prstGeom prst="rect">
            <a:avLst/>
          </a:prstGeom>
          <a:noFill/>
          <a:ln w="9525">
            <a:noFill/>
            <a:miter lim="800000"/>
            <a:headEnd/>
            <a:tailEnd/>
          </a:ln>
        </p:spPr>
      </p:pic>
      <p:sp>
        <p:nvSpPr>
          <p:cNvPr id="6" name="مخطط انسيابي: محطة طرفية 5">
            <a:hlinkHover r:id="rId6" action="ppaction://hlinksldjump" highlightClick="1">
              <a:snd r:embed="rId7" name="الترجمة من Google.wav"/>
            </a:hlinkHover>
          </p:cNvPr>
          <p:cNvSpPr/>
          <p:nvPr/>
        </p:nvSpPr>
        <p:spPr>
          <a:xfrm rot="16200000">
            <a:off x="-540543" y="2636044"/>
            <a:ext cx="1944687" cy="504825"/>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400" b="1" dirty="0">
                <a:solidFill>
                  <a:schemeClr val="bg1">
                    <a:lumMod val="85000"/>
                  </a:schemeClr>
                </a:solidFill>
                <a:effectLst>
                  <a:outerShdw blurRad="38100" dist="38100" dir="2700000" algn="tl">
                    <a:srgbClr val="000000">
                      <a:alpha val="43137"/>
                    </a:srgbClr>
                  </a:outerShdw>
                </a:effectLst>
              </a:rPr>
              <a:t>الرئيسية</a:t>
            </a:r>
          </a:p>
        </p:txBody>
      </p:sp>
      <p:pic>
        <p:nvPicPr>
          <p:cNvPr id="7" name="Picture 8" descr="D:\Work2\exxit.png">
            <a:hlinkClick r:id="" action="ppaction://hlinkshowjump?jump=endshow"/>
            <a:hlinkHover r:id="" action="ppaction://noaction" highlightClick="1">
              <a:snd r:embed="rId8" name="الترجمة من Google_2.wav"/>
            </a:hlinkHover>
          </p:cNvPr>
          <p:cNvPicPr>
            <a:picLocks noChangeAspect="1" noChangeArrowheads="1"/>
          </p:cNvPicPr>
          <p:nvPr/>
        </p:nvPicPr>
        <p:blipFill>
          <a:blip r:embed="rId9" cstate="print"/>
          <a:srcRect/>
          <a:stretch>
            <a:fillRect/>
          </a:stretch>
        </p:blipFill>
        <p:spPr bwMode="auto">
          <a:xfrm>
            <a:off x="0" y="5589588"/>
            <a:ext cx="981075" cy="981075"/>
          </a:xfrm>
          <a:prstGeom prst="rect">
            <a:avLst/>
          </a:prstGeom>
          <a:noFill/>
          <a:ln w="9525">
            <a:noFill/>
            <a:miter lim="800000"/>
            <a:headEnd/>
            <a:tailEnd/>
          </a:ln>
        </p:spPr>
      </p:pic>
      <p:sp>
        <p:nvSpPr>
          <p:cNvPr id="9" name="مخطط انسيابي: تحضير 8"/>
          <p:cNvSpPr/>
          <p:nvPr/>
        </p:nvSpPr>
        <p:spPr>
          <a:xfrm>
            <a:off x="2033588" y="344488"/>
            <a:ext cx="6121400" cy="719137"/>
          </a:xfrm>
          <a:prstGeom prst="flowChartPreparation">
            <a:avLst/>
          </a:prstGeom>
        </p:spPr>
        <p:style>
          <a:lnRef idx="3">
            <a:schemeClr val="lt1"/>
          </a:lnRef>
          <a:fillRef idx="1">
            <a:schemeClr val="accent1"/>
          </a:fillRef>
          <a:effectRef idx="1">
            <a:schemeClr val="accent1"/>
          </a:effectRef>
          <a:fontRef idx="minor">
            <a:schemeClr val="lt1"/>
          </a:fontRef>
        </p:style>
        <p:txBody>
          <a:bodyPr rtlCol="1" anchor="ctr"/>
          <a:lstStyle/>
          <a:p>
            <a:pPr algn="ctr" fontAlgn="auto">
              <a:spcBef>
                <a:spcPts val="0"/>
              </a:spcBef>
              <a:spcAft>
                <a:spcPts val="0"/>
              </a:spcAft>
              <a:defRPr/>
            </a:pPr>
            <a:r>
              <a:rPr lang="ar-SA" sz="2800" b="1" dirty="0">
                <a:solidFill>
                  <a:srgbClr val="8064A2">
                    <a:lumMod val="20000"/>
                    <a:lumOff val="80000"/>
                  </a:srgbClr>
                </a:solidFill>
                <a:effectLst>
                  <a:outerShdw blurRad="38100" dist="38100" dir="2700000" algn="tl">
                    <a:srgbClr val="000000">
                      <a:alpha val="43137"/>
                    </a:srgbClr>
                  </a:outerShdw>
                </a:effectLst>
                <a:latin typeface="ae_AlMothnna" pitchFamily="34" charset="-78"/>
                <a:cs typeface="ae_AlMothnna" pitchFamily="34" charset="-78"/>
              </a:rPr>
              <a:t>المجال الزخرفي </a:t>
            </a:r>
          </a:p>
        </p:txBody>
      </p:sp>
      <p:grpSp>
        <p:nvGrpSpPr>
          <p:cNvPr id="33799" name="Group 10"/>
          <p:cNvGrpSpPr>
            <a:grpSpLocks/>
          </p:cNvGrpSpPr>
          <p:nvPr/>
        </p:nvGrpSpPr>
        <p:grpSpPr bwMode="auto">
          <a:xfrm>
            <a:off x="1025525" y="1101725"/>
            <a:ext cx="8088313" cy="5640388"/>
            <a:chOff x="1025318" y="1101537"/>
            <a:chExt cx="8087919" cy="5639831"/>
          </a:xfrm>
        </p:grpSpPr>
        <p:pic>
          <p:nvPicPr>
            <p:cNvPr id="33802" name="Picture 1"/>
            <p:cNvPicPr>
              <a:picLocks noChangeAspect="1"/>
            </p:cNvPicPr>
            <p:nvPr/>
          </p:nvPicPr>
          <p:blipFill>
            <a:blip r:embed="rId10" cstate="print"/>
            <a:srcRect/>
            <a:stretch>
              <a:fillRect/>
            </a:stretch>
          </p:blipFill>
          <p:spPr bwMode="auto">
            <a:xfrm rot="-705579">
              <a:off x="8381085" y="1148720"/>
              <a:ext cx="588365" cy="1217340"/>
            </a:xfrm>
            <a:prstGeom prst="rect">
              <a:avLst/>
            </a:prstGeom>
            <a:noFill/>
            <a:ln w="9525">
              <a:noFill/>
              <a:miter lim="800000"/>
              <a:headEnd/>
              <a:tailEnd/>
            </a:ln>
          </p:spPr>
        </p:pic>
        <p:pic>
          <p:nvPicPr>
            <p:cNvPr id="33803" name="Picture 2"/>
            <p:cNvPicPr>
              <a:picLocks noChangeAspect="1"/>
            </p:cNvPicPr>
            <p:nvPr/>
          </p:nvPicPr>
          <p:blipFill>
            <a:blip r:embed="rId11" cstate="print"/>
            <a:srcRect/>
            <a:stretch>
              <a:fillRect/>
            </a:stretch>
          </p:blipFill>
          <p:spPr bwMode="auto">
            <a:xfrm>
              <a:off x="8375569" y="4653136"/>
              <a:ext cx="737668" cy="1504950"/>
            </a:xfrm>
            <a:prstGeom prst="rect">
              <a:avLst/>
            </a:prstGeom>
            <a:noFill/>
            <a:ln w="9525">
              <a:noFill/>
              <a:miter lim="800000"/>
              <a:headEnd/>
              <a:tailEnd/>
            </a:ln>
          </p:spPr>
        </p:pic>
        <p:pic>
          <p:nvPicPr>
            <p:cNvPr id="33804" name="Picture 7"/>
            <p:cNvPicPr>
              <a:picLocks noChangeAspect="1"/>
            </p:cNvPicPr>
            <p:nvPr/>
          </p:nvPicPr>
          <p:blipFill>
            <a:blip r:embed="rId12" cstate="print">
              <a:lum bright="70000" contrast="-70000"/>
            </a:blip>
            <a:srcRect/>
            <a:stretch>
              <a:fillRect/>
            </a:stretch>
          </p:blipFill>
          <p:spPr bwMode="auto">
            <a:xfrm>
              <a:off x="1025318" y="1101537"/>
              <a:ext cx="7350251" cy="5639831"/>
            </a:xfrm>
            <a:prstGeom prst="rect">
              <a:avLst/>
            </a:prstGeom>
            <a:noFill/>
            <a:ln w="9525">
              <a:noFill/>
              <a:miter lim="800000"/>
              <a:headEnd/>
              <a:tailEnd/>
            </a:ln>
          </p:spPr>
        </p:pic>
        <p:pic>
          <p:nvPicPr>
            <p:cNvPr id="33805" name="Picture 9"/>
            <p:cNvPicPr>
              <a:picLocks noChangeAspect="1"/>
            </p:cNvPicPr>
            <p:nvPr/>
          </p:nvPicPr>
          <p:blipFill>
            <a:blip r:embed="rId13" cstate="print"/>
            <a:srcRect/>
            <a:stretch>
              <a:fillRect/>
            </a:stretch>
          </p:blipFill>
          <p:spPr bwMode="auto">
            <a:xfrm>
              <a:off x="8375569" y="2970024"/>
              <a:ext cx="737668" cy="1251064"/>
            </a:xfrm>
            <a:prstGeom prst="rect">
              <a:avLst/>
            </a:prstGeom>
            <a:noFill/>
            <a:ln w="9525">
              <a:noFill/>
              <a:miter lim="800000"/>
              <a:headEnd/>
              <a:tailEnd/>
            </a:ln>
          </p:spPr>
        </p:pic>
      </p:grpSp>
      <p:pic>
        <p:nvPicPr>
          <p:cNvPr id="46082" name="Picture 2"/>
          <p:cNvPicPr>
            <a:picLocks noChangeAspect="1" noChangeArrowheads="1"/>
          </p:cNvPicPr>
          <p:nvPr/>
        </p:nvPicPr>
        <p:blipFill>
          <a:blip r:embed="rId14" cstate="print"/>
          <a:srcRect/>
          <a:stretch>
            <a:fillRect/>
          </a:stretch>
        </p:blipFill>
        <p:spPr bwMode="auto">
          <a:xfrm>
            <a:off x="1112838" y="1409700"/>
            <a:ext cx="7175500" cy="1316038"/>
          </a:xfrm>
          <a:prstGeom prst="rect">
            <a:avLst/>
          </a:prstGeom>
          <a:noFill/>
          <a:ln w="9525">
            <a:noFill/>
            <a:miter lim="800000"/>
            <a:headEnd/>
            <a:tailEnd/>
          </a:ln>
          <a:effectLst/>
        </p:spPr>
      </p:pic>
      <p:pic>
        <p:nvPicPr>
          <p:cNvPr id="46084" name="Picture 4"/>
          <p:cNvPicPr>
            <a:picLocks noChangeAspect="1" noChangeArrowheads="1"/>
          </p:cNvPicPr>
          <p:nvPr/>
        </p:nvPicPr>
        <p:blipFill>
          <a:blip r:embed="rId15" cstate="print"/>
          <a:srcRect/>
          <a:stretch>
            <a:fillRect/>
          </a:stretch>
        </p:blipFill>
        <p:spPr bwMode="auto">
          <a:xfrm>
            <a:off x="2481263" y="2981325"/>
            <a:ext cx="4438650" cy="271462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4"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to="" calcmode="lin" valueType="num">
                                      <p:cBhvr>
                                        <p:cTn id="10" dur="1" fill="hold"/>
                                        <p:tgtEl>
                                          <p:spTgt spid="4"/>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to="" calcmode="lin" valueType="num">
                                      <p:cBhvr>
                                        <p:cTn id="13" dur="1" fill="hold"/>
                                        <p:tgtEl>
                                          <p:spTgt spid="5"/>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1" presetClass="entr" presetSubtype="1"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heel(1)">
                                      <p:cBhvr>
                                        <p:cTn id="21" dur="2000"/>
                                        <p:tgtEl>
                                          <p:spTgt spid="9"/>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45" presetClass="entr" presetSubtype="0" fill="hold" nodeType="clickEffect">
                                  <p:stCondLst>
                                    <p:cond delay="0"/>
                                  </p:stCondLst>
                                  <p:childTnLst>
                                    <p:set>
                                      <p:cBhvr>
                                        <p:cTn id="25" dur="1" fill="hold">
                                          <p:stCondLst>
                                            <p:cond delay="0"/>
                                          </p:stCondLst>
                                        </p:cTn>
                                        <p:tgtEl>
                                          <p:spTgt spid="46082"/>
                                        </p:tgtEl>
                                        <p:attrNameLst>
                                          <p:attrName>style.visibility</p:attrName>
                                        </p:attrNameLst>
                                      </p:cBhvr>
                                      <p:to>
                                        <p:strVal val="visible"/>
                                      </p:to>
                                    </p:set>
                                    <p:animEffect transition="in" filter="fade">
                                      <p:cBhvr>
                                        <p:cTn id="26" dur="2000"/>
                                        <p:tgtEl>
                                          <p:spTgt spid="46082"/>
                                        </p:tgtEl>
                                      </p:cBhvr>
                                    </p:animEffect>
                                    <p:anim calcmode="lin" valueType="num">
                                      <p:cBhvr>
                                        <p:cTn id="27" dur="2000" fill="hold"/>
                                        <p:tgtEl>
                                          <p:spTgt spid="46082"/>
                                        </p:tgtEl>
                                        <p:attrNameLst>
                                          <p:attrName>ppt_w</p:attrName>
                                        </p:attrNameLst>
                                      </p:cBhvr>
                                      <p:tavLst>
                                        <p:tav tm="0" fmla="#ppt_w*sin(2.5*pi*$)">
                                          <p:val>
                                            <p:fltVal val="0"/>
                                          </p:val>
                                        </p:tav>
                                        <p:tav tm="100000">
                                          <p:val>
                                            <p:fltVal val="1"/>
                                          </p:val>
                                        </p:tav>
                                      </p:tavLst>
                                    </p:anim>
                                    <p:anim calcmode="lin" valueType="num">
                                      <p:cBhvr>
                                        <p:cTn id="28" dur="2000" fill="hold"/>
                                        <p:tgtEl>
                                          <p:spTgt spid="46082"/>
                                        </p:tgtEl>
                                        <p:attrNameLst>
                                          <p:attrName>ppt_h</p:attrName>
                                        </p:attrNameLst>
                                      </p:cBhvr>
                                      <p:tavLst>
                                        <p:tav tm="0">
                                          <p:val>
                                            <p:strVal val="#ppt_h"/>
                                          </p:val>
                                        </p:tav>
                                        <p:tav tm="100000">
                                          <p:val>
                                            <p:strVal val="#ppt_h"/>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1" presetClass="entr" presetSubtype="1" fill="hold" nodeType="clickEffect">
                                  <p:stCondLst>
                                    <p:cond delay="0"/>
                                  </p:stCondLst>
                                  <p:childTnLst>
                                    <p:set>
                                      <p:cBhvr>
                                        <p:cTn id="32" dur="1" fill="hold">
                                          <p:stCondLst>
                                            <p:cond delay="0"/>
                                          </p:stCondLst>
                                        </p:cTn>
                                        <p:tgtEl>
                                          <p:spTgt spid="46084"/>
                                        </p:tgtEl>
                                        <p:attrNameLst>
                                          <p:attrName>style.visibility</p:attrName>
                                        </p:attrNameLst>
                                      </p:cBhvr>
                                      <p:to>
                                        <p:strVal val="visible"/>
                                      </p:to>
                                    </p:set>
                                    <p:animEffect transition="in" filter="wheel(1)">
                                      <p:cBhvr>
                                        <p:cTn id="33" dur="2000"/>
                                        <p:tgtEl>
                                          <p:spTgt spid="460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1" descr="D:\Work2\arrow_right.png">
            <a:hlinkClick r:id="" action="ppaction://hlinkshowjump?jump=previousslide"/>
            <a:hlinkHover r:id="" action="ppaction://noaction" highlightClick="1">
              <a:snd r:embed="rId2" name="السابق.wav"/>
            </a:hlinkHover>
          </p:cNvPr>
          <p:cNvPicPr>
            <a:picLocks noChangeAspect="1" noChangeArrowheads="1"/>
          </p:cNvPicPr>
          <p:nvPr/>
        </p:nvPicPr>
        <p:blipFill>
          <a:blip r:embed="rId3" cstate="print"/>
          <a:srcRect/>
          <a:stretch>
            <a:fillRect/>
          </a:stretch>
        </p:blipFill>
        <p:spPr bwMode="auto">
          <a:xfrm rot="-6941670">
            <a:off x="-223838" y="735013"/>
            <a:ext cx="1343025" cy="1006476"/>
          </a:xfrm>
          <a:prstGeom prst="rect">
            <a:avLst/>
          </a:prstGeom>
          <a:noFill/>
          <a:ln w="9525">
            <a:noFill/>
            <a:miter lim="800000"/>
            <a:headEnd/>
            <a:tailEnd/>
          </a:ln>
        </p:spPr>
      </p:pic>
      <p:pic>
        <p:nvPicPr>
          <p:cNvPr id="5" name="Picture 12" descr="D:\Work2\arrow_next.png">
            <a:hlinkClick r:id="" action="ppaction://hlinkshowjump?jump=nextslide"/>
            <a:hlinkHover r:id="" action="ppaction://noaction" highlightClick="1">
              <a:snd r:embed="rId4" name="التالي.wav"/>
            </a:hlinkHover>
          </p:cNvPr>
          <p:cNvPicPr>
            <a:picLocks noChangeAspect="1" noChangeArrowheads="1"/>
          </p:cNvPicPr>
          <p:nvPr/>
        </p:nvPicPr>
        <p:blipFill>
          <a:blip r:embed="rId5" cstate="print"/>
          <a:srcRect/>
          <a:stretch>
            <a:fillRect/>
          </a:stretch>
        </p:blipFill>
        <p:spPr bwMode="auto">
          <a:xfrm rot="-3900995">
            <a:off x="-131763" y="4022726"/>
            <a:ext cx="1235075" cy="939800"/>
          </a:xfrm>
          <a:prstGeom prst="rect">
            <a:avLst/>
          </a:prstGeom>
          <a:noFill/>
          <a:ln w="9525">
            <a:noFill/>
            <a:miter lim="800000"/>
            <a:headEnd/>
            <a:tailEnd/>
          </a:ln>
        </p:spPr>
      </p:pic>
      <p:sp>
        <p:nvSpPr>
          <p:cNvPr id="6" name="مخطط انسيابي: محطة طرفية 5">
            <a:hlinkHover r:id="rId6" action="ppaction://hlinksldjump" highlightClick="1">
              <a:snd r:embed="rId7" name="الترجمة من Google.wav"/>
            </a:hlinkHover>
          </p:cNvPr>
          <p:cNvSpPr/>
          <p:nvPr/>
        </p:nvSpPr>
        <p:spPr>
          <a:xfrm rot="16200000">
            <a:off x="-540543" y="2636044"/>
            <a:ext cx="1944687" cy="504825"/>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400" b="1" dirty="0">
                <a:solidFill>
                  <a:schemeClr val="bg1">
                    <a:lumMod val="85000"/>
                  </a:schemeClr>
                </a:solidFill>
                <a:effectLst>
                  <a:outerShdw blurRad="38100" dist="38100" dir="2700000" algn="tl">
                    <a:srgbClr val="000000">
                      <a:alpha val="43137"/>
                    </a:srgbClr>
                  </a:outerShdw>
                </a:effectLst>
              </a:rPr>
              <a:t>الرئيسية</a:t>
            </a:r>
          </a:p>
        </p:txBody>
      </p:sp>
      <p:pic>
        <p:nvPicPr>
          <p:cNvPr id="7" name="Picture 8" descr="D:\Work2\exxit.png">
            <a:hlinkClick r:id="" action="ppaction://hlinkshowjump?jump=endshow"/>
            <a:hlinkHover r:id="" action="ppaction://noaction" highlightClick="1">
              <a:snd r:embed="rId8" name="الترجمة من Google_2.wav"/>
            </a:hlinkHover>
          </p:cNvPr>
          <p:cNvPicPr>
            <a:picLocks noChangeAspect="1" noChangeArrowheads="1"/>
          </p:cNvPicPr>
          <p:nvPr/>
        </p:nvPicPr>
        <p:blipFill>
          <a:blip r:embed="rId9" cstate="print"/>
          <a:srcRect/>
          <a:stretch>
            <a:fillRect/>
          </a:stretch>
        </p:blipFill>
        <p:spPr bwMode="auto">
          <a:xfrm>
            <a:off x="0" y="5589588"/>
            <a:ext cx="981075" cy="981075"/>
          </a:xfrm>
          <a:prstGeom prst="rect">
            <a:avLst/>
          </a:prstGeom>
          <a:noFill/>
          <a:ln w="9525">
            <a:noFill/>
            <a:miter lim="800000"/>
            <a:headEnd/>
            <a:tailEnd/>
          </a:ln>
        </p:spPr>
      </p:pic>
      <p:sp>
        <p:nvSpPr>
          <p:cNvPr id="9" name="مخطط انسيابي: تحضير 8"/>
          <p:cNvSpPr/>
          <p:nvPr/>
        </p:nvSpPr>
        <p:spPr>
          <a:xfrm>
            <a:off x="2033588" y="344488"/>
            <a:ext cx="6121400" cy="719137"/>
          </a:xfrm>
          <a:prstGeom prst="flowChartPreparation">
            <a:avLst/>
          </a:prstGeom>
        </p:spPr>
        <p:style>
          <a:lnRef idx="3">
            <a:schemeClr val="lt1"/>
          </a:lnRef>
          <a:fillRef idx="1">
            <a:schemeClr val="accent1"/>
          </a:fillRef>
          <a:effectRef idx="1">
            <a:schemeClr val="accent1"/>
          </a:effectRef>
          <a:fontRef idx="minor">
            <a:schemeClr val="lt1"/>
          </a:fontRef>
        </p:style>
        <p:txBody>
          <a:bodyPr rtlCol="1" anchor="ctr"/>
          <a:lstStyle/>
          <a:p>
            <a:pPr algn="ctr" fontAlgn="auto">
              <a:spcBef>
                <a:spcPts val="0"/>
              </a:spcBef>
              <a:spcAft>
                <a:spcPts val="0"/>
              </a:spcAft>
              <a:defRPr/>
            </a:pPr>
            <a:r>
              <a:rPr lang="ar-SA" sz="2800" b="1" dirty="0">
                <a:solidFill>
                  <a:srgbClr val="8064A2">
                    <a:lumMod val="20000"/>
                    <a:lumOff val="80000"/>
                  </a:srgbClr>
                </a:solidFill>
                <a:effectLst>
                  <a:outerShdw blurRad="38100" dist="38100" dir="2700000" algn="tl">
                    <a:srgbClr val="000000">
                      <a:alpha val="43137"/>
                    </a:srgbClr>
                  </a:outerShdw>
                </a:effectLst>
                <a:latin typeface="ae_AlMothnna" pitchFamily="34" charset="-78"/>
                <a:cs typeface="ae_AlMothnna" pitchFamily="34" charset="-78"/>
              </a:rPr>
              <a:t>المجال الزخرفي الثاني </a:t>
            </a:r>
          </a:p>
        </p:txBody>
      </p:sp>
      <p:grpSp>
        <p:nvGrpSpPr>
          <p:cNvPr id="34823" name="Group 10"/>
          <p:cNvGrpSpPr>
            <a:grpSpLocks/>
          </p:cNvGrpSpPr>
          <p:nvPr/>
        </p:nvGrpSpPr>
        <p:grpSpPr bwMode="auto">
          <a:xfrm>
            <a:off x="1025525" y="1101725"/>
            <a:ext cx="8088313" cy="5640388"/>
            <a:chOff x="1025318" y="1101537"/>
            <a:chExt cx="8087919" cy="5639831"/>
          </a:xfrm>
        </p:grpSpPr>
        <p:pic>
          <p:nvPicPr>
            <p:cNvPr id="34826" name="Picture 1"/>
            <p:cNvPicPr>
              <a:picLocks noChangeAspect="1"/>
            </p:cNvPicPr>
            <p:nvPr/>
          </p:nvPicPr>
          <p:blipFill>
            <a:blip r:embed="rId10" cstate="print"/>
            <a:srcRect/>
            <a:stretch>
              <a:fillRect/>
            </a:stretch>
          </p:blipFill>
          <p:spPr bwMode="auto">
            <a:xfrm rot="-705579">
              <a:off x="8381085" y="1148720"/>
              <a:ext cx="588365" cy="1217340"/>
            </a:xfrm>
            <a:prstGeom prst="rect">
              <a:avLst/>
            </a:prstGeom>
            <a:noFill/>
            <a:ln w="9525">
              <a:noFill/>
              <a:miter lim="800000"/>
              <a:headEnd/>
              <a:tailEnd/>
            </a:ln>
          </p:spPr>
        </p:pic>
        <p:pic>
          <p:nvPicPr>
            <p:cNvPr id="34827" name="Picture 2"/>
            <p:cNvPicPr>
              <a:picLocks noChangeAspect="1"/>
            </p:cNvPicPr>
            <p:nvPr/>
          </p:nvPicPr>
          <p:blipFill>
            <a:blip r:embed="rId11" cstate="print"/>
            <a:srcRect/>
            <a:stretch>
              <a:fillRect/>
            </a:stretch>
          </p:blipFill>
          <p:spPr bwMode="auto">
            <a:xfrm>
              <a:off x="8375569" y="4653136"/>
              <a:ext cx="737668" cy="1504950"/>
            </a:xfrm>
            <a:prstGeom prst="rect">
              <a:avLst/>
            </a:prstGeom>
            <a:noFill/>
            <a:ln w="9525">
              <a:noFill/>
              <a:miter lim="800000"/>
              <a:headEnd/>
              <a:tailEnd/>
            </a:ln>
          </p:spPr>
        </p:pic>
        <p:pic>
          <p:nvPicPr>
            <p:cNvPr id="34828" name="Picture 7"/>
            <p:cNvPicPr>
              <a:picLocks noChangeAspect="1"/>
            </p:cNvPicPr>
            <p:nvPr/>
          </p:nvPicPr>
          <p:blipFill>
            <a:blip r:embed="rId12" cstate="print">
              <a:lum bright="70000" contrast="-70000"/>
            </a:blip>
            <a:srcRect/>
            <a:stretch>
              <a:fillRect/>
            </a:stretch>
          </p:blipFill>
          <p:spPr bwMode="auto">
            <a:xfrm>
              <a:off x="1025318" y="1101537"/>
              <a:ext cx="7350251" cy="5639831"/>
            </a:xfrm>
            <a:prstGeom prst="rect">
              <a:avLst/>
            </a:prstGeom>
            <a:noFill/>
            <a:ln w="9525">
              <a:noFill/>
              <a:miter lim="800000"/>
              <a:headEnd/>
              <a:tailEnd/>
            </a:ln>
          </p:spPr>
        </p:pic>
        <p:pic>
          <p:nvPicPr>
            <p:cNvPr id="34829" name="Picture 9"/>
            <p:cNvPicPr>
              <a:picLocks noChangeAspect="1"/>
            </p:cNvPicPr>
            <p:nvPr/>
          </p:nvPicPr>
          <p:blipFill>
            <a:blip r:embed="rId13" cstate="print"/>
            <a:srcRect/>
            <a:stretch>
              <a:fillRect/>
            </a:stretch>
          </p:blipFill>
          <p:spPr bwMode="auto">
            <a:xfrm>
              <a:off x="8375569" y="2970024"/>
              <a:ext cx="737668" cy="1251064"/>
            </a:xfrm>
            <a:prstGeom prst="rect">
              <a:avLst/>
            </a:prstGeom>
            <a:noFill/>
            <a:ln w="9525">
              <a:noFill/>
              <a:miter lim="800000"/>
              <a:headEnd/>
              <a:tailEnd/>
            </a:ln>
          </p:spPr>
        </p:pic>
      </p:grpSp>
      <p:pic>
        <p:nvPicPr>
          <p:cNvPr id="47106" name="Picture 2"/>
          <p:cNvPicPr>
            <a:picLocks noChangeAspect="1" noChangeArrowheads="1"/>
          </p:cNvPicPr>
          <p:nvPr/>
        </p:nvPicPr>
        <p:blipFill>
          <a:blip r:embed="rId14" cstate="print">
            <a:extLst>
              <a:ext uri="{28A0092B-C50C-407E-A947-70E740481C1C}">
                <a14:useLocalDpi xmlns:a14="http://schemas.microsoft.com/office/drawing/2010/main" xmlns="" val="0"/>
              </a:ext>
            </a:extLst>
          </a:blip>
          <a:srcRect/>
          <a:stretch>
            <a:fillRect/>
          </a:stretch>
        </p:blipFill>
        <p:spPr bwMode="auto">
          <a:xfrm>
            <a:off x="2339752" y="1152659"/>
            <a:ext cx="5983483" cy="1426510"/>
          </a:xfrm>
          <a:prstGeom prst="ellipse">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7107" name="Picture 3"/>
          <p:cNvPicPr>
            <a:picLocks noChangeAspect="1" noChangeArrowheads="1"/>
          </p:cNvPicPr>
          <p:nvPr/>
        </p:nvPicPr>
        <p:blipFill>
          <a:blip r:embed="rId15" cstate="print"/>
          <a:srcRect/>
          <a:stretch>
            <a:fillRect/>
          </a:stretch>
        </p:blipFill>
        <p:spPr bwMode="auto">
          <a:xfrm>
            <a:off x="1144588" y="2590800"/>
            <a:ext cx="7169150" cy="335915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4"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to="" calcmode="lin" valueType="num">
                                      <p:cBhvr>
                                        <p:cTn id="10" dur="1" fill="hold"/>
                                        <p:tgtEl>
                                          <p:spTgt spid="4"/>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to="" calcmode="lin" valueType="num">
                                      <p:cBhvr>
                                        <p:cTn id="13" dur="1" fill="hold"/>
                                        <p:tgtEl>
                                          <p:spTgt spid="5"/>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6" presetClass="entr" presetSubtype="0" fill="hold" nodeType="clickEffect">
                                  <p:stCondLst>
                                    <p:cond delay="0"/>
                                  </p:stCondLst>
                                  <p:childTnLst>
                                    <p:set>
                                      <p:cBhvr>
                                        <p:cTn id="20" dur="1" fill="hold">
                                          <p:stCondLst>
                                            <p:cond delay="0"/>
                                          </p:stCondLst>
                                        </p:cTn>
                                        <p:tgtEl>
                                          <p:spTgt spid="47106"/>
                                        </p:tgtEl>
                                        <p:attrNameLst>
                                          <p:attrName>style.visibility</p:attrName>
                                        </p:attrNameLst>
                                      </p:cBhvr>
                                      <p:to>
                                        <p:strVal val="visible"/>
                                      </p:to>
                                    </p:set>
                                    <p:animEffect transition="in" filter="wipe(down)">
                                      <p:cBhvr>
                                        <p:cTn id="21" dur="580">
                                          <p:stCondLst>
                                            <p:cond delay="0"/>
                                          </p:stCondLst>
                                        </p:cTn>
                                        <p:tgtEl>
                                          <p:spTgt spid="47106"/>
                                        </p:tgtEl>
                                      </p:cBhvr>
                                    </p:animEffect>
                                    <p:anim calcmode="lin" valueType="num">
                                      <p:cBhvr>
                                        <p:cTn id="22" dur="1822" tmFilter="0,0; 0.14,0.36; 0.43,0.73; 0.71,0.91; 1.0,1.0">
                                          <p:stCondLst>
                                            <p:cond delay="0"/>
                                          </p:stCondLst>
                                        </p:cTn>
                                        <p:tgtEl>
                                          <p:spTgt spid="47106"/>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47106"/>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47106"/>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47106"/>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47106"/>
                                        </p:tgtEl>
                                        <p:attrNameLst>
                                          <p:attrName>ppt_y</p:attrName>
                                        </p:attrNameLst>
                                      </p:cBhvr>
                                      <p:tavLst>
                                        <p:tav tm="0" fmla="#ppt_y-sin(pi*$)/81">
                                          <p:val>
                                            <p:fltVal val="0"/>
                                          </p:val>
                                        </p:tav>
                                        <p:tav tm="100000">
                                          <p:val>
                                            <p:fltVal val="1"/>
                                          </p:val>
                                        </p:tav>
                                      </p:tavLst>
                                    </p:anim>
                                    <p:animScale>
                                      <p:cBhvr>
                                        <p:cTn id="27" dur="26">
                                          <p:stCondLst>
                                            <p:cond delay="650"/>
                                          </p:stCondLst>
                                        </p:cTn>
                                        <p:tgtEl>
                                          <p:spTgt spid="47106"/>
                                        </p:tgtEl>
                                      </p:cBhvr>
                                      <p:to x="100000" y="60000"/>
                                    </p:animScale>
                                    <p:animScale>
                                      <p:cBhvr>
                                        <p:cTn id="28" dur="166" decel="50000">
                                          <p:stCondLst>
                                            <p:cond delay="676"/>
                                          </p:stCondLst>
                                        </p:cTn>
                                        <p:tgtEl>
                                          <p:spTgt spid="47106"/>
                                        </p:tgtEl>
                                      </p:cBhvr>
                                      <p:to x="100000" y="100000"/>
                                    </p:animScale>
                                    <p:animScale>
                                      <p:cBhvr>
                                        <p:cTn id="29" dur="26">
                                          <p:stCondLst>
                                            <p:cond delay="1312"/>
                                          </p:stCondLst>
                                        </p:cTn>
                                        <p:tgtEl>
                                          <p:spTgt spid="47106"/>
                                        </p:tgtEl>
                                      </p:cBhvr>
                                      <p:to x="100000" y="80000"/>
                                    </p:animScale>
                                    <p:animScale>
                                      <p:cBhvr>
                                        <p:cTn id="30" dur="166" decel="50000">
                                          <p:stCondLst>
                                            <p:cond delay="1338"/>
                                          </p:stCondLst>
                                        </p:cTn>
                                        <p:tgtEl>
                                          <p:spTgt spid="47106"/>
                                        </p:tgtEl>
                                      </p:cBhvr>
                                      <p:to x="100000" y="100000"/>
                                    </p:animScale>
                                    <p:animScale>
                                      <p:cBhvr>
                                        <p:cTn id="31" dur="26">
                                          <p:stCondLst>
                                            <p:cond delay="1642"/>
                                          </p:stCondLst>
                                        </p:cTn>
                                        <p:tgtEl>
                                          <p:spTgt spid="47106"/>
                                        </p:tgtEl>
                                      </p:cBhvr>
                                      <p:to x="100000" y="90000"/>
                                    </p:animScale>
                                    <p:animScale>
                                      <p:cBhvr>
                                        <p:cTn id="32" dur="166" decel="50000">
                                          <p:stCondLst>
                                            <p:cond delay="1668"/>
                                          </p:stCondLst>
                                        </p:cTn>
                                        <p:tgtEl>
                                          <p:spTgt spid="47106"/>
                                        </p:tgtEl>
                                      </p:cBhvr>
                                      <p:to x="100000" y="100000"/>
                                    </p:animScale>
                                    <p:animScale>
                                      <p:cBhvr>
                                        <p:cTn id="33" dur="26">
                                          <p:stCondLst>
                                            <p:cond delay="1808"/>
                                          </p:stCondLst>
                                        </p:cTn>
                                        <p:tgtEl>
                                          <p:spTgt spid="47106"/>
                                        </p:tgtEl>
                                      </p:cBhvr>
                                      <p:to x="100000" y="95000"/>
                                    </p:animScale>
                                    <p:animScale>
                                      <p:cBhvr>
                                        <p:cTn id="34" dur="166" decel="50000">
                                          <p:stCondLst>
                                            <p:cond delay="1834"/>
                                          </p:stCondLst>
                                        </p:cTn>
                                        <p:tgtEl>
                                          <p:spTgt spid="47106"/>
                                        </p:tgtEl>
                                      </p:cBhvr>
                                      <p:to x="100000" y="100000"/>
                                    </p:animScale>
                                  </p:childTnLst>
                                </p:cTn>
                              </p:par>
                            </p:childTnLst>
                          </p:cTn>
                        </p:par>
                      </p:childTnLst>
                    </p:cTn>
                  </p:par>
                  <p:par>
                    <p:cTn id="35" fill="hold" nodeType="clickPar">
                      <p:stCondLst>
                        <p:cond delay="indefinite"/>
                      </p:stCondLst>
                      <p:childTnLst>
                        <p:par>
                          <p:cTn id="36" fill="hold" nodeType="withGroup">
                            <p:stCondLst>
                              <p:cond delay="0"/>
                            </p:stCondLst>
                            <p:childTnLst>
                              <p:par>
                                <p:cTn id="37" presetID="21" presetClass="entr" presetSubtype="1" fill="hold" nodeType="clickEffect">
                                  <p:stCondLst>
                                    <p:cond delay="0"/>
                                  </p:stCondLst>
                                  <p:childTnLst>
                                    <p:set>
                                      <p:cBhvr>
                                        <p:cTn id="38" dur="1" fill="hold">
                                          <p:stCondLst>
                                            <p:cond delay="0"/>
                                          </p:stCondLst>
                                        </p:cTn>
                                        <p:tgtEl>
                                          <p:spTgt spid="47107"/>
                                        </p:tgtEl>
                                        <p:attrNameLst>
                                          <p:attrName>style.visibility</p:attrName>
                                        </p:attrNameLst>
                                      </p:cBhvr>
                                      <p:to>
                                        <p:strVal val="visible"/>
                                      </p:to>
                                    </p:set>
                                    <p:animEffect transition="in" filter="wheel(1)">
                                      <p:cBhvr>
                                        <p:cTn id="39" dur="2000"/>
                                        <p:tgtEl>
                                          <p:spTgt spid="47107"/>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6" presetClass="entr" presetSubtype="0" fill="hold" grpId="0" nodeType="click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down)">
                                      <p:cBhvr>
                                        <p:cTn id="44" dur="580">
                                          <p:stCondLst>
                                            <p:cond delay="0"/>
                                          </p:stCondLst>
                                        </p:cTn>
                                        <p:tgtEl>
                                          <p:spTgt spid="9"/>
                                        </p:tgtEl>
                                      </p:cBhvr>
                                    </p:animEffect>
                                    <p:anim calcmode="lin" valueType="num">
                                      <p:cBhvr>
                                        <p:cTn id="45"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46"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47"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48"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49"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50" dur="26">
                                          <p:stCondLst>
                                            <p:cond delay="650"/>
                                          </p:stCondLst>
                                        </p:cTn>
                                        <p:tgtEl>
                                          <p:spTgt spid="9"/>
                                        </p:tgtEl>
                                      </p:cBhvr>
                                      <p:to x="100000" y="60000"/>
                                    </p:animScale>
                                    <p:animScale>
                                      <p:cBhvr>
                                        <p:cTn id="51" dur="166" decel="50000">
                                          <p:stCondLst>
                                            <p:cond delay="676"/>
                                          </p:stCondLst>
                                        </p:cTn>
                                        <p:tgtEl>
                                          <p:spTgt spid="9"/>
                                        </p:tgtEl>
                                      </p:cBhvr>
                                      <p:to x="100000" y="100000"/>
                                    </p:animScale>
                                    <p:animScale>
                                      <p:cBhvr>
                                        <p:cTn id="52" dur="26">
                                          <p:stCondLst>
                                            <p:cond delay="1312"/>
                                          </p:stCondLst>
                                        </p:cTn>
                                        <p:tgtEl>
                                          <p:spTgt spid="9"/>
                                        </p:tgtEl>
                                      </p:cBhvr>
                                      <p:to x="100000" y="80000"/>
                                    </p:animScale>
                                    <p:animScale>
                                      <p:cBhvr>
                                        <p:cTn id="53" dur="166" decel="50000">
                                          <p:stCondLst>
                                            <p:cond delay="1338"/>
                                          </p:stCondLst>
                                        </p:cTn>
                                        <p:tgtEl>
                                          <p:spTgt spid="9"/>
                                        </p:tgtEl>
                                      </p:cBhvr>
                                      <p:to x="100000" y="100000"/>
                                    </p:animScale>
                                    <p:animScale>
                                      <p:cBhvr>
                                        <p:cTn id="54" dur="26">
                                          <p:stCondLst>
                                            <p:cond delay="1642"/>
                                          </p:stCondLst>
                                        </p:cTn>
                                        <p:tgtEl>
                                          <p:spTgt spid="9"/>
                                        </p:tgtEl>
                                      </p:cBhvr>
                                      <p:to x="100000" y="90000"/>
                                    </p:animScale>
                                    <p:animScale>
                                      <p:cBhvr>
                                        <p:cTn id="55" dur="166" decel="50000">
                                          <p:stCondLst>
                                            <p:cond delay="1668"/>
                                          </p:stCondLst>
                                        </p:cTn>
                                        <p:tgtEl>
                                          <p:spTgt spid="9"/>
                                        </p:tgtEl>
                                      </p:cBhvr>
                                      <p:to x="100000" y="100000"/>
                                    </p:animScale>
                                    <p:animScale>
                                      <p:cBhvr>
                                        <p:cTn id="56" dur="26">
                                          <p:stCondLst>
                                            <p:cond delay="1808"/>
                                          </p:stCondLst>
                                        </p:cTn>
                                        <p:tgtEl>
                                          <p:spTgt spid="9"/>
                                        </p:tgtEl>
                                      </p:cBhvr>
                                      <p:to x="100000" y="95000"/>
                                    </p:animScale>
                                    <p:animScale>
                                      <p:cBhvr>
                                        <p:cTn id="57" dur="166" decel="50000">
                                          <p:stCondLst>
                                            <p:cond delay="1834"/>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1" descr="D:\Work2\arrow_right.png">
            <a:hlinkClick r:id="" action="ppaction://hlinkshowjump?jump=previousslide"/>
            <a:hlinkHover r:id="" action="ppaction://noaction" highlightClick="1">
              <a:snd r:embed="rId2" name="السابق.wav"/>
            </a:hlinkHover>
          </p:cNvPr>
          <p:cNvPicPr>
            <a:picLocks noChangeAspect="1" noChangeArrowheads="1"/>
          </p:cNvPicPr>
          <p:nvPr/>
        </p:nvPicPr>
        <p:blipFill>
          <a:blip r:embed="rId3" cstate="print"/>
          <a:srcRect/>
          <a:stretch>
            <a:fillRect/>
          </a:stretch>
        </p:blipFill>
        <p:spPr bwMode="auto">
          <a:xfrm rot="-6941670">
            <a:off x="-223838" y="735013"/>
            <a:ext cx="1343025" cy="1006476"/>
          </a:xfrm>
          <a:prstGeom prst="rect">
            <a:avLst/>
          </a:prstGeom>
          <a:noFill/>
          <a:ln w="9525">
            <a:noFill/>
            <a:miter lim="800000"/>
            <a:headEnd/>
            <a:tailEnd/>
          </a:ln>
        </p:spPr>
      </p:pic>
      <p:pic>
        <p:nvPicPr>
          <p:cNvPr id="5" name="Picture 12" descr="D:\Work2\arrow_next.png">
            <a:hlinkClick r:id="" action="ppaction://hlinkshowjump?jump=nextslide"/>
            <a:hlinkHover r:id="" action="ppaction://noaction" highlightClick="1">
              <a:snd r:embed="rId4" name="التالي.wav"/>
            </a:hlinkHover>
          </p:cNvPr>
          <p:cNvPicPr>
            <a:picLocks noChangeAspect="1" noChangeArrowheads="1"/>
          </p:cNvPicPr>
          <p:nvPr/>
        </p:nvPicPr>
        <p:blipFill>
          <a:blip r:embed="rId5" cstate="print"/>
          <a:srcRect/>
          <a:stretch>
            <a:fillRect/>
          </a:stretch>
        </p:blipFill>
        <p:spPr bwMode="auto">
          <a:xfrm rot="-3900995">
            <a:off x="-131763" y="4022726"/>
            <a:ext cx="1235075" cy="939800"/>
          </a:xfrm>
          <a:prstGeom prst="rect">
            <a:avLst/>
          </a:prstGeom>
          <a:noFill/>
          <a:ln w="9525">
            <a:noFill/>
            <a:miter lim="800000"/>
            <a:headEnd/>
            <a:tailEnd/>
          </a:ln>
        </p:spPr>
      </p:pic>
      <p:sp>
        <p:nvSpPr>
          <p:cNvPr id="6" name="مخطط انسيابي: محطة طرفية 5">
            <a:hlinkHover r:id="rId6" action="ppaction://hlinksldjump" highlightClick="1">
              <a:snd r:embed="rId7" name="الترجمة من Google.wav"/>
            </a:hlinkHover>
          </p:cNvPr>
          <p:cNvSpPr/>
          <p:nvPr/>
        </p:nvSpPr>
        <p:spPr>
          <a:xfrm rot="16200000">
            <a:off x="-540543" y="2636044"/>
            <a:ext cx="1944687" cy="504825"/>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400" b="1" dirty="0">
                <a:solidFill>
                  <a:schemeClr val="bg1">
                    <a:lumMod val="85000"/>
                  </a:schemeClr>
                </a:solidFill>
                <a:effectLst>
                  <a:outerShdw blurRad="38100" dist="38100" dir="2700000" algn="tl">
                    <a:srgbClr val="000000">
                      <a:alpha val="43137"/>
                    </a:srgbClr>
                  </a:outerShdw>
                </a:effectLst>
              </a:rPr>
              <a:t>الرئيسية</a:t>
            </a:r>
          </a:p>
        </p:txBody>
      </p:sp>
      <p:pic>
        <p:nvPicPr>
          <p:cNvPr id="7" name="Picture 8" descr="D:\Work2\exxit.png">
            <a:hlinkClick r:id="" action="ppaction://hlinkshowjump?jump=endshow"/>
            <a:hlinkHover r:id="" action="ppaction://noaction" highlightClick="1">
              <a:snd r:embed="rId8" name="الترجمة من Google_2.wav"/>
            </a:hlinkHover>
          </p:cNvPr>
          <p:cNvPicPr>
            <a:picLocks noChangeAspect="1" noChangeArrowheads="1"/>
          </p:cNvPicPr>
          <p:nvPr/>
        </p:nvPicPr>
        <p:blipFill>
          <a:blip r:embed="rId9" cstate="print"/>
          <a:srcRect/>
          <a:stretch>
            <a:fillRect/>
          </a:stretch>
        </p:blipFill>
        <p:spPr bwMode="auto">
          <a:xfrm>
            <a:off x="0" y="5589588"/>
            <a:ext cx="981075" cy="981075"/>
          </a:xfrm>
          <a:prstGeom prst="rect">
            <a:avLst/>
          </a:prstGeom>
          <a:noFill/>
          <a:ln w="9525">
            <a:noFill/>
            <a:miter lim="800000"/>
            <a:headEnd/>
            <a:tailEnd/>
          </a:ln>
        </p:spPr>
      </p:pic>
      <p:sp>
        <p:nvSpPr>
          <p:cNvPr id="9" name="مخطط انسيابي: تحضير 8"/>
          <p:cNvSpPr/>
          <p:nvPr/>
        </p:nvSpPr>
        <p:spPr>
          <a:xfrm>
            <a:off x="2033588" y="344488"/>
            <a:ext cx="6121400" cy="719137"/>
          </a:xfrm>
          <a:prstGeom prst="flowChartPreparation">
            <a:avLst/>
          </a:prstGeom>
        </p:spPr>
        <p:style>
          <a:lnRef idx="3">
            <a:schemeClr val="lt1"/>
          </a:lnRef>
          <a:fillRef idx="1">
            <a:schemeClr val="accent1"/>
          </a:fillRef>
          <a:effectRef idx="1">
            <a:schemeClr val="accent1"/>
          </a:effectRef>
          <a:fontRef idx="minor">
            <a:schemeClr val="lt1"/>
          </a:fontRef>
        </p:style>
        <p:txBody>
          <a:bodyPr rtlCol="1" anchor="ctr"/>
          <a:lstStyle/>
          <a:p>
            <a:pPr algn="ctr" fontAlgn="auto">
              <a:spcBef>
                <a:spcPts val="0"/>
              </a:spcBef>
              <a:spcAft>
                <a:spcPts val="0"/>
              </a:spcAft>
              <a:defRPr/>
            </a:pPr>
            <a:r>
              <a:rPr lang="ar-SA" sz="3200" b="1" dirty="0">
                <a:solidFill>
                  <a:schemeClr val="accent4">
                    <a:lumMod val="20000"/>
                    <a:lumOff val="80000"/>
                  </a:schemeClr>
                </a:solidFill>
                <a:effectLst>
                  <a:outerShdw blurRad="38100" dist="38100" dir="2700000" algn="tl">
                    <a:srgbClr val="000000">
                      <a:alpha val="43137"/>
                    </a:srgbClr>
                  </a:outerShdw>
                </a:effectLst>
                <a:latin typeface="ae_AlMothnna" pitchFamily="34" charset="-78"/>
                <a:cs typeface="ae_AlMothnna" pitchFamily="34" charset="-78"/>
              </a:rPr>
              <a:t>الوحدة الثامنة </a:t>
            </a:r>
          </a:p>
        </p:txBody>
      </p:sp>
      <p:grpSp>
        <p:nvGrpSpPr>
          <p:cNvPr id="35847" name="Group 10"/>
          <p:cNvGrpSpPr>
            <a:grpSpLocks/>
          </p:cNvGrpSpPr>
          <p:nvPr/>
        </p:nvGrpSpPr>
        <p:grpSpPr bwMode="auto">
          <a:xfrm>
            <a:off x="1025525" y="1101725"/>
            <a:ext cx="8088313" cy="5640388"/>
            <a:chOff x="1025318" y="1101537"/>
            <a:chExt cx="8087919" cy="5639831"/>
          </a:xfrm>
        </p:grpSpPr>
        <p:pic>
          <p:nvPicPr>
            <p:cNvPr id="35850" name="Picture 1"/>
            <p:cNvPicPr>
              <a:picLocks noChangeAspect="1"/>
            </p:cNvPicPr>
            <p:nvPr/>
          </p:nvPicPr>
          <p:blipFill>
            <a:blip r:embed="rId10" cstate="print"/>
            <a:srcRect/>
            <a:stretch>
              <a:fillRect/>
            </a:stretch>
          </p:blipFill>
          <p:spPr bwMode="auto">
            <a:xfrm rot="-705579">
              <a:off x="8381085" y="1148720"/>
              <a:ext cx="588365" cy="1217340"/>
            </a:xfrm>
            <a:prstGeom prst="rect">
              <a:avLst/>
            </a:prstGeom>
            <a:noFill/>
            <a:ln w="9525">
              <a:noFill/>
              <a:miter lim="800000"/>
              <a:headEnd/>
              <a:tailEnd/>
            </a:ln>
          </p:spPr>
        </p:pic>
        <p:pic>
          <p:nvPicPr>
            <p:cNvPr id="35851" name="Picture 2"/>
            <p:cNvPicPr>
              <a:picLocks noChangeAspect="1"/>
            </p:cNvPicPr>
            <p:nvPr/>
          </p:nvPicPr>
          <p:blipFill>
            <a:blip r:embed="rId11" cstate="print"/>
            <a:srcRect/>
            <a:stretch>
              <a:fillRect/>
            </a:stretch>
          </p:blipFill>
          <p:spPr bwMode="auto">
            <a:xfrm>
              <a:off x="8375569" y="4653136"/>
              <a:ext cx="737668" cy="1504950"/>
            </a:xfrm>
            <a:prstGeom prst="rect">
              <a:avLst/>
            </a:prstGeom>
            <a:noFill/>
            <a:ln w="9525">
              <a:noFill/>
              <a:miter lim="800000"/>
              <a:headEnd/>
              <a:tailEnd/>
            </a:ln>
          </p:spPr>
        </p:pic>
        <p:pic>
          <p:nvPicPr>
            <p:cNvPr id="35852" name="Picture 7"/>
            <p:cNvPicPr>
              <a:picLocks noChangeAspect="1"/>
            </p:cNvPicPr>
            <p:nvPr/>
          </p:nvPicPr>
          <p:blipFill>
            <a:blip r:embed="rId12" cstate="print">
              <a:lum bright="70000" contrast="-70000"/>
            </a:blip>
            <a:srcRect/>
            <a:stretch>
              <a:fillRect/>
            </a:stretch>
          </p:blipFill>
          <p:spPr bwMode="auto">
            <a:xfrm>
              <a:off x="1025318" y="1101537"/>
              <a:ext cx="7350251" cy="5639831"/>
            </a:xfrm>
            <a:prstGeom prst="rect">
              <a:avLst/>
            </a:prstGeom>
            <a:noFill/>
            <a:ln w="9525">
              <a:noFill/>
              <a:miter lim="800000"/>
              <a:headEnd/>
              <a:tailEnd/>
            </a:ln>
          </p:spPr>
        </p:pic>
        <p:pic>
          <p:nvPicPr>
            <p:cNvPr id="35853" name="Picture 9"/>
            <p:cNvPicPr>
              <a:picLocks noChangeAspect="1"/>
            </p:cNvPicPr>
            <p:nvPr/>
          </p:nvPicPr>
          <p:blipFill>
            <a:blip r:embed="rId13" cstate="print"/>
            <a:srcRect/>
            <a:stretch>
              <a:fillRect/>
            </a:stretch>
          </p:blipFill>
          <p:spPr bwMode="auto">
            <a:xfrm>
              <a:off x="8375569" y="2970024"/>
              <a:ext cx="737668" cy="1251064"/>
            </a:xfrm>
            <a:prstGeom prst="rect">
              <a:avLst/>
            </a:prstGeom>
            <a:noFill/>
            <a:ln w="9525">
              <a:noFill/>
              <a:miter lim="800000"/>
              <a:headEnd/>
              <a:tailEnd/>
            </a:ln>
          </p:spPr>
        </p:pic>
      </p:grpSp>
      <p:pic>
        <p:nvPicPr>
          <p:cNvPr id="48130" name="Picture 2"/>
          <p:cNvPicPr>
            <a:picLocks noChangeAspect="1" noChangeArrowheads="1"/>
          </p:cNvPicPr>
          <p:nvPr/>
        </p:nvPicPr>
        <p:blipFill>
          <a:blip r:embed="rId14" cstate="print"/>
          <a:srcRect/>
          <a:stretch>
            <a:fillRect/>
          </a:stretch>
        </p:blipFill>
        <p:spPr bwMode="auto">
          <a:xfrm>
            <a:off x="2752725" y="1166813"/>
            <a:ext cx="3895725" cy="792162"/>
          </a:xfrm>
          <a:prstGeom prst="rect">
            <a:avLst/>
          </a:prstGeom>
          <a:noFill/>
          <a:ln w="9525">
            <a:noFill/>
            <a:miter lim="800000"/>
            <a:headEnd/>
            <a:tailEnd/>
          </a:ln>
          <a:effectLst/>
        </p:spPr>
      </p:pic>
      <p:pic>
        <p:nvPicPr>
          <p:cNvPr id="48132" name="Picture 4"/>
          <p:cNvPicPr>
            <a:picLocks noChangeAspect="1" noChangeArrowheads="1"/>
          </p:cNvPicPr>
          <p:nvPr/>
        </p:nvPicPr>
        <p:blipFill>
          <a:blip r:embed="rId15" cstate="print"/>
          <a:srcRect/>
          <a:stretch>
            <a:fillRect/>
          </a:stretch>
        </p:blipFill>
        <p:spPr bwMode="auto">
          <a:xfrm>
            <a:off x="2033588" y="2182813"/>
            <a:ext cx="5562600" cy="40767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4"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to="" calcmode="lin" valueType="num">
                                      <p:cBhvr>
                                        <p:cTn id="10" dur="1" fill="hold"/>
                                        <p:tgtEl>
                                          <p:spTgt spid="4"/>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to="" calcmode="lin" valueType="num">
                                      <p:cBhvr>
                                        <p:cTn id="13" dur="1" fill="hold"/>
                                        <p:tgtEl>
                                          <p:spTgt spid="5"/>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6" presetClass="entr" presetSubtype="16" fill="hold" nodeType="clickEffect">
                                  <p:stCondLst>
                                    <p:cond delay="0"/>
                                  </p:stCondLst>
                                  <p:childTnLst>
                                    <p:set>
                                      <p:cBhvr>
                                        <p:cTn id="27" dur="1" fill="hold">
                                          <p:stCondLst>
                                            <p:cond delay="0"/>
                                          </p:stCondLst>
                                        </p:cTn>
                                        <p:tgtEl>
                                          <p:spTgt spid="48130"/>
                                        </p:tgtEl>
                                        <p:attrNameLst>
                                          <p:attrName>style.visibility</p:attrName>
                                        </p:attrNameLst>
                                      </p:cBhvr>
                                      <p:to>
                                        <p:strVal val="visible"/>
                                      </p:to>
                                    </p:set>
                                    <p:animEffect transition="in" filter="circle(in)">
                                      <p:cBhvr>
                                        <p:cTn id="28" dur="2000"/>
                                        <p:tgtEl>
                                          <p:spTgt spid="48130"/>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1" presetClass="entr" presetSubtype="1" fill="hold" nodeType="clickEffect">
                                  <p:stCondLst>
                                    <p:cond delay="0"/>
                                  </p:stCondLst>
                                  <p:childTnLst>
                                    <p:set>
                                      <p:cBhvr>
                                        <p:cTn id="32" dur="1" fill="hold">
                                          <p:stCondLst>
                                            <p:cond delay="0"/>
                                          </p:stCondLst>
                                        </p:cTn>
                                        <p:tgtEl>
                                          <p:spTgt spid="48132"/>
                                        </p:tgtEl>
                                        <p:attrNameLst>
                                          <p:attrName>style.visibility</p:attrName>
                                        </p:attrNameLst>
                                      </p:cBhvr>
                                      <p:to>
                                        <p:strVal val="visible"/>
                                      </p:to>
                                    </p:set>
                                    <p:animEffect transition="in" filter="wheel(1)">
                                      <p:cBhvr>
                                        <p:cTn id="33" dur="2000"/>
                                        <p:tgtEl>
                                          <p:spTgt spid="48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2"/>
          <p:cNvGrpSpPr/>
          <p:nvPr/>
        </p:nvGrpSpPr>
        <p:grpSpPr>
          <a:xfrm>
            <a:off x="1547664" y="-27384"/>
            <a:ext cx="4812028" cy="1121235"/>
            <a:chOff x="2274540" y="0"/>
            <a:chExt cx="4457700" cy="845423"/>
          </a:xfrm>
          <a:scene3d>
            <a:camera prst="orthographicFront">
              <a:rot lat="0" lon="0" rev="0"/>
            </a:camera>
            <a:lightRig rig="glow" dir="t">
              <a:rot lat="0" lon="0" rev="14100000"/>
            </a:lightRig>
          </a:scene3d>
        </p:grpSpPr>
        <p:pic>
          <p:nvPicPr>
            <p:cNvPr id="14" name="صورة 13"/>
            <p:cNvPicPr>
              <a:picLocks noChangeAspect="1"/>
            </p:cNvPicPr>
            <p:nvPr/>
          </p:nvPicPr>
          <p:blipFill>
            <a:blip r:embed="rId4">
              <a:extLst>
                <a:ext uri="{BEBA8EAE-BF5A-486C-A8C5-ECC9F3942E4B}">
                  <a14:imgProps xmlns="" xmlns:a14="http://schemas.microsoft.com/office/drawing/2010/main">
                    <a14:imgLayer r:embed="">
                      <a14:imgEffect>
                        <a14:sharpenSoften amount="50000"/>
                      </a14:imgEffect>
                    </a14:imgLayer>
                  </a14:imgProps>
                </a:ext>
                <a:ext uri="{28A0092B-C50C-407E-A947-70E740481C1C}">
                  <a14:useLocalDpi xmlns="" xmlns:a14="http://schemas.microsoft.com/office/drawing/2010/main"/>
                </a:ext>
              </a:extLst>
            </a:blip>
            <a:stretch>
              <a:fillRect/>
            </a:stretch>
          </p:blipFill>
          <p:spPr>
            <a:xfrm>
              <a:off x="2274540" y="0"/>
              <a:ext cx="4457700" cy="845423"/>
            </a:xfrm>
            <a:prstGeom prst="downArrowCallout">
              <a:avLst/>
            </a:prstGeom>
            <a:ln>
              <a:noFill/>
            </a:ln>
            <a:effectLst/>
            <a:sp3d prstMaterial="softEdge">
              <a:bevelT w="127000" prst="artDeco"/>
            </a:sp3d>
          </p:spPr>
          <p:style>
            <a:lnRef idx="2">
              <a:schemeClr val="dk1"/>
            </a:lnRef>
            <a:fillRef idx="1">
              <a:schemeClr val="lt1"/>
            </a:fillRef>
            <a:effectRef idx="0">
              <a:schemeClr val="dk1"/>
            </a:effectRef>
            <a:fontRef idx="minor">
              <a:schemeClr val="dk1"/>
            </a:fontRef>
          </p:style>
        </p:pic>
        <p:sp>
          <p:nvSpPr>
            <p:cNvPr id="15" name="مستطيل 8"/>
            <p:cNvSpPr/>
            <p:nvPr/>
          </p:nvSpPr>
          <p:spPr>
            <a:xfrm>
              <a:off x="3234978" y="116632"/>
              <a:ext cx="2373276" cy="568810"/>
            </a:xfrm>
            <a:prstGeom prst="downArrowCallout">
              <a:avLst/>
            </a:prstGeom>
            <a:ln>
              <a:noFill/>
            </a:ln>
            <a:effectLst/>
            <a:sp3d prstMaterial="softEdge">
              <a:bevelT w="127000" prst="artDeco"/>
            </a:sp3d>
          </p:spPr>
          <p:txBody>
            <a:bodyPr wrap="none">
              <a:spAutoFit/>
            </a:bodyPr>
            <a:lst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ar-SA" sz="2600" b="1" dirty="0" smtClean="0">
                  <a:ln w="10541" cmpd="sng">
                    <a:solidFill>
                      <a:schemeClr val="accent1">
                        <a:shade val="88000"/>
                        <a:satMod val="110000"/>
                      </a:schemeClr>
                    </a:solidFill>
                    <a:prstDash val="solid"/>
                  </a:ln>
                  <a:solidFill>
                    <a:srgbClr val="002060"/>
                  </a:solidFill>
                  <a:latin typeface="Traditional Arabic" panose="02020603050405020304" pitchFamily="18" charset="-78"/>
                  <a:cs typeface="Traditional Arabic" panose="02020603050405020304" pitchFamily="18" charset="-78"/>
                </a:rPr>
                <a:t>استراتيجية </a:t>
              </a:r>
              <a:r>
                <a:rPr lang="ar-SA" sz="2600" b="1" smtClean="0">
                  <a:ln w="10541" cmpd="sng">
                    <a:solidFill>
                      <a:schemeClr val="accent1">
                        <a:shade val="88000"/>
                        <a:satMod val="110000"/>
                      </a:schemeClr>
                    </a:solidFill>
                    <a:prstDash val="solid"/>
                  </a:ln>
                  <a:solidFill>
                    <a:srgbClr val="002060"/>
                  </a:solidFill>
                  <a:latin typeface="Traditional Arabic" panose="02020603050405020304" pitchFamily="18" charset="-78"/>
                  <a:cs typeface="Traditional Arabic" panose="02020603050405020304" pitchFamily="18" charset="-78"/>
                </a:rPr>
                <a:t>: التعلم التعاوني</a:t>
              </a:r>
              <a:endParaRPr lang="ar-EG" sz="2600" b="1" dirty="0">
                <a:ln w="10541" cmpd="sng">
                  <a:solidFill>
                    <a:schemeClr val="accent1">
                      <a:shade val="88000"/>
                      <a:satMod val="110000"/>
                    </a:schemeClr>
                  </a:solidFill>
                  <a:prstDash val="solid"/>
                </a:ln>
                <a:solidFill>
                  <a:srgbClr val="FF0000"/>
                </a:solidFill>
                <a:effectLst>
                  <a:outerShdw blurRad="38100" dist="38100" dir="2700000" algn="tl">
                    <a:srgbClr val="000000">
                      <a:alpha val="43137"/>
                    </a:srgbClr>
                  </a:outerShdw>
                </a:effectLst>
                <a:latin typeface="Traditional Arabic" panose="02020603050405020304" pitchFamily="18" charset="-78"/>
                <a:cs typeface="Traditional Arabic" panose="02020603050405020304" pitchFamily="18" charset="-78"/>
              </a:endParaRPr>
            </a:p>
          </p:txBody>
        </p:sp>
      </p:grpSp>
      <p:pic>
        <p:nvPicPr>
          <p:cNvPr id="19" name="صورة 18">
            <a:hlinkClick r:id="" action="ppaction://hlinkshowjump?jump=nextslide"/>
          </p:cNvPr>
          <p:cNvPicPr>
            <a:picLocks noChangeAspect="1"/>
          </p:cNvPicPr>
          <p:nvPr/>
        </p:nvPicPr>
        <p:blipFill>
          <a:blip r:embed="rId5" cstate="email">
            <a:extLst>
              <a:ext uri="{BEBA8EAE-BF5A-486C-A8C5-ECC9F3942E4B}">
                <a14:imgProps xmlns="" xmlns:a14="http://schemas.microsoft.com/office/drawing/2010/main">
                  <a14:imgLayer r:embed="">
                    <a14:imgEffect>
                      <a14:sharpenSoften amount="50000"/>
                    </a14:imgEffect>
                    <a14:imgEffect>
                      <a14:brightnessContrast bright="20000" contrast="-40000"/>
                    </a14:imgEffect>
                  </a14:imgLayer>
                </a14:imgProps>
              </a:ext>
              <a:ext uri="{28A0092B-C50C-407E-A947-70E740481C1C}">
                <a14:useLocalDpi xmlns="" xmlns:a14="http://schemas.microsoft.com/office/drawing/2010/main"/>
              </a:ext>
            </a:extLst>
          </a:blip>
          <a:stretch>
            <a:fillRect/>
          </a:stretch>
        </p:blipFill>
        <p:spPr>
          <a:xfrm rot="16200000" flipH="1" flipV="1">
            <a:off x="1403648" y="5981776"/>
            <a:ext cx="881484" cy="881484"/>
          </a:xfrm>
          <a:prstGeom prst="rect">
            <a:avLst/>
          </a:prstGeom>
        </p:spPr>
      </p:pic>
      <p:pic>
        <p:nvPicPr>
          <p:cNvPr id="29" name="صورة 28">
            <a:hlinkClick r:id="" action="ppaction://hlinkshowjump?jump=endshow"/>
          </p:cNvPr>
          <p:cNvPicPr>
            <a:picLocks noChangeAspect="1"/>
          </p:cNvPicPr>
          <p:nvPr/>
        </p:nvPicPr>
        <p:blipFill>
          <a:blip r:embed="rId6" cstate="email">
            <a:extLst>
              <a:ext uri="{28A0092B-C50C-407E-A947-70E740481C1C}">
                <a14:useLocalDpi xmlns="" xmlns:a14="http://schemas.microsoft.com/office/drawing/2010/main"/>
              </a:ext>
            </a:extLst>
          </a:blip>
          <a:stretch>
            <a:fillRect/>
          </a:stretch>
        </p:blipFill>
        <p:spPr>
          <a:xfrm>
            <a:off x="0" y="6022443"/>
            <a:ext cx="840817" cy="840817"/>
          </a:xfrm>
          <a:prstGeom prst="rect">
            <a:avLst/>
          </a:prstGeom>
        </p:spPr>
      </p:pic>
      <p:grpSp>
        <p:nvGrpSpPr>
          <p:cNvPr id="3" name="مجموعة 29"/>
          <p:cNvGrpSpPr/>
          <p:nvPr/>
        </p:nvGrpSpPr>
        <p:grpSpPr>
          <a:xfrm>
            <a:off x="401013" y="1015091"/>
            <a:ext cx="8563475" cy="5364550"/>
            <a:chOff x="936464" y="1322469"/>
            <a:chExt cx="9306780" cy="4932663"/>
          </a:xfrm>
        </p:grpSpPr>
        <p:grpSp>
          <p:nvGrpSpPr>
            <p:cNvPr id="4" name="مجموعة 30"/>
            <p:cNvGrpSpPr/>
            <p:nvPr/>
          </p:nvGrpSpPr>
          <p:grpSpPr>
            <a:xfrm>
              <a:off x="936464" y="1322469"/>
              <a:ext cx="9306780" cy="4932663"/>
              <a:chOff x="523875" y="1116452"/>
              <a:chExt cx="8096250" cy="5120860"/>
            </a:xfrm>
          </p:grpSpPr>
          <p:pic>
            <p:nvPicPr>
              <p:cNvPr id="33" name="صورة 32"/>
              <p:cNvPicPr>
                <a:picLocks noChangeAspect="1"/>
              </p:cNvPicPr>
              <p:nvPr/>
            </p:nvPicPr>
            <p:blipFill>
              <a:blip r:embed="rId7">
                <a:extLst>
                  <a:ext uri="{BEBA8EAE-BF5A-486C-A8C5-ECC9F3942E4B}">
                    <a14:imgProps xmlns="" xmlns:a14="http://schemas.microsoft.com/office/drawing/2010/main">
                      <a14:imgLayer r:embed="">
                        <a14:imgEffect>
                          <a14:sharpenSoften amount="50000"/>
                        </a14:imgEffect>
                        <a14:imgEffect>
                          <a14:brightnessContrast contrast="40000"/>
                        </a14:imgEffect>
                      </a14:imgLayer>
                    </a14:imgProps>
                  </a:ext>
                  <a:ext uri="{28A0092B-C50C-407E-A947-70E740481C1C}">
                    <a14:useLocalDpi xmlns="" xmlns:a14="http://schemas.microsoft.com/office/drawing/2010/main"/>
                  </a:ext>
                </a:extLst>
              </a:blip>
              <a:stretch>
                <a:fillRect/>
              </a:stretch>
            </p:blipFill>
            <p:spPr>
              <a:xfrm>
                <a:off x="523875" y="1116452"/>
                <a:ext cx="8096250" cy="5120860"/>
              </a:xfrm>
              <a:prstGeom prst="rect">
                <a:avLst/>
              </a:prstGeom>
            </p:spPr>
          </p:pic>
          <p:sp>
            <p:nvSpPr>
              <p:cNvPr id="34" name="مربع نص 26"/>
              <p:cNvSpPr txBox="1"/>
              <p:nvPr/>
            </p:nvSpPr>
            <p:spPr>
              <a:xfrm>
                <a:off x="4509263" y="1168232"/>
                <a:ext cx="3830189" cy="4583209"/>
              </a:xfrm>
              <a:prstGeom prst="rect">
                <a:avLst/>
              </a:prstGeom>
              <a:noFill/>
              <a:ln>
                <a:noFill/>
              </a:ln>
              <a:effectLst/>
              <a:scene3d>
                <a:camera prst="orthographicFront">
                  <a:rot lat="0" lon="0" rev="0"/>
                </a:camera>
                <a:lightRig rig="glow" dir="t">
                  <a:rot lat="0" lon="0" rev="14100000"/>
                </a:lightRig>
              </a:scene3d>
              <a:sp3d prstMaterial="softEdge">
                <a:bevelT w="127000" prst="artDeco"/>
              </a:sp3d>
            </p:spPr>
            <p:style>
              <a:lnRef idx="2">
                <a:schemeClr val="dk1"/>
              </a:lnRef>
              <a:fillRef idx="1">
                <a:schemeClr val="lt1"/>
              </a:fillRef>
              <a:effectRef idx="0">
                <a:schemeClr val="dk1"/>
              </a:effectRef>
              <a:fontRef idx="minor">
                <a:schemeClr val="dk1"/>
              </a:fontRef>
            </p:style>
            <p:txBody>
              <a:bodyPr wrap="square" rtlCol="1">
                <a:spAutoFit/>
              </a:bodyPr>
              <a:lstStyle>
                <a:defPPr>
                  <a:defRPr lang="ar-EG"/>
                </a:defPPr>
                <a:lvl1pPr marL="0" algn="r" defTabSz="914400" rtl="1" eaLnBrk="1" latinLnBrk="0" hangingPunct="1">
                  <a:defRPr sz="1800" kern="1200">
                    <a:solidFill>
                      <a:schemeClr val="dk1"/>
                    </a:solidFill>
                    <a:latin typeface="+mn-lt"/>
                    <a:ea typeface="+mn-ea"/>
                    <a:cs typeface="+mn-cs"/>
                  </a:defRPr>
                </a:lvl1pPr>
                <a:lvl2pPr marL="457200" algn="r" defTabSz="914400" rtl="1" eaLnBrk="1" latinLnBrk="0" hangingPunct="1">
                  <a:defRPr sz="1800" kern="1200">
                    <a:solidFill>
                      <a:schemeClr val="dk1"/>
                    </a:solidFill>
                    <a:latin typeface="+mn-lt"/>
                    <a:ea typeface="+mn-ea"/>
                    <a:cs typeface="+mn-cs"/>
                  </a:defRPr>
                </a:lvl2pPr>
                <a:lvl3pPr marL="914400" algn="r" defTabSz="914400" rtl="1" eaLnBrk="1" latinLnBrk="0" hangingPunct="1">
                  <a:defRPr sz="1800" kern="1200">
                    <a:solidFill>
                      <a:schemeClr val="dk1"/>
                    </a:solidFill>
                    <a:latin typeface="+mn-lt"/>
                    <a:ea typeface="+mn-ea"/>
                    <a:cs typeface="+mn-cs"/>
                  </a:defRPr>
                </a:lvl3pPr>
                <a:lvl4pPr marL="1371600" algn="r" defTabSz="914400" rtl="1" eaLnBrk="1" latinLnBrk="0" hangingPunct="1">
                  <a:defRPr sz="1800" kern="1200">
                    <a:solidFill>
                      <a:schemeClr val="dk1"/>
                    </a:solidFill>
                    <a:latin typeface="+mn-lt"/>
                    <a:ea typeface="+mn-ea"/>
                    <a:cs typeface="+mn-cs"/>
                  </a:defRPr>
                </a:lvl4pPr>
                <a:lvl5pPr marL="1828800" algn="r" defTabSz="914400" rtl="1" eaLnBrk="1" latinLnBrk="0" hangingPunct="1">
                  <a:defRPr sz="1800" kern="1200">
                    <a:solidFill>
                      <a:schemeClr val="dk1"/>
                    </a:solidFill>
                    <a:latin typeface="+mn-lt"/>
                    <a:ea typeface="+mn-ea"/>
                    <a:cs typeface="+mn-cs"/>
                  </a:defRPr>
                </a:lvl5pPr>
                <a:lvl6pPr marL="2286000" algn="r" defTabSz="914400" rtl="1" eaLnBrk="1" latinLnBrk="0" hangingPunct="1">
                  <a:defRPr sz="1800" kern="1200">
                    <a:solidFill>
                      <a:schemeClr val="dk1"/>
                    </a:solidFill>
                    <a:latin typeface="+mn-lt"/>
                    <a:ea typeface="+mn-ea"/>
                    <a:cs typeface="+mn-cs"/>
                  </a:defRPr>
                </a:lvl6pPr>
                <a:lvl7pPr marL="2743200" algn="r" defTabSz="914400" rtl="1" eaLnBrk="1" latinLnBrk="0" hangingPunct="1">
                  <a:defRPr sz="1800" kern="1200">
                    <a:solidFill>
                      <a:schemeClr val="dk1"/>
                    </a:solidFill>
                    <a:latin typeface="+mn-lt"/>
                    <a:ea typeface="+mn-ea"/>
                    <a:cs typeface="+mn-cs"/>
                  </a:defRPr>
                </a:lvl7pPr>
                <a:lvl8pPr marL="3200400" algn="r" defTabSz="914400" rtl="1" eaLnBrk="1" latinLnBrk="0" hangingPunct="1">
                  <a:defRPr sz="1800" kern="1200">
                    <a:solidFill>
                      <a:schemeClr val="dk1"/>
                    </a:solidFill>
                    <a:latin typeface="+mn-lt"/>
                    <a:ea typeface="+mn-ea"/>
                    <a:cs typeface="+mn-cs"/>
                  </a:defRPr>
                </a:lvl8pPr>
                <a:lvl9pPr marL="3657600" algn="r" defTabSz="914400" rtl="1" eaLnBrk="1" latinLnBrk="0" hangingPunct="1">
                  <a:defRPr sz="1800" kern="1200">
                    <a:solidFill>
                      <a:schemeClr val="dk1"/>
                    </a:solidFill>
                    <a:latin typeface="+mn-lt"/>
                    <a:ea typeface="+mn-ea"/>
                    <a:cs typeface="+mn-cs"/>
                  </a:defRPr>
                </a:lvl9pPr>
              </a:lstStyle>
              <a:p>
                <a:pPr marL="300552" indent="-300552">
                  <a:buBlip>
                    <a:blip r:embed="rId8"/>
                  </a:buBlip>
                </a:pPr>
                <a:r>
                  <a:rPr lang="ar-EG" b="1" dirty="0"/>
                  <a:t>تقسيم الطلاب إلي أربع مجموعات بحيث يكون الطلاب في كل مجموعة غير متجانسين من الناحية العلمية</a:t>
                </a:r>
              </a:p>
              <a:p>
                <a:pPr marL="300552" indent="-300552">
                  <a:buBlip>
                    <a:blip r:embed="rId8"/>
                  </a:buBlip>
                </a:pPr>
                <a:r>
                  <a:rPr lang="ar-EG" b="1" dirty="0">
                    <a:solidFill>
                      <a:srgbClr val="002060"/>
                    </a:solidFill>
                  </a:rPr>
                  <a:t>يحدد لكل مجموعة قائد وكاتب وهكذا ( أي مهمة لكل فرد في المجموعة تناسب إمكانياته ) </a:t>
                </a:r>
              </a:p>
              <a:p>
                <a:pPr marL="300552" indent="-300552">
                  <a:buBlip>
                    <a:blip r:embed="rId8"/>
                  </a:buBlip>
                </a:pPr>
                <a:r>
                  <a:rPr lang="ar-EG" b="1" dirty="0">
                    <a:solidFill>
                      <a:srgbClr val="C00000"/>
                    </a:solidFill>
                  </a:rPr>
                  <a:t>يتم عرض مختصر للمادة المعرفية من خلال المعلم بواسطة البوربوينت والسبورة والكتاب المدرسي .</a:t>
                </a:r>
              </a:p>
              <a:p>
                <a:pPr marL="300552" indent="-300552">
                  <a:buBlip>
                    <a:blip r:embed="rId8"/>
                  </a:buBlip>
                </a:pPr>
                <a:r>
                  <a:rPr lang="ar-EG" b="1" dirty="0">
                    <a:solidFill>
                      <a:schemeClr val="accent6">
                        <a:lumMod val="50000"/>
                      </a:schemeClr>
                    </a:solidFill>
                  </a:rPr>
                  <a:t>عرض الأنشطة سواء من الكتاب أو ورقة النشاط مرتبة ومتدرجة لموضع الدرس لتحقيق الخبرة المطلوبة .</a:t>
                </a:r>
              </a:p>
              <a:p>
                <a:pPr marL="300552" indent="-300552">
                  <a:buBlip>
                    <a:blip r:embed="rId8"/>
                  </a:buBlip>
                </a:pPr>
                <a:r>
                  <a:rPr lang="ar-EG" b="1" dirty="0">
                    <a:solidFill>
                      <a:srgbClr val="002060"/>
                    </a:solidFill>
                  </a:rPr>
                  <a:t>يقوم المعلم بالمرور بين المجموعات أثناء تنفيذ النشاط وتقديم التوجيه المناسب للمجموعات </a:t>
                </a:r>
              </a:p>
              <a:p>
                <a:pPr marL="300552" indent="-300552">
                  <a:buBlip>
                    <a:blip r:embed="rId8"/>
                  </a:buBlip>
                </a:pPr>
                <a:r>
                  <a:rPr lang="ar-EG" b="1" dirty="0">
                    <a:solidFill>
                      <a:srgbClr val="7030A0"/>
                    </a:solidFill>
                  </a:rPr>
                  <a:t>عرض عمل المجموعات حيث تعرض مجموعة ويستمع الجميع للعرض والمناقشة وتبادل وجهات النظر ودفاع كل منهم عن وجهة نظره ويتم التصويب من المعلم</a:t>
                </a:r>
                <a:endParaRPr lang="ar-SA" b="1" dirty="0">
                  <a:solidFill>
                    <a:srgbClr val="7030A0"/>
                  </a:solidFill>
                </a:endParaRPr>
              </a:p>
            </p:txBody>
          </p:sp>
        </p:grpSp>
        <p:pic>
          <p:nvPicPr>
            <p:cNvPr id="32" name="صورة 31"/>
            <p:cNvPicPr>
              <a:picLocks noChangeAspect="1"/>
            </p:cNvPicPr>
            <p:nvPr/>
          </p:nvPicPr>
          <p:blipFill>
            <a:blip r:embed="rId9" cstate="email">
              <a:extLst>
                <a:ext uri="{BEBA8EAE-BF5A-486C-A8C5-ECC9F3942E4B}">
                  <a14:imgProps xmlns="" xmlns:a14="http://schemas.microsoft.com/office/drawing/2010/main">
                    <a14:imgLayer r:embed="">
                      <a14:imgEffect>
                        <a14:sharpenSoften amount="50000"/>
                      </a14:imgEffect>
                      <a14:imgEffect>
                        <a14:brightnessContrast contrast="40000"/>
                      </a14:imgEffect>
                    </a14:imgLayer>
                  </a14:imgProps>
                </a:ext>
                <a:ext uri="{28A0092B-C50C-407E-A947-70E740481C1C}">
                  <a14:useLocalDpi xmlns="" xmlns:a14="http://schemas.microsoft.com/office/drawing/2010/main"/>
                </a:ext>
              </a:extLst>
            </a:blip>
            <a:stretch>
              <a:fillRect/>
            </a:stretch>
          </p:blipFill>
          <p:spPr>
            <a:xfrm>
              <a:off x="1536750" y="1490174"/>
              <a:ext cx="3809950" cy="4676315"/>
            </a:xfrm>
            <a:prstGeom prst="rect">
              <a:avLst/>
            </a:prstGeom>
          </p:spPr>
        </p:pic>
      </p:grpSp>
    </p:spTree>
    <p:custDataLst>
      <p:tags r:id="rId1"/>
    </p:custDataLst>
    <p:extLst>
      <p:ext uri="{BB962C8B-B14F-4D97-AF65-F5344CB8AC3E}">
        <p14:creationId xmlns="" xmlns:p14="http://schemas.microsoft.com/office/powerpoint/2010/main" val="580552234"/>
      </p:ext>
    </p:extLst>
  </p:cSld>
  <p:clrMapOvr>
    <a:masterClrMapping/>
  </p:clrMapOvr>
  <p:transition spd="slow">
    <p:cover dir="r"/>
    <p:sndAc>
      <p:stSnd>
        <p:snd r:embed="rId3" name="arrow.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6"/>
          <p:cNvGrpSpPr/>
          <p:nvPr/>
        </p:nvGrpSpPr>
        <p:grpSpPr>
          <a:xfrm>
            <a:off x="2329410" y="-27383"/>
            <a:ext cx="4114798" cy="1016950"/>
            <a:chOff x="2274540" y="0"/>
            <a:chExt cx="4457700" cy="845423"/>
          </a:xfrm>
          <a:scene3d>
            <a:camera prst="orthographicFront">
              <a:rot lat="0" lon="0" rev="0"/>
            </a:camera>
            <a:lightRig rig="glow" dir="t">
              <a:rot lat="0" lon="0" rev="14100000"/>
            </a:lightRig>
          </a:scene3d>
        </p:grpSpPr>
        <p:pic>
          <p:nvPicPr>
            <p:cNvPr id="27" name="صورة 26"/>
            <p:cNvPicPr>
              <a:picLocks noChangeAspect="1"/>
            </p:cNvPicPr>
            <p:nvPr/>
          </p:nvPicPr>
          <p:blipFill>
            <a:blip r:embed="rId4">
              <a:extLst>
                <a:ext uri="{BEBA8EAE-BF5A-486C-A8C5-ECC9F3942E4B}">
                  <a14:imgProps xmlns="" xmlns:a14="http://schemas.microsoft.com/office/drawing/2010/main">
                    <a14:imgLayer r:embed="">
                      <a14:imgEffect>
                        <a14:sharpenSoften amount="50000"/>
                      </a14:imgEffect>
                    </a14:imgLayer>
                  </a14:imgProps>
                </a:ext>
                <a:ext uri="{28A0092B-C50C-407E-A947-70E740481C1C}">
                  <a14:useLocalDpi xmlns="" xmlns:a14="http://schemas.microsoft.com/office/drawing/2010/main" val="0"/>
                </a:ext>
              </a:extLst>
            </a:blip>
            <a:stretch>
              <a:fillRect/>
            </a:stretch>
          </p:blipFill>
          <p:spPr>
            <a:xfrm>
              <a:off x="2274540" y="0"/>
              <a:ext cx="4457700" cy="845423"/>
            </a:xfrm>
            <a:prstGeom prst="downArrowCallout">
              <a:avLst/>
            </a:prstGeom>
            <a:ln>
              <a:noFill/>
            </a:ln>
            <a:effectLst/>
            <a:sp3d prstMaterial="softEdge">
              <a:bevelT w="127000" prst="artDeco"/>
            </a:sp3d>
          </p:spPr>
          <p:style>
            <a:lnRef idx="2">
              <a:schemeClr val="dk1"/>
            </a:lnRef>
            <a:fillRef idx="1">
              <a:schemeClr val="lt1"/>
            </a:fillRef>
            <a:effectRef idx="0">
              <a:schemeClr val="dk1"/>
            </a:effectRef>
            <a:fontRef idx="minor">
              <a:schemeClr val="dk1"/>
            </a:fontRef>
          </p:style>
        </p:pic>
        <p:sp>
          <p:nvSpPr>
            <p:cNvPr id="28" name="مستطيل 8"/>
            <p:cNvSpPr/>
            <p:nvPr/>
          </p:nvSpPr>
          <p:spPr>
            <a:xfrm>
              <a:off x="2910614" y="116632"/>
              <a:ext cx="3022009" cy="568346"/>
            </a:xfrm>
            <a:prstGeom prst="downArrowCallout">
              <a:avLst/>
            </a:prstGeom>
            <a:ln>
              <a:noFill/>
            </a:ln>
            <a:effectLst/>
            <a:sp3d prstMaterial="softEdge">
              <a:bevelT w="127000" prst="artDeco"/>
            </a:sp3d>
          </p:spPr>
          <p:txBody>
            <a:bodyPr wrap="none">
              <a:spAutoFit/>
            </a:bodyPr>
            <a:lst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ar-SA" sz="2300" b="1" dirty="0">
                  <a:ln w="10541" cmpd="sng">
                    <a:solidFill>
                      <a:srgbClr val="7FD13B">
                        <a:shade val="88000"/>
                        <a:satMod val="110000"/>
                      </a:srgbClr>
                    </a:solidFill>
                    <a:prstDash val="solid"/>
                  </a:ln>
                  <a:solidFill>
                    <a:srgbClr val="002060"/>
                  </a:solidFill>
                  <a:latin typeface="Traditional Arabic" panose="02020603050405020304" pitchFamily="18" charset="-78"/>
                  <a:cs typeface="Traditional Arabic" panose="02020603050405020304" pitchFamily="18" charset="-78"/>
                </a:rPr>
                <a:t>استراتيجية : داخل وخارج الدائرة</a:t>
              </a:r>
              <a:endParaRPr lang="ar-EG" sz="2300" b="1" dirty="0">
                <a:ln w="10541" cmpd="sng">
                  <a:solidFill>
                    <a:srgbClr val="7FD13B">
                      <a:shade val="88000"/>
                      <a:satMod val="110000"/>
                    </a:srgbClr>
                  </a:solidFill>
                  <a:prstDash val="solid"/>
                </a:ln>
                <a:solidFill>
                  <a:srgbClr val="FF0000"/>
                </a:solidFill>
                <a:effectLst>
                  <a:outerShdw blurRad="38100" dist="38100" dir="2700000" algn="tl">
                    <a:srgbClr val="000000">
                      <a:alpha val="43137"/>
                    </a:srgbClr>
                  </a:outerShdw>
                </a:effectLst>
                <a:latin typeface="Traditional Arabic" panose="02020603050405020304" pitchFamily="18" charset="-78"/>
                <a:cs typeface="Traditional Arabic" panose="02020603050405020304" pitchFamily="18" charset="-78"/>
              </a:endParaRPr>
            </a:p>
          </p:txBody>
        </p:sp>
      </p:grpSp>
      <p:pic>
        <p:nvPicPr>
          <p:cNvPr id="20" name="صورة 19">
            <a:hlinkClick r:id="" action="ppaction://hlinkshowjump?jump=nextslide"/>
          </p:cNvPr>
          <p:cNvPicPr>
            <a:picLocks noChangeAspect="1"/>
          </p:cNvPicPr>
          <p:nvPr/>
        </p:nvPicPr>
        <p:blipFill>
          <a:blip r:embed="rId5" cstate="print">
            <a:extLst>
              <a:ext uri="{BEBA8EAE-BF5A-486C-A8C5-ECC9F3942E4B}">
                <a14:imgProps xmlns="" xmlns:a14="http://schemas.microsoft.com/office/drawing/2010/main">
                  <a14:imgLayer r:embed="">
                    <a14:imgEffect>
                      <a14:sharpenSoften amount="50000"/>
                    </a14:imgEffect>
                    <a14:imgEffect>
                      <a14:brightnessContrast bright="20000" contrast="-40000"/>
                    </a14:imgEffect>
                  </a14:imgLayer>
                </a14:imgProps>
              </a:ext>
              <a:ext uri="{28A0092B-C50C-407E-A947-70E740481C1C}">
                <a14:useLocalDpi xmlns="" xmlns:a14="http://schemas.microsoft.com/office/drawing/2010/main" val="0"/>
              </a:ext>
            </a:extLst>
          </a:blip>
          <a:stretch>
            <a:fillRect/>
          </a:stretch>
        </p:blipFill>
        <p:spPr>
          <a:xfrm rot="16200000" flipH="1" flipV="1">
            <a:off x="2440421" y="5712965"/>
            <a:ext cx="799498" cy="753763"/>
          </a:xfrm>
          <a:prstGeom prst="rect">
            <a:avLst/>
          </a:prstGeom>
        </p:spPr>
      </p:pic>
      <p:pic>
        <p:nvPicPr>
          <p:cNvPr id="21" name="صورة 20">
            <a:hlinkClick r:id="" action="ppaction://hlinkshowjump?jump=endshow"/>
          </p:cNvPr>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800777" y="5760762"/>
            <a:ext cx="718988" cy="762614"/>
          </a:xfrm>
          <a:prstGeom prst="rect">
            <a:avLst/>
          </a:prstGeom>
        </p:spPr>
      </p:pic>
      <p:grpSp>
        <p:nvGrpSpPr>
          <p:cNvPr id="3" name="مجموعة 2"/>
          <p:cNvGrpSpPr/>
          <p:nvPr/>
        </p:nvGrpSpPr>
        <p:grpSpPr>
          <a:xfrm>
            <a:off x="616053" y="947197"/>
            <a:ext cx="7958292" cy="4865603"/>
            <a:chOff x="739798" y="1263148"/>
            <a:chExt cx="9556859" cy="6488596"/>
          </a:xfrm>
        </p:grpSpPr>
        <p:grpSp>
          <p:nvGrpSpPr>
            <p:cNvPr id="4" name="مجموعة 22"/>
            <p:cNvGrpSpPr/>
            <p:nvPr/>
          </p:nvGrpSpPr>
          <p:grpSpPr>
            <a:xfrm>
              <a:off x="739798" y="1263148"/>
              <a:ext cx="9556859" cy="6488596"/>
              <a:chOff x="523875" y="1116452"/>
              <a:chExt cx="8096250" cy="5120860"/>
            </a:xfrm>
          </p:grpSpPr>
          <p:pic>
            <p:nvPicPr>
              <p:cNvPr id="25" name="صورة 24"/>
              <p:cNvPicPr>
                <a:picLocks noChangeAspect="1"/>
              </p:cNvPicPr>
              <p:nvPr/>
            </p:nvPicPr>
            <p:blipFill>
              <a:blip r:embed="rId7">
                <a:extLst>
                  <a:ext uri="{BEBA8EAE-BF5A-486C-A8C5-ECC9F3942E4B}">
                    <a14:imgProps xmlns="" xmlns:a14="http://schemas.microsoft.com/office/drawing/2010/main">
                      <a14:imgLayer r:embed="">
                        <a14:imgEffect>
                          <a14:sharpenSoften amount="50000"/>
                        </a14:imgEffect>
                        <a14:imgEffect>
                          <a14:brightnessContrast contrast="40000"/>
                        </a14:imgEffect>
                      </a14:imgLayer>
                    </a14:imgProps>
                  </a:ext>
                  <a:ext uri="{28A0092B-C50C-407E-A947-70E740481C1C}">
                    <a14:useLocalDpi xmlns="" xmlns:a14="http://schemas.microsoft.com/office/drawing/2010/main" val="0"/>
                  </a:ext>
                </a:extLst>
              </a:blip>
              <a:stretch>
                <a:fillRect/>
              </a:stretch>
            </p:blipFill>
            <p:spPr>
              <a:xfrm>
                <a:off x="523875" y="1116452"/>
                <a:ext cx="8096250" cy="5120860"/>
              </a:xfrm>
              <a:prstGeom prst="rect">
                <a:avLst/>
              </a:prstGeom>
            </p:spPr>
          </p:pic>
          <p:sp>
            <p:nvSpPr>
              <p:cNvPr id="26" name="مربع نص 26"/>
              <p:cNvSpPr txBox="1"/>
              <p:nvPr/>
            </p:nvSpPr>
            <p:spPr>
              <a:xfrm>
                <a:off x="4509263" y="1171133"/>
                <a:ext cx="3830189" cy="3984254"/>
              </a:xfrm>
              <a:prstGeom prst="rect">
                <a:avLst/>
              </a:prstGeom>
              <a:noFill/>
              <a:ln>
                <a:noFill/>
              </a:ln>
              <a:effectLst/>
              <a:scene3d>
                <a:camera prst="orthographicFront">
                  <a:rot lat="0" lon="0" rev="0"/>
                </a:camera>
                <a:lightRig rig="glow" dir="t">
                  <a:rot lat="0" lon="0" rev="14100000"/>
                </a:lightRig>
              </a:scene3d>
              <a:sp3d prstMaterial="softEdge">
                <a:bevelT w="127000" prst="artDeco"/>
              </a:sp3d>
            </p:spPr>
            <p:style>
              <a:lnRef idx="2">
                <a:schemeClr val="dk1"/>
              </a:lnRef>
              <a:fillRef idx="1">
                <a:schemeClr val="lt1"/>
              </a:fillRef>
              <a:effectRef idx="0">
                <a:schemeClr val="dk1"/>
              </a:effectRef>
              <a:fontRef idx="minor">
                <a:schemeClr val="dk1"/>
              </a:fontRef>
            </p:style>
            <p:txBody>
              <a:bodyPr wrap="square" rtlCol="1">
                <a:spAutoFit/>
              </a:bodyPr>
              <a:lstStyle>
                <a:defPPr>
                  <a:defRPr lang="ar-EG"/>
                </a:defPPr>
                <a:lvl1pPr marL="0" algn="r" defTabSz="914400" rtl="1" eaLnBrk="1" latinLnBrk="0" hangingPunct="1">
                  <a:defRPr sz="1800" kern="1200">
                    <a:solidFill>
                      <a:schemeClr val="dk1"/>
                    </a:solidFill>
                    <a:latin typeface="+mn-lt"/>
                    <a:ea typeface="+mn-ea"/>
                    <a:cs typeface="+mn-cs"/>
                  </a:defRPr>
                </a:lvl1pPr>
                <a:lvl2pPr marL="457200" algn="r" defTabSz="914400" rtl="1" eaLnBrk="1" latinLnBrk="0" hangingPunct="1">
                  <a:defRPr sz="1800" kern="1200">
                    <a:solidFill>
                      <a:schemeClr val="dk1"/>
                    </a:solidFill>
                    <a:latin typeface="+mn-lt"/>
                    <a:ea typeface="+mn-ea"/>
                    <a:cs typeface="+mn-cs"/>
                  </a:defRPr>
                </a:lvl2pPr>
                <a:lvl3pPr marL="914400" algn="r" defTabSz="914400" rtl="1" eaLnBrk="1" latinLnBrk="0" hangingPunct="1">
                  <a:defRPr sz="1800" kern="1200">
                    <a:solidFill>
                      <a:schemeClr val="dk1"/>
                    </a:solidFill>
                    <a:latin typeface="+mn-lt"/>
                    <a:ea typeface="+mn-ea"/>
                    <a:cs typeface="+mn-cs"/>
                  </a:defRPr>
                </a:lvl3pPr>
                <a:lvl4pPr marL="1371600" algn="r" defTabSz="914400" rtl="1" eaLnBrk="1" latinLnBrk="0" hangingPunct="1">
                  <a:defRPr sz="1800" kern="1200">
                    <a:solidFill>
                      <a:schemeClr val="dk1"/>
                    </a:solidFill>
                    <a:latin typeface="+mn-lt"/>
                    <a:ea typeface="+mn-ea"/>
                    <a:cs typeface="+mn-cs"/>
                  </a:defRPr>
                </a:lvl4pPr>
                <a:lvl5pPr marL="1828800" algn="r" defTabSz="914400" rtl="1" eaLnBrk="1" latinLnBrk="0" hangingPunct="1">
                  <a:defRPr sz="1800" kern="1200">
                    <a:solidFill>
                      <a:schemeClr val="dk1"/>
                    </a:solidFill>
                    <a:latin typeface="+mn-lt"/>
                    <a:ea typeface="+mn-ea"/>
                    <a:cs typeface="+mn-cs"/>
                  </a:defRPr>
                </a:lvl5pPr>
                <a:lvl6pPr marL="2286000" algn="r" defTabSz="914400" rtl="1" eaLnBrk="1" latinLnBrk="0" hangingPunct="1">
                  <a:defRPr sz="1800" kern="1200">
                    <a:solidFill>
                      <a:schemeClr val="dk1"/>
                    </a:solidFill>
                    <a:latin typeface="+mn-lt"/>
                    <a:ea typeface="+mn-ea"/>
                    <a:cs typeface="+mn-cs"/>
                  </a:defRPr>
                </a:lvl6pPr>
                <a:lvl7pPr marL="2743200" algn="r" defTabSz="914400" rtl="1" eaLnBrk="1" latinLnBrk="0" hangingPunct="1">
                  <a:defRPr sz="1800" kern="1200">
                    <a:solidFill>
                      <a:schemeClr val="dk1"/>
                    </a:solidFill>
                    <a:latin typeface="+mn-lt"/>
                    <a:ea typeface="+mn-ea"/>
                    <a:cs typeface="+mn-cs"/>
                  </a:defRPr>
                </a:lvl7pPr>
                <a:lvl8pPr marL="3200400" algn="r" defTabSz="914400" rtl="1" eaLnBrk="1" latinLnBrk="0" hangingPunct="1">
                  <a:defRPr sz="1800" kern="1200">
                    <a:solidFill>
                      <a:schemeClr val="dk1"/>
                    </a:solidFill>
                    <a:latin typeface="+mn-lt"/>
                    <a:ea typeface="+mn-ea"/>
                    <a:cs typeface="+mn-cs"/>
                  </a:defRPr>
                </a:lvl8pPr>
                <a:lvl9pPr marL="3657600" algn="r" defTabSz="914400" rtl="1" eaLnBrk="1" latinLnBrk="0" hangingPunct="1">
                  <a:defRPr sz="1800" kern="1200">
                    <a:solidFill>
                      <a:schemeClr val="dk1"/>
                    </a:solidFill>
                    <a:latin typeface="+mn-lt"/>
                    <a:ea typeface="+mn-ea"/>
                    <a:cs typeface="+mn-cs"/>
                  </a:defRPr>
                </a:lvl9pPr>
              </a:lstStyle>
              <a:p>
                <a:pPr marL="263332" indent="-263332">
                  <a:buFontTx/>
                  <a:buBlip>
                    <a:blip r:embed="rId8"/>
                  </a:buBlip>
                </a:pPr>
                <a:r>
                  <a:rPr lang="ar-EG" sz="2000" b="1" dirty="0">
                    <a:solidFill>
                      <a:prstClr val="black"/>
                    </a:solidFill>
                  </a:rPr>
                  <a:t>يقسم المعلم الطلاب إلي أربعة مجاميع </a:t>
                </a:r>
              </a:p>
              <a:p>
                <a:pPr marL="263332" indent="-263332">
                  <a:buFontTx/>
                  <a:buBlip>
                    <a:blip r:embed="rId8"/>
                  </a:buBlip>
                </a:pPr>
                <a:r>
                  <a:rPr lang="ar-EG" sz="2000" b="1" dirty="0">
                    <a:solidFill>
                      <a:prstClr val="black"/>
                    </a:solidFill>
                  </a:rPr>
                  <a:t>تشكل كل مجموعتين دائرة داخلية ودائرة خارجية </a:t>
                </a:r>
              </a:p>
              <a:p>
                <a:pPr marL="263332" indent="-263332">
                  <a:buFontTx/>
                  <a:buBlip>
                    <a:blip r:embed="rId8"/>
                  </a:buBlip>
                </a:pPr>
                <a:r>
                  <a:rPr lang="ar-EG" sz="2000" b="1" dirty="0">
                    <a:solidFill>
                      <a:prstClr val="black"/>
                    </a:solidFill>
                  </a:rPr>
                  <a:t>طلاب الدائرة الداخلية يقابلون طلاب الدائرة الخارجية وجها لوجه </a:t>
                </a:r>
              </a:p>
              <a:p>
                <a:pPr marL="263332" indent="-263332">
                  <a:buFontTx/>
                  <a:buBlip>
                    <a:blip r:embed="rId8"/>
                  </a:buBlip>
                </a:pPr>
                <a:r>
                  <a:rPr lang="ar-EG" sz="2000" b="1" dirty="0">
                    <a:solidFill>
                      <a:prstClr val="black"/>
                    </a:solidFill>
                  </a:rPr>
                  <a:t>يعطي المعلم طلاب الدائرة الداخلية بطاقات تحتوي علي أسئلة وإجاباتها في جهة واحدة من البطاقة </a:t>
                </a:r>
              </a:p>
              <a:p>
                <a:pPr marL="263332" indent="-263332">
                  <a:buFontTx/>
                  <a:buBlip>
                    <a:blip r:embed="rId8"/>
                  </a:buBlip>
                </a:pPr>
                <a:r>
                  <a:rPr lang="ar-EG" sz="2000" b="1" dirty="0">
                    <a:solidFill>
                      <a:prstClr val="black"/>
                    </a:solidFill>
                  </a:rPr>
                  <a:t>يطرح كل طالب في الدائرة الداخلية سؤالا للطالب الذي يقابله ثم تتحرك الدائرة </a:t>
                </a:r>
              </a:p>
              <a:p>
                <a:pPr marL="263332" indent="-263332">
                  <a:buFontTx/>
                  <a:buBlip>
                    <a:blip r:embed="rId8"/>
                  </a:buBlip>
                </a:pPr>
                <a:r>
                  <a:rPr lang="ar-EG" sz="2000" b="1" dirty="0">
                    <a:solidFill>
                      <a:prstClr val="black"/>
                    </a:solidFill>
                  </a:rPr>
                  <a:t>تستمر الدائرة الخارجية بالدوران حتي تكتمل الدورة</a:t>
                </a:r>
              </a:p>
            </p:txBody>
          </p:sp>
        </p:grpSp>
        <p:pic>
          <p:nvPicPr>
            <p:cNvPr id="12" name="صورة 11"/>
            <p:cNvPicPr>
              <a:picLocks noChangeAspect="1"/>
            </p:cNvPicPr>
            <p:nvPr/>
          </p:nvPicPr>
          <p:blipFill>
            <a:blip r:embed="rId9">
              <a:clrChange>
                <a:clrFrom>
                  <a:srgbClr val="FFFFFF"/>
                </a:clrFrom>
                <a:clrTo>
                  <a:srgbClr val="FFFFFF">
                    <a:alpha val="0"/>
                  </a:srgbClr>
                </a:clrTo>
              </a:clrChange>
              <a:extLst>
                <a:ext uri="{BEBA8EAE-BF5A-486C-A8C5-ECC9F3942E4B}">
                  <a14:imgProps xmlns="" xmlns:a14="http://schemas.microsoft.com/office/drawing/2010/main">
                    <a14:imgLayer r:embed="">
                      <a14:imgEffect>
                        <a14:sharpenSoften amount="50000"/>
                      </a14:imgEffect>
                      <a14:imgEffect>
                        <a14:brightnessContrast contrast="40000"/>
                      </a14:imgEffect>
                    </a14:imgLayer>
                  </a14:imgProps>
                </a:ext>
                <a:ext uri="{28A0092B-C50C-407E-A947-70E740481C1C}">
                  <a14:useLocalDpi xmlns="" xmlns:a14="http://schemas.microsoft.com/office/drawing/2010/main" val="0"/>
                </a:ext>
              </a:extLst>
            </a:blip>
            <a:stretch>
              <a:fillRect/>
            </a:stretch>
          </p:blipFill>
          <p:spPr>
            <a:xfrm>
              <a:off x="1202308" y="1843172"/>
              <a:ext cx="4226876" cy="5429598"/>
            </a:xfrm>
            <a:prstGeom prst="rect">
              <a:avLst/>
            </a:prstGeom>
          </p:spPr>
        </p:pic>
      </p:grpSp>
    </p:spTree>
    <p:custDataLst>
      <p:tags r:id="rId1"/>
    </p:custDataLst>
    <p:extLst>
      <p:ext uri="{BB962C8B-B14F-4D97-AF65-F5344CB8AC3E}">
        <p14:creationId xmlns="" xmlns:p14="http://schemas.microsoft.com/office/powerpoint/2010/main" val="3127934471"/>
      </p:ext>
    </p:extLst>
  </p:cSld>
  <p:clrMapOvr>
    <a:masterClrMapping/>
  </p:clrMapOvr>
  <p:transition spd="slow">
    <p:cover dir="r"/>
    <p:sndAc>
      <p:stSnd>
        <p:snd r:embed="rId3" name="arrow.wav"/>
      </p:stSnd>
    </p:sndAc>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1" descr="D:\Work2\arrow_right.png">
            <a:hlinkClick r:id="" action="ppaction://hlinkshowjump?jump=previousslide"/>
            <a:hlinkHover r:id="" action="ppaction://noaction" highlightClick="1">
              <a:snd r:embed="rId2" name="السابق.wav"/>
            </a:hlinkHover>
          </p:cNvPr>
          <p:cNvPicPr>
            <a:picLocks noChangeAspect="1" noChangeArrowheads="1"/>
          </p:cNvPicPr>
          <p:nvPr/>
        </p:nvPicPr>
        <p:blipFill>
          <a:blip r:embed="rId3" cstate="print"/>
          <a:srcRect/>
          <a:stretch>
            <a:fillRect/>
          </a:stretch>
        </p:blipFill>
        <p:spPr bwMode="auto">
          <a:xfrm rot="-6941670">
            <a:off x="-223838" y="735013"/>
            <a:ext cx="1343025" cy="1006476"/>
          </a:xfrm>
          <a:prstGeom prst="rect">
            <a:avLst/>
          </a:prstGeom>
          <a:noFill/>
          <a:ln w="9525">
            <a:noFill/>
            <a:miter lim="800000"/>
            <a:headEnd/>
            <a:tailEnd/>
          </a:ln>
        </p:spPr>
      </p:pic>
      <p:pic>
        <p:nvPicPr>
          <p:cNvPr id="5" name="Picture 12" descr="D:\Work2\arrow_next.png">
            <a:hlinkClick r:id="" action="ppaction://hlinkshowjump?jump=nextslide"/>
            <a:hlinkHover r:id="" action="ppaction://noaction" highlightClick="1">
              <a:snd r:embed="rId4" name="التالي.wav"/>
            </a:hlinkHover>
          </p:cNvPr>
          <p:cNvPicPr>
            <a:picLocks noChangeAspect="1" noChangeArrowheads="1"/>
          </p:cNvPicPr>
          <p:nvPr/>
        </p:nvPicPr>
        <p:blipFill>
          <a:blip r:embed="rId5" cstate="print"/>
          <a:srcRect/>
          <a:stretch>
            <a:fillRect/>
          </a:stretch>
        </p:blipFill>
        <p:spPr bwMode="auto">
          <a:xfrm rot="-3900995">
            <a:off x="-131763" y="4022726"/>
            <a:ext cx="1235075" cy="939800"/>
          </a:xfrm>
          <a:prstGeom prst="rect">
            <a:avLst/>
          </a:prstGeom>
          <a:noFill/>
          <a:ln w="9525">
            <a:noFill/>
            <a:miter lim="800000"/>
            <a:headEnd/>
            <a:tailEnd/>
          </a:ln>
        </p:spPr>
      </p:pic>
      <p:sp>
        <p:nvSpPr>
          <p:cNvPr id="6" name="مخطط انسيابي: محطة طرفية 5">
            <a:hlinkHover r:id="rId6" action="ppaction://hlinksldjump" highlightClick="1">
              <a:snd r:embed="rId7" name="الترجمة من Google.wav"/>
            </a:hlinkHover>
          </p:cNvPr>
          <p:cNvSpPr/>
          <p:nvPr/>
        </p:nvSpPr>
        <p:spPr>
          <a:xfrm rot="16200000">
            <a:off x="-540543" y="2636044"/>
            <a:ext cx="1944687" cy="504825"/>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400" b="1" dirty="0">
                <a:solidFill>
                  <a:schemeClr val="bg1">
                    <a:lumMod val="85000"/>
                  </a:schemeClr>
                </a:solidFill>
                <a:effectLst>
                  <a:outerShdw blurRad="38100" dist="38100" dir="2700000" algn="tl">
                    <a:srgbClr val="000000">
                      <a:alpha val="43137"/>
                    </a:srgbClr>
                  </a:outerShdw>
                </a:effectLst>
              </a:rPr>
              <a:t>الرئيسية</a:t>
            </a:r>
          </a:p>
        </p:txBody>
      </p:sp>
      <p:pic>
        <p:nvPicPr>
          <p:cNvPr id="7" name="Picture 8" descr="D:\Work2\exxit.png">
            <a:hlinkClick r:id="" action="ppaction://hlinkshowjump?jump=endshow"/>
            <a:hlinkHover r:id="" action="ppaction://noaction" highlightClick="1">
              <a:snd r:embed="rId8" name="الترجمة من Google_2.wav"/>
            </a:hlinkHover>
          </p:cNvPr>
          <p:cNvPicPr>
            <a:picLocks noChangeAspect="1" noChangeArrowheads="1"/>
          </p:cNvPicPr>
          <p:nvPr/>
        </p:nvPicPr>
        <p:blipFill>
          <a:blip r:embed="rId9" cstate="print"/>
          <a:srcRect/>
          <a:stretch>
            <a:fillRect/>
          </a:stretch>
        </p:blipFill>
        <p:spPr bwMode="auto">
          <a:xfrm>
            <a:off x="0" y="5589588"/>
            <a:ext cx="981075" cy="981075"/>
          </a:xfrm>
          <a:prstGeom prst="rect">
            <a:avLst/>
          </a:prstGeom>
          <a:noFill/>
          <a:ln w="9525">
            <a:noFill/>
            <a:miter lim="800000"/>
            <a:headEnd/>
            <a:tailEnd/>
          </a:ln>
        </p:spPr>
      </p:pic>
      <p:sp>
        <p:nvSpPr>
          <p:cNvPr id="9" name="مخطط انسيابي: تحضير 8"/>
          <p:cNvSpPr/>
          <p:nvPr/>
        </p:nvSpPr>
        <p:spPr>
          <a:xfrm>
            <a:off x="2033588" y="344488"/>
            <a:ext cx="6121400" cy="719137"/>
          </a:xfrm>
          <a:prstGeom prst="flowChartPreparation">
            <a:avLst/>
          </a:prstGeom>
        </p:spPr>
        <p:style>
          <a:lnRef idx="3">
            <a:schemeClr val="lt1"/>
          </a:lnRef>
          <a:fillRef idx="1">
            <a:schemeClr val="accent1"/>
          </a:fillRef>
          <a:effectRef idx="1">
            <a:schemeClr val="accent1"/>
          </a:effectRef>
          <a:fontRef idx="minor">
            <a:schemeClr val="lt1"/>
          </a:fontRef>
        </p:style>
        <p:txBody>
          <a:bodyPr rtlCol="1" anchor="ctr"/>
          <a:lstStyle/>
          <a:p>
            <a:pPr algn="ctr" fontAlgn="auto">
              <a:spcBef>
                <a:spcPts val="0"/>
              </a:spcBef>
              <a:spcAft>
                <a:spcPts val="0"/>
              </a:spcAft>
              <a:defRPr/>
            </a:pPr>
            <a:r>
              <a:rPr lang="ar-SA" sz="3200" b="1" dirty="0">
                <a:solidFill>
                  <a:schemeClr val="accent4">
                    <a:lumMod val="20000"/>
                    <a:lumOff val="80000"/>
                  </a:schemeClr>
                </a:solidFill>
                <a:effectLst>
                  <a:outerShdw blurRad="38100" dist="38100" dir="2700000" algn="tl">
                    <a:srgbClr val="000000">
                      <a:alpha val="43137"/>
                    </a:srgbClr>
                  </a:outerShdw>
                </a:effectLst>
                <a:latin typeface="ae_AlMothnna" pitchFamily="34" charset="-78"/>
                <a:cs typeface="ae_AlMothnna" pitchFamily="34" charset="-78"/>
              </a:rPr>
              <a:t>الوحدة الثامنة </a:t>
            </a:r>
          </a:p>
        </p:txBody>
      </p:sp>
      <p:grpSp>
        <p:nvGrpSpPr>
          <p:cNvPr id="36871" name="Group 10"/>
          <p:cNvGrpSpPr>
            <a:grpSpLocks/>
          </p:cNvGrpSpPr>
          <p:nvPr/>
        </p:nvGrpSpPr>
        <p:grpSpPr bwMode="auto">
          <a:xfrm>
            <a:off x="1025525" y="1101725"/>
            <a:ext cx="8088313" cy="5640388"/>
            <a:chOff x="1025318" y="1101537"/>
            <a:chExt cx="8087919" cy="5639831"/>
          </a:xfrm>
        </p:grpSpPr>
        <p:pic>
          <p:nvPicPr>
            <p:cNvPr id="36874" name="Picture 1"/>
            <p:cNvPicPr>
              <a:picLocks noChangeAspect="1"/>
            </p:cNvPicPr>
            <p:nvPr/>
          </p:nvPicPr>
          <p:blipFill>
            <a:blip r:embed="rId10" cstate="print"/>
            <a:srcRect/>
            <a:stretch>
              <a:fillRect/>
            </a:stretch>
          </p:blipFill>
          <p:spPr bwMode="auto">
            <a:xfrm rot="-705579">
              <a:off x="8381085" y="1148720"/>
              <a:ext cx="588365" cy="1217340"/>
            </a:xfrm>
            <a:prstGeom prst="rect">
              <a:avLst/>
            </a:prstGeom>
            <a:noFill/>
            <a:ln w="9525">
              <a:noFill/>
              <a:miter lim="800000"/>
              <a:headEnd/>
              <a:tailEnd/>
            </a:ln>
          </p:spPr>
        </p:pic>
        <p:pic>
          <p:nvPicPr>
            <p:cNvPr id="36875" name="Picture 2"/>
            <p:cNvPicPr>
              <a:picLocks noChangeAspect="1"/>
            </p:cNvPicPr>
            <p:nvPr/>
          </p:nvPicPr>
          <p:blipFill>
            <a:blip r:embed="rId11" cstate="print"/>
            <a:srcRect/>
            <a:stretch>
              <a:fillRect/>
            </a:stretch>
          </p:blipFill>
          <p:spPr bwMode="auto">
            <a:xfrm>
              <a:off x="8375569" y="4653136"/>
              <a:ext cx="737668" cy="1504950"/>
            </a:xfrm>
            <a:prstGeom prst="rect">
              <a:avLst/>
            </a:prstGeom>
            <a:noFill/>
            <a:ln w="9525">
              <a:noFill/>
              <a:miter lim="800000"/>
              <a:headEnd/>
              <a:tailEnd/>
            </a:ln>
          </p:spPr>
        </p:pic>
        <p:pic>
          <p:nvPicPr>
            <p:cNvPr id="36876" name="Picture 7"/>
            <p:cNvPicPr>
              <a:picLocks noChangeAspect="1"/>
            </p:cNvPicPr>
            <p:nvPr/>
          </p:nvPicPr>
          <p:blipFill>
            <a:blip r:embed="rId12" cstate="print">
              <a:lum bright="70000" contrast="-70000"/>
            </a:blip>
            <a:srcRect/>
            <a:stretch>
              <a:fillRect/>
            </a:stretch>
          </p:blipFill>
          <p:spPr bwMode="auto">
            <a:xfrm>
              <a:off x="1025318" y="1101537"/>
              <a:ext cx="7350251" cy="5639831"/>
            </a:xfrm>
            <a:prstGeom prst="rect">
              <a:avLst/>
            </a:prstGeom>
            <a:noFill/>
            <a:ln w="9525">
              <a:noFill/>
              <a:miter lim="800000"/>
              <a:headEnd/>
              <a:tailEnd/>
            </a:ln>
          </p:spPr>
        </p:pic>
        <p:pic>
          <p:nvPicPr>
            <p:cNvPr id="36877" name="Picture 9"/>
            <p:cNvPicPr>
              <a:picLocks noChangeAspect="1"/>
            </p:cNvPicPr>
            <p:nvPr/>
          </p:nvPicPr>
          <p:blipFill>
            <a:blip r:embed="rId13" cstate="print"/>
            <a:srcRect/>
            <a:stretch>
              <a:fillRect/>
            </a:stretch>
          </p:blipFill>
          <p:spPr bwMode="auto">
            <a:xfrm>
              <a:off x="8375569" y="2970024"/>
              <a:ext cx="737668" cy="1251064"/>
            </a:xfrm>
            <a:prstGeom prst="rect">
              <a:avLst/>
            </a:prstGeom>
            <a:noFill/>
            <a:ln w="9525">
              <a:noFill/>
              <a:miter lim="800000"/>
              <a:headEnd/>
              <a:tailEnd/>
            </a:ln>
          </p:spPr>
        </p:pic>
      </p:grpSp>
      <p:pic>
        <p:nvPicPr>
          <p:cNvPr id="49154" name="Picture 2"/>
          <p:cNvPicPr>
            <a:picLocks noChangeAspect="1" noChangeArrowheads="1"/>
          </p:cNvPicPr>
          <p:nvPr/>
        </p:nvPicPr>
        <p:blipFill>
          <a:blip r:embed="rId14" cstate="print"/>
          <a:srcRect/>
          <a:stretch>
            <a:fillRect/>
          </a:stretch>
        </p:blipFill>
        <p:spPr bwMode="auto">
          <a:xfrm>
            <a:off x="4427538" y="1293813"/>
            <a:ext cx="3862387" cy="1244600"/>
          </a:xfrm>
          <a:prstGeom prst="rect">
            <a:avLst/>
          </a:prstGeom>
          <a:noFill/>
          <a:ln w="9525">
            <a:noFill/>
            <a:miter lim="800000"/>
            <a:headEnd/>
            <a:tailEnd/>
          </a:ln>
          <a:effectLst/>
        </p:spPr>
      </p:pic>
      <p:pic>
        <p:nvPicPr>
          <p:cNvPr id="49155" name="Picture 3"/>
          <p:cNvPicPr>
            <a:picLocks noChangeAspect="1" noChangeArrowheads="1"/>
          </p:cNvPicPr>
          <p:nvPr/>
        </p:nvPicPr>
        <p:blipFill>
          <a:blip r:embed="rId15" cstate="print"/>
          <a:srcRect/>
          <a:stretch>
            <a:fillRect/>
          </a:stretch>
        </p:blipFill>
        <p:spPr bwMode="auto">
          <a:xfrm>
            <a:off x="1173163" y="2538413"/>
            <a:ext cx="7119937" cy="3309937"/>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4"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to="" calcmode="lin" valueType="num">
                                      <p:cBhvr>
                                        <p:cTn id="10" dur="1" fill="hold"/>
                                        <p:tgtEl>
                                          <p:spTgt spid="4"/>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to="" calcmode="lin" valueType="num">
                                      <p:cBhvr>
                                        <p:cTn id="13" dur="1" fill="hold"/>
                                        <p:tgtEl>
                                          <p:spTgt spid="5"/>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circle(in)">
                                      <p:cBhvr>
                                        <p:cTn id="21" dur="2000"/>
                                        <p:tgtEl>
                                          <p:spTgt spid="9"/>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6" presetClass="entr" presetSubtype="0" fill="hold" nodeType="clickEffect">
                                  <p:stCondLst>
                                    <p:cond delay="0"/>
                                  </p:stCondLst>
                                  <p:childTnLst>
                                    <p:set>
                                      <p:cBhvr>
                                        <p:cTn id="25" dur="1" fill="hold">
                                          <p:stCondLst>
                                            <p:cond delay="0"/>
                                          </p:stCondLst>
                                        </p:cTn>
                                        <p:tgtEl>
                                          <p:spTgt spid="49154"/>
                                        </p:tgtEl>
                                        <p:attrNameLst>
                                          <p:attrName>style.visibility</p:attrName>
                                        </p:attrNameLst>
                                      </p:cBhvr>
                                      <p:to>
                                        <p:strVal val="visible"/>
                                      </p:to>
                                    </p:set>
                                    <p:animEffect transition="in" filter="wipe(down)">
                                      <p:cBhvr>
                                        <p:cTn id="26" dur="580">
                                          <p:stCondLst>
                                            <p:cond delay="0"/>
                                          </p:stCondLst>
                                        </p:cTn>
                                        <p:tgtEl>
                                          <p:spTgt spid="49154"/>
                                        </p:tgtEl>
                                      </p:cBhvr>
                                    </p:animEffect>
                                    <p:anim calcmode="lin" valueType="num">
                                      <p:cBhvr>
                                        <p:cTn id="27" dur="1822" tmFilter="0,0; 0.14,0.36; 0.43,0.73; 0.71,0.91; 1.0,1.0">
                                          <p:stCondLst>
                                            <p:cond delay="0"/>
                                          </p:stCondLst>
                                        </p:cTn>
                                        <p:tgtEl>
                                          <p:spTgt spid="49154"/>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49154"/>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49154"/>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49154"/>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49154"/>
                                        </p:tgtEl>
                                        <p:attrNameLst>
                                          <p:attrName>ppt_y</p:attrName>
                                        </p:attrNameLst>
                                      </p:cBhvr>
                                      <p:tavLst>
                                        <p:tav tm="0" fmla="#ppt_y-sin(pi*$)/81">
                                          <p:val>
                                            <p:fltVal val="0"/>
                                          </p:val>
                                        </p:tav>
                                        <p:tav tm="100000">
                                          <p:val>
                                            <p:fltVal val="1"/>
                                          </p:val>
                                        </p:tav>
                                      </p:tavLst>
                                    </p:anim>
                                    <p:animScale>
                                      <p:cBhvr>
                                        <p:cTn id="32" dur="26">
                                          <p:stCondLst>
                                            <p:cond delay="650"/>
                                          </p:stCondLst>
                                        </p:cTn>
                                        <p:tgtEl>
                                          <p:spTgt spid="49154"/>
                                        </p:tgtEl>
                                      </p:cBhvr>
                                      <p:to x="100000" y="60000"/>
                                    </p:animScale>
                                    <p:animScale>
                                      <p:cBhvr>
                                        <p:cTn id="33" dur="166" decel="50000">
                                          <p:stCondLst>
                                            <p:cond delay="676"/>
                                          </p:stCondLst>
                                        </p:cTn>
                                        <p:tgtEl>
                                          <p:spTgt spid="49154"/>
                                        </p:tgtEl>
                                      </p:cBhvr>
                                      <p:to x="100000" y="100000"/>
                                    </p:animScale>
                                    <p:animScale>
                                      <p:cBhvr>
                                        <p:cTn id="34" dur="26">
                                          <p:stCondLst>
                                            <p:cond delay="1312"/>
                                          </p:stCondLst>
                                        </p:cTn>
                                        <p:tgtEl>
                                          <p:spTgt spid="49154"/>
                                        </p:tgtEl>
                                      </p:cBhvr>
                                      <p:to x="100000" y="80000"/>
                                    </p:animScale>
                                    <p:animScale>
                                      <p:cBhvr>
                                        <p:cTn id="35" dur="166" decel="50000">
                                          <p:stCondLst>
                                            <p:cond delay="1338"/>
                                          </p:stCondLst>
                                        </p:cTn>
                                        <p:tgtEl>
                                          <p:spTgt spid="49154"/>
                                        </p:tgtEl>
                                      </p:cBhvr>
                                      <p:to x="100000" y="100000"/>
                                    </p:animScale>
                                    <p:animScale>
                                      <p:cBhvr>
                                        <p:cTn id="36" dur="26">
                                          <p:stCondLst>
                                            <p:cond delay="1642"/>
                                          </p:stCondLst>
                                        </p:cTn>
                                        <p:tgtEl>
                                          <p:spTgt spid="49154"/>
                                        </p:tgtEl>
                                      </p:cBhvr>
                                      <p:to x="100000" y="90000"/>
                                    </p:animScale>
                                    <p:animScale>
                                      <p:cBhvr>
                                        <p:cTn id="37" dur="166" decel="50000">
                                          <p:stCondLst>
                                            <p:cond delay="1668"/>
                                          </p:stCondLst>
                                        </p:cTn>
                                        <p:tgtEl>
                                          <p:spTgt spid="49154"/>
                                        </p:tgtEl>
                                      </p:cBhvr>
                                      <p:to x="100000" y="100000"/>
                                    </p:animScale>
                                    <p:animScale>
                                      <p:cBhvr>
                                        <p:cTn id="38" dur="26">
                                          <p:stCondLst>
                                            <p:cond delay="1808"/>
                                          </p:stCondLst>
                                        </p:cTn>
                                        <p:tgtEl>
                                          <p:spTgt spid="49154"/>
                                        </p:tgtEl>
                                      </p:cBhvr>
                                      <p:to x="100000" y="95000"/>
                                    </p:animScale>
                                    <p:animScale>
                                      <p:cBhvr>
                                        <p:cTn id="39" dur="166" decel="50000">
                                          <p:stCondLst>
                                            <p:cond delay="1834"/>
                                          </p:stCondLst>
                                        </p:cTn>
                                        <p:tgtEl>
                                          <p:spTgt spid="49154"/>
                                        </p:tgtEl>
                                      </p:cBhvr>
                                      <p:to x="100000" y="100000"/>
                                    </p:animScale>
                                  </p:childTnLst>
                                </p:cTn>
                              </p:par>
                            </p:childTnLst>
                          </p:cTn>
                        </p:par>
                      </p:childTnLst>
                    </p:cTn>
                  </p:par>
                  <p:par>
                    <p:cTn id="40" fill="hold" nodeType="clickPar">
                      <p:stCondLst>
                        <p:cond delay="indefinite"/>
                      </p:stCondLst>
                      <p:childTnLst>
                        <p:par>
                          <p:cTn id="41" fill="hold" nodeType="withGroup">
                            <p:stCondLst>
                              <p:cond delay="0"/>
                            </p:stCondLst>
                            <p:childTnLst>
                              <p:par>
                                <p:cTn id="42" presetID="21" presetClass="entr" presetSubtype="1" fill="hold" nodeType="clickEffect">
                                  <p:stCondLst>
                                    <p:cond delay="0"/>
                                  </p:stCondLst>
                                  <p:childTnLst>
                                    <p:set>
                                      <p:cBhvr>
                                        <p:cTn id="43" dur="1" fill="hold">
                                          <p:stCondLst>
                                            <p:cond delay="0"/>
                                          </p:stCondLst>
                                        </p:cTn>
                                        <p:tgtEl>
                                          <p:spTgt spid="49155"/>
                                        </p:tgtEl>
                                        <p:attrNameLst>
                                          <p:attrName>style.visibility</p:attrName>
                                        </p:attrNameLst>
                                      </p:cBhvr>
                                      <p:to>
                                        <p:strVal val="visible"/>
                                      </p:to>
                                    </p:set>
                                    <p:animEffect transition="in" filter="wheel(1)">
                                      <p:cBhvr>
                                        <p:cTn id="44" dur="2000"/>
                                        <p:tgtEl>
                                          <p:spTgt spid="49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1" descr="D:\Work2\arrow_right.png">
            <a:hlinkClick r:id="" action="ppaction://hlinkshowjump?jump=previousslide"/>
            <a:hlinkHover r:id="" action="ppaction://noaction" highlightClick="1">
              <a:snd r:embed="rId2" name="السابق.wav"/>
            </a:hlinkHover>
          </p:cNvPr>
          <p:cNvPicPr>
            <a:picLocks noChangeAspect="1" noChangeArrowheads="1"/>
          </p:cNvPicPr>
          <p:nvPr/>
        </p:nvPicPr>
        <p:blipFill>
          <a:blip r:embed="rId3" cstate="print"/>
          <a:srcRect/>
          <a:stretch>
            <a:fillRect/>
          </a:stretch>
        </p:blipFill>
        <p:spPr bwMode="auto">
          <a:xfrm rot="-6941670">
            <a:off x="-223838" y="735013"/>
            <a:ext cx="1343025" cy="1006476"/>
          </a:xfrm>
          <a:prstGeom prst="rect">
            <a:avLst/>
          </a:prstGeom>
          <a:noFill/>
          <a:ln w="9525">
            <a:noFill/>
            <a:miter lim="800000"/>
            <a:headEnd/>
            <a:tailEnd/>
          </a:ln>
        </p:spPr>
      </p:pic>
      <p:pic>
        <p:nvPicPr>
          <p:cNvPr id="5" name="Picture 12" descr="D:\Work2\arrow_next.png">
            <a:hlinkClick r:id="" action="ppaction://hlinkshowjump?jump=nextslide"/>
            <a:hlinkHover r:id="" action="ppaction://noaction" highlightClick="1">
              <a:snd r:embed="rId4" name="التالي.wav"/>
            </a:hlinkHover>
          </p:cNvPr>
          <p:cNvPicPr>
            <a:picLocks noChangeAspect="1" noChangeArrowheads="1"/>
          </p:cNvPicPr>
          <p:nvPr/>
        </p:nvPicPr>
        <p:blipFill>
          <a:blip r:embed="rId5" cstate="print"/>
          <a:srcRect/>
          <a:stretch>
            <a:fillRect/>
          </a:stretch>
        </p:blipFill>
        <p:spPr bwMode="auto">
          <a:xfrm rot="-3900995">
            <a:off x="-131763" y="4022726"/>
            <a:ext cx="1235075" cy="939800"/>
          </a:xfrm>
          <a:prstGeom prst="rect">
            <a:avLst/>
          </a:prstGeom>
          <a:noFill/>
          <a:ln w="9525">
            <a:noFill/>
            <a:miter lim="800000"/>
            <a:headEnd/>
            <a:tailEnd/>
          </a:ln>
        </p:spPr>
      </p:pic>
      <p:sp>
        <p:nvSpPr>
          <p:cNvPr id="6" name="مخطط انسيابي: محطة طرفية 5">
            <a:hlinkHover r:id="rId6" action="ppaction://hlinksldjump" highlightClick="1">
              <a:snd r:embed="rId7" name="الترجمة من Google.wav"/>
            </a:hlinkHover>
          </p:cNvPr>
          <p:cNvSpPr/>
          <p:nvPr/>
        </p:nvSpPr>
        <p:spPr>
          <a:xfrm rot="16200000">
            <a:off x="-540543" y="2636044"/>
            <a:ext cx="1944687" cy="504825"/>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400" b="1" dirty="0">
                <a:solidFill>
                  <a:schemeClr val="bg1">
                    <a:lumMod val="85000"/>
                  </a:schemeClr>
                </a:solidFill>
                <a:effectLst>
                  <a:outerShdw blurRad="38100" dist="38100" dir="2700000" algn="tl">
                    <a:srgbClr val="000000">
                      <a:alpha val="43137"/>
                    </a:srgbClr>
                  </a:outerShdw>
                </a:effectLst>
              </a:rPr>
              <a:t>الرئيسية</a:t>
            </a:r>
          </a:p>
        </p:txBody>
      </p:sp>
      <p:pic>
        <p:nvPicPr>
          <p:cNvPr id="7" name="Picture 8" descr="D:\Work2\exxit.png">
            <a:hlinkClick r:id="" action="ppaction://hlinkshowjump?jump=endshow"/>
            <a:hlinkHover r:id="" action="ppaction://noaction" highlightClick="1">
              <a:snd r:embed="rId8" name="الترجمة من Google_2.wav"/>
            </a:hlinkHover>
          </p:cNvPr>
          <p:cNvPicPr>
            <a:picLocks noChangeAspect="1" noChangeArrowheads="1"/>
          </p:cNvPicPr>
          <p:nvPr/>
        </p:nvPicPr>
        <p:blipFill>
          <a:blip r:embed="rId9" cstate="print"/>
          <a:srcRect/>
          <a:stretch>
            <a:fillRect/>
          </a:stretch>
        </p:blipFill>
        <p:spPr bwMode="auto">
          <a:xfrm>
            <a:off x="0" y="5589588"/>
            <a:ext cx="981075" cy="981075"/>
          </a:xfrm>
          <a:prstGeom prst="rect">
            <a:avLst/>
          </a:prstGeom>
          <a:noFill/>
          <a:ln w="9525">
            <a:noFill/>
            <a:miter lim="800000"/>
            <a:headEnd/>
            <a:tailEnd/>
          </a:ln>
        </p:spPr>
      </p:pic>
      <p:sp>
        <p:nvSpPr>
          <p:cNvPr id="9" name="مخطط انسيابي: تحضير 8"/>
          <p:cNvSpPr/>
          <p:nvPr/>
        </p:nvSpPr>
        <p:spPr>
          <a:xfrm>
            <a:off x="2033588" y="344488"/>
            <a:ext cx="6121400" cy="719137"/>
          </a:xfrm>
          <a:prstGeom prst="flowChartPreparation">
            <a:avLst/>
          </a:prstGeom>
        </p:spPr>
        <p:style>
          <a:lnRef idx="3">
            <a:schemeClr val="lt1"/>
          </a:lnRef>
          <a:fillRef idx="1">
            <a:schemeClr val="accent1"/>
          </a:fillRef>
          <a:effectRef idx="1">
            <a:schemeClr val="accent1"/>
          </a:effectRef>
          <a:fontRef idx="minor">
            <a:schemeClr val="lt1"/>
          </a:fontRef>
        </p:style>
        <p:txBody>
          <a:bodyPr rtlCol="1" anchor="ctr"/>
          <a:lstStyle/>
          <a:p>
            <a:pPr algn="ctr" fontAlgn="auto">
              <a:spcBef>
                <a:spcPts val="0"/>
              </a:spcBef>
              <a:spcAft>
                <a:spcPts val="0"/>
              </a:spcAft>
              <a:defRPr/>
            </a:pPr>
            <a:r>
              <a:rPr lang="ar-SA" sz="3200" b="1" dirty="0">
                <a:solidFill>
                  <a:srgbClr val="8064A2">
                    <a:lumMod val="20000"/>
                    <a:lumOff val="80000"/>
                  </a:srgbClr>
                </a:solidFill>
                <a:effectLst>
                  <a:outerShdw blurRad="38100" dist="38100" dir="2700000" algn="tl">
                    <a:srgbClr val="000000">
                      <a:alpha val="43137"/>
                    </a:srgbClr>
                  </a:outerShdw>
                </a:effectLst>
                <a:latin typeface="ae_AlMothnna" pitchFamily="34" charset="-78"/>
                <a:cs typeface="ae_AlMothnna" pitchFamily="34" charset="-78"/>
              </a:rPr>
              <a:t>الوحدة الثامنة </a:t>
            </a:r>
          </a:p>
        </p:txBody>
      </p:sp>
      <p:grpSp>
        <p:nvGrpSpPr>
          <p:cNvPr id="37895" name="Group 10"/>
          <p:cNvGrpSpPr>
            <a:grpSpLocks/>
          </p:cNvGrpSpPr>
          <p:nvPr/>
        </p:nvGrpSpPr>
        <p:grpSpPr bwMode="auto">
          <a:xfrm>
            <a:off x="1025525" y="1101725"/>
            <a:ext cx="8088313" cy="5640388"/>
            <a:chOff x="1025318" y="1101537"/>
            <a:chExt cx="8087919" cy="5639831"/>
          </a:xfrm>
        </p:grpSpPr>
        <p:pic>
          <p:nvPicPr>
            <p:cNvPr id="37898" name="Picture 1"/>
            <p:cNvPicPr>
              <a:picLocks noChangeAspect="1"/>
            </p:cNvPicPr>
            <p:nvPr/>
          </p:nvPicPr>
          <p:blipFill>
            <a:blip r:embed="rId10" cstate="print"/>
            <a:srcRect/>
            <a:stretch>
              <a:fillRect/>
            </a:stretch>
          </p:blipFill>
          <p:spPr bwMode="auto">
            <a:xfrm rot="-705579">
              <a:off x="8381085" y="1148720"/>
              <a:ext cx="588365" cy="1217340"/>
            </a:xfrm>
            <a:prstGeom prst="rect">
              <a:avLst/>
            </a:prstGeom>
            <a:noFill/>
            <a:ln w="9525">
              <a:noFill/>
              <a:miter lim="800000"/>
              <a:headEnd/>
              <a:tailEnd/>
            </a:ln>
          </p:spPr>
        </p:pic>
        <p:pic>
          <p:nvPicPr>
            <p:cNvPr id="37899" name="Picture 2"/>
            <p:cNvPicPr>
              <a:picLocks noChangeAspect="1"/>
            </p:cNvPicPr>
            <p:nvPr/>
          </p:nvPicPr>
          <p:blipFill>
            <a:blip r:embed="rId11" cstate="print"/>
            <a:srcRect/>
            <a:stretch>
              <a:fillRect/>
            </a:stretch>
          </p:blipFill>
          <p:spPr bwMode="auto">
            <a:xfrm>
              <a:off x="8375569" y="4653136"/>
              <a:ext cx="737668" cy="1504950"/>
            </a:xfrm>
            <a:prstGeom prst="rect">
              <a:avLst/>
            </a:prstGeom>
            <a:noFill/>
            <a:ln w="9525">
              <a:noFill/>
              <a:miter lim="800000"/>
              <a:headEnd/>
              <a:tailEnd/>
            </a:ln>
          </p:spPr>
        </p:pic>
        <p:pic>
          <p:nvPicPr>
            <p:cNvPr id="37900" name="Picture 7"/>
            <p:cNvPicPr>
              <a:picLocks noChangeAspect="1"/>
            </p:cNvPicPr>
            <p:nvPr/>
          </p:nvPicPr>
          <p:blipFill>
            <a:blip r:embed="rId12" cstate="print">
              <a:lum bright="70000" contrast="-70000"/>
            </a:blip>
            <a:srcRect/>
            <a:stretch>
              <a:fillRect/>
            </a:stretch>
          </p:blipFill>
          <p:spPr bwMode="auto">
            <a:xfrm>
              <a:off x="1025318" y="1101537"/>
              <a:ext cx="7350251" cy="5639831"/>
            </a:xfrm>
            <a:prstGeom prst="rect">
              <a:avLst/>
            </a:prstGeom>
            <a:noFill/>
            <a:ln w="9525">
              <a:noFill/>
              <a:miter lim="800000"/>
              <a:headEnd/>
              <a:tailEnd/>
            </a:ln>
          </p:spPr>
        </p:pic>
        <p:pic>
          <p:nvPicPr>
            <p:cNvPr id="37901" name="Picture 9"/>
            <p:cNvPicPr>
              <a:picLocks noChangeAspect="1"/>
            </p:cNvPicPr>
            <p:nvPr/>
          </p:nvPicPr>
          <p:blipFill>
            <a:blip r:embed="rId13" cstate="print"/>
            <a:srcRect/>
            <a:stretch>
              <a:fillRect/>
            </a:stretch>
          </p:blipFill>
          <p:spPr bwMode="auto">
            <a:xfrm>
              <a:off x="8375569" y="2970024"/>
              <a:ext cx="737668" cy="1251064"/>
            </a:xfrm>
            <a:prstGeom prst="rect">
              <a:avLst/>
            </a:prstGeom>
            <a:noFill/>
            <a:ln w="9525">
              <a:noFill/>
              <a:miter lim="800000"/>
              <a:headEnd/>
              <a:tailEnd/>
            </a:ln>
          </p:spPr>
        </p:pic>
      </p:grpSp>
      <p:pic>
        <p:nvPicPr>
          <p:cNvPr id="50178" name="Picture 2"/>
          <p:cNvPicPr>
            <a:picLocks noChangeAspect="1" noChangeArrowheads="1"/>
          </p:cNvPicPr>
          <p:nvPr/>
        </p:nvPicPr>
        <p:blipFill>
          <a:blip r:embed="rId14" cstate="print"/>
          <a:srcRect/>
          <a:stretch>
            <a:fillRect/>
          </a:stretch>
        </p:blipFill>
        <p:spPr bwMode="auto">
          <a:xfrm>
            <a:off x="1516063" y="1238250"/>
            <a:ext cx="6669087" cy="2357438"/>
          </a:xfrm>
          <a:prstGeom prst="rect">
            <a:avLst/>
          </a:prstGeom>
          <a:noFill/>
          <a:ln w="9525">
            <a:noFill/>
            <a:miter lim="800000"/>
            <a:headEnd/>
            <a:tailEnd/>
          </a:ln>
          <a:effectLst/>
        </p:spPr>
      </p:pic>
      <p:pic>
        <p:nvPicPr>
          <p:cNvPr id="50179" name="Picture 3"/>
          <p:cNvPicPr>
            <a:picLocks noChangeAspect="1" noChangeArrowheads="1"/>
          </p:cNvPicPr>
          <p:nvPr/>
        </p:nvPicPr>
        <p:blipFill>
          <a:blip r:embed="rId15" cstate="print"/>
          <a:srcRect/>
          <a:stretch>
            <a:fillRect/>
          </a:stretch>
        </p:blipFill>
        <p:spPr bwMode="auto">
          <a:xfrm>
            <a:off x="3132138" y="3733800"/>
            <a:ext cx="3384550" cy="2557463"/>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4"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to="" calcmode="lin" valueType="num">
                                      <p:cBhvr>
                                        <p:cTn id="10" dur="1" fill="hold"/>
                                        <p:tgtEl>
                                          <p:spTgt spid="4"/>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to="" calcmode="lin" valueType="num">
                                      <p:cBhvr>
                                        <p:cTn id="13" dur="1" fill="hold"/>
                                        <p:tgtEl>
                                          <p:spTgt spid="5"/>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500"/>
                                        <p:tgtEl>
                                          <p:spTgt spid="9"/>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6" presetClass="entr" presetSubtype="0" fill="hold" nodeType="clickEffect">
                                  <p:stCondLst>
                                    <p:cond delay="0"/>
                                  </p:stCondLst>
                                  <p:childTnLst>
                                    <p:set>
                                      <p:cBhvr>
                                        <p:cTn id="25" dur="1" fill="hold">
                                          <p:stCondLst>
                                            <p:cond delay="0"/>
                                          </p:stCondLst>
                                        </p:cTn>
                                        <p:tgtEl>
                                          <p:spTgt spid="50178"/>
                                        </p:tgtEl>
                                        <p:attrNameLst>
                                          <p:attrName>style.visibility</p:attrName>
                                        </p:attrNameLst>
                                      </p:cBhvr>
                                      <p:to>
                                        <p:strVal val="visible"/>
                                      </p:to>
                                    </p:set>
                                    <p:animEffect transition="in" filter="wipe(down)">
                                      <p:cBhvr>
                                        <p:cTn id="26" dur="580">
                                          <p:stCondLst>
                                            <p:cond delay="0"/>
                                          </p:stCondLst>
                                        </p:cTn>
                                        <p:tgtEl>
                                          <p:spTgt spid="50178"/>
                                        </p:tgtEl>
                                      </p:cBhvr>
                                    </p:animEffect>
                                    <p:anim calcmode="lin" valueType="num">
                                      <p:cBhvr>
                                        <p:cTn id="27" dur="1822" tmFilter="0,0; 0.14,0.36; 0.43,0.73; 0.71,0.91; 1.0,1.0">
                                          <p:stCondLst>
                                            <p:cond delay="0"/>
                                          </p:stCondLst>
                                        </p:cTn>
                                        <p:tgtEl>
                                          <p:spTgt spid="50178"/>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50178"/>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50178"/>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50178"/>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50178"/>
                                        </p:tgtEl>
                                        <p:attrNameLst>
                                          <p:attrName>ppt_y</p:attrName>
                                        </p:attrNameLst>
                                      </p:cBhvr>
                                      <p:tavLst>
                                        <p:tav tm="0" fmla="#ppt_y-sin(pi*$)/81">
                                          <p:val>
                                            <p:fltVal val="0"/>
                                          </p:val>
                                        </p:tav>
                                        <p:tav tm="100000">
                                          <p:val>
                                            <p:fltVal val="1"/>
                                          </p:val>
                                        </p:tav>
                                      </p:tavLst>
                                    </p:anim>
                                    <p:animScale>
                                      <p:cBhvr>
                                        <p:cTn id="32" dur="26">
                                          <p:stCondLst>
                                            <p:cond delay="650"/>
                                          </p:stCondLst>
                                        </p:cTn>
                                        <p:tgtEl>
                                          <p:spTgt spid="50178"/>
                                        </p:tgtEl>
                                      </p:cBhvr>
                                      <p:to x="100000" y="60000"/>
                                    </p:animScale>
                                    <p:animScale>
                                      <p:cBhvr>
                                        <p:cTn id="33" dur="166" decel="50000">
                                          <p:stCondLst>
                                            <p:cond delay="676"/>
                                          </p:stCondLst>
                                        </p:cTn>
                                        <p:tgtEl>
                                          <p:spTgt spid="50178"/>
                                        </p:tgtEl>
                                      </p:cBhvr>
                                      <p:to x="100000" y="100000"/>
                                    </p:animScale>
                                    <p:animScale>
                                      <p:cBhvr>
                                        <p:cTn id="34" dur="26">
                                          <p:stCondLst>
                                            <p:cond delay="1312"/>
                                          </p:stCondLst>
                                        </p:cTn>
                                        <p:tgtEl>
                                          <p:spTgt spid="50178"/>
                                        </p:tgtEl>
                                      </p:cBhvr>
                                      <p:to x="100000" y="80000"/>
                                    </p:animScale>
                                    <p:animScale>
                                      <p:cBhvr>
                                        <p:cTn id="35" dur="166" decel="50000">
                                          <p:stCondLst>
                                            <p:cond delay="1338"/>
                                          </p:stCondLst>
                                        </p:cTn>
                                        <p:tgtEl>
                                          <p:spTgt spid="50178"/>
                                        </p:tgtEl>
                                      </p:cBhvr>
                                      <p:to x="100000" y="100000"/>
                                    </p:animScale>
                                    <p:animScale>
                                      <p:cBhvr>
                                        <p:cTn id="36" dur="26">
                                          <p:stCondLst>
                                            <p:cond delay="1642"/>
                                          </p:stCondLst>
                                        </p:cTn>
                                        <p:tgtEl>
                                          <p:spTgt spid="50178"/>
                                        </p:tgtEl>
                                      </p:cBhvr>
                                      <p:to x="100000" y="90000"/>
                                    </p:animScale>
                                    <p:animScale>
                                      <p:cBhvr>
                                        <p:cTn id="37" dur="166" decel="50000">
                                          <p:stCondLst>
                                            <p:cond delay="1668"/>
                                          </p:stCondLst>
                                        </p:cTn>
                                        <p:tgtEl>
                                          <p:spTgt spid="50178"/>
                                        </p:tgtEl>
                                      </p:cBhvr>
                                      <p:to x="100000" y="100000"/>
                                    </p:animScale>
                                    <p:animScale>
                                      <p:cBhvr>
                                        <p:cTn id="38" dur="26">
                                          <p:stCondLst>
                                            <p:cond delay="1808"/>
                                          </p:stCondLst>
                                        </p:cTn>
                                        <p:tgtEl>
                                          <p:spTgt spid="50178"/>
                                        </p:tgtEl>
                                      </p:cBhvr>
                                      <p:to x="100000" y="95000"/>
                                    </p:animScale>
                                    <p:animScale>
                                      <p:cBhvr>
                                        <p:cTn id="39" dur="166" decel="50000">
                                          <p:stCondLst>
                                            <p:cond delay="1834"/>
                                          </p:stCondLst>
                                        </p:cTn>
                                        <p:tgtEl>
                                          <p:spTgt spid="50178"/>
                                        </p:tgtEl>
                                      </p:cBhvr>
                                      <p:to x="100000" y="100000"/>
                                    </p:animScale>
                                  </p:childTnLst>
                                </p:cTn>
                              </p:par>
                            </p:childTnLst>
                          </p:cTn>
                        </p:par>
                      </p:childTnLst>
                    </p:cTn>
                  </p:par>
                  <p:par>
                    <p:cTn id="40" fill="hold" nodeType="clickPar">
                      <p:stCondLst>
                        <p:cond delay="indefinite"/>
                      </p:stCondLst>
                      <p:childTnLst>
                        <p:par>
                          <p:cTn id="41" fill="hold" nodeType="withGroup">
                            <p:stCondLst>
                              <p:cond delay="0"/>
                            </p:stCondLst>
                            <p:childTnLst>
                              <p:par>
                                <p:cTn id="42" presetID="21" presetClass="entr" presetSubtype="1" fill="hold" nodeType="clickEffect">
                                  <p:stCondLst>
                                    <p:cond delay="0"/>
                                  </p:stCondLst>
                                  <p:childTnLst>
                                    <p:set>
                                      <p:cBhvr>
                                        <p:cTn id="43" dur="1" fill="hold">
                                          <p:stCondLst>
                                            <p:cond delay="0"/>
                                          </p:stCondLst>
                                        </p:cTn>
                                        <p:tgtEl>
                                          <p:spTgt spid="50179"/>
                                        </p:tgtEl>
                                        <p:attrNameLst>
                                          <p:attrName>style.visibility</p:attrName>
                                        </p:attrNameLst>
                                      </p:cBhvr>
                                      <p:to>
                                        <p:strVal val="visible"/>
                                      </p:to>
                                    </p:set>
                                    <p:animEffect transition="in" filter="wheel(1)">
                                      <p:cBhvr>
                                        <p:cTn id="44" dur="2000"/>
                                        <p:tgtEl>
                                          <p:spTgt spid="50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1" descr="D:\Work2\arrow_right.png">
            <a:hlinkClick r:id="" action="ppaction://hlinkshowjump?jump=previousslide"/>
            <a:hlinkHover r:id="" action="ppaction://noaction" highlightClick="1">
              <a:snd r:embed="rId2" name="السابق.wav"/>
            </a:hlinkHover>
          </p:cNvPr>
          <p:cNvPicPr>
            <a:picLocks noChangeAspect="1" noChangeArrowheads="1"/>
          </p:cNvPicPr>
          <p:nvPr/>
        </p:nvPicPr>
        <p:blipFill>
          <a:blip r:embed="rId3" cstate="print"/>
          <a:srcRect/>
          <a:stretch>
            <a:fillRect/>
          </a:stretch>
        </p:blipFill>
        <p:spPr bwMode="auto">
          <a:xfrm rot="-6941670">
            <a:off x="-223838" y="735013"/>
            <a:ext cx="1343025" cy="1006476"/>
          </a:xfrm>
          <a:prstGeom prst="rect">
            <a:avLst/>
          </a:prstGeom>
          <a:noFill/>
          <a:ln w="9525">
            <a:noFill/>
            <a:miter lim="800000"/>
            <a:headEnd/>
            <a:tailEnd/>
          </a:ln>
        </p:spPr>
      </p:pic>
      <p:pic>
        <p:nvPicPr>
          <p:cNvPr id="5" name="Picture 12" descr="D:\Work2\arrow_next.png">
            <a:hlinkClick r:id="" action="ppaction://hlinkshowjump?jump=nextslide"/>
            <a:hlinkHover r:id="" action="ppaction://noaction" highlightClick="1">
              <a:snd r:embed="rId4" name="التالي.wav"/>
            </a:hlinkHover>
          </p:cNvPr>
          <p:cNvPicPr>
            <a:picLocks noChangeAspect="1" noChangeArrowheads="1"/>
          </p:cNvPicPr>
          <p:nvPr/>
        </p:nvPicPr>
        <p:blipFill>
          <a:blip r:embed="rId5" cstate="print"/>
          <a:srcRect/>
          <a:stretch>
            <a:fillRect/>
          </a:stretch>
        </p:blipFill>
        <p:spPr bwMode="auto">
          <a:xfrm rot="-3900995">
            <a:off x="-131763" y="4022726"/>
            <a:ext cx="1235075" cy="939800"/>
          </a:xfrm>
          <a:prstGeom prst="rect">
            <a:avLst/>
          </a:prstGeom>
          <a:noFill/>
          <a:ln w="9525">
            <a:noFill/>
            <a:miter lim="800000"/>
            <a:headEnd/>
            <a:tailEnd/>
          </a:ln>
        </p:spPr>
      </p:pic>
      <p:sp>
        <p:nvSpPr>
          <p:cNvPr id="6" name="مخطط انسيابي: محطة طرفية 5">
            <a:hlinkHover r:id="rId6" action="ppaction://hlinksldjump" highlightClick="1">
              <a:snd r:embed="rId7" name="الترجمة من Google.wav"/>
            </a:hlinkHover>
          </p:cNvPr>
          <p:cNvSpPr/>
          <p:nvPr/>
        </p:nvSpPr>
        <p:spPr>
          <a:xfrm rot="16200000">
            <a:off x="-540543" y="2636044"/>
            <a:ext cx="1944687" cy="504825"/>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400" b="1" dirty="0">
                <a:solidFill>
                  <a:schemeClr val="bg1">
                    <a:lumMod val="85000"/>
                  </a:schemeClr>
                </a:solidFill>
                <a:effectLst>
                  <a:outerShdw blurRad="38100" dist="38100" dir="2700000" algn="tl">
                    <a:srgbClr val="000000">
                      <a:alpha val="43137"/>
                    </a:srgbClr>
                  </a:outerShdw>
                </a:effectLst>
              </a:rPr>
              <a:t>الرئيسية</a:t>
            </a:r>
          </a:p>
        </p:txBody>
      </p:sp>
      <p:pic>
        <p:nvPicPr>
          <p:cNvPr id="7" name="Picture 8" descr="D:\Work2\exxit.png">
            <a:hlinkClick r:id="" action="ppaction://hlinkshowjump?jump=endshow"/>
            <a:hlinkHover r:id="" action="ppaction://noaction" highlightClick="1">
              <a:snd r:embed="rId8" name="الترجمة من Google_2.wav"/>
            </a:hlinkHover>
          </p:cNvPr>
          <p:cNvPicPr>
            <a:picLocks noChangeAspect="1" noChangeArrowheads="1"/>
          </p:cNvPicPr>
          <p:nvPr/>
        </p:nvPicPr>
        <p:blipFill>
          <a:blip r:embed="rId9" cstate="print"/>
          <a:srcRect/>
          <a:stretch>
            <a:fillRect/>
          </a:stretch>
        </p:blipFill>
        <p:spPr bwMode="auto">
          <a:xfrm>
            <a:off x="0" y="5589588"/>
            <a:ext cx="981075" cy="981075"/>
          </a:xfrm>
          <a:prstGeom prst="rect">
            <a:avLst/>
          </a:prstGeom>
          <a:noFill/>
          <a:ln w="9525">
            <a:noFill/>
            <a:miter lim="800000"/>
            <a:headEnd/>
            <a:tailEnd/>
          </a:ln>
        </p:spPr>
      </p:pic>
      <p:sp>
        <p:nvSpPr>
          <p:cNvPr id="9" name="مخطط انسيابي: تحضير 8"/>
          <p:cNvSpPr/>
          <p:nvPr/>
        </p:nvSpPr>
        <p:spPr>
          <a:xfrm>
            <a:off x="2033588" y="344488"/>
            <a:ext cx="6121400" cy="719137"/>
          </a:xfrm>
          <a:prstGeom prst="flowChartPreparation">
            <a:avLst/>
          </a:prstGeom>
        </p:spPr>
        <p:style>
          <a:lnRef idx="3">
            <a:schemeClr val="lt1"/>
          </a:lnRef>
          <a:fillRef idx="1">
            <a:schemeClr val="accent1"/>
          </a:fillRef>
          <a:effectRef idx="1">
            <a:schemeClr val="accent1"/>
          </a:effectRef>
          <a:fontRef idx="minor">
            <a:schemeClr val="lt1"/>
          </a:fontRef>
        </p:style>
        <p:txBody>
          <a:bodyPr rtlCol="1" anchor="ctr"/>
          <a:lstStyle/>
          <a:p>
            <a:pPr algn="ctr" fontAlgn="auto">
              <a:spcBef>
                <a:spcPts val="0"/>
              </a:spcBef>
              <a:spcAft>
                <a:spcPts val="0"/>
              </a:spcAft>
              <a:defRPr/>
            </a:pPr>
            <a:r>
              <a:rPr lang="ar-SA" sz="3200" b="1" dirty="0">
                <a:solidFill>
                  <a:srgbClr val="8064A2">
                    <a:lumMod val="20000"/>
                    <a:lumOff val="80000"/>
                  </a:srgbClr>
                </a:solidFill>
                <a:effectLst>
                  <a:outerShdw blurRad="38100" dist="38100" dir="2700000" algn="tl">
                    <a:srgbClr val="000000">
                      <a:alpha val="43137"/>
                    </a:srgbClr>
                  </a:outerShdw>
                </a:effectLst>
                <a:latin typeface="ae_AlMothnna" pitchFamily="34" charset="-78"/>
                <a:cs typeface="ae_AlMothnna" pitchFamily="34" charset="-78"/>
              </a:rPr>
              <a:t>الوحدة الثامنة </a:t>
            </a:r>
          </a:p>
        </p:txBody>
      </p:sp>
      <p:grpSp>
        <p:nvGrpSpPr>
          <p:cNvPr id="38919" name="Group 10"/>
          <p:cNvGrpSpPr>
            <a:grpSpLocks/>
          </p:cNvGrpSpPr>
          <p:nvPr/>
        </p:nvGrpSpPr>
        <p:grpSpPr bwMode="auto">
          <a:xfrm>
            <a:off x="1025525" y="1101725"/>
            <a:ext cx="8088313" cy="5640388"/>
            <a:chOff x="1025318" y="1101537"/>
            <a:chExt cx="8087919" cy="5639831"/>
          </a:xfrm>
        </p:grpSpPr>
        <p:pic>
          <p:nvPicPr>
            <p:cNvPr id="38922" name="Picture 1"/>
            <p:cNvPicPr>
              <a:picLocks noChangeAspect="1"/>
            </p:cNvPicPr>
            <p:nvPr/>
          </p:nvPicPr>
          <p:blipFill>
            <a:blip r:embed="rId10" cstate="print"/>
            <a:srcRect/>
            <a:stretch>
              <a:fillRect/>
            </a:stretch>
          </p:blipFill>
          <p:spPr bwMode="auto">
            <a:xfrm rot="-705579">
              <a:off x="8381085" y="1148720"/>
              <a:ext cx="588365" cy="1217340"/>
            </a:xfrm>
            <a:prstGeom prst="rect">
              <a:avLst/>
            </a:prstGeom>
            <a:noFill/>
            <a:ln w="9525">
              <a:noFill/>
              <a:miter lim="800000"/>
              <a:headEnd/>
              <a:tailEnd/>
            </a:ln>
          </p:spPr>
        </p:pic>
        <p:pic>
          <p:nvPicPr>
            <p:cNvPr id="38923" name="Picture 2"/>
            <p:cNvPicPr>
              <a:picLocks noChangeAspect="1"/>
            </p:cNvPicPr>
            <p:nvPr/>
          </p:nvPicPr>
          <p:blipFill>
            <a:blip r:embed="rId11" cstate="print"/>
            <a:srcRect/>
            <a:stretch>
              <a:fillRect/>
            </a:stretch>
          </p:blipFill>
          <p:spPr bwMode="auto">
            <a:xfrm>
              <a:off x="8375569" y="4653136"/>
              <a:ext cx="737668" cy="1504950"/>
            </a:xfrm>
            <a:prstGeom prst="rect">
              <a:avLst/>
            </a:prstGeom>
            <a:noFill/>
            <a:ln w="9525">
              <a:noFill/>
              <a:miter lim="800000"/>
              <a:headEnd/>
              <a:tailEnd/>
            </a:ln>
          </p:spPr>
        </p:pic>
        <p:pic>
          <p:nvPicPr>
            <p:cNvPr id="38924" name="Picture 7"/>
            <p:cNvPicPr>
              <a:picLocks noChangeAspect="1"/>
            </p:cNvPicPr>
            <p:nvPr/>
          </p:nvPicPr>
          <p:blipFill>
            <a:blip r:embed="rId12" cstate="print">
              <a:lum bright="70000" contrast="-70000"/>
            </a:blip>
            <a:srcRect/>
            <a:stretch>
              <a:fillRect/>
            </a:stretch>
          </p:blipFill>
          <p:spPr bwMode="auto">
            <a:xfrm>
              <a:off x="1025318" y="1101537"/>
              <a:ext cx="7350251" cy="5639831"/>
            </a:xfrm>
            <a:prstGeom prst="rect">
              <a:avLst/>
            </a:prstGeom>
            <a:noFill/>
            <a:ln w="9525">
              <a:noFill/>
              <a:miter lim="800000"/>
              <a:headEnd/>
              <a:tailEnd/>
            </a:ln>
          </p:spPr>
        </p:pic>
        <p:pic>
          <p:nvPicPr>
            <p:cNvPr id="38925" name="Picture 9"/>
            <p:cNvPicPr>
              <a:picLocks noChangeAspect="1"/>
            </p:cNvPicPr>
            <p:nvPr/>
          </p:nvPicPr>
          <p:blipFill>
            <a:blip r:embed="rId13" cstate="print"/>
            <a:srcRect/>
            <a:stretch>
              <a:fillRect/>
            </a:stretch>
          </p:blipFill>
          <p:spPr bwMode="auto">
            <a:xfrm>
              <a:off x="8375569" y="2970024"/>
              <a:ext cx="737668" cy="1251064"/>
            </a:xfrm>
            <a:prstGeom prst="rect">
              <a:avLst/>
            </a:prstGeom>
            <a:noFill/>
            <a:ln w="9525">
              <a:noFill/>
              <a:miter lim="800000"/>
              <a:headEnd/>
              <a:tailEnd/>
            </a:ln>
          </p:spPr>
        </p:pic>
      </p:grpSp>
      <p:pic>
        <p:nvPicPr>
          <p:cNvPr id="51202" name="Picture 2"/>
          <p:cNvPicPr>
            <a:picLocks noChangeAspect="1" noChangeArrowheads="1"/>
          </p:cNvPicPr>
          <p:nvPr/>
        </p:nvPicPr>
        <p:blipFill>
          <a:blip r:embed="rId14" cstate="print"/>
          <a:srcRect/>
          <a:stretch>
            <a:fillRect/>
          </a:stretch>
        </p:blipFill>
        <p:spPr bwMode="auto">
          <a:xfrm>
            <a:off x="1192213" y="1436688"/>
            <a:ext cx="7058025" cy="976312"/>
          </a:xfrm>
          <a:prstGeom prst="rect">
            <a:avLst/>
          </a:prstGeom>
          <a:noFill/>
          <a:ln w="9525">
            <a:noFill/>
            <a:miter lim="800000"/>
            <a:headEnd/>
            <a:tailEnd/>
          </a:ln>
          <a:effectLst/>
        </p:spPr>
      </p:pic>
      <p:pic>
        <p:nvPicPr>
          <p:cNvPr id="51203" name="Picture 3"/>
          <p:cNvPicPr>
            <a:picLocks noChangeAspect="1" noChangeArrowheads="1"/>
          </p:cNvPicPr>
          <p:nvPr/>
        </p:nvPicPr>
        <p:blipFill>
          <a:blip r:embed="rId15" cstate="print"/>
          <a:srcRect/>
          <a:stretch>
            <a:fillRect/>
          </a:stretch>
        </p:blipFill>
        <p:spPr bwMode="auto">
          <a:xfrm>
            <a:off x="3030538" y="2970213"/>
            <a:ext cx="3340100" cy="25400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4"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to="" calcmode="lin" valueType="num">
                                      <p:cBhvr>
                                        <p:cTn id="10" dur="1" fill="hold"/>
                                        <p:tgtEl>
                                          <p:spTgt spid="4"/>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to="" calcmode="lin" valueType="num">
                                      <p:cBhvr>
                                        <p:cTn id="13" dur="1" fill="hold"/>
                                        <p:tgtEl>
                                          <p:spTgt spid="5"/>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6" presetClass="entr" presetSubtype="0" fill="hold" nodeType="clickEffect">
                                  <p:stCondLst>
                                    <p:cond delay="0"/>
                                  </p:stCondLst>
                                  <p:childTnLst>
                                    <p:set>
                                      <p:cBhvr>
                                        <p:cTn id="27" dur="1" fill="hold">
                                          <p:stCondLst>
                                            <p:cond delay="0"/>
                                          </p:stCondLst>
                                        </p:cTn>
                                        <p:tgtEl>
                                          <p:spTgt spid="51202"/>
                                        </p:tgtEl>
                                        <p:attrNameLst>
                                          <p:attrName>style.visibility</p:attrName>
                                        </p:attrNameLst>
                                      </p:cBhvr>
                                      <p:to>
                                        <p:strVal val="visible"/>
                                      </p:to>
                                    </p:set>
                                    <p:animEffect transition="in" filter="wipe(down)">
                                      <p:cBhvr>
                                        <p:cTn id="28" dur="580">
                                          <p:stCondLst>
                                            <p:cond delay="0"/>
                                          </p:stCondLst>
                                        </p:cTn>
                                        <p:tgtEl>
                                          <p:spTgt spid="51202"/>
                                        </p:tgtEl>
                                      </p:cBhvr>
                                    </p:animEffect>
                                    <p:anim calcmode="lin" valueType="num">
                                      <p:cBhvr>
                                        <p:cTn id="29" dur="1822" tmFilter="0,0; 0.14,0.36; 0.43,0.73; 0.71,0.91; 1.0,1.0">
                                          <p:stCondLst>
                                            <p:cond delay="0"/>
                                          </p:stCondLst>
                                        </p:cTn>
                                        <p:tgtEl>
                                          <p:spTgt spid="51202"/>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51202"/>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51202"/>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51202"/>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51202"/>
                                        </p:tgtEl>
                                        <p:attrNameLst>
                                          <p:attrName>ppt_y</p:attrName>
                                        </p:attrNameLst>
                                      </p:cBhvr>
                                      <p:tavLst>
                                        <p:tav tm="0" fmla="#ppt_y-sin(pi*$)/81">
                                          <p:val>
                                            <p:fltVal val="0"/>
                                          </p:val>
                                        </p:tav>
                                        <p:tav tm="100000">
                                          <p:val>
                                            <p:fltVal val="1"/>
                                          </p:val>
                                        </p:tav>
                                      </p:tavLst>
                                    </p:anim>
                                    <p:animScale>
                                      <p:cBhvr>
                                        <p:cTn id="34" dur="26">
                                          <p:stCondLst>
                                            <p:cond delay="650"/>
                                          </p:stCondLst>
                                        </p:cTn>
                                        <p:tgtEl>
                                          <p:spTgt spid="51202"/>
                                        </p:tgtEl>
                                      </p:cBhvr>
                                      <p:to x="100000" y="60000"/>
                                    </p:animScale>
                                    <p:animScale>
                                      <p:cBhvr>
                                        <p:cTn id="35" dur="166" decel="50000">
                                          <p:stCondLst>
                                            <p:cond delay="676"/>
                                          </p:stCondLst>
                                        </p:cTn>
                                        <p:tgtEl>
                                          <p:spTgt spid="51202"/>
                                        </p:tgtEl>
                                      </p:cBhvr>
                                      <p:to x="100000" y="100000"/>
                                    </p:animScale>
                                    <p:animScale>
                                      <p:cBhvr>
                                        <p:cTn id="36" dur="26">
                                          <p:stCondLst>
                                            <p:cond delay="1312"/>
                                          </p:stCondLst>
                                        </p:cTn>
                                        <p:tgtEl>
                                          <p:spTgt spid="51202"/>
                                        </p:tgtEl>
                                      </p:cBhvr>
                                      <p:to x="100000" y="80000"/>
                                    </p:animScale>
                                    <p:animScale>
                                      <p:cBhvr>
                                        <p:cTn id="37" dur="166" decel="50000">
                                          <p:stCondLst>
                                            <p:cond delay="1338"/>
                                          </p:stCondLst>
                                        </p:cTn>
                                        <p:tgtEl>
                                          <p:spTgt spid="51202"/>
                                        </p:tgtEl>
                                      </p:cBhvr>
                                      <p:to x="100000" y="100000"/>
                                    </p:animScale>
                                    <p:animScale>
                                      <p:cBhvr>
                                        <p:cTn id="38" dur="26">
                                          <p:stCondLst>
                                            <p:cond delay="1642"/>
                                          </p:stCondLst>
                                        </p:cTn>
                                        <p:tgtEl>
                                          <p:spTgt spid="51202"/>
                                        </p:tgtEl>
                                      </p:cBhvr>
                                      <p:to x="100000" y="90000"/>
                                    </p:animScale>
                                    <p:animScale>
                                      <p:cBhvr>
                                        <p:cTn id="39" dur="166" decel="50000">
                                          <p:stCondLst>
                                            <p:cond delay="1668"/>
                                          </p:stCondLst>
                                        </p:cTn>
                                        <p:tgtEl>
                                          <p:spTgt spid="51202"/>
                                        </p:tgtEl>
                                      </p:cBhvr>
                                      <p:to x="100000" y="100000"/>
                                    </p:animScale>
                                    <p:animScale>
                                      <p:cBhvr>
                                        <p:cTn id="40" dur="26">
                                          <p:stCondLst>
                                            <p:cond delay="1808"/>
                                          </p:stCondLst>
                                        </p:cTn>
                                        <p:tgtEl>
                                          <p:spTgt spid="51202"/>
                                        </p:tgtEl>
                                      </p:cBhvr>
                                      <p:to x="100000" y="95000"/>
                                    </p:animScale>
                                    <p:animScale>
                                      <p:cBhvr>
                                        <p:cTn id="41" dur="166" decel="50000">
                                          <p:stCondLst>
                                            <p:cond delay="1834"/>
                                          </p:stCondLst>
                                        </p:cTn>
                                        <p:tgtEl>
                                          <p:spTgt spid="51202"/>
                                        </p:tgtEl>
                                      </p:cBhvr>
                                      <p:to x="100000" y="100000"/>
                                    </p:animScale>
                                  </p:childTnLst>
                                </p:cTn>
                              </p:par>
                            </p:childTnLst>
                          </p:cTn>
                        </p:par>
                      </p:childTnLst>
                    </p:cTn>
                  </p:par>
                  <p:par>
                    <p:cTn id="42" fill="hold" nodeType="clickPar">
                      <p:stCondLst>
                        <p:cond delay="indefinite"/>
                      </p:stCondLst>
                      <p:childTnLst>
                        <p:par>
                          <p:cTn id="43" fill="hold" nodeType="withGroup">
                            <p:stCondLst>
                              <p:cond delay="0"/>
                            </p:stCondLst>
                            <p:childTnLst>
                              <p:par>
                                <p:cTn id="44" presetID="21" presetClass="entr" presetSubtype="1" fill="hold" nodeType="clickEffect">
                                  <p:stCondLst>
                                    <p:cond delay="0"/>
                                  </p:stCondLst>
                                  <p:childTnLst>
                                    <p:set>
                                      <p:cBhvr>
                                        <p:cTn id="45" dur="1" fill="hold">
                                          <p:stCondLst>
                                            <p:cond delay="0"/>
                                          </p:stCondLst>
                                        </p:cTn>
                                        <p:tgtEl>
                                          <p:spTgt spid="51203"/>
                                        </p:tgtEl>
                                        <p:attrNameLst>
                                          <p:attrName>style.visibility</p:attrName>
                                        </p:attrNameLst>
                                      </p:cBhvr>
                                      <p:to>
                                        <p:strVal val="visible"/>
                                      </p:to>
                                    </p:set>
                                    <p:animEffect transition="in" filter="wheel(1)">
                                      <p:cBhvr>
                                        <p:cTn id="46" dur="2000"/>
                                        <p:tgtEl>
                                          <p:spTgt spid="512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1" descr="D:\Work2\arrow_right.png">
            <a:hlinkClick r:id="" action="ppaction://hlinkshowjump?jump=previousslide"/>
            <a:hlinkHover r:id="" action="ppaction://noaction" highlightClick="1">
              <a:snd r:embed="rId2" name="السابق.wav"/>
            </a:hlinkHover>
          </p:cNvPr>
          <p:cNvPicPr>
            <a:picLocks noChangeAspect="1" noChangeArrowheads="1"/>
          </p:cNvPicPr>
          <p:nvPr/>
        </p:nvPicPr>
        <p:blipFill>
          <a:blip r:embed="rId3" cstate="print"/>
          <a:srcRect/>
          <a:stretch>
            <a:fillRect/>
          </a:stretch>
        </p:blipFill>
        <p:spPr bwMode="auto">
          <a:xfrm rot="-6941670">
            <a:off x="-223838" y="735013"/>
            <a:ext cx="1343025" cy="1006476"/>
          </a:xfrm>
          <a:prstGeom prst="rect">
            <a:avLst/>
          </a:prstGeom>
          <a:noFill/>
          <a:ln w="9525">
            <a:noFill/>
            <a:miter lim="800000"/>
            <a:headEnd/>
            <a:tailEnd/>
          </a:ln>
        </p:spPr>
      </p:pic>
      <p:pic>
        <p:nvPicPr>
          <p:cNvPr id="5" name="Picture 12" descr="D:\Work2\arrow_next.png">
            <a:hlinkClick r:id="" action="ppaction://hlinkshowjump?jump=nextslide"/>
            <a:hlinkHover r:id="" action="ppaction://noaction" highlightClick="1">
              <a:snd r:embed="rId4" name="التالي.wav"/>
            </a:hlinkHover>
          </p:cNvPr>
          <p:cNvPicPr>
            <a:picLocks noChangeAspect="1" noChangeArrowheads="1"/>
          </p:cNvPicPr>
          <p:nvPr/>
        </p:nvPicPr>
        <p:blipFill>
          <a:blip r:embed="rId5" cstate="print"/>
          <a:srcRect/>
          <a:stretch>
            <a:fillRect/>
          </a:stretch>
        </p:blipFill>
        <p:spPr bwMode="auto">
          <a:xfrm rot="-3900995">
            <a:off x="-131763" y="4022726"/>
            <a:ext cx="1235075" cy="939800"/>
          </a:xfrm>
          <a:prstGeom prst="rect">
            <a:avLst/>
          </a:prstGeom>
          <a:noFill/>
          <a:ln w="9525">
            <a:noFill/>
            <a:miter lim="800000"/>
            <a:headEnd/>
            <a:tailEnd/>
          </a:ln>
        </p:spPr>
      </p:pic>
      <p:sp>
        <p:nvSpPr>
          <p:cNvPr id="6" name="مخطط انسيابي: محطة طرفية 5">
            <a:hlinkHover r:id="rId6" action="ppaction://hlinksldjump" highlightClick="1">
              <a:snd r:embed="rId7" name="الترجمة من Google.wav"/>
            </a:hlinkHover>
          </p:cNvPr>
          <p:cNvSpPr/>
          <p:nvPr/>
        </p:nvSpPr>
        <p:spPr>
          <a:xfrm rot="16200000">
            <a:off x="-540543" y="2636044"/>
            <a:ext cx="1944687" cy="504825"/>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400" b="1" dirty="0">
                <a:solidFill>
                  <a:schemeClr val="bg1">
                    <a:lumMod val="85000"/>
                  </a:schemeClr>
                </a:solidFill>
                <a:effectLst>
                  <a:outerShdw blurRad="38100" dist="38100" dir="2700000" algn="tl">
                    <a:srgbClr val="000000">
                      <a:alpha val="43137"/>
                    </a:srgbClr>
                  </a:outerShdw>
                </a:effectLst>
              </a:rPr>
              <a:t>الرئيسية</a:t>
            </a:r>
          </a:p>
        </p:txBody>
      </p:sp>
      <p:pic>
        <p:nvPicPr>
          <p:cNvPr id="7" name="Picture 8" descr="D:\Work2\exxit.png">
            <a:hlinkClick r:id="" action="ppaction://hlinkshowjump?jump=endshow"/>
            <a:hlinkHover r:id="" action="ppaction://noaction" highlightClick="1">
              <a:snd r:embed="rId8" name="الترجمة من Google_2.wav"/>
            </a:hlinkHover>
          </p:cNvPr>
          <p:cNvPicPr>
            <a:picLocks noChangeAspect="1" noChangeArrowheads="1"/>
          </p:cNvPicPr>
          <p:nvPr/>
        </p:nvPicPr>
        <p:blipFill>
          <a:blip r:embed="rId9" cstate="print"/>
          <a:srcRect/>
          <a:stretch>
            <a:fillRect/>
          </a:stretch>
        </p:blipFill>
        <p:spPr bwMode="auto">
          <a:xfrm>
            <a:off x="0" y="5589588"/>
            <a:ext cx="981075" cy="981075"/>
          </a:xfrm>
          <a:prstGeom prst="rect">
            <a:avLst/>
          </a:prstGeom>
          <a:noFill/>
          <a:ln w="9525">
            <a:noFill/>
            <a:miter lim="800000"/>
            <a:headEnd/>
            <a:tailEnd/>
          </a:ln>
        </p:spPr>
      </p:pic>
      <p:sp>
        <p:nvSpPr>
          <p:cNvPr id="9" name="مخطط انسيابي: تحضير 8"/>
          <p:cNvSpPr/>
          <p:nvPr/>
        </p:nvSpPr>
        <p:spPr>
          <a:xfrm>
            <a:off x="2033588" y="344488"/>
            <a:ext cx="6121400" cy="719137"/>
          </a:xfrm>
          <a:prstGeom prst="flowChartPreparation">
            <a:avLst/>
          </a:prstGeom>
        </p:spPr>
        <p:style>
          <a:lnRef idx="3">
            <a:schemeClr val="lt1"/>
          </a:lnRef>
          <a:fillRef idx="1">
            <a:schemeClr val="accent1"/>
          </a:fillRef>
          <a:effectRef idx="1">
            <a:schemeClr val="accent1"/>
          </a:effectRef>
          <a:fontRef idx="minor">
            <a:schemeClr val="lt1"/>
          </a:fontRef>
        </p:style>
        <p:txBody>
          <a:bodyPr rtlCol="1" anchor="ctr"/>
          <a:lstStyle/>
          <a:p>
            <a:pPr algn="ctr" fontAlgn="auto">
              <a:spcBef>
                <a:spcPts val="0"/>
              </a:spcBef>
              <a:spcAft>
                <a:spcPts val="0"/>
              </a:spcAft>
              <a:defRPr/>
            </a:pPr>
            <a:r>
              <a:rPr lang="ar-SA" sz="3200" b="1" dirty="0">
                <a:solidFill>
                  <a:srgbClr val="8064A2">
                    <a:lumMod val="20000"/>
                    <a:lumOff val="80000"/>
                  </a:srgbClr>
                </a:solidFill>
                <a:effectLst>
                  <a:outerShdw blurRad="38100" dist="38100" dir="2700000" algn="tl">
                    <a:srgbClr val="000000">
                      <a:alpha val="43137"/>
                    </a:srgbClr>
                  </a:outerShdw>
                </a:effectLst>
                <a:latin typeface="ae_AlMothnna" pitchFamily="34" charset="-78"/>
                <a:cs typeface="ae_AlMothnna" pitchFamily="34" charset="-78"/>
              </a:rPr>
              <a:t>الوحدة الثامنة </a:t>
            </a:r>
          </a:p>
        </p:txBody>
      </p:sp>
      <p:grpSp>
        <p:nvGrpSpPr>
          <p:cNvPr id="39943" name="Group 10"/>
          <p:cNvGrpSpPr>
            <a:grpSpLocks/>
          </p:cNvGrpSpPr>
          <p:nvPr/>
        </p:nvGrpSpPr>
        <p:grpSpPr bwMode="auto">
          <a:xfrm>
            <a:off x="1025525" y="1101725"/>
            <a:ext cx="8088313" cy="5640388"/>
            <a:chOff x="1025318" y="1101537"/>
            <a:chExt cx="8087919" cy="5639831"/>
          </a:xfrm>
        </p:grpSpPr>
        <p:pic>
          <p:nvPicPr>
            <p:cNvPr id="39946" name="Picture 1"/>
            <p:cNvPicPr>
              <a:picLocks noChangeAspect="1"/>
            </p:cNvPicPr>
            <p:nvPr/>
          </p:nvPicPr>
          <p:blipFill>
            <a:blip r:embed="rId10" cstate="print"/>
            <a:srcRect/>
            <a:stretch>
              <a:fillRect/>
            </a:stretch>
          </p:blipFill>
          <p:spPr bwMode="auto">
            <a:xfrm rot="-705579">
              <a:off x="8381085" y="1148720"/>
              <a:ext cx="588365" cy="1217340"/>
            </a:xfrm>
            <a:prstGeom prst="rect">
              <a:avLst/>
            </a:prstGeom>
            <a:noFill/>
            <a:ln w="9525">
              <a:noFill/>
              <a:miter lim="800000"/>
              <a:headEnd/>
              <a:tailEnd/>
            </a:ln>
          </p:spPr>
        </p:pic>
        <p:pic>
          <p:nvPicPr>
            <p:cNvPr id="39947" name="Picture 2"/>
            <p:cNvPicPr>
              <a:picLocks noChangeAspect="1"/>
            </p:cNvPicPr>
            <p:nvPr/>
          </p:nvPicPr>
          <p:blipFill>
            <a:blip r:embed="rId11" cstate="print"/>
            <a:srcRect/>
            <a:stretch>
              <a:fillRect/>
            </a:stretch>
          </p:blipFill>
          <p:spPr bwMode="auto">
            <a:xfrm>
              <a:off x="8375569" y="4653136"/>
              <a:ext cx="737668" cy="1504950"/>
            </a:xfrm>
            <a:prstGeom prst="rect">
              <a:avLst/>
            </a:prstGeom>
            <a:noFill/>
            <a:ln w="9525">
              <a:noFill/>
              <a:miter lim="800000"/>
              <a:headEnd/>
              <a:tailEnd/>
            </a:ln>
          </p:spPr>
        </p:pic>
        <p:pic>
          <p:nvPicPr>
            <p:cNvPr id="39948" name="Picture 7"/>
            <p:cNvPicPr>
              <a:picLocks noChangeAspect="1"/>
            </p:cNvPicPr>
            <p:nvPr/>
          </p:nvPicPr>
          <p:blipFill>
            <a:blip r:embed="rId12" cstate="print">
              <a:lum bright="70000" contrast="-70000"/>
            </a:blip>
            <a:srcRect/>
            <a:stretch>
              <a:fillRect/>
            </a:stretch>
          </p:blipFill>
          <p:spPr bwMode="auto">
            <a:xfrm>
              <a:off x="1025318" y="1101537"/>
              <a:ext cx="7350251" cy="5639831"/>
            </a:xfrm>
            <a:prstGeom prst="rect">
              <a:avLst/>
            </a:prstGeom>
            <a:noFill/>
            <a:ln w="9525">
              <a:noFill/>
              <a:miter lim="800000"/>
              <a:headEnd/>
              <a:tailEnd/>
            </a:ln>
          </p:spPr>
        </p:pic>
        <p:pic>
          <p:nvPicPr>
            <p:cNvPr id="39949" name="Picture 9"/>
            <p:cNvPicPr>
              <a:picLocks noChangeAspect="1"/>
            </p:cNvPicPr>
            <p:nvPr/>
          </p:nvPicPr>
          <p:blipFill>
            <a:blip r:embed="rId13" cstate="print"/>
            <a:srcRect/>
            <a:stretch>
              <a:fillRect/>
            </a:stretch>
          </p:blipFill>
          <p:spPr bwMode="auto">
            <a:xfrm>
              <a:off x="8375569" y="2970024"/>
              <a:ext cx="737668" cy="1251064"/>
            </a:xfrm>
            <a:prstGeom prst="rect">
              <a:avLst/>
            </a:prstGeom>
            <a:noFill/>
            <a:ln w="9525">
              <a:noFill/>
              <a:miter lim="800000"/>
              <a:headEnd/>
              <a:tailEnd/>
            </a:ln>
          </p:spPr>
        </p:pic>
      </p:grpSp>
      <p:pic>
        <p:nvPicPr>
          <p:cNvPr id="52226" name="Picture 2"/>
          <p:cNvPicPr>
            <a:picLocks noChangeAspect="1" noChangeArrowheads="1"/>
          </p:cNvPicPr>
          <p:nvPr/>
        </p:nvPicPr>
        <p:blipFill>
          <a:blip r:embed="rId14" cstate="print"/>
          <a:srcRect/>
          <a:stretch>
            <a:fillRect/>
          </a:stretch>
        </p:blipFill>
        <p:spPr bwMode="auto">
          <a:xfrm>
            <a:off x="1192213" y="1236663"/>
            <a:ext cx="7043737" cy="2646362"/>
          </a:xfrm>
          <a:prstGeom prst="rect">
            <a:avLst/>
          </a:prstGeom>
          <a:noFill/>
          <a:ln w="9525">
            <a:noFill/>
            <a:miter lim="800000"/>
            <a:headEnd/>
            <a:tailEnd/>
          </a:ln>
          <a:effectLst/>
        </p:spPr>
      </p:pic>
      <p:pic>
        <p:nvPicPr>
          <p:cNvPr id="52227" name="Picture 3"/>
          <p:cNvPicPr>
            <a:picLocks noChangeAspect="1" noChangeArrowheads="1"/>
          </p:cNvPicPr>
          <p:nvPr/>
        </p:nvPicPr>
        <p:blipFill>
          <a:blip r:embed="rId15" cstate="print"/>
          <a:srcRect/>
          <a:stretch>
            <a:fillRect/>
          </a:stretch>
        </p:blipFill>
        <p:spPr bwMode="auto">
          <a:xfrm>
            <a:off x="1158875" y="3390900"/>
            <a:ext cx="5545138" cy="3271838"/>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4"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to="" calcmode="lin" valueType="num">
                                      <p:cBhvr>
                                        <p:cTn id="10" dur="1" fill="hold"/>
                                        <p:tgtEl>
                                          <p:spTgt spid="4"/>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to="" calcmode="lin" valueType="num">
                                      <p:cBhvr>
                                        <p:cTn id="13" dur="1" fill="hold"/>
                                        <p:tgtEl>
                                          <p:spTgt spid="5"/>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circle(in)">
                                      <p:cBhvr>
                                        <p:cTn id="21" dur="2000"/>
                                        <p:tgtEl>
                                          <p:spTgt spid="9"/>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6" presetClass="entr" presetSubtype="0" fill="hold" nodeType="clickEffect">
                                  <p:stCondLst>
                                    <p:cond delay="0"/>
                                  </p:stCondLst>
                                  <p:childTnLst>
                                    <p:set>
                                      <p:cBhvr>
                                        <p:cTn id="25" dur="1" fill="hold">
                                          <p:stCondLst>
                                            <p:cond delay="0"/>
                                          </p:stCondLst>
                                        </p:cTn>
                                        <p:tgtEl>
                                          <p:spTgt spid="52226"/>
                                        </p:tgtEl>
                                        <p:attrNameLst>
                                          <p:attrName>style.visibility</p:attrName>
                                        </p:attrNameLst>
                                      </p:cBhvr>
                                      <p:to>
                                        <p:strVal val="visible"/>
                                      </p:to>
                                    </p:set>
                                    <p:animEffect transition="in" filter="wipe(down)">
                                      <p:cBhvr>
                                        <p:cTn id="26" dur="580">
                                          <p:stCondLst>
                                            <p:cond delay="0"/>
                                          </p:stCondLst>
                                        </p:cTn>
                                        <p:tgtEl>
                                          <p:spTgt spid="52226"/>
                                        </p:tgtEl>
                                      </p:cBhvr>
                                    </p:animEffect>
                                    <p:anim calcmode="lin" valueType="num">
                                      <p:cBhvr>
                                        <p:cTn id="27" dur="1822" tmFilter="0,0; 0.14,0.36; 0.43,0.73; 0.71,0.91; 1.0,1.0">
                                          <p:stCondLst>
                                            <p:cond delay="0"/>
                                          </p:stCondLst>
                                        </p:cTn>
                                        <p:tgtEl>
                                          <p:spTgt spid="52226"/>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52226"/>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52226"/>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52226"/>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52226"/>
                                        </p:tgtEl>
                                        <p:attrNameLst>
                                          <p:attrName>ppt_y</p:attrName>
                                        </p:attrNameLst>
                                      </p:cBhvr>
                                      <p:tavLst>
                                        <p:tav tm="0" fmla="#ppt_y-sin(pi*$)/81">
                                          <p:val>
                                            <p:fltVal val="0"/>
                                          </p:val>
                                        </p:tav>
                                        <p:tav tm="100000">
                                          <p:val>
                                            <p:fltVal val="1"/>
                                          </p:val>
                                        </p:tav>
                                      </p:tavLst>
                                    </p:anim>
                                    <p:animScale>
                                      <p:cBhvr>
                                        <p:cTn id="32" dur="26">
                                          <p:stCondLst>
                                            <p:cond delay="650"/>
                                          </p:stCondLst>
                                        </p:cTn>
                                        <p:tgtEl>
                                          <p:spTgt spid="52226"/>
                                        </p:tgtEl>
                                      </p:cBhvr>
                                      <p:to x="100000" y="60000"/>
                                    </p:animScale>
                                    <p:animScale>
                                      <p:cBhvr>
                                        <p:cTn id="33" dur="166" decel="50000">
                                          <p:stCondLst>
                                            <p:cond delay="676"/>
                                          </p:stCondLst>
                                        </p:cTn>
                                        <p:tgtEl>
                                          <p:spTgt spid="52226"/>
                                        </p:tgtEl>
                                      </p:cBhvr>
                                      <p:to x="100000" y="100000"/>
                                    </p:animScale>
                                    <p:animScale>
                                      <p:cBhvr>
                                        <p:cTn id="34" dur="26">
                                          <p:stCondLst>
                                            <p:cond delay="1312"/>
                                          </p:stCondLst>
                                        </p:cTn>
                                        <p:tgtEl>
                                          <p:spTgt spid="52226"/>
                                        </p:tgtEl>
                                      </p:cBhvr>
                                      <p:to x="100000" y="80000"/>
                                    </p:animScale>
                                    <p:animScale>
                                      <p:cBhvr>
                                        <p:cTn id="35" dur="166" decel="50000">
                                          <p:stCondLst>
                                            <p:cond delay="1338"/>
                                          </p:stCondLst>
                                        </p:cTn>
                                        <p:tgtEl>
                                          <p:spTgt spid="52226"/>
                                        </p:tgtEl>
                                      </p:cBhvr>
                                      <p:to x="100000" y="100000"/>
                                    </p:animScale>
                                    <p:animScale>
                                      <p:cBhvr>
                                        <p:cTn id="36" dur="26">
                                          <p:stCondLst>
                                            <p:cond delay="1642"/>
                                          </p:stCondLst>
                                        </p:cTn>
                                        <p:tgtEl>
                                          <p:spTgt spid="52226"/>
                                        </p:tgtEl>
                                      </p:cBhvr>
                                      <p:to x="100000" y="90000"/>
                                    </p:animScale>
                                    <p:animScale>
                                      <p:cBhvr>
                                        <p:cTn id="37" dur="166" decel="50000">
                                          <p:stCondLst>
                                            <p:cond delay="1668"/>
                                          </p:stCondLst>
                                        </p:cTn>
                                        <p:tgtEl>
                                          <p:spTgt spid="52226"/>
                                        </p:tgtEl>
                                      </p:cBhvr>
                                      <p:to x="100000" y="100000"/>
                                    </p:animScale>
                                    <p:animScale>
                                      <p:cBhvr>
                                        <p:cTn id="38" dur="26">
                                          <p:stCondLst>
                                            <p:cond delay="1808"/>
                                          </p:stCondLst>
                                        </p:cTn>
                                        <p:tgtEl>
                                          <p:spTgt spid="52226"/>
                                        </p:tgtEl>
                                      </p:cBhvr>
                                      <p:to x="100000" y="95000"/>
                                    </p:animScale>
                                    <p:animScale>
                                      <p:cBhvr>
                                        <p:cTn id="39" dur="166" decel="50000">
                                          <p:stCondLst>
                                            <p:cond delay="1834"/>
                                          </p:stCondLst>
                                        </p:cTn>
                                        <p:tgtEl>
                                          <p:spTgt spid="52226"/>
                                        </p:tgtEl>
                                      </p:cBhvr>
                                      <p:to x="100000" y="100000"/>
                                    </p:animScale>
                                  </p:childTnLst>
                                </p:cTn>
                              </p:par>
                            </p:childTnLst>
                          </p:cTn>
                        </p:par>
                      </p:childTnLst>
                    </p:cTn>
                  </p:par>
                  <p:par>
                    <p:cTn id="40" fill="hold" nodeType="clickPar">
                      <p:stCondLst>
                        <p:cond delay="indefinite"/>
                      </p:stCondLst>
                      <p:childTnLst>
                        <p:par>
                          <p:cTn id="41" fill="hold" nodeType="withGroup">
                            <p:stCondLst>
                              <p:cond delay="0"/>
                            </p:stCondLst>
                            <p:childTnLst>
                              <p:par>
                                <p:cTn id="42" presetID="21" presetClass="entr" presetSubtype="1" fill="hold" nodeType="clickEffect">
                                  <p:stCondLst>
                                    <p:cond delay="0"/>
                                  </p:stCondLst>
                                  <p:childTnLst>
                                    <p:set>
                                      <p:cBhvr>
                                        <p:cTn id="43" dur="1" fill="hold">
                                          <p:stCondLst>
                                            <p:cond delay="0"/>
                                          </p:stCondLst>
                                        </p:cTn>
                                        <p:tgtEl>
                                          <p:spTgt spid="52227"/>
                                        </p:tgtEl>
                                        <p:attrNameLst>
                                          <p:attrName>style.visibility</p:attrName>
                                        </p:attrNameLst>
                                      </p:cBhvr>
                                      <p:to>
                                        <p:strVal val="visible"/>
                                      </p:to>
                                    </p:set>
                                    <p:animEffect transition="in" filter="wheel(1)">
                                      <p:cBhvr>
                                        <p:cTn id="44" dur="2000"/>
                                        <p:tgtEl>
                                          <p:spTgt spid="522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1" descr="D:\Work2\arrow_right.png">
            <a:hlinkClick r:id="" action="ppaction://hlinkshowjump?jump=previousslide"/>
            <a:hlinkHover r:id="" action="ppaction://noaction" highlightClick="1">
              <a:snd r:embed="rId2" name="السابق.wav"/>
            </a:hlinkHover>
          </p:cNvPr>
          <p:cNvPicPr>
            <a:picLocks noChangeAspect="1" noChangeArrowheads="1"/>
          </p:cNvPicPr>
          <p:nvPr/>
        </p:nvPicPr>
        <p:blipFill>
          <a:blip r:embed="rId3" cstate="print"/>
          <a:srcRect/>
          <a:stretch>
            <a:fillRect/>
          </a:stretch>
        </p:blipFill>
        <p:spPr bwMode="auto">
          <a:xfrm rot="-6941670">
            <a:off x="-223838" y="735013"/>
            <a:ext cx="1343025" cy="1006476"/>
          </a:xfrm>
          <a:prstGeom prst="rect">
            <a:avLst/>
          </a:prstGeom>
          <a:noFill/>
          <a:ln w="9525">
            <a:noFill/>
            <a:miter lim="800000"/>
            <a:headEnd/>
            <a:tailEnd/>
          </a:ln>
        </p:spPr>
      </p:pic>
      <p:pic>
        <p:nvPicPr>
          <p:cNvPr id="5" name="Picture 12" descr="D:\Work2\arrow_next.png">
            <a:hlinkClick r:id="" action="ppaction://hlinkshowjump?jump=nextslide"/>
            <a:hlinkHover r:id="" action="ppaction://noaction" highlightClick="1">
              <a:snd r:embed="rId4" name="التالي.wav"/>
            </a:hlinkHover>
          </p:cNvPr>
          <p:cNvPicPr>
            <a:picLocks noChangeAspect="1" noChangeArrowheads="1"/>
          </p:cNvPicPr>
          <p:nvPr/>
        </p:nvPicPr>
        <p:blipFill>
          <a:blip r:embed="rId5" cstate="print"/>
          <a:srcRect/>
          <a:stretch>
            <a:fillRect/>
          </a:stretch>
        </p:blipFill>
        <p:spPr bwMode="auto">
          <a:xfrm rot="-3900995">
            <a:off x="-131763" y="4022726"/>
            <a:ext cx="1235075" cy="939800"/>
          </a:xfrm>
          <a:prstGeom prst="rect">
            <a:avLst/>
          </a:prstGeom>
          <a:noFill/>
          <a:ln w="9525">
            <a:noFill/>
            <a:miter lim="800000"/>
            <a:headEnd/>
            <a:tailEnd/>
          </a:ln>
        </p:spPr>
      </p:pic>
      <p:sp>
        <p:nvSpPr>
          <p:cNvPr id="6" name="مخطط انسيابي: محطة طرفية 5">
            <a:hlinkHover r:id="rId6" action="ppaction://hlinksldjump" highlightClick="1">
              <a:snd r:embed="rId7" name="الترجمة من Google.wav"/>
            </a:hlinkHover>
          </p:cNvPr>
          <p:cNvSpPr/>
          <p:nvPr/>
        </p:nvSpPr>
        <p:spPr>
          <a:xfrm rot="16200000">
            <a:off x="-540543" y="2636044"/>
            <a:ext cx="1944687" cy="504825"/>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400" b="1" dirty="0">
                <a:solidFill>
                  <a:schemeClr val="bg1">
                    <a:lumMod val="85000"/>
                  </a:schemeClr>
                </a:solidFill>
                <a:effectLst>
                  <a:outerShdw blurRad="38100" dist="38100" dir="2700000" algn="tl">
                    <a:srgbClr val="000000">
                      <a:alpha val="43137"/>
                    </a:srgbClr>
                  </a:outerShdw>
                </a:effectLst>
              </a:rPr>
              <a:t>الرئيسية</a:t>
            </a:r>
          </a:p>
        </p:txBody>
      </p:sp>
      <p:pic>
        <p:nvPicPr>
          <p:cNvPr id="7" name="Picture 8" descr="D:\Work2\exxit.png">
            <a:hlinkClick r:id="" action="ppaction://hlinkshowjump?jump=endshow"/>
            <a:hlinkHover r:id="" action="ppaction://noaction" highlightClick="1">
              <a:snd r:embed="rId8" name="الترجمة من Google_2.wav"/>
            </a:hlinkHover>
          </p:cNvPr>
          <p:cNvPicPr>
            <a:picLocks noChangeAspect="1" noChangeArrowheads="1"/>
          </p:cNvPicPr>
          <p:nvPr/>
        </p:nvPicPr>
        <p:blipFill>
          <a:blip r:embed="rId9" cstate="print"/>
          <a:srcRect/>
          <a:stretch>
            <a:fillRect/>
          </a:stretch>
        </p:blipFill>
        <p:spPr bwMode="auto">
          <a:xfrm>
            <a:off x="0" y="5589588"/>
            <a:ext cx="981075" cy="981075"/>
          </a:xfrm>
          <a:prstGeom prst="rect">
            <a:avLst/>
          </a:prstGeom>
          <a:noFill/>
          <a:ln w="9525">
            <a:noFill/>
            <a:miter lim="800000"/>
            <a:headEnd/>
            <a:tailEnd/>
          </a:ln>
        </p:spPr>
      </p:pic>
      <p:sp>
        <p:nvSpPr>
          <p:cNvPr id="9" name="مخطط انسيابي: تحضير 8"/>
          <p:cNvSpPr/>
          <p:nvPr/>
        </p:nvSpPr>
        <p:spPr>
          <a:xfrm>
            <a:off x="2033588" y="344488"/>
            <a:ext cx="6121400" cy="719137"/>
          </a:xfrm>
          <a:prstGeom prst="flowChartPreparation">
            <a:avLst/>
          </a:prstGeom>
        </p:spPr>
        <p:style>
          <a:lnRef idx="3">
            <a:schemeClr val="lt1"/>
          </a:lnRef>
          <a:fillRef idx="1">
            <a:schemeClr val="accent1"/>
          </a:fillRef>
          <a:effectRef idx="1">
            <a:schemeClr val="accent1"/>
          </a:effectRef>
          <a:fontRef idx="minor">
            <a:schemeClr val="lt1"/>
          </a:fontRef>
        </p:style>
        <p:txBody>
          <a:bodyPr rtlCol="1" anchor="ctr"/>
          <a:lstStyle/>
          <a:p>
            <a:pPr algn="ctr" fontAlgn="auto">
              <a:spcBef>
                <a:spcPts val="0"/>
              </a:spcBef>
              <a:spcAft>
                <a:spcPts val="0"/>
              </a:spcAft>
              <a:defRPr/>
            </a:pPr>
            <a:r>
              <a:rPr lang="ar-SA" sz="3200" b="1" dirty="0">
                <a:solidFill>
                  <a:schemeClr val="accent4">
                    <a:lumMod val="20000"/>
                    <a:lumOff val="80000"/>
                  </a:schemeClr>
                </a:solidFill>
                <a:effectLst>
                  <a:outerShdw blurRad="38100" dist="38100" dir="2700000" algn="tl">
                    <a:srgbClr val="000000">
                      <a:alpha val="43137"/>
                    </a:srgbClr>
                  </a:outerShdw>
                </a:effectLst>
                <a:latin typeface="ae_AlMothnna" pitchFamily="34" charset="-78"/>
                <a:cs typeface="ae_AlMothnna" pitchFamily="34" charset="-78"/>
              </a:rPr>
              <a:t>الفن الحديث</a:t>
            </a:r>
          </a:p>
        </p:txBody>
      </p:sp>
      <p:grpSp>
        <p:nvGrpSpPr>
          <p:cNvPr id="4103" name="Group 10"/>
          <p:cNvGrpSpPr>
            <a:grpSpLocks/>
          </p:cNvGrpSpPr>
          <p:nvPr/>
        </p:nvGrpSpPr>
        <p:grpSpPr bwMode="auto">
          <a:xfrm>
            <a:off x="1025525" y="1101725"/>
            <a:ext cx="8088313" cy="5640388"/>
            <a:chOff x="1025318" y="1101537"/>
            <a:chExt cx="8087919" cy="5639831"/>
          </a:xfrm>
        </p:grpSpPr>
        <p:pic>
          <p:nvPicPr>
            <p:cNvPr id="4108" name="Picture 1"/>
            <p:cNvPicPr>
              <a:picLocks noChangeAspect="1"/>
            </p:cNvPicPr>
            <p:nvPr/>
          </p:nvPicPr>
          <p:blipFill>
            <a:blip r:embed="rId10" cstate="print"/>
            <a:srcRect/>
            <a:stretch>
              <a:fillRect/>
            </a:stretch>
          </p:blipFill>
          <p:spPr bwMode="auto">
            <a:xfrm rot="-705579">
              <a:off x="8381085" y="1148720"/>
              <a:ext cx="588365" cy="1217340"/>
            </a:xfrm>
            <a:prstGeom prst="rect">
              <a:avLst/>
            </a:prstGeom>
            <a:noFill/>
            <a:ln w="9525">
              <a:noFill/>
              <a:miter lim="800000"/>
              <a:headEnd/>
              <a:tailEnd/>
            </a:ln>
          </p:spPr>
        </p:pic>
        <p:pic>
          <p:nvPicPr>
            <p:cNvPr id="4109" name="Picture 2"/>
            <p:cNvPicPr>
              <a:picLocks noChangeAspect="1"/>
            </p:cNvPicPr>
            <p:nvPr/>
          </p:nvPicPr>
          <p:blipFill>
            <a:blip r:embed="rId11" cstate="print"/>
            <a:srcRect/>
            <a:stretch>
              <a:fillRect/>
            </a:stretch>
          </p:blipFill>
          <p:spPr bwMode="auto">
            <a:xfrm>
              <a:off x="8375569" y="4653136"/>
              <a:ext cx="737668" cy="1504950"/>
            </a:xfrm>
            <a:prstGeom prst="rect">
              <a:avLst/>
            </a:prstGeom>
            <a:noFill/>
            <a:ln w="9525">
              <a:noFill/>
              <a:miter lim="800000"/>
              <a:headEnd/>
              <a:tailEnd/>
            </a:ln>
          </p:spPr>
        </p:pic>
        <p:pic>
          <p:nvPicPr>
            <p:cNvPr id="4110" name="Picture 7"/>
            <p:cNvPicPr>
              <a:picLocks noChangeAspect="1"/>
            </p:cNvPicPr>
            <p:nvPr/>
          </p:nvPicPr>
          <p:blipFill>
            <a:blip r:embed="rId12" cstate="print">
              <a:lum bright="70000" contrast="-70000"/>
            </a:blip>
            <a:srcRect/>
            <a:stretch>
              <a:fillRect/>
            </a:stretch>
          </p:blipFill>
          <p:spPr bwMode="auto">
            <a:xfrm>
              <a:off x="1025318" y="1101537"/>
              <a:ext cx="7350251" cy="5639831"/>
            </a:xfrm>
            <a:prstGeom prst="rect">
              <a:avLst/>
            </a:prstGeom>
            <a:noFill/>
            <a:ln w="9525">
              <a:noFill/>
              <a:miter lim="800000"/>
              <a:headEnd/>
              <a:tailEnd/>
            </a:ln>
          </p:spPr>
        </p:pic>
        <p:pic>
          <p:nvPicPr>
            <p:cNvPr id="4111" name="Picture 9"/>
            <p:cNvPicPr>
              <a:picLocks noChangeAspect="1"/>
            </p:cNvPicPr>
            <p:nvPr/>
          </p:nvPicPr>
          <p:blipFill>
            <a:blip r:embed="rId13" cstate="print"/>
            <a:srcRect/>
            <a:stretch>
              <a:fillRect/>
            </a:stretch>
          </p:blipFill>
          <p:spPr bwMode="auto">
            <a:xfrm>
              <a:off x="8375569" y="2970024"/>
              <a:ext cx="737668" cy="1251064"/>
            </a:xfrm>
            <a:prstGeom prst="rect">
              <a:avLst/>
            </a:prstGeom>
            <a:noFill/>
            <a:ln w="9525">
              <a:noFill/>
              <a:miter lim="800000"/>
              <a:headEnd/>
              <a:tailEnd/>
            </a:ln>
          </p:spPr>
        </p:pic>
      </p:grpSp>
      <p:pic>
        <p:nvPicPr>
          <p:cNvPr id="5128" name="Picture 2"/>
          <p:cNvPicPr>
            <a:picLocks noChangeAspect="1" noChangeArrowheads="1"/>
          </p:cNvPicPr>
          <p:nvPr/>
        </p:nvPicPr>
        <p:blipFill>
          <a:blip r:embed="rId14" cstate="print"/>
          <a:srcRect/>
          <a:stretch>
            <a:fillRect/>
          </a:stretch>
        </p:blipFill>
        <p:spPr bwMode="auto">
          <a:xfrm>
            <a:off x="981075" y="1101725"/>
            <a:ext cx="2316163" cy="3055938"/>
          </a:xfrm>
          <a:prstGeom prst="rect">
            <a:avLst/>
          </a:prstGeom>
          <a:noFill/>
          <a:ln w="9525">
            <a:noFill/>
            <a:miter lim="800000"/>
            <a:headEnd/>
            <a:tailEnd/>
          </a:ln>
          <a:effectLst/>
        </p:spPr>
      </p:pic>
      <p:sp>
        <p:nvSpPr>
          <p:cNvPr id="5129" name="TextBox 11"/>
          <p:cNvSpPr txBox="1">
            <a:spLocks noChangeArrowheads="1"/>
          </p:cNvSpPr>
          <p:nvPr/>
        </p:nvSpPr>
        <p:spPr bwMode="auto">
          <a:xfrm>
            <a:off x="3297238" y="1255713"/>
            <a:ext cx="4965700" cy="2792412"/>
          </a:xfrm>
          <a:prstGeom prst="rect">
            <a:avLst/>
          </a:prstGeom>
          <a:noFill/>
          <a:ln w="9525">
            <a:noFill/>
            <a:miter lim="800000"/>
            <a:headEnd/>
            <a:tailEnd/>
          </a:ln>
        </p:spPr>
        <p:txBody>
          <a:bodyPr>
            <a:spAutoFit/>
          </a:bodyPr>
          <a:lstStyle/>
          <a:p>
            <a:pPr algn="justLow">
              <a:lnSpc>
                <a:spcPct val="150000"/>
              </a:lnSpc>
            </a:pPr>
            <a:r>
              <a:rPr lang="ar-SA" sz="2400" b="1"/>
              <a:t>يعتبر الفن الغريقي الكلاسيكي المصدر الوحيد للمداخيل الفنية حتى القرن التاسع عشر ولعدة عوامل منها وافقة الفنانين التشكيلين في ذلك العصر وهل هو ابتكار أو تقليد على يد الفنان كلود مونية.</a:t>
            </a:r>
            <a:endParaRPr lang="en-US" sz="2400" b="1"/>
          </a:p>
        </p:txBody>
      </p:sp>
      <p:pic>
        <p:nvPicPr>
          <p:cNvPr id="5135" name="Picture 15"/>
          <p:cNvPicPr>
            <a:picLocks noChangeAspect="1" noChangeArrowheads="1"/>
          </p:cNvPicPr>
          <p:nvPr/>
        </p:nvPicPr>
        <p:blipFill>
          <a:blip r:embed="rId15" cstate="print"/>
          <a:srcRect/>
          <a:stretch>
            <a:fillRect/>
          </a:stretch>
        </p:blipFill>
        <p:spPr bwMode="auto">
          <a:xfrm>
            <a:off x="4700588" y="4019550"/>
            <a:ext cx="3562350" cy="800100"/>
          </a:xfrm>
          <a:prstGeom prst="rect">
            <a:avLst/>
          </a:prstGeom>
          <a:noFill/>
          <a:ln w="9525">
            <a:noFill/>
            <a:miter lim="800000"/>
            <a:headEnd/>
            <a:tailEnd/>
          </a:ln>
          <a:effectLst/>
        </p:spPr>
      </p:pic>
      <p:pic>
        <p:nvPicPr>
          <p:cNvPr id="5136" name="Picture 16"/>
          <p:cNvPicPr>
            <a:picLocks noChangeAspect="1" noChangeArrowheads="1"/>
          </p:cNvPicPr>
          <p:nvPr/>
        </p:nvPicPr>
        <p:blipFill>
          <a:blip r:embed="rId16" cstate="print"/>
          <a:srcRect/>
          <a:stretch>
            <a:fillRect/>
          </a:stretch>
        </p:blipFill>
        <p:spPr bwMode="auto">
          <a:xfrm>
            <a:off x="1025525" y="4819650"/>
            <a:ext cx="7129463" cy="203835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4"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to="" calcmode="lin" valueType="num">
                                      <p:cBhvr>
                                        <p:cTn id="10" dur="1" fill="hold"/>
                                        <p:tgtEl>
                                          <p:spTgt spid="4"/>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to="" calcmode="lin" valueType="num">
                                      <p:cBhvr>
                                        <p:cTn id="13" dur="1" fill="hold"/>
                                        <p:tgtEl>
                                          <p:spTgt spid="5"/>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fill="hold" nodeType="clickEffect">
                                  <p:stCondLst>
                                    <p:cond delay="0"/>
                                  </p:stCondLst>
                                  <p:childTnLst>
                                    <p:set>
                                      <p:cBhvr>
                                        <p:cTn id="20" dur="1" fill="hold">
                                          <p:stCondLst>
                                            <p:cond delay="0"/>
                                          </p:stCondLst>
                                        </p:cTn>
                                        <p:tgtEl>
                                          <p:spTgt spid="5128"/>
                                        </p:tgtEl>
                                        <p:attrNameLst>
                                          <p:attrName>style.visibility</p:attrName>
                                        </p:attrNameLst>
                                      </p:cBhvr>
                                      <p:to>
                                        <p:strVal val="visible"/>
                                      </p:to>
                                    </p:set>
                                    <p:anim calcmode="lin" valueType="num">
                                      <p:cBhvr additive="base">
                                        <p:cTn id="21" dur="500" fill="hold"/>
                                        <p:tgtEl>
                                          <p:spTgt spid="5128"/>
                                        </p:tgtEl>
                                        <p:attrNameLst>
                                          <p:attrName>ppt_x</p:attrName>
                                        </p:attrNameLst>
                                      </p:cBhvr>
                                      <p:tavLst>
                                        <p:tav tm="0">
                                          <p:val>
                                            <p:strVal val="#ppt_x"/>
                                          </p:val>
                                        </p:tav>
                                        <p:tav tm="100000">
                                          <p:val>
                                            <p:strVal val="#ppt_x"/>
                                          </p:val>
                                        </p:tav>
                                      </p:tavLst>
                                    </p:anim>
                                    <p:anim calcmode="lin" valueType="num">
                                      <p:cBhvr additive="base">
                                        <p:cTn id="22" dur="500" fill="hold"/>
                                        <p:tgtEl>
                                          <p:spTgt spid="5128"/>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6" presetClass="entr" presetSubtype="0" fill="hold" grpId="0" nodeType="clickEffect">
                                  <p:stCondLst>
                                    <p:cond delay="0"/>
                                  </p:stCondLst>
                                  <p:childTnLst>
                                    <p:set>
                                      <p:cBhvr>
                                        <p:cTn id="26" dur="1" fill="hold">
                                          <p:stCondLst>
                                            <p:cond delay="0"/>
                                          </p:stCondLst>
                                        </p:cTn>
                                        <p:tgtEl>
                                          <p:spTgt spid="5129"/>
                                        </p:tgtEl>
                                        <p:attrNameLst>
                                          <p:attrName>style.visibility</p:attrName>
                                        </p:attrNameLst>
                                      </p:cBhvr>
                                      <p:to>
                                        <p:strVal val="visible"/>
                                      </p:to>
                                    </p:set>
                                    <p:animEffect transition="in" filter="wipe(down)">
                                      <p:cBhvr>
                                        <p:cTn id="27" dur="580">
                                          <p:stCondLst>
                                            <p:cond delay="0"/>
                                          </p:stCondLst>
                                        </p:cTn>
                                        <p:tgtEl>
                                          <p:spTgt spid="5129"/>
                                        </p:tgtEl>
                                      </p:cBhvr>
                                    </p:animEffect>
                                    <p:anim calcmode="lin" valueType="num">
                                      <p:cBhvr>
                                        <p:cTn id="28" dur="1822" tmFilter="0,0; 0.14,0.36; 0.43,0.73; 0.71,0.91; 1.0,1.0">
                                          <p:stCondLst>
                                            <p:cond delay="0"/>
                                          </p:stCondLst>
                                        </p:cTn>
                                        <p:tgtEl>
                                          <p:spTgt spid="5129"/>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5129"/>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5129"/>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5129"/>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5129"/>
                                        </p:tgtEl>
                                        <p:attrNameLst>
                                          <p:attrName>ppt_y</p:attrName>
                                        </p:attrNameLst>
                                      </p:cBhvr>
                                      <p:tavLst>
                                        <p:tav tm="0" fmla="#ppt_y-sin(pi*$)/81">
                                          <p:val>
                                            <p:fltVal val="0"/>
                                          </p:val>
                                        </p:tav>
                                        <p:tav tm="100000">
                                          <p:val>
                                            <p:fltVal val="1"/>
                                          </p:val>
                                        </p:tav>
                                      </p:tavLst>
                                    </p:anim>
                                    <p:animScale>
                                      <p:cBhvr>
                                        <p:cTn id="33" dur="26">
                                          <p:stCondLst>
                                            <p:cond delay="650"/>
                                          </p:stCondLst>
                                        </p:cTn>
                                        <p:tgtEl>
                                          <p:spTgt spid="5129"/>
                                        </p:tgtEl>
                                      </p:cBhvr>
                                      <p:to x="100000" y="60000"/>
                                    </p:animScale>
                                    <p:animScale>
                                      <p:cBhvr>
                                        <p:cTn id="34" dur="166" decel="50000">
                                          <p:stCondLst>
                                            <p:cond delay="676"/>
                                          </p:stCondLst>
                                        </p:cTn>
                                        <p:tgtEl>
                                          <p:spTgt spid="5129"/>
                                        </p:tgtEl>
                                      </p:cBhvr>
                                      <p:to x="100000" y="100000"/>
                                    </p:animScale>
                                    <p:animScale>
                                      <p:cBhvr>
                                        <p:cTn id="35" dur="26">
                                          <p:stCondLst>
                                            <p:cond delay="1312"/>
                                          </p:stCondLst>
                                        </p:cTn>
                                        <p:tgtEl>
                                          <p:spTgt spid="5129"/>
                                        </p:tgtEl>
                                      </p:cBhvr>
                                      <p:to x="100000" y="80000"/>
                                    </p:animScale>
                                    <p:animScale>
                                      <p:cBhvr>
                                        <p:cTn id="36" dur="166" decel="50000">
                                          <p:stCondLst>
                                            <p:cond delay="1338"/>
                                          </p:stCondLst>
                                        </p:cTn>
                                        <p:tgtEl>
                                          <p:spTgt spid="5129"/>
                                        </p:tgtEl>
                                      </p:cBhvr>
                                      <p:to x="100000" y="100000"/>
                                    </p:animScale>
                                    <p:animScale>
                                      <p:cBhvr>
                                        <p:cTn id="37" dur="26">
                                          <p:stCondLst>
                                            <p:cond delay="1642"/>
                                          </p:stCondLst>
                                        </p:cTn>
                                        <p:tgtEl>
                                          <p:spTgt spid="5129"/>
                                        </p:tgtEl>
                                      </p:cBhvr>
                                      <p:to x="100000" y="90000"/>
                                    </p:animScale>
                                    <p:animScale>
                                      <p:cBhvr>
                                        <p:cTn id="38" dur="166" decel="50000">
                                          <p:stCondLst>
                                            <p:cond delay="1668"/>
                                          </p:stCondLst>
                                        </p:cTn>
                                        <p:tgtEl>
                                          <p:spTgt spid="5129"/>
                                        </p:tgtEl>
                                      </p:cBhvr>
                                      <p:to x="100000" y="100000"/>
                                    </p:animScale>
                                    <p:animScale>
                                      <p:cBhvr>
                                        <p:cTn id="39" dur="26">
                                          <p:stCondLst>
                                            <p:cond delay="1808"/>
                                          </p:stCondLst>
                                        </p:cTn>
                                        <p:tgtEl>
                                          <p:spTgt spid="5129"/>
                                        </p:tgtEl>
                                      </p:cBhvr>
                                      <p:to x="100000" y="95000"/>
                                    </p:animScale>
                                    <p:animScale>
                                      <p:cBhvr>
                                        <p:cTn id="40" dur="166" decel="50000">
                                          <p:stCondLst>
                                            <p:cond delay="1834"/>
                                          </p:stCondLst>
                                        </p:cTn>
                                        <p:tgtEl>
                                          <p:spTgt spid="5129"/>
                                        </p:tgtEl>
                                      </p:cBhvr>
                                      <p:to x="100000" y="100000"/>
                                    </p:animScale>
                                  </p:childTnLst>
                                </p:cTn>
                              </p:par>
                            </p:childTnLst>
                          </p:cTn>
                        </p:par>
                      </p:childTnLst>
                    </p:cTn>
                  </p:par>
                  <p:par>
                    <p:cTn id="41" fill="hold" nodeType="clickPar">
                      <p:stCondLst>
                        <p:cond delay="indefinite"/>
                      </p:stCondLst>
                      <p:childTnLst>
                        <p:par>
                          <p:cTn id="42" fill="hold" nodeType="withGroup">
                            <p:stCondLst>
                              <p:cond delay="0"/>
                            </p:stCondLst>
                            <p:childTnLst>
                              <p:par>
                                <p:cTn id="43" presetID="26" presetClass="entr" presetSubtype="0" fill="hold" nodeType="clickEffect">
                                  <p:stCondLst>
                                    <p:cond delay="0"/>
                                  </p:stCondLst>
                                  <p:childTnLst>
                                    <p:set>
                                      <p:cBhvr>
                                        <p:cTn id="44" dur="1" fill="hold">
                                          <p:stCondLst>
                                            <p:cond delay="0"/>
                                          </p:stCondLst>
                                        </p:cTn>
                                        <p:tgtEl>
                                          <p:spTgt spid="5135"/>
                                        </p:tgtEl>
                                        <p:attrNameLst>
                                          <p:attrName>style.visibility</p:attrName>
                                        </p:attrNameLst>
                                      </p:cBhvr>
                                      <p:to>
                                        <p:strVal val="visible"/>
                                      </p:to>
                                    </p:set>
                                    <p:animEffect transition="in" filter="wipe(down)">
                                      <p:cBhvr>
                                        <p:cTn id="45" dur="580">
                                          <p:stCondLst>
                                            <p:cond delay="0"/>
                                          </p:stCondLst>
                                        </p:cTn>
                                        <p:tgtEl>
                                          <p:spTgt spid="5135"/>
                                        </p:tgtEl>
                                      </p:cBhvr>
                                    </p:animEffect>
                                    <p:anim calcmode="lin" valueType="num">
                                      <p:cBhvr>
                                        <p:cTn id="46" dur="1822" tmFilter="0,0; 0.14,0.36; 0.43,0.73; 0.71,0.91; 1.0,1.0">
                                          <p:stCondLst>
                                            <p:cond delay="0"/>
                                          </p:stCondLst>
                                        </p:cTn>
                                        <p:tgtEl>
                                          <p:spTgt spid="5135"/>
                                        </p:tgtEl>
                                        <p:attrNameLst>
                                          <p:attrName>ppt_x</p:attrName>
                                        </p:attrNameLst>
                                      </p:cBhvr>
                                      <p:tavLst>
                                        <p:tav tm="0">
                                          <p:val>
                                            <p:strVal val="#ppt_x-0.25"/>
                                          </p:val>
                                        </p:tav>
                                        <p:tav tm="100000">
                                          <p:val>
                                            <p:strVal val="#ppt_x"/>
                                          </p:val>
                                        </p:tav>
                                      </p:tavLst>
                                    </p:anim>
                                    <p:anim calcmode="lin" valueType="num">
                                      <p:cBhvr>
                                        <p:cTn id="47" dur="664" tmFilter="0.0,0.0; 0.25,0.07; 0.50,0.2; 0.75,0.467; 1.0,1.0">
                                          <p:stCondLst>
                                            <p:cond delay="0"/>
                                          </p:stCondLst>
                                        </p:cTn>
                                        <p:tgtEl>
                                          <p:spTgt spid="5135"/>
                                        </p:tgtEl>
                                        <p:attrNameLst>
                                          <p:attrName>ppt_y</p:attrName>
                                        </p:attrNameLst>
                                      </p:cBhvr>
                                      <p:tavLst>
                                        <p:tav tm="0" fmla="#ppt_y-sin(pi*$)/3">
                                          <p:val>
                                            <p:fltVal val="0.5"/>
                                          </p:val>
                                        </p:tav>
                                        <p:tav tm="100000">
                                          <p:val>
                                            <p:fltVal val="1"/>
                                          </p:val>
                                        </p:tav>
                                      </p:tavLst>
                                    </p:anim>
                                    <p:anim calcmode="lin" valueType="num">
                                      <p:cBhvr>
                                        <p:cTn id="48" dur="664" tmFilter="0, 0; 0.125,0.2665; 0.25,0.4; 0.375,0.465; 0.5,0.5;  0.625,0.535; 0.75,0.6; 0.875,0.7335; 1,1">
                                          <p:stCondLst>
                                            <p:cond delay="664"/>
                                          </p:stCondLst>
                                        </p:cTn>
                                        <p:tgtEl>
                                          <p:spTgt spid="5135"/>
                                        </p:tgtEl>
                                        <p:attrNameLst>
                                          <p:attrName>ppt_y</p:attrName>
                                        </p:attrNameLst>
                                      </p:cBhvr>
                                      <p:tavLst>
                                        <p:tav tm="0" fmla="#ppt_y-sin(pi*$)/9">
                                          <p:val>
                                            <p:fltVal val="0"/>
                                          </p:val>
                                        </p:tav>
                                        <p:tav tm="100000">
                                          <p:val>
                                            <p:fltVal val="1"/>
                                          </p:val>
                                        </p:tav>
                                      </p:tavLst>
                                    </p:anim>
                                    <p:anim calcmode="lin" valueType="num">
                                      <p:cBhvr>
                                        <p:cTn id="49" dur="332" tmFilter="0, 0; 0.125,0.2665; 0.25,0.4; 0.375,0.465; 0.5,0.5;  0.625,0.535; 0.75,0.6; 0.875,0.7335; 1,1">
                                          <p:stCondLst>
                                            <p:cond delay="1324"/>
                                          </p:stCondLst>
                                        </p:cTn>
                                        <p:tgtEl>
                                          <p:spTgt spid="5135"/>
                                        </p:tgtEl>
                                        <p:attrNameLst>
                                          <p:attrName>ppt_y</p:attrName>
                                        </p:attrNameLst>
                                      </p:cBhvr>
                                      <p:tavLst>
                                        <p:tav tm="0" fmla="#ppt_y-sin(pi*$)/27">
                                          <p:val>
                                            <p:fltVal val="0"/>
                                          </p:val>
                                        </p:tav>
                                        <p:tav tm="100000">
                                          <p:val>
                                            <p:fltVal val="1"/>
                                          </p:val>
                                        </p:tav>
                                      </p:tavLst>
                                    </p:anim>
                                    <p:anim calcmode="lin" valueType="num">
                                      <p:cBhvr>
                                        <p:cTn id="50" dur="164" tmFilter="0, 0; 0.125,0.2665; 0.25,0.4; 0.375,0.465; 0.5,0.5;  0.625,0.535; 0.75,0.6; 0.875,0.7335; 1,1">
                                          <p:stCondLst>
                                            <p:cond delay="1656"/>
                                          </p:stCondLst>
                                        </p:cTn>
                                        <p:tgtEl>
                                          <p:spTgt spid="5135"/>
                                        </p:tgtEl>
                                        <p:attrNameLst>
                                          <p:attrName>ppt_y</p:attrName>
                                        </p:attrNameLst>
                                      </p:cBhvr>
                                      <p:tavLst>
                                        <p:tav tm="0" fmla="#ppt_y-sin(pi*$)/81">
                                          <p:val>
                                            <p:fltVal val="0"/>
                                          </p:val>
                                        </p:tav>
                                        <p:tav tm="100000">
                                          <p:val>
                                            <p:fltVal val="1"/>
                                          </p:val>
                                        </p:tav>
                                      </p:tavLst>
                                    </p:anim>
                                    <p:animScale>
                                      <p:cBhvr>
                                        <p:cTn id="51" dur="26">
                                          <p:stCondLst>
                                            <p:cond delay="650"/>
                                          </p:stCondLst>
                                        </p:cTn>
                                        <p:tgtEl>
                                          <p:spTgt spid="5135"/>
                                        </p:tgtEl>
                                      </p:cBhvr>
                                      <p:to x="100000" y="60000"/>
                                    </p:animScale>
                                    <p:animScale>
                                      <p:cBhvr>
                                        <p:cTn id="52" dur="166" decel="50000">
                                          <p:stCondLst>
                                            <p:cond delay="676"/>
                                          </p:stCondLst>
                                        </p:cTn>
                                        <p:tgtEl>
                                          <p:spTgt spid="5135"/>
                                        </p:tgtEl>
                                      </p:cBhvr>
                                      <p:to x="100000" y="100000"/>
                                    </p:animScale>
                                    <p:animScale>
                                      <p:cBhvr>
                                        <p:cTn id="53" dur="26">
                                          <p:stCondLst>
                                            <p:cond delay="1312"/>
                                          </p:stCondLst>
                                        </p:cTn>
                                        <p:tgtEl>
                                          <p:spTgt spid="5135"/>
                                        </p:tgtEl>
                                      </p:cBhvr>
                                      <p:to x="100000" y="80000"/>
                                    </p:animScale>
                                    <p:animScale>
                                      <p:cBhvr>
                                        <p:cTn id="54" dur="166" decel="50000">
                                          <p:stCondLst>
                                            <p:cond delay="1338"/>
                                          </p:stCondLst>
                                        </p:cTn>
                                        <p:tgtEl>
                                          <p:spTgt spid="5135"/>
                                        </p:tgtEl>
                                      </p:cBhvr>
                                      <p:to x="100000" y="100000"/>
                                    </p:animScale>
                                    <p:animScale>
                                      <p:cBhvr>
                                        <p:cTn id="55" dur="26">
                                          <p:stCondLst>
                                            <p:cond delay="1642"/>
                                          </p:stCondLst>
                                        </p:cTn>
                                        <p:tgtEl>
                                          <p:spTgt spid="5135"/>
                                        </p:tgtEl>
                                      </p:cBhvr>
                                      <p:to x="100000" y="90000"/>
                                    </p:animScale>
                                    <p:animScale>
                                      <p:cBhvr>
                                        <p:cTn id="56" dur="166" decel="50000">
                                          <p:stCondLst>
                                            <p:cond delay="1668"/>
                                          </p:stCondLst>
                                        </p:cTn>
                                        <p:tgtEl>
                                          <p:spTgt spid="5135"/>
                                        </p:tgtEl>
                                      </p:cBhvr>
                                      <p:to x="100000" y="100000"/>
                                    </p:animScale>
                                    <p:animScale>
                                      <p:cBhvr>
                                        <p:cTn id="57" dur="26">
                                          <p:stCondLst>
                                            <p:cond delay="1808"/>
                                          </p:stCondLst>
                                        </p:cTn>
                                        <p:tgtEl>
                                          <p:spTgt spid="5135"/>
                                        </p:tgtEl>
                                      </p:cBhvr>
                                      <p:to x="100000" y="95000"/>
                                    </p:animScale>
                                    <p:animScale>
                                      <p:cBhvr>
                                        <p:cTn id="58" dur="166" decel="50000">
                                          <p:stCondLst>
                                            <p:cond delay="1834"/>
                                          </p:stCondLst>
                                        </p:cTn>
                                        <p:tgtEl>
                                          <p:spTgt spid="5135"/>
                                        </p:tgtEl>
                                      </p:cBhvr>
                                      <p:to x="100000" y="100000"/>
                                    </p:animScale>
                                  </p:childTnLst>
                                </p:cTn>
                              </p:par>
                            </p:childTnLst>
                          </p:cTn>
                        </p:par>
                      </p:childTnLst>
                    </p:cTn>
                  </p:par>
                  <p:par>
                    <p:cTn id="59" fill="hold" nodeType="clickPar">
                      <p:stCondLst>
                        <p:cond delay="indefinite"/>
                      </p:stCondLst>
                      <p:childTnLst>
                        <p:par>
                          <p:cTn id="60" fill="hold" nodeType="withGroup">
                            <p:stCondLst>
                              <p:cond delay="0"/>
                            </p:stCondLst>
                            <p:childTnLst>
                              <p:par>
                                <p:cTn id="61" presetID="21" presetClass="entr" presetSubtype="1" fill="hold" nodeType="clickEffect">
                                  <p:stCondLst>
                                    <p:cond delay="0"/>
                                  </p:stCondLst>
                                  <p:childTnLst>
                                    <p:set>
                                      <p:cBhvr>
                                        <p:cTn id="62" dur="1" fill="hold">
                                          <p:stCondLst>
                                            <p:cond delay="0"/>
                                          </p:stCondLst>
                                        </p:cTn>
                                        <p:tgtEl>
                                          <p:spTgt spid="5136"/>
                                        </p:tgtEl>
                                        <p:attrNameLst>
                                          <p:attrName>style.visibility</p:attrName>
                                        </p:attrNameLst>
                                      </p:cBhvr>
                                      <p:to>
                                        <p:strVal val="visible"/>
                                      </p:to>
                                    </p:set>
                                    <p:animEffect transition="in" filter="wheel(1)">
                                      <p:cBhvr>
                                        <p:cTn id="63" dur="2000"/>
                                        <p:tgtEl>
                                          <p:spTgt spid="5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12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1" descr="D:\Work2\arrow_right.png">
            <a:hlinkClick r:id="" action="ppaction://hlinkshowjump?jump=previousslide"/>
            <a:hlinkHover r:id="" action="ppaction://noaction" highlightClick="1">
              <a:snd r:embed="rId2" name="السابق.wav"/>
            </a:hlinkHover>
          </p:cNvPr>
          <p:cNvPicPr>
            <a:picLocks noChangeAspect="1" noChangeArrowheads="1"/>
          </p:cNvPicPr>
          <p:nvPr/>
        </p:nvPicPr>
        <p:blipFill>
          <a:blip r:embed="rId3" cstate="print"/>
          <a:srcRect/>
          <a:stretch>
            <a:fillRect/>
          </a:stretch>
        </p:blipFill>
        <p:spPr bwMode="auto">
          <a:xfrm rot="-6941670">
            <a:off x="-223838" y="735013"/>
            <a:ext cx="1343025" cy="1006476"/>
          </a:xfrm>
          <a:prstGeom prst="rect">
            <a:avLst/>
          </a:prstGeom>
          <a:noFill/>
          <a:ln w="9525">
            <a:noFill/>
            <a:miter lim="800000"/>
            <a:headEnd/>
            <a:tailEnd/>
          </a:ln>
        </p:spPr>
      </p:pic>
      <p:pic>
        <p:nvPicPr>
          <p:cNvPr id="5" name="Picture 12" descr="D:\Work2\arrow_next.png">
            <a:hlinkClick r:id="" action="ppaction://hlinkshowjump?jump=nextslide"/>
            <a:hlinkHover r:id="" action="ppaction://noaction" highlightClick="1">
              <a:snd r:embed="rId4" name="التالي.wav"/>
            </a:hlinkHover>
          </p:cNvPr>
          <p:cNvPicPr>
            <a:picLocks noChangeAspect="1" noChangeArrowheads="1"/>
          </p:cNvPicPr>
          <p:nvPr/>
        </p:nvPicPr>
        <p:blipFill>
          <a:blip r:embed="rId5" cstate="print"/>
          <a:srcRect/>
          <a:stretch>
            <a:fillRect/>
          </a:stretch>
        </p:blipFill>
        <p:spPr bwMode="auto">
          <a:xfrm rot="-3900995">
            <a:off x="-131763" y="4022726"/>
            <a:ext cx="1235075" cy="939800"/>
          </a:xfrm>
          <a:prstGeom prst="rect">
            <a:avLst/>
          </a:prstGeom>
          <a:noFill/>
          <a:ln w="9525">
            <a:noFill/>
            <a:miter lim="800000"/>
            <a:headEnd/>
            <a:tailEnd/>
          </a:ln>
        </p:spPr>
      </p:pic>
      <p:sp>
        <p:nvSpPr>
          <p:cNvPr id="6" name="مخطط انسيابي: محطة طرفية 5">
            <a:hlinkHover r:id="rId6" action="ppaction://hlinksldjump" highlightClick="1">
              <a:snd r:embed="rId7" name="الترجمة من Google.wav"/>
            </a:hlinkHover>
          </p:cNvPr>
          <p:cNvSpPr/>
          <p:nvPr/>
        </p:nvSpPr>
        <p:spPr>
          <a:xfrm rot="16200000">
            <a:off x="-540543" y="2636044"/>
            <a:ext cx="1944687" cy="504825"/>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400" b="1" dirty="0">
                <a:solidFill>
                  <a:schemeClr val="bg1">
                    <a:lumMod val="85000"/>
                  </a:schemeClr>
                </a:solidFill>
                <a:effectLst>
                  <a:outerShdw blurRad="38100" dist="38100" dir="2700000" algn="tl">
                    <a:srgbClr val="000000">
                      <a:alpha val="43137"/>
                    </a:srgbClr>
                  </a:outerShdw>
                </a:effectLst>
              </a:rPr>
              <a:t>الرئيسية</a:t>
            </a:r>
          </a:p>
        </p:txBody>
      </p:sp>
      <p:pic>
        <p:nvPicPr>
          <p:cNvPr id="7" name="Picture 8" descr="D:\Work2\exxit.png">
            <a:hlinkClick r:id="" action="ppaction://hlinkshowjump?jump=endshow"/>
            <a:hlinkHover r:id="" action="ppaction://noaction" highlightClick="1">
              <a:snd r:embed="rId8" name="الترجمة من Google_2.wav"/>
            </a:hlinkHover>
          </p:cNvPr>
          <p:cNvPicPr>
            <a:picLocks noChangeAspect="1" noChangeArrowheads="1"/>
          </p:cNvPicPr>
          <p:nvPr/>
        </p:nvPicPr>
        <p:blipFill>
          <a:blip r:embed="rId9" cstate="print"/>
          <a:srcRect/>
          <a:stretch>
            <a:fillRect/>
          </a:stretch>
        </p:blipFill>
        <p:spPr bwMode="auto">
          <a:xfrm>
            <a:off x="0" y="5589588"/>
            <a:ext cx="981075" cy="981075"/>
          </a:xfrm>
          <a:prstGeom prst="rect">
            <a:avLst/>
          </a:prstGeom>
          <a:noFill/>
          <a:ln w="9525">
            <a:noFill/>
            <a:miter lim="800000"/>
            <a:headEnd/>
            <a:tailEnd/>
          </a:ln>
        </p:spPr>
      </p:pic>
      <p:sp>
        <p:nvSpPr>
          <p:cNvPr id="9" name="مخطط انسيابي: تحضير 8"/>
          <p:cNvSpPr/>
          <p:nvPr/>
        </p:nvSpPr>
        <p:spPr>
          <a:xfrm>
            <a:off x="2033588" y="344488"/>
            <a:ext cx="6121400" cy="719137"/>
          </a:xfrm>
          <a:prstGeom prst="flowChartPreparation">
            <a:avLst/>
          </a:prstGeom>
        </p:spPr>
        <p:style>
          <a:lnRef idx="3">
            <a:schemeClr val="lt1"/>
          </a:lnRef>
          <a:fillRef idx="1">
            <a:schemeClr val="accent1"/>
          </a:fillRef>
          <a:effectRef idx="1">
            <a:schemeClr val="accent1"/>
          </a:effectRef>
          <a:fontRef idx="minor">
            <a:schemeClr val="lt1"/>
          </a:fontRef>
        </p:style>
        <p:txBody>
          <a:bodyPr rtlCol="1" anchor="ctr"/>
          <a:lstStyle/>
          <a:p>
            <a:pPr algn="ctr" fontAlgn="auto">
              <a:spcBef>
                <a:spcPts val="0"/>
              </a:spcBef>
              <a:spcAft>
                <a:spcPts val="0"/>
              </a:spcAft>
              <a:defRPr/>
            </a:pPr>
            <a:r>
              <a:rPr lang="ar-SA" sz="3200" b="1" dirty="0">
                <a:solidFill>
                  <a:schemeClr val="accent4">
                    <a:lumMod val="20000"/>
                    <a:lumOff val="80000"/>
                  </a:schemeClr>
                </a:solidFill>
                <a:effectLst>
                  <a:outerShdw blurRad="38100" dist="38100" dir="2700000" algn="tl">
                    <a:srgbClr val="000000">
                      <a:alpha val="43137"/>
                    </a:srgbClr>
                  </a:outerShdw>
                </a:effectLst>
                <a:latin typeface="ae_AlMothnna" pitchFamily="34" charset="-78"/>
                <a:cs typeface="ae_AlMothnna" pitchFamily="34" charset="-78"/>
              </a:rPr>
              <a:t>الفن الحديث</a:t>
            </a:r>
          </a:p>
        </p:txBody>
      </p:sp>
      <p:grpSp>
        <p:nvGrpSpPr>
          <p:cNvPr id="5127" name="Group 10"/>
          <p:cNvGrpSpPr>
            <a:grpSpLocks/>
          </p:cNvGrpSpPr>
          <p:nvPr/>
        </p:nvGrpSpPr>
        <p:grpSpPr bwMode="auto">
          <a:xfrm>
            <a:off x="1025525" y="1101725"/>
            <a:ext cx="8088313" cy="5640388"/>
            <a:chOff x="1025318" y="1101537"/>
            <a:chExt cx="8087919" cy="5639831"/>
          </a:xfrm>
        </p:grpSpPr>
        <p:pic>
          <p:nvPicPr>
            <p:cNvPr id="5130" name="Picture 1"/>
            <p:cNvPicPr>
              <a:picLocks noChangeAspect="1"/>
            </p:cNvPicPr>
            <p:nvPr/>
          </p:nvPicPr>
          <p:blipFill>
            <a:blip r:embed="rId10" cstate="print"/>
            <a:srcRect/>
            <a:stretch>
              <a:fillRect/>
            </a:stretch>
          </p:blipFill>
          <p:spPr bwMode="auto">
            <a:xfrm rot="-705579">
              <a:off x="8381085" y="1148720"/>
              <a:ext cx="588365" cy="1217340"/>
            </a:xfrm>
            <a:prstGeom prst="rect">
              <a:avLst/>
            </a:prstGeom>
            <a:noFill/>
            <a:ln w="9525">
              <a:noFill/>
              <a:miter lim="800000"/>
              <a:headEnd/>
              <a:tailEnd/>
            </a:ln>
          </p:spPr>
        </p:pic>
        <p:pic>
          <p:nvPicPr>
            <p:cNvPr id="5131" name="Picture 2"/>
            <p:cNvPicPr>
              <a:picLocks noChangeAspect="1"/>
            </p:cNvPicPr>
            <p:nvPr/>
          </p:nvPicPr>
          <p:blipFill>
            <a:blip r:embed="rId11" cstate="print"/>
            <a:srcRect/>
            <a:stretch>
              <a:fillRect/>
            </a:stretch>
          </p:blipFill>
          <p:spPr bwMode="auto">
            <a:xfrm>
              <a:off x="8375569" y="4653136"/>
              <a:ext cx="737668" cy="1504950"/>
            </a:xfrm>
            <a:prstGeom prst="rect">
              <a:avLst/>
            </a:prstGeom>
            <a:noFill/>
            <a:ln w="9525">
              <a:noFill/>
              <a:miter lim="800000"/>
              <a:headEnd/>
              <a:tailEnd/>
            </a:ln>
          </p:spPr>
        </p:pic>
        <p:pic>
          <p:nvPicPr>
            <p:cNvPr id="5132" name="Picture 7"/>
            <p:cNvPicPr>
              <a:picLocks noChangeAspect="1"/>
            </p:cNvPicPr>
            <p:nvPr/>
          </p:nvPicPr>
          <p:blipFill>
            <a:blip r:embed="rId12" cstate="print">
              <a:lum bright="70000" contrast="-70000"/>
            </a:blip>
            <a:srcRect/>
            <a:stretch>
              <a:fillRect/>
            </a:stretch>
          </p:blipFill>
          <p:spPr bwMode="auto">
            <a:xfrm>
              <a:off x="1025318" y="1101537"/>
              <a:ext cx="7350251" cy="5639831"/>
            </a:xfrm>
            <a:prstGeom prst="rect">
              <a:avLst/>
            </a:prstGeom>
            <a:noFill/>
            <a:ln w="9525">
              <a:noFill/>
              <a:miter lim="800000"/>
              <a:headEnd/>
              <a:tailEnd/>
            </a:ln>
          </p:spPr>
        </p:pic>
        <p:pic>
          <p:nvPicPr>
            <p:cNvPr id="5133" name="Picture 9"/>
            <p:cNvPicPr>
              <a:picLocks noChangeAspect="1"/>
            </p:cNvPicPr>
            <p:nvPr/>
          </p:nvPicPr>
          <p:blipFill>
            <a:blip r:embed="rId13" cstate="print"/>
            <a:srcRect/>
            <a:stretch>
              <a:fillRect/>
            </a:stretch>
          </p:blipFill>
          <p:spPr bwMode="auto">
            <a:xfrm>
              <a:off x="8375569" y="2970024"/>
              <a:ext cx="737668" cy="1251064"/>
            </a:xfrm>
            <a:prstGeom prst="rect">
              <a:avLst/>
            </a:prstGeom>
            <a:noFill/>
            <a:ln w="9525">
              <a:noFill/>
              <a:miter lim="800000"/>
              <a:headEnd/>
              <a:tailEnd/>
            </a:ln>
          </p:spPr>
        </p:pic>
      </p:grpSp>
      <p:pic>
        <p:nvPicPr>
          <p:cNvPr id="6157" name="Picture 13"/>
          <p:cNvPicPr>
            <a:picLocks noChangeAspect="1" noChangeArrowheads="1"/>
          </p:cNvPicPr>
          <p:nvPr/>
        </p:nvPicPr>
        <p:blipFill>
          <a:blip r:embed="rId14" cstate="print"/>
          <a:srcRect/>
          <a:stretch>
            <a:fillRect/>
          </a:stretch>
        </p:blipFill>
        <p:spPr bwMode="auto">
          <a:xfrm>
            <a:off x="3635375" y="1101725"/>
            <a:ext cx="4695825" cy="814388"/>
          </a:xfrm>
          <a:prstGeom prst="rect">
            <a:avLst/>
          </a:prstGeom>
          <a:noFill/>
          <a:ln w="9525">
            <a:noFill/>
            <a:miter lim="800000"/>
            <a:headEnd/>
            <a:tailEnd/>
          </a:ln>
          <a:effectLst/>
        </p:spPr>
      </p:pic>
      <p:pic>
        <p:nvPicPr>
          <p:cNvPr id="6158" name="Picture 14"/>
          <p:cNvPicPr>
            <a:picLocks noChangeAspect="1" noChangeArrowheads="1"/>
          </p:cNvPicPr>
          <p:nvPr/>
        </p:nvPicPr>
        <p:blipFill>
          <a:blip r:embed="rId15" cstate="print"/>
          <a:srcRect/>
          <a:stretch>
            <a:fillRect/>
          </a:stretch>
        </p:blipFill>
        <p:spPr bwMode="auto">
          <a:xfrm>
            <a:off x="1187450" y="1916113"/>
            <a:ext cx="7091363" cy="4538662"/>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4"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to="" calcmode="lin" valueType="num">
                                      <p:cBhvr>
                                        <p:cTn id="10" dur="1" fill="hold"/>
                                        <p:tgtEl>
                                          <p:spTgt spid="4"/>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to="" calcmode="lin" valueType="num">
                                      <p:cBhvr>
                                        <p:cTn id="13" dur="1" fill="hold"/>
                                        <p:tgtEl>
                                          <p:spTgt spid="5"/>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31"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ppt_w</p:attrName>
                                        </p:attrNameLst>
                                      </p:cBhvr>
                                      <p:tavLst>
                                        <p:tav tm="0">
                                          <p:val>
                                            <p:fltVal val="0"/>
                                          </p:val>
                                        </p:tav>
                                        <p:tav tm="100000">
                                          <p:val>
                                            <p:strVal val="#ppt_w"/>
                                          </p:val>
                                        </p:tav>
                                      </p:tavLst>
                                    </p:anim>
                                    <p:anim calcmode="lin" valueType="num">
                                      <p:cBhvr>
                                        <p:cTn id="22" dur="1000" fill="hold"/>
                                        <p:tgtEl>
                                          <p:spTgt spid="9"/>
                                        </p:tgtEl>
                                        <p:attrNameLst>
                                          <p:attrName>ppt_h</p:attrName>
                                        </p:attrNameLst>
                                      </p:cBhvr>
                                      <p:tavLst>
                                        <p:tav tm="0">
                                          <p:val>
                                            <p:fltVal val="0"/>
                                          </p:val>
                                        </p:tav>
                                        <p:tav tm="100000">
                                          <p:val>
                                            <p:strVal val="#ppt_h"/>
                                          </p:val>
                                        </p:tav>
                                      </p:tavLst>
                                    </p:anim>
                                    <p:anim calcmode="lin" valueType="num">
                                      <p:cBhvr>
                                        <p:cTn id="23" dur="1000" fill="hold"/>
                                        <p:tgtEl>
                                          <p:spTgt spid="9"/>
                                        </p:tgtEl>
                                        <p:attrNameLst>
                                          <p:attrName>style.rotation</p:attrName>
                                        </p:attrNameLst>
                                      </p:cBhvr>
                                      <p:tavLst>
                                        <p:tav tm="0">
                                          <p:val>
                                            <p:fltVal val="90"/>
                                          </p:val>
                                        </p:tav>
                                        <p:tav tm="100000">
                                          <p:val>
                                            <p:fltVal val="0"/>
                                          </p:val>
                                        </p:tav>
                                      </p:tavLst>
                                    </p:anim>
                                    <p:animEffect transition="in" filter="fade">
                                      <p:cBhvr>
                                        <p:cTn id="24" dur="1000"/>
                                        <p:tgtEl>
                                          <p:spTgt spid="9"/>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6" presetClass="entr" presetSubtype="0" fill="hold" nodeType="clickEffect">
                                  <p:stCondLst>
                                    <p:cond delay="0"/>
                                  </p:stCondLst>
                                  <p:childTnLst>
                                    <p:set>
                                      <p:cBhvr>
                                        <p:cTn id="28" dur="1" fill="hold">
                                          <p:stCondLst>
                                            <p:cond delay="0"/>
                                          </p:stCondLst>
                                        </p:cTn>
                                        <p:tgtEl>
                                          <p:spTgt spid="6157"/>
                                        </p:tgtEl>
                                        <p:attrNameLst>
                                          <p:attrName>style.visibility</p:attrName>
                                        </p:attrNameLst>
                                      </p:cBhvr>
                                      <p:to>
                                        <p:strVal val="visible"/>
                                      </p:to>
                                    </p:set>
                                    <p:animEffect transition="in" filter="wipe(down)">
                                      <p:cBhvr>
                                        <p:cTn id="29" dur="580">
                                          <p:stCondLst>
                                            <p:cond delay="0"/>
                                          </p:stCondLst>
                                        </p:cTn>
                                        <p:tgtEl>
                                          <p:spTgt spid="6157"/>
                                        </p:tgtEl>
                                      </p:cBhvr>
                                    </p:animEffect>
                                    <p:anim calcmode="lin" valueType="num">
                                      <p:cBhvr>
                                        <p:cTn id="30" dur="1822" tmFilter="0,0; 0.14,0.36; 0.43,0.73; 0.71,0.91; 1.0,1.0">
                                          <p:stCondLst>
                                            <p:cond delay="0"/>
                                          </p:stCondLst>
                                        </p:cTn>
                                        <p:tgtEl>
                                          <p:spTgt spid="6157"/>
                                        </p:tgtEl>
                                        <p:attrNameLst>
                                          <p:attrName>ppt_x</p:attrName>
                                        </p:attrNameLst>
                                      </p:cBhvr>
                                      <p:tavLst>
                                        <p:tav tm="0">
                                          <p:val>
                                            <p:strVal val="#ppt_x-0.25"/>
                                          </p:val>
                                        </p:tav>
                                        <p:tav tm="100000">
                                          <p:val>
                                            <p:strVal val="#ppt_x"/>
                                          </p:val>
                                        </p:tav>
                                      </p:tavLst>
                                    </p:anim>
                                    <p:anim calcmode="lin" valueType="num">
                                      <p:cBhvr>
                                        <p:cTn id="31" dur="664" tmFilter="0.0,0.0; 0.25,0.07; 0.50,0.2; 0.75,0.467; 1.0,1.0">
                                          <p:stCondLst>
                                            <p:cond delay="0"/>
                                          </p:stCondLst>
                                        </p:cTn>
                                        <p:tgtEl>
                                          <p:spTgt spid="6157"/>
                                        </p:tgtEl>
                                        <p:attrNameLst>
                                          <p:attrName>ppt_y</p:attrName>
                                        </p:attrNameLst>
                                      </p:cBhvr>
                                      <p:tavLst>
                                        <p:tav tm="0" fmla="#ppt_y-sin(pi*$)/3">
                                          <p:val>
                                            <p:fltVal val="0.5"/>
                                          </p:val>
                                        </p:tav>
                                        <p:tav tm="100000">
                                          <p:val>
                                            <p:fltVal val="1"/>
                                          </p:val>
                                        </p:tav>
                                      </p:tavLst>
                                    </p:anim>
                                    <p:anim calcmode="lin" valueType="num">
                                      <p:cBhvr>
                                        <p:cTn id="32" dur="664" tmFilter="0, 0; 0.125,0.2665; 0.25,0.4; 0.375,0.465; 0.5,0.5;  0.625,0.535; 0.75,0.6; 0.875,0.7335; 1,1">
                                          <p:stCondLst>
                                            <p:cond delay="664"/>
                                          </p:stCondLst>
                                        </p:cTn>
                                        <p:tgtEl>
                                          <p:spTgt spid="6157"/>
                                        </p:tgtEl>
                                        <p:attrNameLst>
                                          <p:attrName>ppt_y</p:attrName>
                                        </p:attrNameLst>
                                      </p:cBhvr>
                                      <p:tavLst>
                                        <p:tav tm="0" fmla="#ppt_y-sin(pi*$)/9">
                                          <p:val>
                                            <p:fltVal val="0"/>
                                          </p:val>
                                        </p:tav>
                                        <p:tav tm="100000">
                                          <p:val>
                                            <p:fltVal val="1"/>
                                          </p:val>
                                        </p:tav>
                                      </p:tavLst>
                                    </p:anim>
                                    <p:anim calcmode="lin" valueType="num">
                                      <p:cBhvr>
                                        <p:cTn id="33" dur="332" tmFilter="0, 0; 0.125,0.2665; 0.25,0.4; 0.375,0.465; 0.5,0.5;  0.625,0.535; 0.75,0.6; 0.875,0.7335; 1,1">
                                          <p:stCondLst>
                                            <p:cond delay="1324"/>
                                          </p:stCondLst>
                                        </p:cTn>
                                        <p:tgtEl>
                                          <p:spTgt spid="6157"/>
                                        </p:tgtEl>
                                        <p:attrNameLst>
                                          <p:attrName>ppt_y</p:attrName>
                                        </p:attrNameLst>
                                      </p:cBhvr>
                                      <p:tavLst>
                                        <p:tav tm="0" fmla="#ppt_y-sin(pi*$)/27">
                                          <p:val>
                                            <p:fltVal val="0"/>
                                          </p:val>
                                        </p:tav>
                                        <p:tav tm="100000">
                                          <p:val>
                                            <p:fltVal val="1"/>
                                          </p:val>
                                        </p:tav>
                                      </p:tavLst>
                                    </p:anim>
                                    <p:anim calcmode="lin" valueType="num">
                                      <p:cBhvr>
                                        <p:cTn id="34" dur="164" tmFilter="0, 0; 0.125,0.2665; 0.25,0.4; 0.375,0.465; 0.5,0.5;  0.625,0.535; 0.75,0.6; 0.875,0.7335; 1,1">
                                          <p:stCondLst>
                                            <p:cond delay="1656"/>
                                          </p:stCondLst>
                                        </p:cTn>
                                        <p:tgtEl>
                                          <p:spTgt spid="6157"/>
                                        </p:tgtEl>
                                        <p:attrNameLst>
                                          <p:attrName>ppt_y</p:attrName>
                                        </p:attrNameLst>
                                      </p:cBhvr>
                                      <p:tavLst>
                                        <p:tav tm="0" fmla="#ppt_y-sin(pi*$)/81">
                                          <p:val>
                                            <p:fltVal val="0"/>
                                          </p:val>
                                        </p:tav>
                                        <p:tav tm="100000">
                                          <p:val>
                                            <p:fltVal val="1"/>
                                          </p:val>
                                        </p:tav>
                                      </p:tavLst>
                                    </p:anim>
                                    <p:animScale>
                                      <p:cBhvr>
                                        <p:cTn id="35" dur="26">
                                          <p:stCondLst>
                                            <p:cond delay="650"/>
                                          </p:stCondLst>
                                        </p:cTn>
                                        <p:tgtEl>
                                          <p:spTgt spid="6157"/>
                                        </p:tgtEl>
                                      </p:cBhvr>
                                      <p:to x="100000" y="60000"/>
                                    </p:animScale>
                                    <p:animScale>
                                      <p:cBhvr>
                                        <p:cTn id="36" dur="166" decel="50000">
                                          <p:stCondLst>
                                            <p:cond delay="676"/>
                                          </p:stCondLst>
                                        </p:cTn>
                                        <p:tgtEl>
                                          <p:spTgt spid="6157"/>
                                        </p:tgtEl>
                                      </p:cBhvr>
                                      <p:to x="100000" y="100000"/>
                                    </p:animScale>
                                    <p:animScale>
                                      <p:cBhvr>
                                        <p:cTn id="37" dur="26">
                                          <p:stCondLst>
                                            <p:cond delay="1312"/>
                                          </p:stCondLst>
                                        </p:cTn>
                                        <p:tgtEl>
                                          <p:spTgt spid="6157"/>
                                        </p:tgtEl>
                                      </p:cBhvr>
                                      <p:to x="100000" y="80000"/>
                                    </p:animScale>
                                    <p:animScale>
                                      <p:cBhvr>
                                        <p:cTn id="38" dur="166" decel="50000">
                                          <p:stCondLst>
                                            <p:cond delay="1338"/>
                                          </p:stCondLst>
                                        </p:cTn>
                                        <p:tgtEl>
                                          <p:spTgt spid="6157"/>
                                        </p:tgtEl>
                                      </p:cBhvr>
                                      <p:to x="100000" y="100000"/>
                                    </p:animScale>
                                    <p:animScale>
                                      <p:cBhvr>
                                        <p:cTn id="39" dur="26">
                                          <p:stCondLst>
                                            <p:cond delay="1642"/>
                                          </p:stCondLst>
                                        </p:cTn>
                                        <p:tgtEl>
                                          <p:spTgt spid="6157"/>
                                        </p:tgtEl>
                                      </p:cBhvr>
                                      <p:to x="100000" y="90000"/>
                                    </p:animScale>
                                    <p:animScale>
                                      <p:cBhvr>
                                        <p:cTn id="40" dur="166" decel="50000">
                                          <p:stCondLst>
                                            <p:cond delay="1668"/>
                                          </p:stCondLst>
                                        </p:cTn>
                                        <p:tgtEl>
                                          <p:spTgt spid="6157"/>
                                        </p:tgtEl>
                                      </p:cBhvr>
                                      <p:to x="100000" y="100000"/>
                                    </p:animScale>
                                    <p:animScale>
                                      <p:cBhvr>
                                        <p:cTn id="41" dur="26">
                                          <p:stCondLst>
                                            <p:cond delay="1808"/>
                                          </p:stCondLst>
                                        </p:cTn>
                                        <p:tgtEl>
                                          <p:spTgt spid="6157"/>
                                        </p:tgtEl>
                                      </p:cBhvr>
                                      <p:to x="100000" y="95000"/>
                                    </p:animScale>
                                    <p:animScale>
                                      <p:cBhvr>
                                        <p:cTn id="42" dur="166" decel="50000">
                                          <p:stCondLst>
                                            <p:cond delay="1834"/>
                                          </p:stCondLst>
                                        </p:cTn>
                                        <p:tgtEl>
                                          <p:spTgt spid="6157"/>
                                        </p:tgtEl>
                                      </p:cBhvr>
                                      <p:to x="100000" y="100000"/>
                                    </p:animScale>
                                  </p:childTnLst>
                                </p:cTn>
                              </p:par>
                            </p:childTnLst>
                          </p:cTn>
                        </p:par>
                      </p:childTnLst>
                    </p:cTn>
                  </p:par>
                  <p:par>
                    <p:cTn id="43" fill="hold" nodeType="clickPar">
                      <p:stCondLst>
                        <p:cond delay="indefinite"/>
                      </p:stCondLst>
                      <p:childTnLst>
                        <p:par>
                          <p:cTn id="44" fill="hold" nodeType="withGroup">
                            <p:stCondLst>
                              <p:cond delay="0"/>
                            </p:stCondLst>
                            <p:childTnLst>
                              <p:par>
                                <p:cTn id="45" presetID="6" presetClass="entr" presetSubtype="16" fill="hold" nodeType="clickEffect">
                                  <p:stCondLst>
                                    <p:cond delay="0"/>
                                  </p:stCondLst>
                                  <p:childTnLst>
                                    <p:set>
                                      <p:cBhvr>
                                        <p:cTn id="46" dur="1" fill="hold">
                                          <p:stCondLst>
                                            <p:cond delay="0"/>
                                          </p:stCondLst>
                                        </p:cTn>
                                        <p:tgtEl>
                                          <p:spTgt spid="6158"/>
                                        </p:tgtEl>
                                        <p:attrNameLst>
                                          <p:attrName>style.visibility</p:attrName>
                                        </p:attrNameLst>
                                      </p:cBhvr>
                                      <p:to>
                                        <p:strVal val="visible"/>
                                      </p:to>
                                    </p:set>
                                    <p:animEffect transition="in" filter="circle(in)">
                                      <p:cBhvr>
                                        <p:cTn id="47" dur="2000"/>
                                        <p:tgtEl>
                                          <p:spTgt spid="61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1" descr="D:\Work2\arrow_right.png">
            <a:hlinkClick r:id="" action="ppaction://hlinkshowjump?jump=previousslide"/>
            <a:hlinkHover r:id="" action="ppaction://noaction" highlightClick="1">
              <a:snd r:embed="rId2" name="السابق.wav"/>
            </a:hlinkHover>
          </p:cNvPr>
          <p:cNvPicPr>
            <a:picLocks noChangeAspect="1" noChangeArrowheads="1"/>
          </p:cNvPicPr>
          <p:nvPr/>
        </p:nvPicPr>
        <p:blipFill>
          <a:blip r:embed="rId3" cstate="print"/>
          <a:srcRect/>
          <a:stretch>
            <a:fillRect/>
          </a:stretch>
        </p:blipFill>
        <p:spPr bwMode="auto">
          <a:xfrm rot="-6941670">
            <a:off x="-223838" y="735013"/>
            <a:ext cx="1343025" cy="1006476"/>
          </a:xfrm>
          <a:prstGeom prst="rect">
            <a:avLst/>
          </a:prstGeom>
          <a:noFill/>
          <a:ln w="9525">
            <a:noFill/>
            <a:miter lim="800000"/>
            <a:headEnd/>
            <a:tailEnd/>
          </a:ln>
        </p:spPr>
      </p:pic>
      <p:pic>
        <p:nvPicPr>
          <p:cNvPr id="5" name="Picture 12" descr="D:\Work2\arrow_next.png">
            <a:hlinkClick r:id="" action="ppaction://hlinkshowjump?jump=nextslide"/>
            <a:hlinkHover r:id="" action="ppaction://noaction" highlightClick="1">
              <a:snd r:embed="rId4" name="التالي.wav"/>
            </a:hlinkHover>
          </p:cNvPr>
          <p:cNvPicPr>
            <a:picLocks noChangeAspect="1" noChangeArrowheads="1"/>
          </p:cNvPicPr>
          <p:nvPr/>
        </p:nvPicPr>
        <p:blipFill>
          <a:blip r:embed="rId5" cstate="print"/>
          <a:srcRect/>
          <a:stretch>
            <a:fillRect/>
          </a:stretch>
        </p:blipFill>
        <p:spPr bwMode="auto">
          <a:xfrm rot="-3900995">
            <a:off x="-131763" y="4022726"/>
            <a:ext cx="1235075" cy="939800"/>
          </a:xfrm>
          <a:prstGeom prst="rect">
            <a:avLst/>
          </a:prstGeom>
          <a:noFill/>
          <a:ln w="9525">
            <a:noFill/>
            <a:miter lim="800000"/>
            <a:headEnd/>
            <a:tailEnd/>
          </a:ln>
        </p:spPr>
      </p:pic>
      <p:sp>
        <p:nvSpPr>
          <p:cNvPr id="6" name="مخطط انسيابي: محطة طرفية 5">
            <a:hlinkHover r:id="rId6" action="ppaction://hlinksldjump" highlightClick="1">
              <a:snd r:embed="rId7" name="الترجمة من Google.wav"/>
            </a:hlinkHover>
          </p:cNvPr>
          <p:cNvSpPr/>
          <p:nvPr/>
        </p:nvSpPr>
        <p:spPr>
          <a:xfrm rot="16200000">
            <a:off x="-540543" y="2636044"/>
            <a:ext cx="1944687" cy="504825"/>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400" b="1" dirty="0">
                <a:solidFill>
                  <a:schemeClr val="bg1">
                    <a:lumMod val="85000"/>
                  </a:schemeClr>
                </a:solidFill>
                <a:effectLst>
                  <a:outerShdw blurRad="38100" dist="38100" dir="2700000" algn="tl">
                    <a:srgbClr val="000000">
                      <a:alpha val="43137"/>
                    </a:srgbClr>
                  </a:outerShdw>
                </a:effectLst>
              </a:rPr>
              <a:t>الرئيسية</a:t>
            </a:r>
          </a:p>
        </p:txBody>
      </p:sp>
      <p:pic>
        <p:nvPicPr>
          <p:cNvPr id="7" name="Picture 8" descr="D:\Work2\exxit.png">
            <a:hlinkClick r:id="" action="ppaction://hlinkshowjump?jump=endshow"/>
            <a:hlinkHover r:id="" action="ppaction://noaction" highlightClick="1">
              <a:snd r:embed="rId8" name="الترجمة من Google_2.wav"/>
            </a:hlinkHover>
          </p:cNvPr>
          <p:cNvPicPr>
            <a:picLocks noChangeAspect="1" noChangeArrowheads="1"/>
          </p:cNvPicPr>
          <p:nvPr/>
        </p:nvPicPr>
        <p:blipFill>
          <a:blip r:embed="rId9" cstate="print"/>
          <a:srcRect/>
          <a:stretch>
            <a:fillRect/>
          </a:stretch>
        </p:blipFill>
        <p:spPr bwMode="auto">
          <a:xfrm>
            <a:off x="0" y="5589588"/>
            <a:ext cx="981075" cy="981075"/>
          </a:xfrm>
          <a:prstGeom prst="rect">
            <a:avLst/>
          </a:prstGeom>
          <a:noFill/>
          <a:ln w="9525">
            <a:noFill/>
            <a:miter lim="800000"/>
            <a:headEnd/>
            <a:tailEnd/>
          </a:ln>
        </p:spPr>
      </p:pic>
      <p:sp>
        <p:nvSpPr>
          <p:cNvPr id="9" name="مخطط انسيابي: تحضير 8"/>
          <p:cNvSpPr/>
          <p:nvPr/>
        </p:nvSpPr>
        <p:spPr>
          <a:xfrm>
            <a:off x="2033588" y="344488"/>
            <a:ext cx="6121400" cy="719137"/>
          </a:xfrm>
          <a:prstGeom prst="flowChartPreparation">
            <a:avLst/>
          </a:prstGeom>
        </p:spPr>
        <p:style>
          <a:lnRef idx="3">
            <a:schemeClr val="lt1"/>
          </a:lnRef>
          <a:fillRef idx="1">
            <a:schemeClr val="accent1"/>
          </a:fillRef>
          <a:effectRef idx="1">
            <a:schemeClr val="accent1"/>
          </a:effectRef>
          <a:fontRef idx="minor">
            <a:schemeClr val="lt1"/>
          </a:fontRef>
        </p:style>
        <p:txBody>
          <a:bodyPr rtlCol="1" anchor="ctr"/>
          <a:lstStyle/>
          <a:p>
            <a:pPr algn="ctr" fontAlgn="auto">
              <a:spcBef>
                <a:spcPts val="0"/>
              </a:spcBef>
              <a:spcAft>
                <a:spcPts val="0"/>
              </a:spcAft>
              <a:defRPr/>
            </a:pPr>
            <a:r>
              <a:rPr lang="ar-SA" sz="3200" b="1" dirty="0">
                <a:solidFill>
                  <a:schemeClr val="accent4">
                    <a:lumMod val="20000"/>
                    <a:lumOff val="80000"/>
                  </a:schemeClr>
                </a:solidFill>
                <a:effectLst>
                  <a:outerShdw blurRad="38100" dist="38100" dir="2700000" algn="tl">
                    <a:srgbClr val="000000">
                      <a:alpha val="43137"/>
                    </a:srgbClr>
                  </a:outerShdw>
                </a:effectLst>
                <a:latin typeface="ae_AlMothnna" pitchFamily="34" charset="-78"/>
                <a:cs typeface="ae_AlMothnna" pitchFamily="34" charset="-78"/>
              </a:rPr>
              <a:t>الفن الحديث</a:t>
            </a:r>
          </a:p>
        </p:txBody>
      </p:sp>
      <p:grpSp>
        <p:nvGrpSpPr>
          <p:cNvPr id="6151" name="Group 10"/>
          <p:cNvGrpSpPr>
            <a:grpSpLocks/>
          </p:cNvGrpSpPr>
          <p:nvPr/>
        </p:nvGrpSpPr>
        <p:grpSpPr bwMode="auto">
          <a:xfrm>
            <a:off x="1025525" y="1101725"/>
            <a:ext cx="8088313" cy="5640388"/>
            <a:chOff x="1025318" y="1101537"/>
            <a:chExt cx="8087919" cy="5639831"/>
          </a:xfrm>
        </p:grpSpPr>
        <p:pic>
          <p:nvPicPr>
            <p:cNvPr id="6153" name="Picture 1"/>
            <p:cNvPicPr>
              <a:picLocks noChangeAspect="1"/>
            </p:cNvPicPr>
            <p:nvPr/>
          </p:nvPicPr>
          <p:blipFill>
            <a:blip r:embed="rId10" cstate="print"/>
            <a:srcRect/>
            <a:stretch>
              <a:fillRect/>
            </a:stretch>
          </p:blipFill>
          <p:spPr bwMode="auto">
            <a:xfrm rot="-705579">
              <a:off x="8381085" y="1148720"/>
              <a:ext cx="588365" cy="1217340"/>
            </a:xfrm>
            <a:prstGeom prst="rect">
              <a:avLst/>
            </a:prstGeom>
            <a:noFill/>
            <a:ln w="9525">
              <a:noFill/>
              <a:miter lim="800000"/>
              <a:headEnd/>
              <a:tailEnd/>
            </a:ln>
          </p:spPr>
        </p:pic>
        <p:pic>
          <p:nvPicPr>
            <p:cNvPr id="6154" name="Picture 2"/>
            <p:cNvPicPr>
              <a:picLocks noChangeAspect="1"/>
            </p:cNvPicPr>
            <p:nvPr/>
          </p:nvPicPr>
          <p:blipFill>
            <a:blip r:embed="rId11" cstate="print"/>
            <a:srcRect/>
            <a:stretch>
              <a:fillRect/>
            </a:stretch>
          </p:blipFill>
          <p:spPr bwMode="auto">
            <a:xfrm>
              <a:off x="8375569" y="4653136"/>
              <a:ext cx="737668" cy="1504950"/>
            </a:xfrm>
            <a:prstGeom prst="rect">
              <a:avLst/>
            </a:prstGeom>
            <a:noFill/>
            <a:ln w="9525">
              <a:noFill/>
              <a:miter lim="800000"/>
              <a:headEnd/>
              <a:tailEnd/>
            </a:ln>
          </p:spPr>
        </p:pic>
        <p:pic>
          <p:nvPicPr>
            <p:cNvPr id="6155" name="Picture 7"/>
            <p:cNvPicPr>
              <a:picLocks noChangeAspect="1"/>
            </p:cNvPicPr>
            <p:nvPr/>
          </p:nvPicPr>
          <p:blipFill>
            <a:blip r:embed="rId12" cstate="print">
              <a:lum bright="70000" contrast="-70000"/>
            </a:blip>
            <a:srcRect/>
            <a:stretch>
              <a:fillRect/>
            </a:stretch>
          </p:blipFill>
          <p:spPr bwMode="auto">
            <a:xfrm>
              <a:off x="1025318" y="1101537"/>
              <a:ext cx="7350251" cy="5639831"/>
            </a:xfrm>
            <a:prstGeom prst="rect">
              <a:avLst/>
            </a:prstGeom>
            <a:noFill/>
            <a:ln w="9525">
              <a:noFill/>
              <a:miter lim="800000"/>
              <a:headEnd/>
              <a:tailEnd/>
            </a:ln>
          </p:spPr>
        </p:pic>
        <p:pic>
          <p:nvPicPr>
            <p:cNvPr id="6156" name="Picture 9"/>
            <p:cNvPicPr>
              <a:picLocks noChangeAspect="1"/>
            </p:cNvPicPr>
            <p:nvPr/>
          </p:nvPicPr>
          <p:blipFill>
            <a:blip r:embed="rId13" cstate="print"/>
            <a:srcRect/>
            <a:stretch>
              <a:fillRect/>
            </a:stretch>
          </p:blipFill>
          <p:spPr bwMode="auto">
            <a:xfrm>
              <a:off x="8375569" y="2970024"/>
              <a:ext cx="737668" cy="1251064"/>
            </a:xfrm>
            <a:prstGeom prst="rect">
              <a:avLst/>
            </a:prstGeom>
            <a:noFill/>
            <a:ln w="9525">
              <a:noFill/>
              <a:miter lim="800000"/>
              <a:headEnd/>
              <a:tailEnd/>
            </a:ln>
          </p:spPr>
        </p:pic>
      </p:grpSp>
      <p:pic>
        <p:nvPicPr>
          <p:cNvPr id="7176" name="Picture 2"/>
          <p:cNvPicPr>
            <a:picLocks noChangeAspect="1" noChangeArrowheads="1"/>
          </p:cNvPicPr>
          <p:nvPr/>
        </p:nvPicPr>
        <p:blipFill>
          <a:blip r:embed="rId14" cstate="print"/>
          <a:srcRect/>
          <a:stretch>
            <a:fillRect/>
          </a:stretch>
        </p:blipFill>
        <p:spPr bwMode="auto">
          <a:xfrm>
            <a:off x="981075" y="1136650"/>
            <a:ext cx="7281863" cy="5246688"/>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4"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to="" calcmode="lin" valueType="num">
                                      <p:cBhvr>
                                        <p:cTn id="10" dur="1" fill="hold"/>
                                        <p:tgtEl>
                                          <p:spTgt spid="4"/>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to="" calcmode="lin" valueType="num">
                                      <p:cBhvr>
                                        <p:cTn id="13" dur="1" fill="hold"/>
                                        <p:tgtEl>
                                          <p:spTgt spid="5"/>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6" presetClass="entr" presetSubtype="0" fill="hold" nodeType="clickEffect">
                                  <p:stCondLst>
                                    <p:cond delay="0"/>
                                  </p:stCondLst>
                                  <p:childTnLst>
                                    <p:set>
                                      <p:cBhvr>
                                        <p:cTn id="27" dur="1" fill="hold">
                                          <p:stCondLst>
                                            <p:cond delay="0"/>
                                          </p:stCondLst>
                                        </p:cTn>
                                        <p:tgtEl>
                                          <p:spTgt spid="7176"/>
                                        </p:tgtEl>
                                        <p:attrNameLst>
                                          <p:attrName>style.visibility</p:attrName>
                                        </p:attrNameLst>
                                      </p:cBhvr>
                                      <p:to>
                                        <p:strVal val="visible"/>
                                      </p:to>
                                    </p:set>
                                    <p:animEffect transition="in" filter="wipe(down)">
                                      <p:cBhvr>
                                        <p:cTn id="28" dur="580">
                                          <p:stCondLst>
                                            <p:cond delay="0"/>
                                          </p:stCondLst>
                                        </p:cTn>
                                        <p:tgtEl>
                                          <p:spTgt spid="7176"/>
                                        </p:tgtEl>
                                      </p:cBhvr>
                                    </p:animEffect>
                                    <p:anim calcmode="lin" valueType="num">
                                      <p:cBhvr>
                                        <p:cTn id="29" dur="1822" tmFilter="0,0; 0.14,0.36; 0.43,0.73; 0.71,0.91; 1.0,1.0">
                                          <p:stCondLst>
                                            <p:cond delay="0"/>
                                          </p:stCondLst>
                                        </p:cTn>
                                        <p:tgtEl>
                                          <p:spTgt spid="7176"/>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7176"/>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7176"/>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7176"/>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7176"/>
                                        </p:tgtEl>
                                        <p:attrNameLst>
                                          <p:attrName>ppt_y</p:attrName>
                                        </p:attrNameLst>
                                      </p:cBhvr>
                                      <p:tavLst>
                                        <p:tav tm="0" fmla="#ppt_y-sin(pi*$)/81">
                                          <p:val>
                                            <p:fltVal val="0"/>
                                          </p:val>
                                        </p:tav>
                                        <p:tav tm="100000">
                                          <p:val>
                                            <p:fltVal val="1"/>
                                          </p:val>
                                        </p:tav>
                                      </p:tavLst>
                                    </p:anim>
                                    <p:animScale>
                                      <p:cBhvr>
                                        <p:cTn id="34" dur="26">
                                          <p:stCondLst>
                                            <p:cond delay="650"/>
                                          </p:stCondLst>
                                        </p:cTn>
                                        <p:tgtEl>
                                          <p:spTgt spid="7176"/>
                                        </p:tgtEl>
                                      </p:cBhvr>
                                      <p:to x="100000" y="60000"/>
                                    </p:animScale>
                                    <p:animScale>
                                      <p:cBhvr>
                                        <p:cTn id="35" dur="166" decel="50000">
                                          <p:stCondLst>
                                            <p:cond delay="676"/>
                                          </p:stCondLst>
                                        </p:cTn>
                                        <p:tgtEl>
                                          <p:spTgt spid="7176"/>
                                        </p:tgtEl>
                                      </p:cBhvr>
                                      <p:to x="100000" y="100000"/>
                                    </p:animScale>
                                    <p:animScale>
                                      <p:cBhvr>
                                        <p:cTn id="36" dur="26">
                                          <p:stCondLst>
                                            <p:cond delay="1312"/>
                                          </p:stCondLst>
                                        </p:cTn>
                                        <p:tgtEl>
                                          <p:spTgt spid="7176"/>
                                        </p:tgtEl>
                                      </p:cBhvr>
                                      <p:to x="100000" y="80000"/>
                                    </p:animScale>
                                    <p:animScale>
                                      <p:cBhvr>
                                        <p:cTn id="37" dur="166" decel="50000">
                                          <p:stCondLst>
                                            <p:cond delay="1338"/>
                                          </p:stCondLst>
                                        </p:cTn>
                                        <p:tgtEl>
                                          <p:spTgt spid="7176"/>
                                        </p:tgtEl>
                                      </p:cBhvr>
                                      <p:to x="100000" y="100000"/>
                                    </p:animScale>
                                    <p:animScale>
                                      <p:cBhvr>
                                        <p:cTn id="38" dur="26">
                                          <p:stCondLst>
                                            <p:cond delay="1642"/>
                                          </p:stCondLst>
                                        </p:cTn>
                                        <p:tgtEl>
                                          <p:spTgt spid="7176"/>
                                        </p:tgtEl>
                                      </p:cBhvr>
                                      <p:to x="100000" y="90000"/>
                                    </p:animScale>
                                    <p:animScale>
                                      <p:cBhvr>
                                        <p:cTn id="39" dur="166" decel="50000">
                                          <p:stCondLst>
                                            <p:cond delay="1668"/>
                                          </p:stCondLst>
                                        </p:cTn>
                                        <p:tgtEl>
                                          <p:spTgt spid="7176"/>
                                        </p:tgtEl>
                                      </p:cBhvr>
                                      <p:to x="100000" y="100000"/>
                                    </p:animScale>
                                    <p:animScale>
                                      <p:cBhvr>
                                        <p:cTn id="40" dur="26">
                                          <p:stCondLst>
                                            <p:cond delay="1808"/>
                                          </p:stCondLst>
                                        </p:cTn>
                                        <p:tgtEl>
                                          <p:spTgt spid="7176"/>
                                        </p:tgtEl>
                                      </p:cBhvr>
                                      <p:to x="100000" y="95000"/>
                                    </p:animScale>
                                    <p:animScale>
                                      <p:cBhvr>
                                        <p:cTn id="41" dur="166" decel="50000">
                                          <p:stCondLst>
                                            <p:cond delay="1834"/>
                                          </p:stCondLst>
                                        </p:cTn>
                                        <p:tgtEl>
                                          <p:spTgt spid="717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1" descr="D:\Work2\arrow_right.png">
            <a:hlinkClick r:id="" action="ppaction://hlinkshowjump?jump=previousslide"/>
            <a:hlinkHover r:id="" action="ppaction://noaction" highlightClick="1">
              <a:snd r:embed="rId2" name="السابق.wav"/>
            </a:hlinkHover>
          </p:cNvPr>
          <p:cNvPicPr>
            <a:picLocks noChangeAspect="1" noChangeArrowheads="1"/>
          </p:cNvPicPr>
          <p:nvPr/>
        </p:nvPicPr>
        <p:blipFill>
          <a:blip r:embed="rId3" cstate="print"/>
          <a:srcRect/>
          <a:stretch>
            <a:fillRect/>
          </a:stretch>
        </p:blipFill>
        <p:spPr bwMode="auto">
          <a:xfrm rot="-6941670">
            <a:off x="-223838" y="735013"/>
            <a:ext cx="1343025" cy="1006476"/>
          </a:xfrm>
          <a:prstGeom prst="rect">
            <a:avLst/>
          </a:prstGeom>
          <a:noFill/>
          <a:ln w="9525">
            <a:noFill/>
            <a:miter lim="800000"/>
            <a:headEnd/>
            <a:tailEnd/>
          </a:ln>
        </p:spPr>
      </p:pic>
      <p:pic>
        <p:nvPicPr>
          <p:cNvPr id="5" name="Picture 12" descr="D:\Work2\arrow_next.png">
            <a:hlinkClick r:id="" action="ppaction://hlinkshowjump?jump=nextslide"/>
            <a:hlinkHover r:id="" action="ppaction://noaction" highlightClick="1">
              <a:snd r:embed="rId4" name="التالي.wav"/>
            </a:hlinkHover>
          </p:cNvPr>
          <p:cNvPicPr>
            <a:picLocks noChangeAspect="1" noChangeArrowheads="1"/>
          </p:cNvPicPr>
          <p:nvPr/>
        </p:nvPicPr>
        <p:blipFill>
          <a:blip r:embed="rId5" cstate="print"/>
          <a:srcRect/>
          <a:stretch>
            <a:fillRect/>
          </a:stretch>
        </p:blipFill>
        <p:spPr bwMode="auto">
          <a:xfrm rot="-3900995">
            <a:off x="-131763" y="4022726"/>
            <a:ext cx="1235075" cy="939800"/>
          </a:xfrm>
          <a:prstGeom prst="rect">
            <a:avLst/>
          </a:prstGeom>
          <a:noFill/>
          <a:ln w="9525">
            <a:noFill/>
            <a:miter lim="800000"/>
            <a:headEnd/>
            <a:tailEnd/>
          </a:ln>
        </p:spPr>
      </p:pic>
      <p:sp>
        <p:nvSpPr>
          <p:cNvPr id="6" name="مخطط انسيابي: محطة طرفية 5">
            <a:hlinkHover r:id="rId6" action="ppaction://hlinksldjump" highlightClick="1">
              <a:snd r:embed="rId7" name="الترجمة من Google.wav"/>
            </a:hlinkHover>
          </p:cNvPr>
          <p:cNvSpPr/>
          <p:nvPr/>
        </p:nvSpPr>
        <p:spPr>
          <a:xfrm rot="16200000">
            <a:off x="-540543" y="2636044"/>
            <a:ext cx="1944687" cy="504825"/>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400" b="1" dirty="0">
                <a:solidFill>
                  <a:schemeClr val="bg1">
                    <a:lumMod val="85000"/>
                  </a:schemeClr>
                </a:solidFill>
                <a:effectLst>
                  <a:outerShdw blurRad="38100" dist="38100" dir="2700000" algn="tl">
                    <a:srgbClr val="000000">
                      <a:alpha val="43137"/>
                    </a:srgbClr>
                  </a:outerShdw>
                </a:effectLst>
              </a:rPr>
              <a:t>الرئيسية</a:t>
            </a:r>
          </a:p>
        </p:txBody>
      </p:sp>
      <p:pic>
        <p:nvPicPr>
          <p:cNvPr id="7" name="Picture 8" descr="D:\Work2\exxit.png">
            <a:hlinkClick r:id="" action="ppaction://hlinkshowjump?jump=endshow"/>
            <a:hlinkHover r:id="" action="ppaction://noaction" highlightClick="1">
              <a:snd r:embed="rId8" name="الترجمة من Google_2.wav"/>
            </a:hlinkHover>
          </p:cNvPr>
          <p:cNvPicPr>
            <a:picLocks noChangeAspect="1" noChangeArrowheads="1"/>
          </p:cNvPicPr>
          <p:nvPr/>
        </p:nvPicPr>
        <p:blipFill>
          <a:blip r:embed="rId9" cstate="print"/>
          <a:srcRect/>
          <a:stretch>
            <a:fillRect/>
          </a:stretch>
        </p:blipFill>
        <p:spPr bwMode="auto">
          <a:xfrm>
            <a:off x="0" y="5589588"/>
            <a:ext cx="981075" cy="981075"/>
          </a:xfrm>
          <a:prstGeom prst="rect">
            <a:avLst/>
          </a:prstGeom>
          <a:noFill/>
          <a:ln w="9525">
            <a:noFill/>
            <a:miter lim="800000"/>
            <a:headEnd/>
            <a:tailEnd/>
          </a:ln>
        </p:spPr>
      </p:pic>
      <p:sp>
        <p:nvSpPr>
          <p:cNvPr id="9" name="مخطط انسيابي: تحضير 8"/>
          <p:cNvSpPr/>
          <p:nvPr/>
        </p:nvSpPr>
        <p:spPr>
          <a:xfrm>
            <a:off x="2033588" y="344488"/>
            <a:ext cx="6121400" cy="719137"/>
          </a:xfrm>
          <a:prstGeom prst="flowChartPreparation">
            <a:avLst/>
          </a:prstGeom>
        </p:spPr>
        <p:style>
          <a:lnRef idx="3">
            <a:schemeClr val="lt1"/>
          </a:lnRef>
          <a:fillRef idx="1">
            <a:schemeClr val="accent1"/>
          </a:fillRef>
          <a:effectRef idx="1">
            <a:schemeClr val="accent1"/>
          </a:effectRef>
          <a:fontRef idx="minor">
            <a:schemeClr val="lt1"/>
          </a:fontRef>
        </p:style>
        <p:txBody>
          <a:bodyPr rtlCol="1" anchor="ctr"/>
          <a:lstStyle/>
          <a:p>
            <a:pPr algn="ctr" fontAlgn="auto">
              <a:spcBef>
                <a:spcPts val="0"/>
              </a:spcBef>
              <a:spcAft>
                <a:spcPts val="0"/>
              </a:spcAft>
              <a:defRPr/>
            </a:pPr>
            <a:r>
              <a:rPr lang="ar-SA" sz="3200" b="1" dirty="0">
                <a:solidFill>
                  <a:schemeClr val="accent4">
                    <a:lumMod val="20000"/>
                    <a:lumOff val="80000"/>
                  </a:schemeClr>
                </a:solidFill>
                <a:effectLst>
                  <a:outerShdw blurRad="38100" dist="38100" dir="2700000" algn="tl">
                    <a:srgbClr val="000000">
                      <a:alpha val="43137"/>
                    </a:srgbClr>
                  </a:outerShdw>
                </a:effectLst>
                <a:latin typeface="ae_AlMothnna" pitchFamily="34" charset="-78"/>
                <a:cs typeface="ae_AlMothnna" pitchFamily="34" charset="-78"/>
              </a:rPr>
              <a:t>الفن الحديث</a:t>
            </a:r>
          </a:p>
        </p:txBody>
      </p:sp>
      <p:grpSp>
        <p:nvGrpSpPr>
          <p:cNvPr id="7175" name="Group 10"/>
          <p:cNvGrpSpPr>
            <a:grpSpLocks/>
          </p:cNvGrpSpPr>
          <p:nvPr/>
        </p:nvGrpSpPr>
        <p:grpSpPr bwMode="auto">
          <a:xfrm>
            <a:off x="1025525" y="1101725"/>
            <a:ext cx="8088313" cy="5640388"/>
            <a:chOff x="1025318" y="1101537"/>
            <a:chExt cx="8087919" cy="5639831"/>
          </a:xfrm>
        </p:grpSpPr>
        <p:pic>
          <p:nvPicPr>
            <p:cNvPr id="7178" name="Picture 1"/>
            <p:cNvPicPr>
              <a:picLocks noChangeAspect="1"/>
            </p:cNvPicPr>
            <p:nvPr/>
          </p:nvPicPr>
          <p:blipFill>
            <a:blip r:embed="rId10" cstate="print"/>
            <a:srcRect/>
            <a:stretch>
              <a:fillRect/>
            </a:stretch>
          </p:blipFill>
          <p:spPr bwMode="auto">
            <a:xfrm rot="-705579">
              <a:off x="8381085" y="1148720"/>
              <a:ext cx="588365" cy="1217340"/>
            </a:xfrm>
            <a:prstGeom prst="rect">
              <a:avLst/>
            </a:prstGeom>
            <a:noFill/>
            <a:ln w="9525">
              <a:noFill/>
              <a:miter lim="800000"/>
              <a:headEnd/>
              <a:tailEnd/>
            </a:ln>
          </p:spPr>
        </p:pic>
        <p:pic>
          <p:nvPicPr>
            <p:cNvPr id="7179" name="Picture 2"/>
            <p:cNvPicPr>
              <a:picLocks noChangeAspect="1"/>
            </p:cNvPicPr>
            <p:nvPr/>
          </p:nvPicPr>
          <p:blipFill>
            <a:blip r:embed="rId11" cstate="print"/>
            <a:srcRect/>
            <a:stretch>
              <a:fillRect/>
            </a:stretch>
          </p:blipFill>
          <p:spPr bwMode="auto">
            <a:xfrm>
              <a:off x="8375569" y="4653136"/>
              <a:ext cx="737668" cy="1504950"/>
            </a:xfrm>
            <a:prstGeom prst="rect">
              <a:avLst/>
            </a:prstGeom>
            <a:noFill/>
            <a:ln w="9525">
              <a:noFill/>
              <a:miter lim="800000"/>
              <a:headEnd/>
              <a:tailEnd/>
            </a:ln>
          </p:spPr>
        </p:pic>
        <p:pic>
          <p:nvPicPr>
            <p:cNvPr id="7180" name="Picture 7"/>
            <p:cNvPicPr>
              <a:picLocks noChangeAspect="1"/>
            </p:cNvPicPr>
            <p:nvPr/>
          </p:nvPicPr>
          <p:blipFill>
            <a:blip r:embed="rId12" cstate="print">
              <a:lum bright="70000" contrast="-70000"/>
            </a:blip>
            <a:srcRect/>
            <a:stretch>
              <a:fillRect/>
            </a:stretch>
          </p:blipFill>
          <p:spPr bwMode="auto">
            <a:xfrm>
              <a:off x="1025318" y="1101537"/>
              <a:ext cx="7350251" cy="5639831"/>
            </a:xfrm>
            <a:prstGeom prst="rect">
              <a:avLst/>
            </a:prstGeom>
            <a:noFill/>
            <a:ln w="9525">
              <a:noFill/>
              <a:miter lim="800000"/>
              <a:headEnd/>
              <a:tailEnd/>
            </a:ln>
          </p:spPr>
        </p:pic>
        <p:pic>
          <p:nvPicPr>
            <p:cNvPr id="7181" name="Picture 9"/>
            <p:cNvPicPr>
              <a:picLocks noChangeAspect="1"/>
            </p:cNvPicPr>
            <p:nvPr/>
          </p:nvPicPr>
          <p:blipFill>
            <a:blip r:embed="rId13" cstate="print"/>
            <a:srcRect/>
            <a:stretch>
              <a:fillRect/>
            </a:stretch>
          </p:blipFill>
          <p:spPr bwMode="auto">
            <a:xfrm>
              <a:off x="8375569" y="2970024"/>
              <a:ext cx="737668" cy="1251064"/>
            </a:xfrm>
            <a:prstGeom prst="rect">
              <a:avLst/>
            </a:prstGeom>
            <a:noFill/>
            <a:ln w="9525">
              <a:noFill/>
              <a:miter lim="800000"/>
              <a:headEnd/>
              <a:tailEnd/>
            </a:ln>
          </p:spPr>
        </p:pic>
      </p:grpSp>
      <p:pic>
        <p:nvPicPr>
          <p:cNvPr id="8205" name="Picture 13"/>
          <p:cNvPicPr>
            <a:picLocks noChangeAspect="1" noChangeArrowheads="1"/>
          </p:cNvPicPr>
          <p:nvPr/>
        </p:nvPicPr>
        <p:blipFill>
          <a:blip r:embed="rId14" cstate="print"/>
          <a:srcRect/>
          <a:stretch>
            <a:fillRect/>
          </a:stretch>
        </p:blipFill>
        <p:spPr bwMode="auto">
          <a:xfrm>
            <a:off x="4527550" y="1452563"/>
            <a:ext cx="3716338" cy="823912"/>
          </a:xfrm>
          <a:prstGeom prst="rect">
            <a:avLst/>
          </a:prstGeom>
          <a:noFill/>
          <a:ln w="9525">
            <a:noFill/>
            <a:miter lim="800000"/>
            <a:headEnd/>
            <a:tailEnd/>
          </a:ln>
          <a:effectLst/>
        </p:spPr>
      </p:pic>
      <p:pic>
        <p:nvPicPr>
          <p:cNvPr id="8206" name="Picture 14"/>
          <p:cNvPicPr>
            <a:picLocks noChangeAspect="1" noChangeArrowheads="1"/>
          </p:cNvPicPr>
          <p:nvPr/>
        </p:nvPicPr>
        <p:blipFill>
          <a:blip r:embed="rId15" cstate="print"/>
          <a:srcRect/>
          <a:stretch>
            <a:fillRect/>
          </a:stretch>
        </p:blipFill>
        <p:spPr bwMode="auto">
          <a:xfrm>
            <a:off x="1192213" y="2565400"/>
            <a:ext cx="7183437" cy="223202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4"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to="" calcmode="lin" valueType="num">
                                      <p:cBhvr>
                                        <p:cTn id="10" dur="1" fill="hold"/>
                                        <p:tgtEl>
                                          <p:spTgt spid="4"/>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to="" calcmode="lin" valueType="num">
                                      <p:cBhvr>
                                        <p:cTn id="13" dur="1" fill="hold"/>
                                        <p:tgtEl>
                                          <p:spTgt spid="5"/>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0"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edge">
                                      <p:cBhvr>
                                        <p:cTn id="21" dur="2000"/>
                                        <p:tgtEl>
                                          <p:spTgt spid="9"/>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6" presetClass="entr" presetSubtype="0" fill="hold" nodeType="clickEffect">
                                  <p:stCondLst>
                                    <p:cond delay="0"/>
                                  </p:stCondLst>
                                  <p:childTnLst>
                                    <p:set>
                                      <p:cBhvr>
                                        <p:cTn id="25" dur="1" fill="hold">
                                          <p:stCondLst>
                                            <p:cond delay="0"/>
                                          </p:stCondLst>
                                        </p:cTn>
                                        <p:tgtEl>
                                          <p:spTgt spid="8205"/>
                                        </p:tgtEl>
                                        <p:attrNameLst>
                                          <p:attrName>style.visibility</p:attrName>
                                        </p:attrNameLst>
                                      </p:cBhvr>
                                      <p:to>
                                        <p:strVal val="visible"/>
                                      </p:to>
                                    </p:set>
                                    <p:animEffect transition="in" filter="wipe(down)">
                                      <p:cBhvr>
                                        <p:cTn id="26" dur="580">
                                          <p:stCondLst>
                                            <p:cond delay="0"/>
                                          </p:stCondLst>
                                        </p:cTn>
                                        <p:tgtEl>
                                          <p:spTgt spid="8205"/>
                                        </p:tgtEl>
                                      </p:cBhvr>
                                    </p:animEffect>
                                    <p:anim calcmode="lin" valueType="num">
                                      <p:cBhvr>
                                        <p:cTn id="27" dur="1822" tmFilter="0,0; 0.14,0.36; 0.43,0.73; 0.71,0.91; 1.0,1.0">
                                          <p:stCondLst>
                                            <p:cond delay="0"/>
                                          </p:stCondLst>
                                        </p:cTn>
                                        <p:tgtEl>
                                          <p:spTgt spid="8205"/>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8205"/>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8205"/>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8205"/>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8205"/>
                                        </p:tgtEl>
                                        <p:attrNameLst>
                                          <p:attrName>ppt_y</p:attrName>
                                        </p:attrNameLst>
                                      </p:cBhvr>
                                      <p:tavLst>
                                        <p:tav tm="0" fmla="#ppt_y-sin(pi*$)/81">
                                          <p:val>
                                            <p:fltVal val="0"/>
                                          </p:val>
                                        </p:tav>
                                        <p:tav tm="100000">
                                          <p:val>
                                            <p:fltVal val="1"/>
                                          </p:val>
                                        </p:tav>
                                      </p:tavLst>
                                    </p:anim>
                                    <p:animScale>
                                      <p:cBhvr>
                                        <p:cTn id="32" dur="26">
                                          <p:stCondLst>
                                            <p:cond delay="650"/>
                                          </p:stCondLst>
                                        </p:cTn>
                                        <p:tgtEl>
                                          <p:spTgt spid="8205"/>
                                        </p:tgtEl>
                                      </p:cBhvr>
                                      <p:to x="100000" y="60000"/>
                                    </p:animScale>
                                    <p:animScale>
                                      <p:cBhvr>
                                        <p:cTn id="33" dur="166" decel="50000">
                                          <p:stCondLst>
                                            <p:cond delay="676"/>
                                          </p:stCondLst>
                                        </p:cTn>
                                        <p:tgtEl>
                                          <p:spTgt spid="8205"/>
                                        </p:tgtEl>
                                      </p:cBhvr>
                                      <p:to x="100000" y="100000"/>
                                    </p:animScale>
                                    <p:animScale>
                                      <p:cBhvr>
                                        <p:cTn id="34" dur="26">
                                          <p:stCondLst>
                                            <p:cond delay="1312"/>
                                          </p:stCondLst>
                                        </p:cTn>
                                        <p:tgtEl>
                                          <p:spTgt spid="8205"/>
                                        </p:tgtEl>
                                      </p:cBhvr>
                                      <p:to x="100000" y="80000"/>
                                    </p:animScale>
                                    <p:animScale>
                                      <p:cBhvr>
                                        <p:cTn id="35" dur="166" decel="50000">
                                          <p:stCondLst>
                                            <p:cond delay="1338"/>
                                          </p:stCondLst>
                                        </p:cTn>
                                        <p:tgtEl>
                                          <p:spTgt spid="8205"/>
                                        </p:tgtEl>
                                      </p:cBhvr>
                                      <p:to x="100000" y="100000"/>
                                    </p:animScale>
                                    <p:animScale>
                                      <p:cBhvr>
                                        <p:cTn id="36" dur="26">
                                          <p:stCondLst>
                                            <p:cond delay="1642"/>
                                          </p:stCondLst>
                                        </p:cTn>
                                        <p:tgtEl>
                                          <p:spTgt spid="8205"/>
                                        </p:tgtEl>
                                      </p:cBhvr>
                                      <p:to x="100000" y="90000"/>
                                    </p:animScale>
                                    <p:animScale>
                                      <p:cBhvr>
                                        <p:cTn id="37" dur="166" decel="50000">
                                          <p:stCondLst>
                                            <p:cond delay="1668"/>
                                          </p:stCondLst>
                                        </p:cTn>
                                        <p:tgtEl>
                                          <p:spTgt spid="8205"/>
                                        </p:tgtEl>
                                      </p:cBhvr>
                                      <p:to x="100000" y="100000"/>
                                    </p:animScale>
                                    <p:animScale>
                                      <p:cBhvr>
                                        <p:cTn id="38" dur="26">
                                          <p:stCondLst>
                                            <p:cond delay="1808"/>
                                          </p:stCondLst>
                                        </p:cTn>
                                        <p:tgtEl>
                                          <p:spTgt spid="8205"/>
                                        </p:tgtEl>
                                      </p:cBhvr>
                                      <p:to x="100000" y="95000"/>
                                    </p:animScale>
                                    <p:animScale>
                                      <p:cBhvr>
                                        <p:cTn id="39" dur="166" decel="50000">
                                          <p:stCondLst>
                                            <p:cond delay="1834"/>
                                          </p:stCondLst>
                                        </p:cTn>
                                        <p:tgtEl>
                                          <p:spTgt spid="8205"/>
                                        </p:tgtEl>
                                      </p:cBhvr>
                                      <p:to x="100000" y="100000"/>
                                    </p:animScale>
                                  </p:childTnLst>
                                </p:cTn>
                              </p:par>
                            </p:childTnLst>
                          </p:cTn>
                        </p:par>
                      </p:childTnLst>
                    </p:cTn>
                  </p:par>
                  <p:par>
                    <p:cTn id="40" fill="hold" nodeType="clickPar">
                      <p:stCondLst>
                        <p:cond delay="indefinite"/>
                      </p:stCondLst>
                      <p:childTnLst>
                        <p:par>
                          <p:cTn id="41" fill="hold" nodeType="withGroup">
                            <p:stCondLst>
                              <p:cond delay="0"/>
                            </p:stCondLst>
                            <p:childTnLst>
                              <p:par>
                                <p:cTn id="42" presetID="21" presetClass="entr" presetSubtype="1" fill="hold" nodeType="clickEffect">
                                  <p:stCondLst>
                                    <p:cond delay="0"/>
                                  </p:stCondLst>
                                  <p:childTnLst>
                                    <p:set>
                                      <p:cBhvr>
                                        <p:cTn id="43" dur="1" fill="hold">
                                          <p:stCondLst>
                                            <p:cond delay="0"/>
                                          </p:stCondLst>
                                        </p:cTn>
                                        <p:tgtEl>
                                          <p:spTgt spid="8206"/>
                                        </p:tgtEl>
                                        <p:attrNameLst>
                                          <p:attrName>style.visibility</p:attrName>
                                        </p:attrNameLst>
                                      </p:cBhvr>
                                      <p:to>
                                        <p:strVal val="visible"/>
                                      </p:to>
                                    </p:set>
                                    <p:animEffect transition="in" filter="wheel(1)">
                                      <p:cBhvr>
                                        <p:cTn id="44" dur="2000"/>
                                        <p:tgtEl>
                                          <p:spTgt spid="82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2"/>
          <p:cNvGrpSpPr/>
          <p:nvPr/>
        </p:nvGrpSpPr>
        <p:grpSpPr>
          <a:xfrm>
            <a:off x="2271143" y="2"/>
            <a:ext cx="4457700" cy="1179698"/>
            <a:chOff x="2274540" y="0"/>
            <a:chExt cx="4457700" cy="845423"/>
          </a:xfrm>
        </p:grpSpPr>
        <p:pic>
          <p:nvPicPr>
            <p:cNvPr id="8" name="صورة 7"/>
            <p:cNvPicPr>
              <a:picLocks noChangeAspect="1"/>
            </p:cNvPicPr>
            <p:nvPr/>
          </p:nvPicPr>
          <p:blipFill>
            <a:blip r:embed="rId4">
              <a:extLst>
                <a:ext uri="{BEBA8EAE-BF5A-486C-A8C5-ECC9F3942E4B}">
                  <a14:imgProps xmlns="" xmlns:a14="http://schemas.microsoft.com/office/drawing/2010/main">
                    <a14:imgLayer r:embed="">
                      <a14:imgEffect>
                        <a14:sharpenSoften amount="50000"/>
                      </a14:imgEffect>
                    </a14:imgLayer>
                  </a14:imgProps>
                </a:ext>
                <a:ext uri="{28A0092B-C50C-407E-A947-70E740481C1C}">
                  <a14:useLocalDpi xmlns="" xmlns:a14="http://schemas.microsoft.com/office/drawing/2010/main"/>
                </a:ext>
              </a:extLst>
            </a:blip>
            <a:stretch>
              <a:fillRect/>
            </a:stretch>
          </p:blipFill>
          <p:spPr>
            <a:xfrm>
              <a:off x="2274540" y="0"/>
              <a:ext cx="4457700" cy="845423"/>
            </a:xfrm>
            <a:prstGeom prst="downArrowCallout">
              <a:avLst/>
            </a:prstGeom>
            <a:scene3d>
              <a:camera prst="orthographicFront"/>
              <a:lightRig rig="threePt" dir="t"/>
            </a:scene3d>
            <a:sp3d>
              <a:bevelT prst="slope"/>
            </a:sp3d>
          </p:spPr>
          <p:style>
            <a:lnRef idx="2">
              <a:schemeClr val="dk1"/>
            </a:lnRef>
            <a:fillRef idx="1">
              <a:schemeClr val="lt1"/>
            </a:fillRef>
            <a:effectRef idx="0">
              <a:schemeClr val="dk1"/>
            </a:effectRef>
            <a:fontRef idx="minor">
              <a:schemeClr val="dk1"/>
            </a:fontRef>
          </p:style>
        </p:pic>
        <p:sp>
          <p:nvSpPr>
            <p:cNvPr id="9" name="مستطيل 8"/>
            <p:cNvSpPr/>
            <p:nvPr/>
          </p:nvSpPr>
          <p:spPr>
            <a:xfrm>
              <a:off x="2808808" y="116632"/>
              <a:ext cx="3225563" cy="675777"/>
            </a:xfrm>
            <a:prstGeom prst="downArrowCallout">
              <a:avLst/>
            </a:prstGeom>
            <a:scene3d>
              <a:camera prst="orthographicFront"/>
              <a:lightRig rig="threePt" dir="t"/>
            </a:scene3d>
            <a:sp3d>
              <a:bevelT prst="slope"/>
            </a:sp3d>
          </p:spPr>
          <p:txBody>
            <a:bodyPr wrap="none">
              <a:spAutoFit/>
            </a:bodyPr>
            <a:lstStyle/>
            <a:p>
              <a:pPr algn="ctr" defTabSz="970811" fontAlgn="auto">
                <a:spcBef>
                  <a:spcPts val="0"/>
                </a:spcBef>
                <a:spcAft>
                  <a:spcPts val="0"/>
                </a:spcAft>
              </a:pPr>
              <a:r>
                <a:rPr lang="ar-SA" sz="3400" b="1" dirty="0">
                  <a:ln w="10541" cmpd="sng">
                    <a:solidFill>
                      <a:srgbClr val="0F6FC6">
                        <a:shade val="88000"/>
                        <a:satMod val="110000"/>
                      </a:srgbClr>
                    </a:solidFill>
                    <a:prstDash val="solid"/>
                  </a:ln>
                  <a:solidFill>
                    <a:srgbClr val="FF0000"/>
                  </a:solidFill>
                  <a:effectLst>
                    <a:outerShdw blurRad="38100" dist="38100" dir="2700000" algn="tl">
                      <a:srgbClr val="000000">
                        <a:alpha val="43137"/>
                      </a:srgbClr>
                    </a:outerShdw>
                  </a:effectLst>
                  <a:latin typeface="Sakkal Majalla"/>
                  <a:cs typeface="Sakkal Majalla"/>
                </a:rPr>
                <a:t>استراتيجية أعواد المثلجات</a:t>
              </a:r>
              <a:endParaRPr lang="ar-EG" sz="3400" b="1" dirty="0">
                <a:ln w="10541" cmpd="sng">
                  <a:solidFill>
                    <a:srgbClr val="0F6FC6">
                      <a:shade val="88000"/>
                      <a:satMod val="110000"/>
                    </a:srgbClr>
                  </a:solidFill>
                  <a:prstDash val="solid"/>
                </a:ln>
                <a:solidFill>
                  <a:srgbClr val="FF0000"/>
                </a:solidFill>
                <a:effectLst>
                  <a:outerShdw blurRad="38100" dist="38100" dir="2700000" algn="tl">
                    <a:srgbClr val="000000">
                      <a:alpha val="43137"/>
                    </a:srgbClr>
                  </a:outerShdw>
                </a:effectLst>
                <a:latin typeface="Sakkal Majalla"/>
                <a:cs typeface="Sakkal Majalla"/>
              </a:endParaRPr>
            </a:p>
          </p:txBody>
        </p:sp>
      </p:grpSp>
      <p:pic>
        <p:nvPicPr>
          <p:cNvPr id="15" name="صورة 14">
            <a:hlinkClick r:id="" action="ppaction://hlinkshowjump?jump=nextslide"/>
          </p:cNvPr>
          <p:cNvPicPr>
            <a:picLocks noChangeAspect="1"/>
          </p:cNvPicPr>
          <p:nvPr/>
        </p:nvPicPr>
        <p:blipFill>
          <a:blip r:embed="rId5" cstate="email">
            <a:extLst>
              <a:ext uri="{BEBA8EAE-BF5A-486C-A8C5-ECC9F3942E4B}">
                <a14:imgProps xmlns="" xmlns:a14="http://schemas.microsoft.com/office/drawing/2010/main">
                  <a14:imgLayer r:embed="">
                    <a14:imgEffect>
                      <a14:sharpenSoften amount="50000"/>
                    </a14:imgEffect>
                    <a14:imgEffect>
                      <a14:brightnessContrast bright="20000" contrast="-40000"/>
                    </a14:imgEffect>
                  </a14:imgLayer>
                </a14:imgProps>
              </a:ext>
              <a:ext uri="{28A0092B-C50C-407E-A947-70E740481C1C}">
                <a14:useLocalDpi xmlns="" xmlns:a14="http://schemas.microsoft.com/office/drawing/2010/main"/>
              </a:ext>
            </a:extLst>
          </a:blip>
          <a:stretch>
            <a:fillRect/>
          </a:stretch>
        </p:blipFill>
        <p:spPr>
          <a:xfrm rot="16200000" flipH="1" flipV="1">
            <a:off x="2203247" y="5809106"/>
            <a:ext cx="1011187" cy="953342"/>
          </a:xfrm>
          <a:prstGeom prst="rect">
            <a:avLst/>
          </a:prstGeom>
        </p:spPr>
      </p:pic>
      <p:pic>
        <p:nvPicPr>
          <p:cNvPr id="17" name="صورة 16">
            <a:hlinkClick r:id="" action="ppaction://hlinkshowjump?jump=endshow"/>
          </p:cNvPr>
          <p:cNvPicPr>
            <a:picLocks noChangeAspect="1"/>
          </p:cNvPicPr>
          <p:nvPr/>
        </p:nvPicPr>
        <p:blipFill>
          <a:blip r:embed="rId6" cstate="email">
            <a:extLst>
              <a:ext uri="{28A0092B-C50C-407E-A947-70E740481C1C}">
                <a14:useLocalDpi xmlns="" xmlns:a14="http://schemas.microsoft.com/office/drawing/2010/main"/>
              </a:ext>
            </a:extLst>
          </a:blip>
          <a:stretch>
            <a:fillRect/>
          </a:stretch>
        </p:blipFill>
        <p:spPr>
          <a:xfrm>
            <a:off x="569655" y="5860616"/>
            <a:ext cx="909360" cy="964536"/>
          </a:xfrm>
          <a:prstGeom prst="rect">
            <a:avLst/>
          </a:prstGeom>
        </p:spPr>
      </p:pic>
      <p:grpSp>
        <p:nvGrpSpPr>
          <p:cNvPr id="3" name="مجموعة 19"/>
          <p:cNvGrpSpPr/>
          <p:nvPr/>
        </p:nvGrpSpPr>
        <p:grpSpPr>
          <a:xfrm>
            <a:off x="346672" y="990600"/>
            <a:ext cx="8568728" cy="5364551"/>
            <a:chOff x="523875" y="1116452"/>
            <a:chExt cx="8096250" cy="5120860"/>
          </a:xfrm>
        </p:grpSpPr>
        <p:pic>
          <p:nvPicPr>
            <p:cNvPr id="24" name="صورة 23"/>
            <p:cNvPicPr>
              <a:picLocks noChangeAspect="1"/>
            </p:cNvPicPr>
            <p:nvPr/>
          </p:nvPicPr>
          <p:blipFill>
            <a:blip r:embed="rId7">
              <a:extLst>
                <a:ext uri="{BEBA8EAE-BF5A-486C-A8C5-ECC9F3942E4B}">
                  <a14:imgProps xmlns="" xmlns:a14="http://schemas.microsoft.com/office/drawing/2010/main">
                    <a14:imgLayer r:embed="">
                      <a14:imgEffect>
                        <a14:sharpenSoften amount="50000"/>
                      </a14:imgEffect>
                      <a14:imgEffect>
                        <a14:brightnessContrast contrast="40000"/>
                      </a14:imgEffect>
                    </a14:imgLayer>
                  </a14:imgProps>
                </a:ext>
                <a:ext uri="{28A0092B-C50C-407E-A947-70E740481C1C}">
                  <a14:useLocalDpi xmlns="" xmlns:a14="http://schemas.microsoft.com/office/drawing/2010/main"/>
                </a:ext>
              </a:extLst>
            </a:blip>
            <a:stretch>
              <a:fillRect/>
            </a:stretch>
          </p:blipFill>
          <p:spPr>
            <a:xfrm>
              <a:off x="523875" y="1116452"/>
              <a:ext cx="8096250" cy="5120860"/>
            </a:xfrm>
            <a:prstGeom prst="rect">
              <a:avLst/>
            </a:prstGeom>
          </p:spPr>
        </p:pic>
        <p:sp>
          <p:nvSpPr>
            <p:cNvPr id="26" name="مربع نص 26"/>
            <p:cNvSpPr txBox="1"/>
            <p:nvPr/>
          </p:nvSpPr>
          <p:spPr>
            <a:xfrm>
              <a:off x="4509263" y="1573284"/>
              <a:ext cx="3830189" cy="3907479"/>
            </a:xfrm>
            <a:prstGeom prst="rect">
              <a:avLst/>
            </a:prstGeom>
            <a:noFill/>
            <a:ln>
              <a:noFill/>
            </a:ln>
            <a:effectLst/>
            <a:scene3d>
              <a:camera prst="orthographicFront">
                <a:rot lat="0" lon="0" rev="0"/>
              </a:camera>
              <a:lightRig rig="glow" dir="t">
                <a:rot lat="0" lon="0" rev="14100000"/>
              </a:lightRig>
            </a:scene3d>
            <a:sp3d prstMaterial="softEdge">
              <a:bevelT w="127000" prst="artDeco"/>
            </a:sp3d>
          </p:spPr>
          <p:style>
            <a:lnRef idx="2">
              <a:schemeClr val="dk1"/>
            </a:lnRef>
            <a:fillRef idx="1">
              <a:schemeClr val="lt1"/>
            </a:fillRef>
            <a:effectRef idx="0">
              <a:schemeClr val="dk1"/>
            </a:effectRef>
            <a:fontRef idx="minor">
              <a:schemeClr val="dk1"/>
            </a:fontRef>
          </p:style>
          <p:txBody>
            <a:bodyPr wrap="square" rtlCol="1">
              <a:spAutoFit/>
            </a:bodyPr>
            <a:lstStyle>
              <a:defPPr>
                <a:defRPr lang="ar-EG"/>
              </a:defPPr>
              <a:lvl1pPr marL="0" algn="r" defTabSz="914400" rtl="1" eaLnBrk="1" latinLnBrk="0" hangingPunct="1">
                <a:defRPr sz="1800" kern="1200">
                  <a:solidFill>
                    <a:schemeClr val="dk1"/>
                  </a:solidFill>
                  <a:latin typeface="+mn-lt"/>
                  <a:ea typeface="+mn-ea"/>
                  <a:cs typeface="+mn-cs"/>
                </a:defRPr>
              </a:lvl1pPr>
              <a:lvl2pPr marL="457200" algn="r" defTabSz="914400" rtl="1" eaLnBrk="1" latinLnBrk="0" hangingPunct="1">
                <a:defRPr sz="1800" kern="1200">
                  <a:solidFill>
                    <a:schemeClr val="dk1"/>
                  </a:solidFill>
                  <a:latin typeface="+mn-lt"/>
                  <a:ea typeface="+mn-ea"/>
                  <a:cs typeface="+mn-cs"/>
                </a:defRPr>
              </a:lvl2pPr>
              <a:lvl3pPr marL="914400" algn="r" defTabSz="914400" rtl="1" eaLnBrk="1" latinLnBrk="0" hangingPunct="1">
                <a:defRPr sz="1800" kern="1200">
                  <a:solidFill>
                    <a:schemeClr val="dk1"/>
                  </a:solidFill>
                  <a:latin typeface="+mn-lt"/>
                  <a:ea typeface="+mn-ea"/>
                  <a:cs typeface="+mn-cs"/>
                </a:defRPr>
              </a:lvl3pPr>
              <a:lvl4pPr marL="1371600" algn="r" defTabSz="914400" rtl="1" eaLnBrk="1" latinLnBrk="0" hangingPunct="1">
                <a:defRPr sz="1800" kern="1200">
                  <a:solidFill>
                    <a:schemeClr val="dk1"/>
                  </a:solidFill>
                  <a:latin typeface="+mn-lt"/>
                  <a:ea typeface="+mn-ea"/>
                  <a:cs typeface="+mn-cs"/>
                </a:defRPr>
              </a:lvl4pPr>
              <a:lvl5pPr marL="1828800" algn="r" defTabSz="914400" rtl="1" eaLnBrk="1" latinLnBrk="0" hangingPunct="1">
                <a:defRPr sz="1800" kern="1200">
                  <a:solidFill>
                    <a:schemeClr val="dk1"/>
                  </a:solidFill>
                  <a:latin typeface="+mn-lt"/>
                  <a:ea typeface="+mn-ea"/>
                  <a:cs typeface="+mn-cs"/>
                </a:defRPr>
              </a:lvl5pPr>
              <a:lvl6pPr marL="2286000" algn="r" defTabSz="914400" rtl="1" eaLnBrk="1" latinLnBrk="0" hangingPunct="1">
                <a:defRPr sz="1800" kern="1200">
                  <a:solidFill>
                    <a:schemeClr val="dk1"/>
                  </a:solidFill>
                  <a:latin typeface="+mn-lt"/>
                  <a:ea typeface="+mn-ea"/>
                  <a:cs typeface="+mn-cs"/>
                </a:defRPr>
              </a:lvl6pPr>
              <a:lvl7pPr marL="2743200" algn="r" defTabSz="914400" rtl="1" eaLnBrk="1" latinLnBrk="0" hangingPunct="1">
                <a:defRPr sz="1800" kern="1200">
                  <a:solidFill>
                    <a:schemeClr val="dk1"/>
                  </a:solidFill>
                  <a:latin typeface="+mn-lt"/>
                  <a:ea typeface="+mn-ea"/>
                  <a:cs typeface="+mn-cs"/>
                </a:defRPr>
              </a:lvl7pPr>
              <a:lvl8pPr marL="3200400" algn="r" defTabSz="914400" rtl="1" eaLnBrk="1" latinLnBrk="0" hangingPunct="1">
                <a:defRPr sz="1800" kern="1200">
                  <a:solidFill>
                    <a:schemeClr val="dk1"/>
                  </a:solidFill>
                  <a:latin typeface="+mn-lt"/>
                  <a:ea typeface="+mn-ea"/>
                  <a:cs typeface="+mn-cs"/>
                </a:defRPr>
              </a:lvl8pPr>
              <a:lvl9pPr marL="3657600" algn="r" defTabSz="914400" rtl="1" eaLnBrk="1" latinLnBrk="0" hangingPunct="1">
                <a:defRPr sz="1800" kern="1200">
                  <a:solidFill>
                    <a:schemeClr val="dk1"/>
                  </a:solidFill>
                  <a:latin typeface="+mn-lt"/>
                  <a:ea typeface="+mn-ea"/>
                  <a:cs typeface="+mn-cs"/>
                </a:defRPr>
              </a:lvl9pPr>
            </a:lstStyle>
            <a:p>
              <a:pPr algn="ctr" defTabSz="970811" fontAlgn="auto">
                <a:spcBef>
                  <a:spcPts val="0"/>
                </a:spcBef>
                <a:spcAft>
                  <a:spcPts val="0"/>
                </a:spcAft>
              </a:pPr>
              <a:r>
                <a:rPr lang="ar-SA" sz="2600" b="1" u="sng" dirty="0">
                  <a:solidFill>
                    <a:srgbClr val="C00000"/>
                  </a:solidFill>
                  <a:effectLst>
                    <a:outerShdw blurRad="38100" dist="38100" dir="2700000" algn="tl">
                      <a:srgbClr val="000000">
                        <a:alpha val="43137"/>
                      </a:srgbClr>
                    </a:outerShdw>
                  </a:effectLst>
                </a:rPr>
                <a:t>خطوات تنفيذ الاستراتيجية</a:t>
              </a:r>
            </a:p>
            <a:p>
              <a:pPr algn="ctr" defTabSz="970811" fontAlgn="auto">
                <a:spcBef>
                  <a:spcPts val="0"/>
                </a:spcBef>
                <a:spcAft>
                  <a:spcPts val="0"/>
                </a:spcAft>
              </a:pPr>
              <a:endParaRPr lang="ar-SA" sz="2600" b="1" dirty="0">
                <a:solidFill>
                  <a:prstClr val="black"/>
                </a:solidFill>
              </a:endParaRPr>
            </a:p>
            <a:p>
              <a:pPr marL="300499" indent="-300499" algn="ctr" defTabSz="970811" fontAlgn="auto">
                <a:spcBef>
                  <a:spcPts val="0"/>
                </a:spcBef>
                <a:spcAft>
                  <a:spcPts val="0"/>
                </a:spcAft>
                <a:buFont typeface="Wingdings" panose="05000000000000000000" pitchFamily="2" charset="2"/>
                <a:buChar char="q"/>
              </a:pPr>
              <a:r>
                <a:rPr lang="ar-SA" sz="2600" b="1" dirty="0">
                  <a:solidFill>
                    <a:srgbClr val="FF0000"/>
                  </a:solidFill>
                </a:rPr>
                <a:t>يكتب أسماء الطلاب علي أعواد المثلجات ويضعها في علبة أول الفصل.</a:t>
              </a:r>
            </a:p>
            <a:p>
              <a:pPr marL="300499" indent="-300499" algn="ctr" defTabSz="970811" fontAlgn="auto">
                <a:spcBef>
                  <a:spcPts val="0"/>
                </a:spcBef>
                <a:spcAft>
                  <a:spcPts val="0"/>
                </a:spcAft>
                <a:buFont typeface="Wingdings" panose="05000000000000000000" pitchFamily="2" charset="2"/>
                <a:buChar char="q"/>
              </a:pPr>
              <a:r>
                <a:rPr lang="ar-SA" sz="2600" b="1" dirty="0">
                  <a:solidFill>
                    <a:srgbClr val="FF0000"/>
                  </a:solidFill>
                </a:rPr>
                <a:t>ضع الأعواد في علبة في مقدمة الفصل </a:t>
              </a:r>
            </a:p>
            <a:p>
              <a:pPr marL="300499" indent="-300499" algn="ctr" defTabSz="970811" fontAlgn="auto">
                <a:spcBef>
                  <a:spcPts val="0"/>
                </a:spcBef>
                <a:spcAft>
                  <a:spcPts val="0"/>
                </a:spcAft>
                <a:buFont typeface="Wingdings" panose="05000000000000000000" pitchFamily="2" charset="2"/>
                <a:buChar char="q"/>
              </a:pPr>
              <a:r>
                <a:rPr lang="ar-SA" sz="2600" b="1" dirty="0">
                  <a:solidFill>
                    <a:srgbClr val="FF0000"/>
                  </a:solidFill>
                </a:rPr>
                <a:t>أخبرهم بالطريقة وكيف تتم </a:t>
              </a:r>
            </a:p>
            <a:p>
              <a:pPr marL="300499" indent="-300499" algn="ctr" defTabSz="970811" fontAlgn="auto">
                <a:spcBef>
                  <a:spcPts val="0"/>
                </a:spcBef>
                <a:spcAft>
                  <a:spcPts val="0"/>
                </a:spcAft>
                <a:buFont typeface="Wingdings" panose="05000000000000000000" pitchFamily="2" charset="2"/>
                <a:buChar char="q"/>
              </a:pPr>
              <a:r>
                <a:rPr lang="ar-SA" sz="2600" b="1" dirty="0">
                  <a:solidFill>
                    <a:srgbClr val="002060"/>
                  </a:solidFill>
                </a:rPr>
                <a:t>يشرح المعلم عنصر من الدرس ويختار عودا من العلبة .</a:t>
              </a:r>
            </a:p>
            <a:p>
              <a:pPr marL="300499" indent="-300499" algn="ctr" defTabSz="970811" fontAlgn="auto">
                <a:spcBef>
                  <a:spcPts val="0"/>
                </a:spcBef>
                <a:spcAft>
                  <a:spcPts val="0"/>
                </a:spcAft>
                <a:buFont typeface="Wingdings" panose="05000000000000000000" pitchFamily="2" charset="2"/>
                <a:buChar char="q"/>
              </a:pPr>
              <a:r>
                <a:rPr lang="ar-SA" sz="2600" b="1" dirty="0">
                  <a:solidFill>
                    <a:srgbClr val="0BD0D9">
                      <a:lumMod val="50000"/>
                    </a:srgbClr>
                  </a:solidFill>
                </a:rPr>
                <a:t>يوجه سؤال للطالب ثم يعيد العود للعلبة مرة ثانيه وهكذا</a:t>
              </a:r>
              <a:endParaRPr lang="ar-EG" sz="2600" b="1" dirty="0">
                <a:solidFill>
                  <a:srgbClr val="0BD0D9">
                    <a:lumMod val="50000"/>
                  </a:srgbClr>
                </a:solidFill>
              </a:endParaRPr>
            </a:p>
          </p:txBody>
        </p:sp>
      </p:grpSp>
      <p:pic>
        <p:nvPicPr>
          <p:cNvPr id="1026" name="Picture 2" descr="C:\Users\Hasib\Desktop\بدون عنوان.jpg"/>
          <p:cNvPicPr>
            <a:picLocks noChangeAspect="1" noChangeArrowheads="1"/>
          </p:cNvPicPr>
          <p:nvPr/>
        </p:nvPicPr>
        <p:blipFill>
          <a:blip r:embed="rId8"/>
          <a:srcRect/>
          <a:stretch>
            <a:fillRect/>
          </a:stretch>
        </p:blipFill>
        <p:spPr bwMode="auto">
          <a:xfrm>
            <a:off x="642911" y="1285860"/>
            <a:ext cx="3571899" cy="4857784"/>
          </a:xfrm>
          <a:prstGeom prst="rect">
            <a:avLst/>
          </a:prstGeom>
          <a:noFill/>
        </p:spPr>
      </p:pic>
    </p:spTree>
    <p:custDataLst>
      <p:tags r:id="rId1"/>
    </p:custDataLst>
    <p:extLst>
      <p:ext uri="{BB962C8B-B14F-4D97-AF65-F5344CB8AC3E}">
        <p14:creationId xmlns="" xmlns:p14="http://schemas.microsoft.com/office/powerpoint/2010/main" val="1964741687"/>
      </p:ext>
    </p:extLst>
  </p:cSld>
  <p:clrMapOvr>
    <a:masterClrMapping/>
  </p:clrMapOvr>
  <p:transition spd="slow">
    <p:cover dir="r"/>
    <p:sndAc>
      <p:stSnd>
        <p:snd r:embed="rId3" name="click.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4"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fill="hold"/>
                                        <p:tgtEl>
                                          <p:spTgt spid="17"/>
                                        </p:tgtEl>
                                        <p:attrNameLst>
                                          <p:attrName>ppt_x</p:attrName>
                                        </p:attrNameLst>
                                      </p:cBhvr>
                                      <p:tavLst>
                                        <p:tav tm="0">
                                          <p:val>
                                            <p:strVal val="#ppt_x"/>
                                          </p:val>
                                        </p:tav>
                                        <p:tav tm="100000">
                                          <p:val>
                                            <p:strVal val="#ppt_x"/>
                                          </p:val>
                                        </p:tav>
                                      </p:tavLst>
                                    </p:anim>
                                    <p:anim calcmode="lin" valueType="num">
                                      <p:cBhvr additive="base">
                                        <p:cTn id="1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5&quot;&gt;&lt;property id=&quot;20148&quot; value=&quot;5&quot;/&gt;&lt;property id=&quot;20300&quot; value=&quot;Slide 1&quot;/&gt;&lt;property id=&quot;20307&quot; value=&quot;286&quot;/&gt;&lt;/object&gt;&lt;object type=&quot;3&quot; unique_id=&quot;10006&quot;&gt;&lt;property id=&quot;20148&quot; value=&quot;5&quot;/&gt;&lt;property id=&quot;20300&quot; value=&quot;Slide 2&quot;/&gt;&lt;property id=&quot;20307&quot; value=&quot;257&quot;/&gt;&lt;/object&gt;&lt;object type=&quot;3&quot; unique_id=&quot;10007&quot;&gt;&lt;property id=&quot;20148&quot; value=&quot;5&quot;/&gt;&lt;property id=&quot;20300&quot; value=&quot;Slide 3&quot;/&gt;&lt;property id=&quot;20307&quot; value=&quot;258&quot;/&gt;&lt;/object&gt;&lt;object type=&quot;3&quot; unique_id=&quot;10008&quot;&gt;&lt;property id=&quot;20148&quot; value=&quot;5&quot;/&gt;&lt;property id=&quot;20300&quot; value=&quot;Slide 4&quot;/&gt;&lt;property id=&quot;20307&quot; value=&quot;259&quot;/&gt;&lt;/object&gt;&lt;object type=&quot;3&quot; unique_id=&quot;10009&quot;&gt;&lt;property id=&quot;20148&quot; value=&quot;5&quot;/&gt;&lt;property id=&quot;20300&quot; value=&quot;Slide 5&quot;/&gt;&lt;property id=&quot;20307&quot; value=&quot;260&quot;/&gt;&lt;/object&gt;&lt;object type=&quot;3&quot; unique_id=&quot;10010&quot;&gt;&lt;property id=&quot;20148&quot; value=&quot;5&quot;/&gt;&lt;property id=&quot;20300&quot; value=&quot;Slide 6&quot;/&gt;&lt;property id=&quot;20307&quot; value=&quot;262&quot;/&gt;&lt;/object&gt;&lt;object type=&quot;3&quot; unique_id=&quot;10011&quot;&gt;&lt;property id=&quot;20148&quot; value=&quot;5&quot;/&gt;&lt;property id=&quot;20300&quot; value=&quot;Slide 7&quot;/&gt;&lt;property id=&quot;20307&quot; value=&quot;263&quot;/&gt;&lt;/object&gt;&lt;object type=&quot;3&quot; unique_id=&quot;10012&quot;&gt;&lt;property id=&quot;20148&quot; value=&quot;5&quot;/&gt;&lt;property id=&quot;20300&quot; value=&quot;Slide 8&quot;/&gt;&lt;property id=&quot;20307&quot; value=&quot;264&quot;/&gt;&lt;/object&gt;&lt;object type=&quot;3&quot; unique_id=&quot;10013&quot;&gt;&lt;property id=&quot;20148&quot; value=&quot;5&quot;/&gt;&lt;property id=&quot;20300&quot; value=&quot;Slide 9&quot;/&gt;&lt;property id=&quot;20307&quot; value=&quot;265&quot;/&gt;&lt;/object&gt;&lt;object type=&quot;3&quot; unique_id=&quot;10014&quot;&gt;&lt;property id=&quot;20148&quot; value=&quot;5&quot;/&gt;&lt;property id=&quot;20300&quot; value=&quot;Slide 10&quot;/&gt;&lt;property id=&quot;20307&quot; value=&quot;266&quot;/&gt;&lt;/object&gt;&lt;object type=&quot;3&quot; unique_id=&quot;10015&quot;&gt;&lt;property id=&quot;20148&quot; value=&quot;5&quot;/&gt;&lt;property id=&quot;20300&quot; value=&quot;Slide 11&quot;/&gt;&lt;property id=&quot;20307&quot; value=&quot;267&quot;/&gt;&lt;/object&gt;&lt;object type=&quot;3&quot; unique_id=&quot;10016&quot;&gt;&lt;property id=&quot;20148&quot; value=&quot;5&quot;/&gt;&lt;property id=&quot;20300&quot; value=&quot;Slide 12&quot;/&gt;&lt;property id=&quot;20307&quot; value=&quot;268&quot;/&gt;&lt;/object&gt;&lt;object type=&quot;3&quot; unique_id=&quot;10017&quot;&gt;&lt;property id=&quot;20148&quot; value=&quot;5&quot;/&gt;&lt;property id=&quot;20300&quot; value=&quot;Slide 13&quot;/&gt;&lt;property id=&quot;20307&quot; value=&quot;269&quot;/&gt;&lt;/object&gt;&lt;object type=&quot;3&quot; unique_id=&quot;10018&quot;&gt;&lt;property id=&quot;20148&quot; value=&quot;5&quot;/&gt;&lt;property id=&quot;20300&quot; value=&quot;Slide 14&quot;/&gt;&lt;property id=&quot;20307&quot; value=&quot;270&quot;/&gt;&lt;/object&gt;&lt;object type=&quot;3&quot; unique_id=&quot;10019&quot;&gt;&lt;property id=&quot;20148&quot; value=&quot;5&quot;/&gt;&lt;property id=&quot;20300&quot; value=&quot;Slide 15&quot;/&gt;&lt;property id=&quot;20307&quot; value=&quot;271&quot;/&gt;&lt;/object&gt;&lt;object type=&quot;3&quot; unique_id=&quot;10020&quot;&gt;&lt;property id=&quot;20148&quot; value=&quot;5&quot;/&gt;&lt;property id=&quot;20300&quot; value=&quot;Slide 16&quot;/&gt;&lt;property id=&quot;20307&quot; value=&quot;272&quot;/&gt;&lt;/object&gt;&lt;object type=&quot;3&quot; unique_id=&quot;10021&quot;&gt;&lt;property id=&quot;20148&quot; value=&quot;5&quot;/&gt;&lt;property id=&quot;20300&quot; value=&quot;Slide 17&quot;/&gt;&lt;property id=&quot;20307&quot; value=&quot;273&quot;/&gt;&lt;/object&gt;&lt;object type=&quot;3&quot; unique_id=&quot;10022&quot;&gt;&lt;property id=&quot;20148&quot; value=&quot;5&quot;/&gt;&lt;property id=&quot;20300&quot; value=&quot;Slide 18&quot;/&gt;&lt;property id=&quot;20307&quot; value=&quot;274&quot;/&gt;&lt;/object&gt;&lt;object type=&quot;3&quot; unique_id=&quot;10023&quot;&gt;&lt;property id=&quot;20148&quot; value=&quot;5&quot;/&gt;&lt;property id=&quot;20300&quot; value=&quot;Slide 19&quot;/&gt;&lt;property id=&quot;20307&quot; value=&quot;275&quot;/&gt;&lt;/object&gt;&lt;object type=&quot;3&quot; unique_id=&quot;10024&quot;&gt;&lt;property id=&quot;20148&quot; value=&quot;5&quot;/&gt;&lt;property id=&quot;20300&quot; value=&quot;Slide 20&quot;/&gt;&lt;property id=&quot;20307&quot; value=&quot;276&quot;/&gt;&lt;/object&gt;&lt;object type=&quot;3&quot; unique_id=&quot;10025&quot;&gt;&lt;property id=&quot;20148&quot; value=&quot;5&quot;/&gt;&lt;property id=&quot;20300&quot; value=&quot;Slide 21&quot;/&gt;&lt;property id=&quot;20307&quot; value=&quot;277&quot;/&gt;&lt;/object&gt;&lt;object type=&quot;3&quot; unique_id=&quot;10026&quot;&gt;&lt;property id=&quot;20148&quot; value=&quot;5&quot;/&gt;&lt;property id=&quot;20300&quot; value=&quot;Slide 22&quot;/&gt;&lt;property id=&quot;20307&quot; value=&quot;278&quot;/&gt;&lt;/object&gt;&lt;object type=&quot;3&quot; unique_id=&quot;10027&quot;&gt;&lt;property id=&quot;20148&quot; value=&quot;5&quot;/&gt;&lt;property id=&quot;20300&quot; value=&quot;Slide 23&quot;/&gt;&lt;property id=&quot;20307&quot; value=&quot;279&quot;/&gt;&lt;/object&gt;&lt;object type=&quot;3&quot; unique_id=&quot;10028&quot;&gt;&lt;property id=&quot;20148&quot; value=&quot;5&quot;/&gt;&lt;property id=&quot;20300&quot; value=&quot;Slide 24&quot;/&gt;&lt;property id=&quot;20307&quot; value=&quot;280&quot;/&gt;&lt;/object&gt;&lt;object type=&quot;3&quot; unique_id=&quot;10029&quot;&gt;&lt;property id=&quot;20148&quot; value=&quot;5&quot;/&gt;&lt;property id=&quot;20300&quot; value=&quot;Slide 25&quot;/&gt;&lt;property id=&quot;20307&quot; value=&quot;281&quot;/&gt;&lt;/object&gt;&lt;object type=&quot;3&quot; unique_id=&quot;10030&quot;&gt;&lt;property id=&quot;20148&quot; value=&quot;5&quot;/&gt;&lt;property id=&quot;20300&quot; value=&quot;Slide 26&quot;/&gt;&lt;property id=&quot;20307&quot; value=&quot;282&quot;/&gt;&lt;/object&gt;&lt;object type=&quot;3&quot; unique_id=&quot;10031&quot;&gt;&lt;property id=&quot;20148&quot; value=&quot;5&quot;/&gt;&lt;property id=&quot;20300&quot; value=&quot;Slide 27&quot;/&gt;&lt;property id=&quot;20307&quot; value=&quot;283&quot;/&gt;&lt;/object&gt;&lt;object type=&quot;3&quot; unique_id=&quot;10032&quot;&gt;&lt;property id=&quot;20148&quot; value=&quot;5&quot;/&gt;&lt;property id=&quot;20300&quot; value=&quot;Slide 28&quot;/&gt;&lt;property id=&quot;20307&quot; value=&quot;284&quot;/&gt;&lt;/object&gt;&lt;object type=&quot;3&quot; unique_id=&quot;10033&quot;&gt;&lt;property id=&quot;20148&quot; value=&quot;5&quot;/&gt;&lt;property id=&quot;20300&quot; value=&quot;Slide 29&quot;/&gt;&lt;property id=&quot;20307&quot; value=&quot;285&quot;/&gt;&lt;/object&gt;&lt;object type=&quot;3&quot; unique_id=&quot;10034&quot;&gt;&lt;property id=&quot;20148&quot; value=&quot;5&quot;/&gt;&lt;property id=&quot;20300&quot; value=&quot;Slide 30&quot;/&gt;&lt;property id=&quot;20307&quot; value=&quot;287&quot;/&gt;&lt;/object&gt;&lt;object type=&quot;3&quot; unique_id=&quot;10035&quot;&gt;&lt;property id=&quot;20148&quot; value=&quot;5&quot;/&gt;&lt;property id=&quot;20300&quot; value=&quot;Slide 31&quot;/&gt;&lt;property id=&quot;20307&quot; value=&quot;288&quot;/&gt;&lt;/object&gt;&lt;object type=&quot;3&quot; unique_id=&quot;10036&quot;&gt;&lt;property id=&quot;20148&quot; value=&quot;5&quot;/&gt;&lt;property id=&quot;20300&quot; value=&quot;Slide 32&quot;/&gt;&lt;property id=&quot;20307&quot; value=&quot;289&quot;/&gt;&lt;/object&gt;&lt;object type=&quot;3&quot; unique_id=&quot;10037&quot;&gt;&lt;property id=&quot;20148&quot; value=&quot;5&quot;/&gt;&lt;property id=&quot;20300&quot; value=&quot;Slide 33&quot;/&gt;&lt;property id=&quot;20307&quot; value=&quot;290&quot;/&gt;&lt;/object&gt;&lt;object type=&quot;3&quot; unique_id=&quot;10038&quot;&gt;&lt;property id=&quot;20148&quot; value=&quot;5&quot;/&gt;&lt;property id=&quot;20300&quot; value=&quot;Slide 34&quot;/&gt;&lt;property id=&quot;20307&quot; value=&quot;291&quot;/&gt;&lt;/object&gt;&lt;object type=&quot;3&quot; unique_id=&quot;10039&quot;&gt;&lt;property id=&quot;20148&quot; value=&quot;5&quot;/&gt;&lt;property id=&quot;20300&quot; value=&quot;Slide 35&quot;/&gt;&lt;property id=&quot;20307&quot; value=&quot;292&quot;/&gt;&lt;/object&gt;&lt;object type=&quot;3&quot; unique_id=&quot;10040&quot;&gt;&lt;property id=&quot;20148&quot; value=&quot;5&quot;/&gt;&lt;property id=&quot;20300&quot; value=&quot;Slide 36&quot;/&gt;&lt;property id=&quot;20307&quot; value=&quot;293&quot;/&gt;&lt;/object&gt;&lt;object type=&quot;3&quot; unique_id=&quot;10041&quot;&gt;&lt;property id=&quot;20148&quot; value=&quot;5&quot;/&gt;&lt;property id=&quot;20300&quot; value=&quot;Slide 37&quot;/&gt;&lt;property id=&quot;20307&quot; value=&quot;294&quot;/&gt;&lt;/object&gt;&lt;object type=&quot;3&quot; unique_id=&quot;10042&quot;&gt;&lt;property id=&quot;20148&quot; value=&quot;5&quot;/&gt;&lt;property id=&quot;20300&quot; value=&quot;Slide 38&quot;/&gt;&lt;property id=&quot;20307&quot; value=&quot;295&quot;/&gt;&lt;/object&gt;&lt;/object&gt;&lt;/object&gt;&lt;/database&gt;"/>
  <p:tag name="SECTOMILLISECCONVERTED"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Template>
  <TotalTime>2</TotalTime>
  <Words>524</Words>
  <Application>Microsoft Office PowerPoint</Application>
  <PresentationFormat>عرض على الشاشة (3:4)‏</PresentationFormat>
  <Paragraphs>123</Paragraphs>
  <Slides>43</Slides>
  <Notes>0</Notes>
  <HiddenSlides>0</HiddenSlides>
  <MMClips>0</MMClips>
  <ScaleCrop>false</ScaleCrop>
  <HeadingPairs>
    <vt:vector size="6" baseType="variant">
      <vt:variant>
        <vt:lpstr>الخطوط المستخدمة</vt:lpstr>
      </vt:variant>
      <vt:variant>
        <vt:i4>7</vt:i4>
      </vt:variant>
      <vt:variant>
        <vt:lpstr>سمة</vt:lpstr>
      </vt:variant>
      <vt:variant>
        <vt:i4>1</vt:i4>
      </vt:variant>
      <vt:variant>
        <vt:lpstr>عناوين الشرائح</vt:lpstr>
      </vt:variant>
      <vt:variant>
        <vt:i4>43</vt:i4>
      </vt:variant>
    </vt:vector>
  </HeadingPairs>
  <TitlesOfParts>
    <vt:vector size="51" baseType="lpstr">
      <vt:lpstr>Arial</vt:lpstr>
      <vt:lpstr>Traditional Arabic</vt:lpstr>
      <vt:lpstr>Calibri</vt:lpstr>
      <vt:lpstr>ae_AlMothnna</vt:lpstr>
      <vt:lpstr>Sakkal Majalla</vt:lpstr>
      <vt:lpstr>Wingdings</vt:lpstr>
      <vt:lpstr>Times New Roman</vt:lpstr>
      <vt:lpstr>2</vt:lpstr>
      <vt:lpstr>الشريحة 1</vt:lpstr>
      <vt:lpstr>الشريحة 2</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lpstr>الشريحة 12</vt:lpstr>
      <vt:lpstr>الشريحة 13</vt:lpstr>
      <vt:lpstr>الشريحة 14</vt:lpstr>
      <vt:lpstr>الشريحة 15</vt:lpstr>
      <vt:lpstr>الشريحة 16</vt:lpstr>
      <vt:lpstr>الشريحة 17</vt:lpstr>
      <vt:lpstr>الشريحة 18</vt:lpstr>
      <vt:lpstr>الشريحة 19</vt:lpstr>
      <vt:lpstr>الشريحة 20</vt:lpstr>
      <vt:lpstr>الشريحة 21</vt:lpstr>
      <vt:lpstr>الشريحة 22</vt:lpstr>
      <vt:lpstr>الشريحة 23</vt:lpstr>
      <vt:lpstr>الشريحة 24</vt:lpstr>
      <vt:lpstr>الشريحة 25</vt:lpstr>
      <vt:lpstr>الشريحة 26</vt:lpstr>
      <vt:lpstr>الشريحة 27</vt:lpstr>
      <vt:lpstr>الشريحة 28</vt:lpstr>
      <vt:lpstr>الشريحة 29</vt:lpstr>
      <vt:lpstr>الشريحة 30</vt:lpstr>
      <vt:lpstr>الشريحة 31</vt:lpstr>
      <vt:lpstr>الشريحة 32</vt:lpstr>
      <vt:lpstr>الشريحة 33</vt:lpstr>
      <vt:lpstr>الشريحة 34</vt:lpstr>
      <vt:lpstr>الشريحة 35</vt:lpstr>
      <vt:lpstr>الشريحة 36</vt:lpstr>
      <vt:lpstr>الشريحة 37</vt:lpstr>
      <vt:lpstr>الشريحة 38</vt:lpstr>
      <vt:lpstr>الشريحة 39</vt:lpstr>
      <vt:lpstr>الشريحة 40</vt:lpstr>
      <vt:lpstr>الشريحة 41</vt:lpstr>
      <vt:lpstr>الشريحة 42</vt:lpstr>
      <vt:lpstr>الشريحة 43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Toshiba</dc:creator>
  <cp:lastModifiedBy>Hasib</cp:lastModifiedBy>
  <cp:revision>2</cp:revision>
  <dcterms:created xsi:type="dcterms:W3CDTF">2014-12-03T21:01:37Z</dcterms:created>
  <dcterms:modified xsi:type="dcterms:W3CDTF">2015-11-29T15:56:08Z</dcterms:modified>
</cp:coreProperties>
</file>