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26"/>
  </p:notesMasterIdLst>
  <p:sldIdLst>
    <p:sldId id="278" r:id="rId2"/>
    <p:sldId id="279" r:id="rId3"/>
    <p:sldId id="258" r:id="rId4"/>
    <p:sldId id="259" r:id="rId5"/>
    <p:sldId id="260" r:id="rId6"/>
    <p:sldId id="261" r:id="rId7"/>
    <p:sldId id="262" r:id="rId8"/>
    <p:sldId id="263" r:id="rId9"/>
    <p:sldId id="264" r:id="rId10"/>
    <p:sldId id="280" r:id="rId11"/>
    <p:sldId id="265" r:id="rId12"/>
    <p:sldId id="281" r:id="rId13"/>
    <p:sldId id="266" r:id="rId14"/>
    <p:sldId id="267" r:id="rId15"/>
    <p:sldId id="268" r:id="rId16"/>
    <p:sldId id="282" r:id="rId17"/>
    <p:sldId id="269" r:id="rId18"/>
    <p:sldId id="270" r:id="rId19"/>
    <p:sldId id="271" r:id="rId20"/>
    <p:sldId id="283" r:id="rId21"/>
    <p:sldId id="272" r:id="rId22"/>
    <p:sldId id="273" r:id="rId23"/>
    <p:sldId id="274" r:id="rId24"/>
    <p:sldId id="275" r:id="rId25"/>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8089" autoAdjust="0"/>
    <p:restoredTop sz="94660"/>
  </p:normalViewPr>
  <p:slideViewPr>
    <p:cSldViewPr>
      <p:cViewPr varScale="1">
        <p:scale>
          <a:sx n="66" d="100"/>
          <a:sy n="66" d="100"/>
        </p:scale>
        <p:origin x="-165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4BD715-58C9-474B-B4DD-703E9E3D3E5C}" type="doc">
      <dgm:prSet loTypeId="urn:microsoft.com/office/officeart/2005/8/layout/target3" loCatId="relationship" qsTypeId="urn:microsoft.com/office/officeart/2005/8/quickstyle/simple2" qsCatId="simple" csTypeId="urn:microsoft.com/office/officeart/2005/8/colors/colorful5" csCatId="colorful" phldr="1"/>
      <dgm:spPr/>
      <dgm:t>
        <a:bodyPr/>
        <a:lstStyle/>
        <a:p>
          <a:pPr rtl="1"/>
          <a:endParaRPr lang="ar-SA"/>
        </a:p>
      </dgm:t>
    </dgm:pt>
    <dgm:pt modelId="{57161685-2FE2-4172-BF7C-68C1B86E5AF7}">
      <dgm:prSet/>
      <dgm:spPr/>
      <dgm:t>
        <a:bodyPr/>
        <a:lstStyle/>
        <a:p>
          <a:pPr rtl="1"/>
          <a:r>
            <a:rPr lang="ar-SA" b="1" dirty="0" smtClean="0"/>
            <a:t>1- العلم بعظمة الله وقوته وسلطانه</a:t>
          </a:r>
          <a:endParaRPr lang="ar-SA" b="1" dirty="0"/>
        </a:p>
      </dgm:t>
    </dgm:pt>
    <dgm:pt modelId="{B71738A8-8911-4E64-8ED9-717EFBEFD12D}" type="parTrans" cxnId="{709FAFD4-F3BF-41CE-956B-31D474B3EF5F}">
      <dgm:prSet/>
      <dgm:spPr/>
      <dgm:t>
        <a:bodyPr/>
        <a:lstStyle/>
        <a:p>
          <a:pPr rtl="1"/>
          <a:endParaRPr lang="ar-SA" b="1"/>
        </a:p>
      </dgm:t>
    </dgm:pt>
    <dgm:pt modelId="{9BCB49C6-CABC-407A-975C-3F44658105E0}" type="sibTrans" cxnId="{709FAFD4-F3BF-41CE-956B-31D474B3EF5F}">
      <dgm:prSet/>
      <dgm:spPr/>
      <dgm:t>
        <a:bodyPr/>
        <a:lstStyle/>
        <a:p>
          <a:pPr rtl="1"/>
          <a:endParaRPr lang="ar-SA" b="1"/>
        </a:p>
      </dgm:t>
    </dgm:pt>
    <dgm:pt modelId="{D689AF6F-5491-47B7-93E7-64658AB3CC4A}">
      <dgm:prSet/>
      <dgm:spPr/>
      <dgm:t>
        <a:bodyPr/>
        <a:lstStyle/>
        <a:p>
          <a:pPr rtl="1"/>
          <a:r>
            <a:rPr lang="ar-SA" b="1" dirty="0" smtClean="0"/>
            <a:t>2- شكر الله تعالى على عنايته ببني آدم</a:t>
          </a:r>
          <a:endParaRPr lang="ar-SA" b="1" dirty="0"/>
        </a:p>
      </dgm:t>
    </dgm:pt>
    <dgm:pt modelId="{3C981B08-AFA0-4C5D-B6C3-6ADE77F69ABC}" type="parTrans" cxnId="{3C70A8DF-7B0F-4ACB-BFC5-4D4606C179DA}">
      <dgm:prSet/>
      <dgm:spPr/>
      <dgm:t>
        <a:bodyPr/>
        <a:lstStyle/>
        <a:p>
          <a:pPr rtl="1"/>
          <a:endParaRPr lang="ar-SA" b="1"/>
        </a:p>
      </dgm:t>
    </dgm:pt>
    <dgm:pt modelId="{D90129AC-9F13-48F4-97F0-880C6147EDD4}" type="sibTrans" cxnId="{3C70A8DF-7B0F-4ACB-BFC5-4D4606C179DA}">
      <dgm:prSet/>
      <dgm:spPr/>
      <dgm:t>
        <a:bodyPr/>
        <a:lstStyle/>
        <a:p>
          <a:pPr rtl="1"/>
          <a:endParaRPr lang="ar-SA" b="1"/>
        </a:p>
      </dgm:t>
    </dgm:pt>
    <dgm:pt modelId="{2D8C51D4-3ACE-4A40-8138-9E94A53EA3BA}">
      <dgm:prSet/>
      <dgm:spPr/>
      <dgm:t>
        <a:bodyPr/>
        <a:lstStyle/>
        <a:p>
          <a:pPr rtl="1"/>
          <a:r>
            <a:rPr lang="ar-SA" b="1" dirty="0" smtClean="0"/>
            <a:t>محبة الملائكة </a:t>
          </a:r>
          <a:r>
            <a:rPr lang="ar-SA" b="1" dirty="0" err="1" smtClean="0"/>
            <a:t>لقيامهم</a:t>
          </a:r>
          <a:r>
            <a:rPr lang="ar-SA" b="1" dirty="0" smtClean="0"/>
            <a:t> بعبادة الله</a:t>
          </a:r>
          <a:endParaRPr lang="ar-SA" b="1" dirty="0"/>
        </a:p>
      </dgm:t>
    </dgm:pt>
    <dgm:pt modelId="{DBBC65B7-FD26-4E61-BE91-54C18CFFC197}" type="parTrans" cxnId="{F6063BF8-1CE1-4B78-9596-AEEC3140954F}">
      <dgm:prSet/>
      <dgm:spPr/>
      <dgm:t>
        <a:bodyPr/>
        <a:lstStyle/>
        <a:p>
          <a:pPr rtl="1"/>
          <a:endParaRPr lang="ar-SA" b="1"/>
        </a:p>
      </dgm:t>
    </dgm:pt>
    <dgm:pt modelId="{60B242B9-E3A3-421D-84E8-7F05E2379FCB}" type="sibTrans" cxnId="{F6063BF8-1CE1-4B78-9596-AEEC3140954F}">
      <dgm:prSet/>
      <dgm:spPr/>
      <dgm:t>
        <a:bodyPr/>
        <a:lstStyle/>
        <a:p>
          <a:pPr rtl="1"/>
          <a:endParaRPr lang="ar-SA" b="1"/>
        </a:p>
      </dgm:t>
    </dgm:pt>
    <dgm:pt modelId="{8B575ACF-47C2-485A-926C-842EBF272A21}">
      <dgm:prSet/>
      <dgm:spPr/>
      <dgm:t>
        <a:bodyPr/>
        <a:lstStyle/>
        <a:p>
          <a:pPr rtl="1"/>
          <a:r>
            <a:rPr lang="ar-SA" b="1" dirty="0" smtClean="0"/>
            <a:t>معرفة منزلة الملائكة</a:t>
          </a:r>
          <a:endParaRPr lang="ar-SA" b="1" dirty="0"/>
        </a:p>
      </dgm:t>
    </dgm:pt>
    <dgm:pt modelId="{FE74FBD0-A898-4DF0-971D-759018099597}" type="parTrans" cxnId="{38E55F35-4C4F-493F-8117-38492F0CB605}">
      <dgm:prSet/>
      <dgm:spPr/>
      <dgm:t>
        <a:bodyPr/>
        <a:lstStyle/>
        <a:p>
          <a:pPr rtl="1"/>
          <a:endParaRPr lang="ar-SA" b="1"/>
        </a:p>
      </dgm:t>
    </dgm:pt>
    <dgm:pt modelId="{5B26FB3F-6371-46DF-9CC3-B7A78FE5BCB1}" type="sibTrans" cxnId="{38E55F35-4C4F-493F-8117-38492F0CB605}">
      <dgm:prSet/>
      <dgm:spPr/>
      <dgm:t>
        <a:bodyPr/>
        <a:lstStyle/>
        <a:p>
          <a:pPr rtl="1"/>
          <a:endParaRPr lang="ar-SA" b="1"/>
        </a:p>
      </dgm:t>
    </dgm:pt>
    <dgm:pt modelId="{4A89B4C1-7CC6-43AB-A951-500E790360C3}" type="pres">
      <dgm:prSet presAssocID="{C04BD715-58C9-474B-B4DD-703E9E3D3E5C}" presName="Name0" presStyleCnt="0">
        <dgm:presLayoutVars>
          <dgm:chMax val="7"/>
          <dgm:dir/>
          <dgm:animLvl val="lvl"/>
          <dgm:resizeHandles val="exact"/>
        </dgm:presLayoutVars>
      </dgm:prSet>
      <dgm:spPr/>
      <dgm:t>
        <a:bodyPr/>
        <a:lstStyle/>
        <a:p>
          <a:pPr rtl="1"/>
          <a:endParaRPr lang="ar-SA"/>
        </a:p>
      </dgm:t>
    </dgm:pt>
    <dgm:pt modelId="{EB6AAA4C-83F9-43A7-9B75-C1263AC87CCE}" type="pres">
      <dgm:prSet presAssocID="{57161685-2FE2-4172-BF7C-68C1B86E5AF7}" presName="circle1" presStyleLbl="node1" presStyleIdx="0" presStyleCnt="4"/>
      <dgm:spPr/>
    </dgm:pt>
    <dgm:pt modelId="{76A7B486-2772-4D44-B0C2-2AB8290AAEB0}" type="pres">
      <dgm:prSet presAssocID="{57161685-2FE2-4172-BF7C-68C1B86E5AF7}" presName="space" presStyleCnt="0"/>
      <dgm:spPr/>
    </dgm:pt>
    <dgm:pt modelId="{38852149-16B0-43E1-B1C2-B74283232B90}" type="pres">
      <dgm:prSet presAssocID="{57161685-2FE2-4172-BF7C-68C1B86E5AF7}" presName="rect1" presStyleLbl="alignAcc1" presStyleIdx="0" presStyleCnt="4"/>
      <dgm:spPr/>
      <dgm:t>
        <a:bodyPr/>
        <a:lstStyle/>
        <a:p>
          <a:pPr rtl="1"/>
          <a:endParaRPr lang="ar-SA"/>
        </a:p>
      </dgm:t>
    </dgm:pt>
    <dgm:pt modelId="{B9909F03-BD14-492C-B76D-00C442ADF197}" type="pres">
      <dgm:prSet presAssocID="{D689AF6F-5491-47B7-93E7-64658AB3CC4A}" presName="vertSpace2" presStyleLbl="node1" presStyleIdx="0" presStyleCnt="4"/>
      <dgm:spPr/>
    </dgm:pt>
    <dgm:pt modelId="{6552035D-9F55-4D70-B085-756D281B8BE3}" type="pres">
      <dgm:prSet presAssocID="{D689AF6F-5491-47B7-93E7-64658AB3CC4A}" presName="circle2" presStyleLbl="node1" presStyleIdx="1" presStyleCnt="4"/>
      <dgm:spPr/>
    </dgm:pt>
    <dgm:pt modelId="{59583157-C960-476C-927C-F5246A62E181}" type="pres">
      <dgm:prSet presAssocID="{D689AF6F-5491-47B7-93E7-64658AB3CC4A}" presName="rect2" presStyleLbl="alignAcc1" presStyleIdx="1" presStyleCnt="4"/>
      <dgm:spPr/>
      <dgm:t>
        <a:bodyPr/>
        <a:lstStyle/>
        <a:p>
          <a:pPr rtl="1"/>
          <a:endParaRPr lang="ar-SA"/>
        </a:p>
      </dgm:t>
    </dgm:pt>
    <dgm:pt modelId="{3F3820A7-6081-4332-B224-407D0B74BC62}" type="pres">
      <dgm:prSet presAssocID="{2D8C51D4-3ACE-4A40-8138-9E94A53EA3BA}" presName="vertSpace3" presStyleLbl="node1" presStyleIdx="1" presStyleCnt="4"/>
      <dgm:spPr/>
    </dgm:pt>
    <dgm:pt modelId="{59858D99-2F14-4642-89EF-479024D844FF}" type="pres">
      <dgm:prSet presAssocID="{2D8C51D4-3ACE-4A40-8138-9E94A53EA3BA}" presName="circle3" presStyleLbl="node1" presStyleIdx="2" presStyleCnt="4"/>
      <dgm:spPr/>
    </dgm:pt>
    <dgm:pt modelId="{D5E75651-8BEC-4939-B2F0-AEF488EE010C}" type="pres">
      <dgm:prSet presAssocID="{2D8C51D4-3ACE-4A40-8138-9E94A53EA3BA}" presName="rect3" presStyleLbl="alignAcc1" presStyleIdx="2" presStyleCnt="4"/>
      <dgm:spPr/>
      <dgm:t>
        <a:bodyPr/>
        <a:lstStyle/>
        <a:p>
          <a:pPr rtl="1"/>
          <a:endParaRPr lang="ar-SA"/>
        </a:p>
      </dgm:t>
    </dgm:pt>
    <dgm:pt modelId="{6C6F0925-78D4-464E-BB93-F044E515C500}" type="pres">
      <dgm:prSet presAssocID="{8B575ACF-47C2-485A-926C-842EBF272A21}" presName="vertSpace4" presStyleLbl="node1" presStyleIdx="2" presStyleCnt="4"/>
      <dgm:spPr/>
    </dgm:pt>
    <dgm:pt modelId="{E026BBEA-1E5F-4965-8154-CDA887B0A143}" type="pres">
      <dgm:prSet presAssocID="{8B575ACF-47C2-485A-926C-842EBF272A21}" presName="circle4" presStyleLbl="node1" presStyleIdx="3" presStyleCnt="4"/>
      <dgm:spPr/>
    </dgm:pt>
    <dgm:pt modelId="{87F55846-01CE-4E81-A5D0-6BAD1C6DC41E}" type="pres">
      <dgm:prSet presAssocID="{8B575ACF-47C2-485A-926C-842EBF272A21}" presName="rect4" presStyleLbl="alignAcc1" presStyleIdx="3" presStyleCnt="4"/>
      <dgm:spPr/>
      <dgm:t>
        <a:bodyPr/>
        <a:lstStyle/>
        <a:p>
          <a:pPr rtl="1"/>
          <a:endParaRPr lang="ar-SA"/>
        </a:p>
      </dgm:t>
    </dgm:pt>
    <dgm:pt modelId="{3EBDB8EE-A80F-427D-8BCC-1951ECF7A288}" type="pres">
      <dgm:prSet presAssocID="{57161685-2FE2-4172-BF7C-68C1B86E5AF7}" presName="rect1ParTxNoCh" presStyleLbl="alignAcc1" presStyleIdx="3" presStyleCnt="4">
        <dgm:presLayoutVars>
          <dgm:chMax val="1"/>
          <dgm:bulletEnabled val="1"/>
        </dgm:presLayoutVars>
      </dgm:prSet>
      <dgm:spPr/>
      <dgm:t>
        <a:bodyPr/>
        <a:lstStyle/>
        <a:p>
          <a:pPr rtl="1"/>
          <a:endParaRPr lang="ar-SA"/>
        </a:p>
      </dgm:t>
    </dgm:pt>
    <dgm:pt modelId="{B473E26A-47E4-4E41-A5BB-F927875929AF}" type="pres">
      <dgm:prSet presAssocID="{D689AF6F-5491-47B7-93E7-64658AB3CC4A}" presName="rect2ParTxNoCh" presStyleLbl="alignAcc1" presStyleIdx="3" presStyleCnt="4">
        <dgm:presLayoutVars>
          <dgm:chMax val="1"/>
          <dgm:bulletEnabled val="1"/>
        </dgm:presLayoutVars>
      </dgm:prSet>
      <dgm:spPr/>
      <dgm:t>
        <a:bodyPr/>
        <a:lstStyle/>
        <a:p>
          <a:pPr rtl="1"/>
          <a:endParaRPr lang="ar-SA"/>
        </a:p>
      </dgm:t>
    </dgm:pt>
    <dgm:pt modelId="{AE026A28-0975-41DF-8DCC-615FA9A8323E}" type="pres">
      <dgm:prSet presAssocID="{2D8C51D4-3ACE-4A40-8138-9E94A53EA3BA}" presName="rect3ParTxNoCh" presStyleLbl="alignAcc1" presStyleIdx="3" presStyleCnt="4">
        <dgm:presLayoutVars>
          <dgm:chMax val="1"/>
          <dgm:bulletEnabled val="1"/>
        </dgm:presLayoutVars>
      </dgm:prSet>
      <dgm:spPr/>
      <dgm:t>
        <a:bodyPr/>
        <a:lstStyle/>
        <a:p>
          <a:pPr rtl="1"/>
          <a:endParaRPr lang="ar-SA"/>
        </a:p>
      </dgm:t>
    </dgm:pt>
    <dgm:pt modelId="{A335AD47-3E11-4860-BBD2-1897777FBA8C}" type="pres">
      <dgm:prSet presAssocID="{8B575ACF-47C2-485A-926C-842EBF272A21}" presName="rect4ParTxNoCh" presStyleLbl="alignAcc1" presStyleIdx="3" presStyleCnt="4">
        <dgm:presLayoutVars>
          <dgm:chMax val="1"/>
          <dgm:bulletEnabled val="1"/>
        </dgm:presLayoutVars>
      </dgm:prSet>
      <dgm:spPr/>
      <dgm:t>
        <a:bodyPr/>
        <a:lstStyle/>
        <a:p>
          <a:pPr rtl="1"/>
          <a:endParaRPr lang="ar-SA"/>
        </a:p>
      </dgm:t>
    </dgm:pt>
  </dgm:ptLst>
  <dgm:cxnLst>
    <dgm:cxn modelId="{3C70A8DF-7B0F-4ACB-BFC5-4D4606C179DA}" srcId="{C04BD715-58C9-474B-B4DD-703E9E3D3E5C}" destId="{D689AF6F-5491-47B7-93E7-64658AB3CC4A}" srcOrd="1" destOrd="0" parTransId="{3C981B08-AFA0-4C5D-B6C3-6ADE77F69ABC}" sibTransId="{D90129AC-9F13-48F4-97F0-880C6147EDD4}"/>
    <dgm:cxn modelId="{DC4E3CD9-29CC-4657-8DB3-D0F529C0D71D}" type="presOf" srcId="{D689AF6F-5491-47B7-93E7-64658AB3CC4A}" destId="{B473E26A-47E4-4E41-A5BB-F927875929AF}" srcOrd="1" destOrd="0" presId="urn:microsoft.com/office/officeart/2005/8/layout/target3"/>
    <dgm:cxn modelId="{F6063BF8-1CE1-4B78-9596-AEEC3140954F}" srcId="{C04BD715-58C9-474B-B4DD-703E9E3D3E5C}" destId="{2D8C51D4-3ACE-4A40-8138-9E94A53EA3BA}" srcOrd="2" destOrd="0" parTransId="{DBBC65B7-FD26-4E61-BE91-54C18CFFC197}" sibTransId="{60B242B9-E3A3-421D-84E8-7F05E2379FCB}"/>
    <dgm:cxn modelId="{7F14B3FB-8EBA-4B28-B631-0E0E9BF408C4}" type="presOf" srcId="{2D8C51D4-3ACE-4A40-8138-9E94A53EA3BA}" destId="{AE026A28-0975-41DF-8DCC-615FA9A8323E}" srcOrd="1" destOrd="0" presId="urn:microsoft.com/office/officeart/2005/8/layout/target3"/>
    <dgm:cxn modelId="{93B4F69D-23B6-42FA-8815-100468F0FC07}" type="presOf" srcId="{57161685-2FE2-4172-BF7C-68C1B86E5AF7}" destId="{38852149-16B0-43E1-B1C2-B74283232B90}" srcOrd="0" destOrd="0" presId="urn:microsoft.com/office/officeart/2005/8/layout/target3"/>
    <dgm:cxn modelId="{A348872F-4002-411E-B7D8-A24CE46ED6B8}" type="presOf" srcId="{2D8C51D4-3ACE-4A40-8138-9E94A53EA3BA}" destId="{D5E75651-8BEC-4939-B2F0-AEF488EE010C}" srcOrd="0" destOrd="0" presId="urn:microsoft.com/office/officeart/2005/8/layout/target3"/>
    <dgm:cxn modelId="{709FAFD4-F3BF-41CE-956B-31D474B3EF5F}" srcId="{C04BD715-58C9-474B-B4DD-703E9E3D3E5C}" destId="{57161685-2FE2-4172-BF7C-68C1B86E5AF7}" srcOrd="0" destOrd="0" parTransId="{B71738A8-8911-4E64-8ED9-717EFBEFD12D}" sibTransId="{9BCB49C6-CABC-407A-975C-3F44658105E0}"/>
    <dgm:cxn modelId="{BFC9B6E2-3729-4E6F-A586-D67130E12007}" type="presOf" srcId="{C04BD715-58C9-474B-B4DD-703E9E3D3E5C}" destId="{4A89B4C1-7CC6-43AB-A951-500E790360C3}" srcOrd="0" destOrd="0" presId="urn:microsoft.com/office/officeart/2005/8/layout/target3"/>
    <dgm:cxn modelId="{38E55F35-4C4F-493F-8117-38492F0CB605}" srcId="{C04BD715-58C9-474B-B4DD-703E9E3D3E5C}" destId="{8B575ACF-47C2-485A-926C-842EBF272A21}" srcOrd="3" destOrd="0" parTransId="{FE74FBD0-A898-4DF0-971D-759018099597}" sibTransId="{5B26FB3F-6371-46DF-9CC3-B7A78FE5BCB1}"/>
    <dgm:cxn modelId="{BBD1212D-517C-4904-A33A-52450DBA1505}" type="presOf" srcId="{D689AF6F-5491-47B7-93E7-64658AB3CC4A}" destId="{59583157-C960-476C-927C-F5246A62E181}" srcOrd="0" destOrd="0" presId="urn:microsoft.com/office/officeart/2005/8/layout/target3"/>
    <dgm:cxn modelId="{E4BB6F20-93B3-4A92-9067-E1736C99C707}" type="presOf" srcId="{57161685-2FE2-4172-BF7C-68C1B86E5AF7}" destId="{3EBDB8EE-A80F-427D-8BCC-1951ECF7A288}" srcOrd="1" destOrd="0" presId="urn:microsoft.com/office/officeart/2005/8/layout/target3"/>
    <dgm:cxn modelId="{F09DD4BF-931F-4E3C-BAC7-A63D6A1F8DFB}" type="presOf" srcId="{8B575ACF-47C2-485A-926C-842EBF272A21}" destId="{A335AD47-3E11-4860-BBD2-1897777FBA8C}" srcOrd="1" destOrd="0" presId="urn:microsoft.com/office/officeart/2005/8/layout/target3"/>
    <dgm:cxn modelId="{7A587E7B-6501-413A-A00D-D840047C26E4}" type="presOf" srcId="{8B575ACF-47C2-485A-926C-842EBF272A21}" destId="{87F55846-01CE-4E81-A5D0-6BAD1C6DC41E}" srcOrd="0" destOrd="0" presId="urn:microsoft.com/office/officeart/2005/8/layout/target3"/>
    <dgm:cxn modelId="{4B27F194-AAD0-499D-9760-655D9B8D2BBF}" type="presParOf" srcId="{4A89B4C1-7CC6-43AB-A951-500E790360C3}" destId="{EB6AAA4C-83F9-43A7-9B75-C1263AC87CCE}" srcOrd="0" destOrd="0" presId="urn:microsoft.com/office/officeart/2005/8/layout/target3"/>
    <dgm:cxn modelId="{CD963ACE-893F-48F9-A64F-DF0AC0B514CA}" type="presParOf" srcId="{4A89B4C1-7CC6-43AB-A951-500E790360C3}" destId="{76A7B486-2772-4D44-B0C2-2AB8290AAEB0}" srcOrd="1" destOrd="0" presId="urn:microsoft.com/office/officeart/2005/8/layout/target3"/>
    <dgm:cxn modelId="{F2CE64F7-8515-4842-A215-7A5C8E3F1BB6}" type="presParOf" srcId="{4A89B4C1-7CC6-43AB-A951-500E790360C3}" destId="{38852149-16B0-43E1-B1C2-B74283232B90}" srcOrd="2" destOrd="0" presId="urn:microsoft.com/office/officeart/2005/8/layout/target3"/>
    <dgm:cxn modelId="{26A78981-0C51-4E31-9E4A-7C1FA660A04E}" type="presParOf" srcId="{4A89B4C1-7CC6-43AB-A951-500E790360C3}" destId="{B9909F03-BD14-492C-B76D-00C442ADF197}" srcOrd="3" destOrd="0" presId="urn:microsoft.com/office/officeart/2005/8/layout/target3"/>
    <dgm:cxn modelId="{46E0F6DE-CBFE-4ED6-8866-3FD5C8C04D2C}" type="presParOf" srcId="{4A89B4C1-7CC6-43AB-A951-500E790360C3}" destId="{6552035D-9F55-4D70-B085-756D281B8BE3}" srcOrd="4" destOrd="0" presId="urn:microsoft.com/office/officeart/2005/8/layout/target3"/>
    <dgm:cxn modelId="{2D93DE6B-ED08-48FC-B373-0EA147594A2A}" type="presParOf" srcId="{4A89B4C1-7CC6-43AB-A951-500E790360C3}" destId="{59583157-C960-476C-927C-F5246A62E181}" srcOrd="5" destOrd="0" presId="urn:microsoft.com/office/officeart/2005/8/layout/target3"/>
    <dgm:cxn modelId="{41BED3D3-4FD4-4B7F-B8FD-9DA2C84E59ED}" type="presParOf" srcId="{4A89B4C1-7CC6-43AB-A951-500E790360C3}" destId="{3F3820A7-6081-4332-B224-407D0B74BC62}" srcOrd="6" destOrd="0" presId="urn:microsoft.com/office/officeart/2005/8/layout/target3"/>
    <dgm:cxn modelId="{1BAC2A6D-0F44-4AF5-8CEC-E625FCB9B283}" type="presParOf" srcId="{4A89B4C1-7CC6-43AB-A951-500E790360C3}" destId="{59858D99-2F14-4642-89EF-479024D844FF}" srcOrd="7" destOrd="0" presId="urn:microsoft.com/office/officeart/2005/8/layout/target3"/>
    <dgm:cxn modelId="{C6307BBC-6604-4F22-915A-6972DF3A9846}" type="presParOf" srcId="{4A89B4C1-7CC6-43AB-A951-500E790360C3}" destId="{D5E75651-8BEC-4939-B2F0-AEF488EE010C}" srcOrd="8" destOrd="0" presId="urn:microsoft.com/office/officeart/2005/8/layout/target3"/>
    <dgm:cxn modelId="{C7D30AAC-D01F-4796-966F-0C2B950F5CF4}" type="presParOf" srcId="{4A89B4C1-7CC6-43AB-A951-500E790360C3}" destId="{6C6F0925-78D4-464E-BB93-F044E515C500}" srcOrd="9" destOrd="0" presId="urn:microsoft.com/office/officeart/2005/8/layout/target3"/>
    <dgm:cxn modelId="{57965EC0-7F45-4406-9C35-D5F94F8E3A2B}" type="presParOf" srcId="{4A89B4C1-7CC6-43AB-A951-500E790360C3}" destId="{E026BBEA-1E5F-4965-8154-CDA887B0A143}" srcOrd="10" destOrd="0" presId="urn:microsoft.com/office/officeart/2005/8/layout/target3"/>
    <dgm:cxn modelId="{C1C41A14-59B5-477A-B1EA-C397C12E5849}" type="presParOf" srcId="{4A89B4C1-7CC6-43AB-A951-500E790360C3}" destId="{87F55846-01CE-4E81-A5D0-6BAD1C6DC41E}" srcOrd="11" destOrd="0" presId="urn:microsoft.com/office/officeart/2005/8/layout/target3"/>
    <dgm:cxn modelId="{F2D08B1A-9485-4D4D-A330-CDD5BF1D33DE}" type="presParOf" srcId="{4A89B4C1-7CC6-43AB-A951-500E790360C3}" destId="{3EBDB8EE-A80F-427D-8BCC-1951ECF7A288}" srcOrd="12" destOrd="0" presId="urn:microsoft.com/office/officeart/2005/8/layout/target3"/>
    <dgm:cxn modelId="{06285447-C590-49E6-A204-29160AABA7BF}" type="presParOf" srcId="{4A89B4C1-7CC6-43AB-A951-500E790360C3}" destId="{B473E26A-47E4-4E41-A5BB-F927875929AF}" srcOrd="13" destOrd="0" presId="urn:microsoft.com/office/officeart/2005/8/layout/target3"/>
    <dgm:cxn modelId="{0A3C4924-E1D2-457C-A43F-E38A0637097F}" type="presParOf" srcId="{4A89B4C1-7CC6-43AB-A951-500E790360C3}" destId="{AE026A28-0975-41DF-8DCC-615FA9A8323E}" srcOrd="14" destOrd="0" presId="urn:microsoft.com/office/officeart/2005/8/layout/target3"/>
    <dgm:cxn modelId="{CBBDEBB9-7735-45C3-AE31-6B5F60374B01}" type="presParOf" srcId="{4A89B4C1-7CC6-43AB-A951-500E790360C3}" destId="{A335AD47-3E11-4860-BBD2-1897777FBA8C}" srcOrd="15" destOrd="0" presId="urn:microsoft.com/office/officeart/2005/8/layout/target3"/>
  </dgm:cxnLst>
  <dgm:bg/>
  <dgm:whole/>
  <dgm:extLst>
    <a:ext uri="http://schemas.microsoft.com/office/drawing/2008/diagram">
      <dsp:dataModelExt xmlns="" xmlns:dsp="http://schemas.microsoft.com/office/drawing/2008/diagram" relId="rId13"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04BD715-58C9-474B-B4DD-703E9E3D3E5C}" type="doc">
      <dgm:prSet loTypeId="urn:microsoft.com/office/officeart/2005/8/layout/target3" loCatId="relationship" qsTypeId="urn:microsoft.com/office/officeart/2005/8/quickstyle/simple2" qsCatId="simple" csTypeId="urn:microsoft.com/office/officeart/2005/8/colors/accent3_1" csCatId="accent3" phldr="1"/>
      <dgm:spPr/>
      <dgm:t>
        <a:bodyPr/>
        <a:lstStyle/>
        <a:p>
          <a:pPr rtl="1"/>
          <a:endParaRPr lang="ar-SA"/>
        </a:p>
      </dgm:t>
    </dgm:pt>
    <dgm:pt modelId="{57161685-2FE2-4172-BF7C-68C1B86E5AF7}">
      <dgm:prSet/>
      <dgm:spPr/>
      <dgm:t>
        <a:bodyPr/>
        <a:lstStyle/>
        <a:p>
          <a:pPr rtl="1"/>
          <a:r>
            <a:rPr lang="ar-SA" b="1" dirty="0" smtClean="0"/>
            <a:t>1- أن هذه الكتب ليست نسخاً أصلية وإنما هي تراجمها</a:t>
          </a:r>
          <a:endParaRPr lang="ar-SA" b="1" dirty="0"/>
        </a:p>
      </dgm:t>
    </dgm:pt>
    <dgm:pt modelId="{B71738A8-8911-4E64-8ED9-717EFBEFD12D}" type="parTrans" cxnId="{709FAFD4-F3BF-41CE-956B-31D474B3EF5F}">
      <dgm:prSet/>
      <dgm:spPr/>
      <dgm:t>
        <a:bodyPr/>
        <a:lstStyle/>
        <a:p>
          <a:pPr rtl="1"/>
          <a:endParaRPr lang="ar-SA" b="1"/>
        </a:p>
      </dgm:t>
    </dgm:pt>
    <dgm:pt modelId="{9BCB49C6-CABC-407A-975C-3F44658105E0}" type="sibTrans" cxnId="{709FAFD4-F3BF-41CE-956B-31D474B3EF5F}">
      <dgm:prSet/>
      <dgm:spPr/>
      <dgm:t>
        <a:bodyPr/>
        <a:lstStyle/>
        <a:p>
          <a:pPr rtl="1"/>
          <a:endParaRPr lang="ar-SA" b="1"/>
        </a:p>
      </dgm:t>
    </dgm:pt>
    <dgm:pt modelId="{1111C539-E48B-4F89-8602-9611129771B6}">
      <dgm:prSet/>
      <dgm:spPr/>
      <dgm:t>
        <a:bodyPr/>
        <a:lstStyle/>
        <a:p>
          <a:pPr rtl="1"/>
          <a:r>
            <a:rPr lang="ar-SA" b="1" dirty="0" smtClean="0"/>
            <a:t>أن هذه الكتب قد اختلط فيها كلام الله بكلام غيره من المفسرين</a:t>
          </a:r>
          <a:endParaRPr lang="ar-SA" b="1" dirty="0"/>
        </a:p>
      </dgm:t>
    </dgm:pt>
    <dgm:pt modelId="{E4FBFC10-B112-4E25-9FA0-EB98649B9D9C}" type="parTrans" cxnId="{1B6E4D4A-C27A-4069-8319-9A41D91B5B01}">
      <dgm:prSet/>
      <dgm:spPr/>
      <dgm:t>
        <a:bodyPr/>
        <a:lstStyle/>
        <a:p>
          <a:pPr rtl="1"/>
          <a:endParaRPr lang="ar-SA"/>
        </a:p>
      </dgm:t>
    </dgm:pt>
    <dgm:pt modelId="{11463633-0EBE-4535-B388-03FA1A44AEBF}" type="sibTrans" cxnId="{1B6E4D4A-C27A-4069-8319-9A41D91B5B01}">
      <dgm:prSet/>
      <dgm:spPr/>
      <dgm:t>
        <a:bodyPr/>
        <a:lstStyle/>
        <a:p>
          <a:pPr rtl="1"/>
          <a:endParaRPr lang="ar-SA"/>
        </a:p>
      </dgm:t>
    </dgm:pt>
    <dgm:pt modelId="{77C7B6FF-9A51-4374-A4C5-93A8BD9DDCA7}">
      <dgm:prSet/>
      <dgm:spPr/>
      <dgm:t>
        <a:bodyPr/>
        <a:lstStyle/>
        <a:p>
          <a:pPr rtl="1"/>
          <a:r>
            <a:rPr lang="ar-SA" b="1" dirty="0" smtClean="0"/>
            <a:t>عدم صحة النسبة فيها إلى الرسول فليس لها سند موثوق</a:t>
          </a:r>
          <a:endParaRPr lang="ar-SA" b="1" dirty="0"/>
        </a:p>
      </dgm:t>
    </dgm:pt>
    <dgm:pt modelId="{C7558384-BF56-459E-AA77-16A796BDAF9B}" type="parTrans" cxnId="{59D018C9-037D-40C8-A682-2B716BA6F22E}">
      <dgm:prSet/>
      <dgm:spPr/>
      <dgm:t>
        <a:bodyPr/>
        <a:lstStyle/>
        <a:p>
          <a:pPr rtl="1"/>
          <a:endParaRPr lang="ar-SA"/>
        </a:p>
      </dgm:t>
    </dgm:pt>
    <dgm:pt modelId="{B2C32E73-0583-4030-BC54-316F81B45846}" type="sibTrans" cxnId="{59D018C9-037D-40C8-A682-2B716BA6F22E}">
      <dgm:prSet/>
      <dgm:spPr/>
      <dgm:t>
        <a:bodyPr/>
        <a:lstStyle/>
        <a:p>
          <a:pPr rtl="1"/>
          <a:endParaRPr lang="ar-SA"/>
        </a:p>
      </dgm:t>
    </dgm:pt>
    <dgm:pt modelId="{4E4E5E1C-582A-4CDC-BFB2-A9BE768A1B05}">
      <dgm:prSet/>
      <dgm:spPr/>
      <dgm:t>
        <a:bodyPr/>
        <a:lstStyle/>
        <a:p>
          <a:pPr rtl="1"/>
          <a:r>
            <a:rPr lang="ar-SA" b="1" dirty="0" smtClean="0"/>
            <a:t>تعدد نسخها وتناقضها</a:t>
          </a:r>
          <a:endParaRPr lang="ar-SA" b="1" dirty="0"/>
        </a:p>
      </dgm:t>
    </dgm:pt>
    <dgm:pt modelId="{B3A5CE6C-C228-4DD8-A7DB-154F189D7943}" type="parTrans" cxnId="{5FB7FA94-BCB2-4A32-81C2-B2477F1DCD8E}">
      <dgm:prSet/>
      <dgm:spPr/>
      <dgm:t>
        <a:bodyPr/>
        <a:lstStyle/>
        <a:p>
          <a:pPr rtl="1"/>
          <a:endParaRPr lang="ar-SA"/>
        </a:p>
      </dgm:t>
    </dgm:pt>
    <dgm:pt modelId="{1E4ED174-BE41-4502-82DD-AC9B4060BE8A}" type="sibTrans" cxnId="{5FB7FA94-BCB2-4A32-81C2-B2477F1DCD8E}">
      <dgm:prSet/>
      <dgm:spPr/>
      <dgm:t>
        <a:bodyPr/>
        <a:lstStyle/>
        <a:p>
          <a:pPr rtl="1"/>
          <a:endParaRPr lang="ar-SA"/>
        </a:p>
      </dgm:t>
    </dgm:pt>
    <dgm:pt modelId="{F0035A5C-AFB4-493C-9959-F6FFE5CC52E0}">
      <dgm:prSet/>
      <dgm:spPr/>
      <dgm:t>
        <a:bodyPr/>
        <a:lstStyle/>
        <a:p>
          <a:pPr rtl="1"/>
          <a:r>
            <a:rPr lang="ar-SA" b="1" dirty="0" smtClean="0"/>
            <a:t>اشتمالها على عقائد فاسدة عن الخالق عز وجل</a:t>
          </a:r>
          <a:endParaRPr lang="ar-SA" b="1" dirty="0"/>
        </a:p>
      </dgm:t>
    </dgm:pt>
    <dgm:pt modelId="{DA345401-3C5C-4184-896E-BFC1175C5F0B}" type="parTrans" cxnId="{46394A9E-0ACB-43F1-93F9-C5E961DCD851}">
      <dgm:prSet/>
      <dgm:spPr/>
      <dgm:t>
        <a:bodyPr/>
        <a:lstStyle/>
        <a:p>
          <a:pPr rtl="1"/>
          <a:endParaRPr lang="ar-SA"/>
        </a:p>
      </dgm:t>
    </dgm:pt>
    <dgm:pt modelId="{FD1EF9D0-4D54-4A0F-8058-1A432B62BD9F}" type="sibTrans" cxnId="{46394A9E-0ACB-43F1-93F9-C5E961DCD851}">
      <dgm:prSet/>
      <dgm:spPr/>
      <dgm:t>
        <a:bodyPr/>
        <a:lstStyle/>
        <a:p>
          <a:pPr rtl="1"/>
          <a:endParaRPr lang="ar-SA"/>
        </a:p>
      </dgm:t>
    </dgm:pt>
    <dgm:pt modelId="{4A89B4C1-7CC6-43AB-A951-500E790360C3}" type="pres">
      <dgm:prSet presAssocID="{C04BD715-58C9-474B-B4DD-703E9E3D3E5C}" presName="Name0" presStyleCnt="0">
        <dgm:presLayoutVars>
          <dgm:chMax val="7"/>
          <dgm:dir/>
          <dgm:animLvl val="lvl"/>
          <dgm:resizeHandles val="exact"/>
        </dgm:presLayoutVars>
      </dgm:prSet>
      <dgm:spPr/>
      <dgm:t>
        <a:bodyPr/>
        <a:lstStyle/>
        <a:p>
          <a:pPr rtl="1"/>
          <a:endParaRPr lang="ar-SA"/>
        </a:p>
      </dgm:t>
    </dgm:pt>
    <dgm:pt modelId="{EB6AAA4C-83F9-43A7-9B75-C1263AC87CCE}" type="pres">
      <dgm:prSet presAssocID="{57161685-2FE2-4172-BF7C-68C1B86E5AF7}" presName="circle1" presStyleLbl="node1" presStyleIdx="0" presStyleCnt="5"/>
      <dgm:spPr/>
    </dgm:pt>
    <dgm:pt modelId="{76A7B486-2772-4D44-B0C2-2AB8290AAEB0}" type="pres">
      <dgm:prSet presAssocID="{57161685-2FE2-4172-BF7C-68C1B86E5AF7}" presName="space" presStyleCnt="0"/>
      <dgm:spPr/>
    </dgm:pt>
    <dgm:pt modelId="{38852149-16B0-43E1-B1C2-B74283232B90}" type="pres">
      <dgm:prSet presAssocID="{57161685-2FE2-4172-BF7C-68C1B86E5AF7}" presName="rect1" presStyleLbl="alignAcc1" presStyleIdx="0" presStyleCnt="5"/>
      <dgm:spPr/>
      <dgm:t>
        <a:bodyPr/>
        <a:lstStyle/>
        <a:p>
          <a:pPr rtl="1"/>
          <a:endParaRPr lang="ar-SA"/>
        </a:p>
      </dgm:t>
    </dgm:pt>
    <dgm:pt modelId="{87F8B861-984A-4A6B-A5AC-E186CCBC2B13}" type="pres">
      <dgm:prSet presAssocID="{1111C539-E48B-4F89-8602-9611129771B6}" presName="vertSpace2" presStyleLbl="node1" presStyleIdx="0" presStyleCnt="5"/>
      <dgm:spPr/>
    </dgm:pt>
    <dgm:pt modelId="{7A239FCE-73BF-45D0-9B25-E9CF26DFE1F8}" type="pres">
      <dgm:prSet presAssocID="{1111C539-E48B-4F89-8602-9611129771B6}" presName="circle2" presStyleLbl="node1" presStyleIdx="1" presStyleCnt="5"/>
      <dgm:spPr/>
    </dgm:pt>
    <dgm:pt modelId="{9D404120-4AB3-4CDA-8F95-18260DF1FAD0}" type="pres">
      <dgm:prSet presAssocID="{1111C539-E48B-4F89-8602-9611129771B6}" presName="rect2" presStyleLbl="alignAcc1" presStyleIdx="1" presStyleCnt="5"/>
      <dgm:spPr/>
      <dgm:t>
        <a:bodyPr/>
        <a:lstStyle/>
        <a:p>
          <a:pPr rtl="1"/>
          <a:endParaRPr lang="ar-SA"/>
        </a:p>
      </dgm:t>
    </dgm:pt>
    <dgm:pt modelId="{C8A7FFF7-CFF3-4FE1-ADDD-49907D2F5DE4}" type="pres">
      <dgm:prSet presAssocID="{77C7B6FF-9A51-4374-A4C5-93A8BD9DDCA7}" presName="vertSpace3" presStyleLbl="node1" presStyleIdx="1" presStyleCnt="5"/>
      <dgm:spPr/>
    </dgm:pt>
    <dgm:pt modelId="{2842C0B5-6274-430A-B6B5-8AE63286BB5E}" type="pres">
      <dgm:prSet presAssocID="{77C7B6FF-9A51-4374-A4C5-93A8BD9DDCA7}" presName="circle3" presStyleLbl="node1" presStyleIdx="2" presStyleCnt="5"/>
      <dgm:spPr/>
    </dgm:pt>
    <dgm:pt modelId="{1C5F6467-AD21-4521-B5AC-6C4D6E6FFD32}" type="pres">
      <dgm:prSet presAssocID="{77C7B6FF-9A51-4374-A4C5-93A8BD9DDCA7}" presName="rect3" presStyleLbl="alignAcc1" presStyleIdx="2" presStyleCnt="5"/>
      <dgm:spPr/>
      <dgm:t>
        <a:bodyPr/>
        <a:lstStyle/>
        <a:p>
          <a:pPr rtl="1"/>
          <a:endParaRPr lang="ar-SA"/>
        </a:p>
      </dgm:t>
    </dgm:pt>
    <dgm:pt modelId="{DAC9A91C-17C7-4A3A-BDA7-0950C1EE10F3}" type="pres">
      <dgm:prSet presAssocID="{4E4E5E1C-582A-4CDC-BFB2-A9BE768A1B05}" presName="vertSpace4" presStyleLbl="node1" presStyleIdx="2" presStyleCnt="5"/>
      <dgm:spPr/>
    </dgm:pt>
    <dgm:pt modelId="{BDAD75A9-2E9C-4E74-88B6-B3F86A00950E}" type="pres">
      <dgm:prSet presAssocID="{4E4E5E1C-582A-4CDC-BFB2-A9BE768A1B05}" presName="circle4" presStyleLbl="node1" presStyleIdx="3" presStyleCnt="5"/>
      <dgm:spPr/>
    </dgm:pt>
    <dgm:pt modelId="{09B56B19-77E8-4E00-809B-3F49E0619BAD}" type="pres">
      <dgm:prSet presAssocID="{4E4E5E1C-582A-4CDC-BFB2-A9BE768A1B05}" presName="rect4" presStyleLbl="alignAcc1" presStyleIdx="3" presStyleCnt="5"/>
      <dgm:spPr/>
      <dgm:t>
        <a:bodyPr/>
        <a:lstStyle/>
        <a:p>
          <a:pPr rtl="1"/>
          <a:endParaRPr lang="ar-SA"/>
        </a:p>
      </dgm:t>
    </dgm:pt>
    <dgm:pt modelId="{D7D2B9D7-9C0E-430C-AB59-C65C8FF14767}" type="pres">
      <dgm:prSet presAssocID="{F0035A5C-AFB4-493C-9959-F6FFE5CC52E0}" presName="vertSpace5" presStyleLbl="node1" presStyleIdx="3" presStyleCnt="5"/>
      <dgm:spPr/>
    </dgm:pt>
    <dgm:pt modelId="{F61D0510-CA0E-431E-A5AD-200BD70BA26B}" type="pres">
      <dgm:prSet presAssocID="{F0035A5C-AFB4-493C-9959-F6FFE5CC52E0}" presName="circle5" presStyleLbl="node1" presStyleIdx="4" presStyleCnt="5"/>
      <dgm:spPr/>
    </dgm:pt>
    <dgm:pt modelId="{CEED9D98-50CF-47C9-BF8E-E52395BA3FED}" type="pres">
      <dgm:prSet presAssocID="{F0035A5C-AFB4-493C-9959-F6FFE5CC52E0}" presName="rect5" presStyleLbl="alignAcc1" presStyleIdx="4" presStyleCnt="5"/>
      <dgm:spPr/>
      <dgm:t>
        <a:bodyPr/>
        <a:lstStyle/>
        <a:p>
          <a:pPr rtl="1"/>
          <a:endParaRPr lang="ar-SA"/>
        </a:p>
      </dgm:t>
    </dgm:pt>
    <dgm:pt modelId="{3EBDB8EE-A80F-427D-8BCC-1951ECF7A288}" type="pres">
      <dgm:prSet presAssocID="{57161685-2FE2-4172-BF7C-68C1B86E5AF7}" presName="rect1ParTxNoCh" presStyleLbl="alignAcc1" presStyleIdx="4" presStyleCnt="5">
        <dgm:presLayoutVars>
          <dgm:chMax val="1"/>
          <dgm:bulletEnabled val="1"/>
        </dgm:presLayoutVars>
      </dgm:prSet>
      <dgm:spPr/>
      <dgm:t>
        <a:bodyPr/>
        <a:lstStyle/>
        <a:p>
          <a:pPr rtl="1"/>
          <a:endParaRPr lang="ar-SA"/>
        </a:p>
      </dgm:t>
    </dgm:pt>
    <dgm:pt modelId="{6E7089B0-D0BA-4B6C-9884-FFBEDF418F08}" type="pres">
      <dgm:prSet presAssocID="{1111C539-E48B-4F89-8602-9611129771B6}" presName="rect2ParTxNoCh" presStyleLbl="alignAcc1" presStyleIdx="4" presStyleCnt="5">
        <dgm:presLayoutVars>
          <dgm:chMax val="1"/>
          <dgm:bulletEnabled val="1"/>
        </dgm:presLayoutVars>
      </dgm:prSet>
      <dgm:spPr/>
      <dgm:t>
        <a:bodyPr/>
        <a:lstStyle/>
        <a:p>
          <a:pPr rtl="1"/>
          <a:endParaRPr lang="ar-SA"/>
        </a:p>
      </dgm:t>
    </dgm:pt>
    <dgm:pt modelId="{72ABC5E1-2820-44DD-AA6C-7BE3B0E4E274}" type="pres">
      <dgm:prSet presAssocID="{77C7B6FF-9A51-4374-A4C5-93A8BD9DDCA7}" presName="rect3ParTxNoCh" presStyleLbl="alignAcc1" presStyleIdx="4" presStyleCnt="5">
        <dgm:presLayoutVars>
          <dgm:chMax val="1"/>
          <dgm:bulletEnabled val="1"/>
        </dgm:presLayoutVars>
      </dgm:prSet>
      <dgm:spPr/>
      <dgm:t>
        <a:bodyPr/>
        <a:lstStyle/>
        <a:p>
          <a:pPr rtl="1"/>
          <a:endParaRPr lang="ar-SA"/>
        </a:p>
      </dgm:t>
    </dgm:pt>
    <dgm:pt modelId="{443594B9-A03D-486E-9E58-00BF341F816F}" type="pres">
      <dgm:prSet presAssocID="{4E4E5E1C-582A-4CDC-BFB2-A9BE768A1B05}" presName="rect4ParTxNoCh" presStyleLbl="alignAcc1" presStyleIdx="4" presStyleCnt="5">
        <dgm:presLayoutVars>
          <dgm:chMax val="1"/>
          <dgm:bulletEnabled val="1"/>
        </dgm:presLayoutVars>
      </dgm:prSet>
      <dgm:spPr/>
      <dgm:t>
        <a:bodyPr/>
        <a:lstStyle/>
        <a:p>
          <a:pPr rtl="1"/>
          <a:endParaRPr lang="ar-SA"/>
        </a:p>
      </dgm:t>
    </dgm:pt>
    <dgm:pt modelId="{2518C2C0-0A88-4BD2-8F74-94AD423E0B8C}" type="pres">
      <dgm:prSet presAssocID="{F0035A5C-AFB4-493C-9959-F6FFE5CC52E0}" presName="rect5ParTxNoCh" presStyleLbl="alignAcc1" presStyleIdx="4" presStyleCnt="5">
        <dgm:presLayoutVars>
          <dgm:chMax val="1"/>
          <dgm:bulletEnabled val="1"/>
        </dgm:presLayoutVars>
      </dgm:prSet>
      <dgm:spPr/>
      <dgm:t>
        <a:bodyPr/>
        <a:lstStyle/>
        <a:p>
          <a:pPr rtl="1"/>
          <a:endParaRPr lang="ar-SA"/>
        </a:p>
      </dgm:t>
    </dgm:pt>
  </dgm:ptLst>
  <dgm:cxnLst>
    <dgm:cxn modelId="{5FB7FA94-BCB2-4A32-81C2-B2477F1DCD8E}" srcId="{C04BD715-58C9-474B-B4DD-703E9E3D3E5C}" destId="{4E4E5E1C-582A-4CDC-BFB2-A9BE768A1B05}" srcOrd="3" destOrd="0" parTransId="{B3A5CE6C-C228-4DD8-A7DB-154F189D7943}" sibTransId="{1E4ED174-BE41-4502-82DD-AC9B4060BE8A}"/>
    <dgm:cxn modelId="{23146058-E527-4BFD-83D6-F4BEE3EB8E5F}" type="presOf" srcId="{57161685-2FE2-4172-BF7C-68C1B86E5AF7}" destId="{38852149-16B0-43E1-B1C2-B74283232B90}" srcOrd="0" destOrd="0" presId="urn:microsoft.com/office/officeart/2005/8/layout/target3"/>
    <dgm:cxn modelId="{8B7C4991-A90C-43C2-83A9-B375CCFCB228}" type="presOf" srcId="{F0035A5C-AFB4-493C-9959-F6FFE5CC52E0}" destId="{CEED9D98-50CF-47C9-BF8E-E52395BA3FED}" srcOrd="0" destOrd="0" presId="urn:microsoft.com/office/officeart/2005/8/layout/target3"/>
    <dgm:cxn modelId="{B5DCB3AE-568A-49D3-A5E6-CCCC0E617F9A}" type="presOf" srcId="{77C7B6FF-9A51-4374-A4C5-93A8BD9DDCA7}" destId="{1C5F6467-AD21-4521-B5AC-6C4D6E6FFD32}" srcOrd="0" destOrd="0" presId="urn:microsoft.com/office/officeart/2005/8/layout/target3"/>
    <dgm:cxn modelId="{89A6D405-04E9-4859-8187-246736C2C459}" type="presOf" srcId="{57161685-2FE2-4172-BF7C-68C1B86E5AF7}" destId="{3EBDB8EE-A80F-427D-8BCC-1951ECF7A288}" srcOrd="1" destOrd="0" presId="urn:microsoft.com/office/officeart/2005/8/layout/target3"/>
    <dgm:cxn modelId="{138447E3-FA35-4233-9373-B80DCC57FB25}" type="presOf" srcId="{4E4E5E1C-582A-4CDC-BFB2-A9BE768A1B05}" destId="{443594B9-A03D-486E-9E58-00BF341F816F}" srcOrd="1" destOrd="0" presId="urn:microsoft.com/office/officeart/2005/8/layout/target3"/>
    <dgm:cxn modelId="{7D14CF07-6900-4056-B278-2B56952FFFB8}" type="presOf" srcId="{1111C539-E48B-4F89-8602-9611129771B6}" destId="{6E7089B0-D0BA-4B6C-9884-FFBEDF418F08}" srcOrd="1" destOrd="0" presId="urn:microsoft.com/office/officeart/2005/8/layout/target3"/>
    <dgm:cxn modelId="{46394A9E-0ACB-43F1-93F9-C5E961DCD851}" srcId="{C04BD715-58C9-474B-B4DD-703E9E3D3E5C}" destId="{F0035A5C-AFB4-493C-9959-F6FFE5CC52E0}" srcOrd="4" destOrd="0" parTransId="{DA345401-3C5C-4184-896E-BFC1175C5F0B}" sibTransId="{FD1EF9D0-4D54-4A0F-8058-1A432B62BD9F}"/>
    <dgm:cxn modelId="{709FAFD4-F3BF-41CE-956B-31D474B3EF5F}" srcId="{C04BD715-58C9-474B-B4DD-703E9E3D3E5C}" destId="{57161685-2FE2-4172-BF7C-68C1B86E5AF7}" srcOrd="0" destOrd="0" parTransId="{B71738A8-8911-4E64-8ED9-717EFBEFD12D}" sibTransId="{9BCB49C6-CABC-407A-975C-3F44658105E0}"/>
    <dgm:cxn modelId="{1B6E4D4A-C27A-4069-8319-9A41D91B5B01}" srcId="{C04BD715-58C9-474B-B4DD-703E9E3D3E5C}" destId="{1111C539-E48B-4F89-8602-9611129771B6}" srcOrd="1" destOrd="0" parTransId="{E4FBFC10-B112-4E25-9FA0-EB98649B9D9C}" sibTransId="{11463633-0EBE-4535-B388-03FA1A44AEBF}"/>
    <dgm:cxn modelId="{FED2EBA1-87AC-4E1C-A0AA-9E73D9348338}" type="presOf" srcId="{C04BD715-58C9-474B-B4DD-703E9E3D3E5C}" destId="{4A89B4C1-7CC6-43AB-A951-500E790360C3}" srcOrd="0" destOrd="0" presId="urn:microsoft.com/office/officeart/2005/8/layout/target3"/>
    <dgm:cxn modelId="{E9B6533E-6009-4FF9-A223-E0DDE273C369}" type="presOf" srcId="{77C7B6FF-9A51-4374-A4C5-93A8BD9DDCA7}" destId="{72ABC5E1-2820-44DD-AA6C-7BE3B0E4E274}" srcOrd="1" destOrd="0" presId="urn:microsoft.com/office/officeart/2005/8/layout/target3"/>
    <dgm:cxn modelId="{79D818C2-62EB-443D-88D3-72B80580E592}" type="presOf" srcId="{4E4E5E1C-582A-4CDC-BFB2-A9BE768A1B05}" destId="{09B56B19-77E8-4E00-809B-3F49E0619BAD}" srcOrd="0" destOrd="0" presId="urn:microsoft.com/office/officeart/2005/8/layout/target3"/>
    <dgm:cxn modelId="{59D018C9-037D-40C8-A682-2B716BA6F22E}" srcId="{C04BD715-58C9-474B-B4DD-703E9E3D3E5C}" destId="{77C7B6FF-9A51-4374-A4C5-93A8BD9DDCA7}" srcOrd="2" destOrd="0" parTransId="{C7558384-BF56-459E-AA77-16A796BDAF9B}" sibTransId="{B2C32E73-0583-4030-BC54-316F81B45846}"/>
    <dgm:cxn modelId="{FA5DEE12-49E7-4D05-A3A7-337398BB0E68}" type="presOf" srcId="{1111C539-E48B-4F89-8602-9611129771B6}" destId="{9D404120-4AB3-4CDA-8F95-18260DF1FAD0}" srcOrd="0" destOrd="0" presId="urn:microsoft.com/office/officeart/2005/8/layout/target3"/>
    <dgm:cxn modelId="{43009685-3BE9-4313-8FF2-6A43CED2663D}" type="presOf" srcId="{F0035A5C-AFB4-493C-9959-F6FFE5CC52E0}" destId="{2518C2C0-0A88-4BD2-8F74-94AD423E0B8C}" srcOrd="1" destOrd="0" presId="urn:microsoft.com/office/officeart/2005/8/layout/target3"/>
    <dgm:cxn modelId="{8C2BB65C-89B8-48B6-A035-1CCB5246B415}" type="presParOf" srcId="{4A89B4C1-7CC6-43AB-A951-500E790360C3}" destId="{EB6AAA4C-83F9-43A7-9B75-C1263AC87CCE}" srcOrd="0" destOrd="0" presId="urn:microsoft.com/office/officeart/2005/8/layout/target3"/>
    <dgm:cxn modelId="{C8623740-EB2C-43B3-9F5C-E512C2ED831F}" type="presParOf" srcId="{4A89B4C1-7CC6-43AB-A951-500E790360C3}" destId="{76A7B486-2772-4D44-B0C2-2AB8290AAEB0}" srcOrd="1" destOrd="0" presId="urn:microsoft.com/office/officeart/2005/8/layout/target3"/>
    <dgm:cxn modelId="{7E43ABB3-A06F-473C-BACF-C6E2CDA4FC8E}" type="presParOf" srcId="{4A89B4C1-7CC6-43AB-A951-500E790360C3}" destId="{38852149-16B0-43E1-B1C2-B74283232B90}" srcOrd="2" destOrd="0" presId="urn:microsoft.com/office/officeart/2005/8/layout/target3"/>
    <dgm:cxn modelId="{FAAF919E-6606-4A09-8C98-181B3CB60CFE}" type="presParOf" srcId="{4A89B4C1-7CC6-43AB-A951-500E790360C3}" destId="{87F8B861-984A-4A6B-A5AC-E186CCBC2B13}" srcOrd="3" destOrd="0" presId="urn:microsoft.com/office/officeart/2005/8/layout/target3"/>
    <dgm:cxn modelId="{37149740-A300-4661-A978-9031CDCED7FA}" type="presParOf" srcId="{4A89B4C1-7CC6-43AB-A951-500E790360C3}" destId="{7A239FCE-73BF-45D0-9B25-E9CF26DFE1F8}" srcOrd="4" destOrd="0" presId="urn:microsoft.com/office/officeart/2005/8/layout/target3"/>
    <dgm:cxn modelId="{05CBE259-66E0-4E3A-80CE-1DFB09DF5437}" type="presParOf" srcId="{4A89B4C1-7CC6-43AB-A951-500E790360C3}" destId="{9D404120-4AB3-4CDA-8F95-18260DF1FAD0}" srcOrd="5" destOrd="0" presId="urn:microsoft.com/office/officeart/2005/8/layout/target3"/>
    <dgm:cxn modelId="{B2E52499-54A2-400B-96C1-2C4912E9B7D7}" type="presParOf" srcId="{4A89B4C1-7CC6-43AB-A951-500E790360C3}" destId="{C8A7FFF7-CFF3-4FE1-ADDD-49907D2F5DE4}" srcOrd="6" destOrd="0" presId="urn:microsoft.com/office/officeart/2005/8/layout/target3"/>
    <dgm:cxn modelId="{3E87F8A5-D55D-4110-BBBB-334CF6EF0FFC}" type="presParOf" srcId="{4A89B4C1-7CC6-43AB-A951-500E790360C3}" destId="{2842C0B5-6274-430A-B6B5-8AE63286BB5E}" srcOrd="7" destOrd="0" presId="urn:microsoft.com/office/officeart/2005/8/layout/target3"/>
    <dgm:cxn modelId="{89EA6F25-0574-40F3-B6DD-8705882A280C}" type="presParOf" srcId="{4A89B4C1-7CC6-43AB-A951-500E790360C3}" destId="{1C5F6467-AD21-4521-B5AC-6C4D6E6FFD32}" srcOrd="8" destOrd="0" presId="urn:microsoft.com/office/officeart/2005/8/layout/target3"/>
    <dgm:cxn modelId="{942274BF-088F-4343-9DF1-544A301A300E}" type="presParOf" srcId="{4A89B4C1-7CC6-43AB-A951-500E790360C3}" destId="{DAC9A91C-17C7-4A3A-BDA7-0950C1EE10F3}" srcOrd="9" destOrd="0" presId="urn:microsoft.com/office/officeart/2005/8/layout/target3"/>
    <dgm:cxn modelId="{63FAF7A6-C61D-4656-A42D-228BE4DFAFCB}" type="presParOf" srcId="{4A89B4C1-7CC6-43AB-A951-500E790360C3}" destId="{BDAD75A9-2E9C-4E74-88B6-B3F86A00950E}" srcOrd="10" destOrd="0" presId="urn:microsoft.com/office/officeart/2005/8/layout/target3"/>
    <dgm:cxn modelId="{FC186895-3222-422B-B910-CBB413362CAC}" type="presParOf" srcId="{4A89B4C1-7CC6-43AB-A951-500E790360C3}" destId="{09B56B19-77E8-4E00-809B-3F49E0619BAD}" srcOrd="11" destOrd="0" presId="urn:microsoft.com/office/officeart/2005/8/layout/target3"/>
    <dgm:cxn modelId="{E1FC5416-50A7-4A94-A7BF-2D08FC97FD9E}" type="presParOf" srcId="{4A89B4C1-7CC6-43AB-A951-500E790360C3}" destId="{D7D2B9D7-9C0E-430C-AB59-C65C8FF14767}" srcOrd="12" destOrd="0" presId="urn:microsoft.com/office/officeart/2005/8/layout/target3"/>
    <dgm:cxn modelId="{E7117756-68C0-4AD0-B08B-4F8EEAF1F69E}" type="presParOf" srcId="{4A89B4C1-7CC6-43AB-A951-500E790360C3}" destId="{F61D0510-CA0E-431E-A5AD-200BD70BA26B}" srcOrd="13" destOrd="0" presId="urn:microsoft.com/office/officeart/2005/8/layout/target3"/>
    <dgm:cxn modelId="{09DED22A-3F2C-4209-8123-CDF396D40373}" type="presParOf" srcId="{4A89B4C1-7CC6-43AB-A951-500E790360C3}" destId="{CEED9D98-50CF-47C9-BF8E-E52395BA3FED}" srcOrd="14" destOrd="0" presId="urn:microsoft.com/office/officeart/2005/8/layout/target3"/>
    <dgm:cxn modelId="{835FFC72-6FBD-4C59-8298-496315500226}" type="presParOf" srcId="{4A89B4C1-7CC6-43AB-A951-500E790360C3}" destId="{3EBDB8EE-A80F-427D-8BCC-1951ECF7A288}" srcOrd="15" destOrd="0" presId="urn:microsoft.com/office/officeart/2005/8/layout/target3"/>
    <dgm:cxn modelId="{EE208790-1AFF-4E55-A0B1-8CED6395311F}" type="presParOf" srcId="{4A89B4C1-7CC6-43AB-A951-500E790360C3}" destId="{6E7089B0-D0BA-4B6C-9884-FFBEDF418F08}" srcOrd="16" destOrd="0" presId="urn:microsoft.com/office/officeart/2005/8/layout/target3"/>
    <dgm:cxn modelId="{A2110F08-9EB2-4624-B120-35239B6A15D5}" type="presParOf" srcId="{4A89B4C1-7CC6-43AB-A951-500E790360C3}" destId="{72ABC5E1-2820-44DD-AA6C-7BE3B0E4E274}" srcOrd="17" destOrd="0" presId="urn:microsoft.com/office/officeart/2005/8/layout/target3"/>
    <dgm:cxn modelId="{4803BE23-B674-4A79-A837-FC87EE572E89}" type="presParOf" srcId="{4A89B4C1-7CC6-43AB-A951-500E790360C3}" destId="{443594B9-A03D-486E-9E58-00BF341F816F}" srcOrd="18" destOrd="0" presId="urn:microsoft.com/office/officeart/2005/8/layout/target3"/>
    <dgm:cxn modelId="{5C5D200C-0760-4040-893D-316A4DB8CD50}" type="presParOf" srcId="{4A89B4C1-7CC6-43AB-A951-500E790360C3}" destId="{2518C2C0-0A88-4BD2-8F74-94AD423E0B8C}" srcOrd="19" destOrd="0" presId="urn:microsoft.com/office/officeart/2005/8/layout/target3"/>
  </dgm:cxnLst>
  <dgm:bg/>
  <dgm:whole/>
  <dgm:extLst>
    <a:ext uri="http://schemas.microsoft.com/office/drawing/2008/diagram">
      <dsp:dataModelExt xmlns=""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5F6DB26-52C8-4F26-AC88-44A83C2D34AB}" type="doc">
      <dgm:prSet loTypeId="urn:microsoft.com/office/officeart/2005/8/layout/bProcess4" loCatId="process" qsTypeId="urn:microsoft.com/office/officeart/2005/8/quickstyle/simple1" qsCatId="simple" csTypeId="urn:microsoft.com/office/officeart/2005/8/colors/accent2_1" csCatId="accent2" phldr="1"/>
      <dgm:spPr/>
      <dgm:t>
        <a:bodyPr/>
        <a:lstStyle/>
        <a:p>
          <a:pPr rtl="1"/>
          <a:endParaRPr lang="ar-SA"/>
        </a:p>
      </dgm:t>
    </dgm:pt>
    <dgm:pt modelId="{55BF34FA-6D2E-4FAD-A9C1-9E56FAD16426}">
      <dgm:prSet phldrT="[نص]" custT="1"/>
      <dgm:spPr/>
      <dgm:t>
        <a:bodyPr/>
        <a:lstStyle/>
        <a:p>
          <a:pPr rtl="1"/>
          <a:r>
            <a:rPr lang="ar-SA" sz="1800" b="1" dirty="0" smtClean="0"/>
            <a:t>المعجزة</a:t>
          </a:r>
          <a:endParaRPr lang="ar-SA" sz="1800" b="1" dirty="0"/>
        </a:p>
      </dgm:t>
    </dgm:pt>
    <dgm:pt modelId="{8741735F-3D71-4AE2-B927-77014669B9A7}" type="parTrans" cxnId="{FA65E4C4-C2B1-4DAF-A5AA-92FA610F174A}">
      <dgm:prSet/>
      <dgm:spPr/>
      <dgm:t>
        <a:bodyPr/>
        <a:lstStyle/>
        <a:p>
          <a:pPr rtl="1"/>
          <a:endParaRPr lang="ar-SA"/>
        </a:p>
      </dgm:t>
    </dgm:pt>
    <dgm:pt modelId="{C8D37D5D-0352-4080-BD85-E052CCEC60A6}" type="sibTrans" cxnId="{FA65E4C4-C2B1-4DAF-A5AA-92FA610F174A}">
      <dgm:prSet/>
      <dgm:spPr/>
      <dgm:t>
        <a:bodyPr/>
        <a:lstStyle/>
        <a:p>
          <a:pPr rtl="1"/>
          <a:endParaRPr lang="ar-SA"/>
        </a:p>
      </dgm:t>
    </dgm:pt>
    <dgm:pt modelId="{04BC3E8C-ABAC-484E-8764-49A879B86767}">
      <dgm:prSet phldrT="[نص]" custT="1"/>
      <dgm:spPr/>
      <dgm:t>
        <a:bodyPr/>
        <a:lstStyle/>
        <a:p>
          <a:pPr rtl="1"/>
          <a:r>
            <a:rPr lang="ar-SA" sz="1800" b="1" dirty="0" smtClean="0"/>
            <a:t>إخبارهم بما سيكونون</a:t>
          </a:r>
          <a:endParaRPr lang="ar-SA" sz="1800" b="1" dirty="0"/>
        </a:p>
      </dgm:t>
    </dgm:pt>
    <dgm:pt modelId="{732B8DFA-B6AA-4225-B25E-A0083334FF27}" type="parTrans" cxnId="{641D11D8-61F1-436B-8C7F-7847C58FD8E4}">
      <dgm:prSet/>
      <dgm:spPr/>
      <dgm:t>
        <a:bodyPr/>
        <a:lstStyle/>
        <a:p>
          <a:pPr rtl="1"/>
          <a:endParaRPr lang="ar-SA"/>
        </a:p>
      </dgm:t>
    </dgm:pt>
    <dgm:pt modelId="{E626CA7F-D800-463B-8F98-FF5C696FC2AD}" type="sibTrans" cxnId="{641D11D8-61F1-436B-8C7F-7847C58FD8E4}">
      <dgm:prSet/>
      <dgm:spPr/>
      <dgm:t>
        <a:bodyPr/>
        <a:lstStyle/>
        <a:p>
          <a:pPr rtl="1"/>
          <a:endParaRPr lang="ar-SA"/>
        </a:p>
      </dgm:t>
    </dgm:pt>
    <dgm:pt modelId="{E51197D0-61D5-482D-A4C3-F3E9677F75AC}">
      <dgm:prSet phldrT="[نص]" custT="1"/>
      <dgm:spPr/>
      <dgm:t>
        <a:bodyPr/>
        <a:lstStyle/>
        <a:p>
          <a:pPr rtl="1"/>
          <a:r>
            <a:rPr lang="ar-SA" sz="1800" b="1" dirty="0" smtClean="0"/>
            <a:t>أن ما جاؤوا </a:t>
          </a:r>
          <a:r>
            <a:rPr lang="ar-SA" sz="1800" b="1" dirty="0" err="1" smtClean="0"/>
            <a:t>به</a:t>
          </a:r>
          <a:r>
            <a:rPr lang="ar-SA" sz="1800" b="1" dirty="0" smtClean="0"/>
            <a:t> من التوحيد والشرائع في غاية الكمال والإحكام</a:t>
          </a:r>
          <a:endParaRPr lang="ar-SA" sz="1800" b="1" dirty="0"/>
        </a:p>
      </dgm:t>
    </dgm:pt>
    <dgm:pt modelId="{B8D5B4ED-E488-4E08-A4AB-6922318647D6}" type="parTrans" cxnId="{7E81A364-D13C-4B0A-8E33-610F550E06BE}">
      <dgm:prSet/>
      <dgm:spPr/>
      <dgm:t>
        <a:bodyPr/>
        <a:lstStyle/>
        <a:p>
          <a:pPr rtl="1"/>
          <a:endParaRPr lang="ar-SA"/>
        </a:p>
      </dgm:t>
    </dgm:pt>
    <dgm:pt modelId="{30D5763F-0F13-49C8-BC72-EC8F99B66A72}" type="sibTrans" cxnId="{7E81A364-D13C-4B0A-8E33-610F550E06BE}">
      <dgm:prSet/>
      <dgm:spPr/>
      <dgm:t>
        <a:bodyPr/>
        <a:lstStyle/>
        <a:p>
          <a:pPr rtl="1"/>
          <a:endParaRPr lang="ar-SA"/>
        </a:p>
      </dgm:t>
    </dgm:pt>
    <dgm:pt modelId="{994FB583-E50F-41CD-B22A-0227E5C75415}">
      <dgm:prSet phldrT="[نص]" custT="1"/>
      <dgm:spPr/>
      <dgm:t>
        <a:bodyPr/>
        <a:lstStyle/>
        <a:p>
          <a:pPr rtl="1"/>
          <a:r>
            <a:rPr lang="ar-SA" sz="1800" b="1" dirty="0" smtClean="0"/>
            <a:t>أن الله يؤيدهم تأييداً مستمراً</a:t>
          </a:r>
          <a:endParaRPr lang="ar-SA" sz="1800" b="1" dirty="0"/>
        </a:p>
      </dgm:t>
    </dgm:pt>
    <dgm:pt modelId="{F3278B45-496E-4649-809B-E6836C3B34FE}" type="parTrans" cxnId="{71B1E190-7FD5-4A3C-8876-4F32936E859F}">
      <dgm:prSet/>
      <dgm:spPr/>
      <dgm:t>
        <a:bodyPr/>
        <a:lstStyle/>
        <a:p>
          <a:pPr rtl="1"/>
          <a:endParaRPr lang="ar-SA"/>
        </a:p>
      </dgm:t>
    </dgm:pt>
    <dgm:pt modelId="{DE1A6DB0-6E33-4448-B09C-018385650D29}" type="sibTrans" cxnId="{71B1E190-7FD5-4A3C-8876-4F32936E859F}">
      <dgm:prSet/>
      <dgm:spPr/>
      <dgm:t>
        <a:bodyPr/>
        <a:lstStyle/>
        <a:p>
          <a:pPr rtl="1"/>
          <a:endParaRPr lang="ar-SA"/>
        </a:p>
      </dgm:t>
    </dgm:pt>
    <dgm:pt modelId="{A7A8A080-77FB-452B-96AA-B48D7BEBA8C5}">
      <dgm:prSet phldrT="[نص]" custT="1"/>
      <dgm:spPr/>
      <dgm:t>
        <a:bodyPr/>
        <a:lstStyle/>
        <a:p>
          <a:pPr rtl="1"/>
          <a:r>
            <a:rPr lang="ar-SA" sz="1800" b="1" dirty="0" smtClean="0"/>
            <a:t>أن طريقتهم واحدة فيما يأمرون </a:t>
          </a:r>
          <a:r>
            <a:rPr lang="ar-SA" sz="1800" b="1" dirty="0" err="1" smtClean="0"/>
            <a:t>به</a:t>
          </a:r>
          <a:r>
            <a:rPr lang="ar-SA" sz="1800" b="1" dirty="0" smtClean="0"/>
            <a:t> من عبادة الله وطاعته</a:t>
          </a:r>
          <a:endParaRPr lang="ar-SA" sz="1800" b="1" dirty="0"/>
        </a:p>
      </dgm:t>
    </dgm:pt>
    <dgm:pt modelId="{93B7E5C2-B41C-4BA5-9486-832F6A3240D8}" type="parTrans" cxnId="{85A412EB-3748-4528-9590-FA40F60F0BD9}">
      <dgm:prSet/>
      <dgm:spPr/>
      <dgm:t>
        <a:bodyPr/>
        <a:lstStyle/>
        <a:p>
          <a:pPr rtl="1"/>
          <a:endParaRPr lang="ar-SA"/>
        </a:p>
      </dgm:t>
    </dgm:pt>
    <dgm:pt modelId="{BE89CA77-CB08-44F1-B622-4E46F9FC0D83}" type="sibTrans" cxnId="{85A412EB-3748-4528-9590-FA40F60F0BD9}">
      <dgm:prSet/>
      <dgm:spPr/>
      <dgm:t>
        <a:bodyPr/>
        <a:lstStyle/>
        <a:p>
          <a:pPr rtl="1"/>
          <a:endParaRPr lang="ar-SA"/>
        </a:p>
      </dgm:t>
    </dgm:pt>
    <dgm:pt modelId="{F0B596C9-6CBC-4C0B-93F2-F591A08CEC04}">
      <dgm:prSet phldrT="[نص]" custT="1"/>
      <dgm:spPr/>
      <dgm:t>
        <a:bodyPr/>
        <a:lstStyle/>
        <a:p>
          <a:pPr rtl="1"/>
          <a:r>
            <a:rPr lang="ar-SA" sz="1800" b="1" dirty="0" smtClean="0"/>
            <a:t>الكرامة لأولياء الأمور</a:t>
          </a:r>
          <a:endParaRPr lang="ar-SA" sz="1800" b="1" dirty="0"/>
        </a:p>
      </dgm:t>
    </dgm:pt>
    <dgm:pt modelId="{457AEB6D-569C-4E81-A87E-49D64363DF80}" type="parTrans" cxnId="{B156AF84-B336-4291-9354-F25E198C5D3C}">
      <dgm:prSet/>
      <dgm:spPr/>
      <dgm:t>
        <a:bodyPr/>
        <a:lstStyle/>
        <a:p>
          <a:pPr rtl="1"/>
          <a:endParaRPr lang="ar-SA"/>
        </a:p>
      </dgm:t>
    </dgm:pt>
    <dgm:pt modelId="{85FC8787-96F3-4816-817C-FD25D4E2519F}" type="sibTrans" cxnId="{B156AF84-B336-4291-9354-F25E198C5D3C}">
      <dgm:prSet/>
      <dgm:spPr/>
      <dgm:t>
        <a:bodyPr/>
        <a:lstStyle/>
        <a:p>
          <a:pPr rtl="1"/>
          <a:endParaRPr lang="ar-SA"/>
        </a:p>
      </dgm:t>
    </dgm:pt>
    <dgm:pt modelId="{388AA13E-279D-4825-A152-E85F06B86FB8}" type="pres">
      <dgm:prSet presAssocID="{45F6DB26-52C8-4F26-AC88-44A83C2D34AB}" presName="Name0" presStyleCnt="0">
        <dgm:presLayoutVars>
          <dgm:dir/>
          <dgm:resizeHandles/>
        </dgm:presLayoutVars>
      </dgm:prSet>
      <dgm:spPr/>
      <dgm:t>
        <a:bodyPr/>
        <a:lstStyle/>
        <a:p>
          <a:pPr rtl="1"/>
          <a:endParaRPr lang="ar-SA"/>
        </a:p>
      </dgm:t>
    </dgm:pt>
    <dgm:pt modelId="{FA08F600-AA67-4683-8913-11CC6B8FB17E}" type="pres">
      <dgm:prSet presAssocID="{55BF34FA-6D2E-4FAD-A9C1-9E56FAD16426}" presName="compNode" presStyleCnt="0"/>
      <dgm:spPr/>
    </dgm:pt>
    <dgm:pt modelId="{EED28BAD-B337-41B7-89EE-F2807127FB08}" type="pres">
      <dgm:prSet presAssocID="{55BF34FA-6D2E-4FAD-A9C1-9E56FAD16426}" presName="dummyConnPt" presStyleCnt="0"/>
      <dgm:spPr/>
    </dgm:pt>
    <dgm:pt modelId="{7A80C2F0-B769-44DE-8503-0C6A946AD440}" type="pres">
      <dgm:prSet presAssocID="{55BF34FA-6D2E-4FAD-A9C1-9E56FAD16426}" presName="node" presStyleLbl="node1" presStyleIdx="0" presStyleCnt="6" custScaleX="279102">
        <dgm:presLayoutVars>
          <dgm:bulletEnabled val="1"/>
        </dgm:presLayoutVars>
      </dgm:prSet>
      <dgm:spPr/>
      <dgm:t>
        <a:bodyPr/>
        <a:lstStyle/>
        <a:p>
          <a:pPr rtl="1"/>
          <a:endParaRPr lang="ar-SA"/>
        </a:p>
      </dgm:t>
    </dgm:pt>
    <dgm:pt modelId="{ABB4EF8D-51FD-47DB-96DA-F1B04D3BEE06}" type="pres">
      <dgm:prSet presAssocID="{C8D37D5D-0352-4080-BD85-E052CCEC60A6}" presName="sibTrans" presStyleLbl="bgSibTrans2D1" presStyleIdx="0" presStyleCnt="5"/>
      <dgm:spPr/>
      <dgm:t>
        <a:bodyPr/>
        <a:lstStyle/>
        <a:p>
          <a:pPr rtl="1"/>
          <a:endParaRPr lang="ar-SA"/>
        </a:p>
      </dgm:t>
    </dgm:pt>
    <dgm:pt modelId="{C00A459B-B8E7-4DE2-84BF-271C94A8FF38}" type="pres">
      <dgm:prSet presAssocID="{04BC3E8C-ABAC-484E-8764-49A879B86767}" presName="compNode" presStyleCnt="0"/>
      <dgm:spPr/>
    </dgm:pt>
    <dgm:pt modelId="{C7031192-D6E2-4BDE-A3EE-C4D2B437FFE7}" type="pres">
      <dgm:prSet presAssocID="{04BC3E8C-ABAC-484E-8764-49A879B86767}" presName="dummyConnPt" presStyleCnt="0"/>
      <dgm:spPr/>
    </dgm:pt>
    <dgm:pt modelId="{D7FC8F7C-975C-45FA-A5B0-3B8429EC8012}" type="pres">
      <dgm:prSet presAssocID="{04BC3E8C-ABAC-484E-8764-49A879B86767}" presName="node" presStyleLbl="node1" presStyleIdx="1" presStyleCnt="6" custScaleX="279102">
        <dgm:presLayoutVars>
          <dgm:bulletEnabled val="1"/>
        </dgm:presLayoutVars>
      </dgm:prSet>
      <dgm:spPr/>
      <dgm:t>
        <a:bodyPr/>
        <a:lstStyle/>
        <a:p>
          <a:pPr rtl="1"/>
          <a:endParaRPr lang="ar-SA"/>
        </a:p>
      </dgm:t>
    </dgm:pt>
    <dgm:pt modelId="{5EFD869C-C377-4421-8E1B-4210120F9702}" type="pres">
      <dgm:prSet presAssocID="{E626CA7F-D800-463B-8F98-FF5C696FC2AD}" presName="sibTrans" presStyleLbl="bgSibTrans2D1" presStyleIdx="1" presStyleCnt="5"/>
      <dgm:spPr/>
      <dgm:t>
        <a:bodyPr/>
        <a:lstStyle/>
        <a:p>
          <a:pPr rtl="1"/>
          <a:endParaRPr lang="ar-SA"/>
        </a:p>
      </dgm:t>
    </dgm:pt>
    <dgm:pt modelId="{824E5D0D-51D8-41FB-857D-5C3E40848AA2}" type="pres">
      <dgm:prSet presAssocID="{E51197D0-61D5-482D-A4C3-F3E9677F75AC}" presName="compNode" presStyleCnt="0"/>
      <dgm:spPr/>
    </dgm:pt>
    <dgm:pt modelId="{05ADB428-71F0-456E-97F8-09A749720F0B}" type="pres">
      <dgm:prSet presAssocID="{E51197D0-61D5-482D-A4C3-F3E9677F75AC}" presName="dummyConnPt" presStyleCnt="0"/>
      <dgm:spPr/>
    </dgm:pt>
    <dgm:pt modelId="{C6D4E881-BE1C-414A-9E70-AFAA292F6F46}" type="pres">
      <dgm:prSet presAssocID="{E51197D0-61D5-482D-A4C3-F3E9677F75AC}" presName="node" presStyleLbl="node1" presStyleIdx="2" presStyleCnt="6" custScaleX="279102">
        <dgm:presLayoutVars>
          <dgm:bulletEnabled val="1"/>
        </dgm:presLayoutVars>
      </dgm:prSet>
      <dgm:spPr/>
      <dgm:t>
        <a:bodyPr/>
        <a:lstStyle/>
        <a:p>
          <a:pPr rtl="1"/>
          <a:endParaRPr lang="ar-SA"/>
        </a:p>
      </dgm:t>
    </dgm:pt>
    <dgm:pt modelId="{7C71C8E8-EA17-4DCE-83F1-81DDE224A1AA}" type="pres">
      <dgm:prSet presAssocID="{30D5763F-0F13-49C8-BC72-EC8F99B66A72}" presName="sibTrans" presStyleLbl="bgSibTrans2D1" presStyleIdx="2" presStyleCnt="5"/>
      <dgm:spPr/>
      <dgm:t>
        <a:bodyPr/>
        <a:lstStyle/>
        <a:p>
          <a:pPr rtl="1"/>
          <a:endParaRPr lang="ar-SA"/>
        </a:p>
      </dgm:t>
    </dgm:pt>
    <dgm:pt modelId="{01CDF31E-D45A-4A6F-A7C2-590668638A4E}" type="pres">
      <dgm:prSet presAssocID="{994FB583-E50F-41CD-B22A-0227E5C75415}" presName="compNode" presStyleCnt="0"/>
      <dgm:spPr/>
    </dgm:pt>
    <dgm:pt modelId="{E4C0FCAB-6D2E-42D6-8A3F-B7EEE55FF48B}" type="pres">
      <dgm:prSet presAssocID="{994FB583-E50F-41CD-B22A-0227E5C75415}" presName="dummyConnPt" presStyleCnt="0"/>
      <dgm:spPr/>
    </dgm:pt>
    <dgm:pt modelId="{DBFB12D1-F752-4A05-9989-918AD3400575}" type="pres">
      <dgm:prSet presAssocID="{994FB583-E50F-41CD-B22A-0227E5C75415}" presName="node" presStyleLbl="node1" presStyleIdx="3" presStyleCnt="6" custScaleX="279102">
        <dgm:presLayoutVars>
          <dgm:bulletEnabled val="1"/>
        </dgm:presLayoutVars>
      </dgm:prSet>
      <dgm:spPr/>
      <dgm:t>
        <a:bodyPr/>
        <a:lstStyle/>
        <a:p>
          <a:pPr rtl="1"/>
          <a:endParaRPr lang="ar-SA"/>
        </a:p>
      </dgm:t>
    </dgm:pt>
    <dgm:pt modelId="{A867FFC1-5C03-4173-848D-0E0E7B40FCB6}" type="pres">
      <dgm:prSet presAssocID="{DE1A6DB0-6E33-4448-B09C-018385650D29}" presName="sibTrans" presStyleLbl="bgSibTrans2D1" presStyleIdx="3" presStyleCnt="5"/>
      <dgm:spPr/>
      <dgm:t>
        <a:bodyPr/>
        <a:lstStyle/>
        <a:p>
          <a:pPr rtl="1"/>
          <a:endParaRPr lang="ar-SA"/>
        </a:p>
      </dgm:t>
    </dgm:pt>
    <dgm:pt modelId="{5871AD1F-0243-4292-AFF8-1677307256B6}" type="pres">
      <dgm:prSet presAssocID="{A7A8A080-77FB-452B-96AA-B48D7BEBA8C5}" presName="compNode" presStyleCnt="0"/>
      <dgm:spPr/>
    </dgm:pt>
    <dgm:pt modelId="{BC4E1020-2837-4874-9BED-929CB47DDBC6}" type="pres">
      <dgm:prSet presAssocID="{A7A8A080-77FB-452B-96AA-B48D7BEBA8C5}" presName="dummyConnPt" presStyleCnt="0"/>
      <dgm:spPr/>
    </dgm:pt>
    <dgm:pt modelId="{85FA1009-22CC-450E-8824-02BAA1EB68BF}" type="pres">
      <dgm:prSet presAssocID="{A7A8A080-77FB-452B-96AA-B48D7BEBA8C5}" presName="node" presStyleLbl="node1" presStyleIdx="4" presStyleCnt="6" custScaleX="279102">
        <dgm:presLayoutVars>
          <dgm:bulletEnabled val="1"/>
        </dgm:presLayoutVars>
      </dgm:prSet>
      <dgm:spPr/>
      <dgm:t>
        <a:bodyPr/>
        <a:lstStyle/>
        <a:p>
          <a:pPr rtl="1"/>
          <a:endParaRPr lang="ar-SA"/>
        </a:p>
      </dgm:t>
    </dgm:pt>
    <dgm:pt modelId="{552CB1DF-7386-4680-9F94-63B6B71E87B8}" type="pres">
      <dgm:prSet presAssocID="{BE89CA77-CB08-44F1-B622-4E46F9FC0D83}" presName="sibTrans" presStyleLbl="bgSibTrans2D1" presStyleIdx="4" presStyleCnt="5"/>
      <dgm:spPr/>
      <dgm:t>
        <a:bodyPr/>
        <a:lstStyle/>
        <a:p>
          <a:pPr rtl="1"/>
          <a:endParaRPr lang="ar-SA"/>
        </a:p>
      </dgm:t>
    </dgm:pt>
    <dgm:pt modelId="{B75EE799-EFC1-4BC2-9FA9-07A0006D6557}" type="pres">
      <dgm:prSet presAssocID="{F0B596C9-6CBC-4C0B-93F2-F591A08CEC04}" presName="compNode" presStyleCnt="0"/>
      <dgm:spPr/>
    </dgm:pt>
    <dgm:pt modelId="{A8E7BA62-9DA6-4338-BBC4-BE1357A750CB}" type="pres">
      <dgm:prSet presAssocID="{F0B596C9-6CBC-4C0B-93F2-F591A08CEC04}" presName="dummyConnPt" presStyleCnt="0"/>
      <dgm:spPr/>
    </dgm:pt>
    <dgm:pt modelId="{2A680A1B-05D8-432E-AE26-0BF444366FE0}" type="pres">
      <dgm:prSet presAssocID="{F0B596C9-6CBC-4C0B-93F2-F591A08CEC04}" presName="node" presStyleLbl="node1" presStyleIdx="5" presStyleCnt="6" custScaleX="279102">
        <dgm:presLayoutVars>
          <dgm:bulletEnabled val="1"/>
        </dgm:presLayoutVars>
      </dgm:prSet>
      <dgm:spPr/>
      <dgm:t>
        <a:bodyPr/>
        <a:lstStyle/>
        <a:p>
          <a:pPr rtl="1"/>
          <a:endParaRPr lang="ar-SA"/>
        </a:p>
      </dgm:t>
    </dgm:pt>
  </dgm:ptLst>
  <dgm:cxnLst>
    <dgm:cxn modelId="{7E81A364-D13C-4B0A-8E33-610F550E06BE}" srcId="{45F6DB26-52C8-4F26-AC88-44A83C2D34AB}" destId="{E51197D0-61D5-482D-A4C3-F3E9677F75AC}" srcOrd="2" destOrd="0" parTransId="{B8D5B4ED-E488-4E08-A4AB-6922318647D6}" sibTransId="{30D5763F-0F13-49C8-BC72-EC8F99B66A72}"/>
    <dgm:cxn modelId="{85A412EB-3748-4528-9590-FA40F60F0BD9}" srcId="{45F6DB26-52C8-4F26-AC88-44A83C2D34AB}" destId="{A7A8A080-77FB-452B-96AA-B48D7BEBA8C5}" srcOrd="4" destOrd="0" parTransId="{93B7E5C2-B41C-4BA5-9486-832F6A3240D8}" sibTransId="{BE89CA77-CB08-44F1-B622-4E46F9FC0D83}"/>
    <dgm:cxn modelId="{45464757-4972-443A-A0B6-FE14771B0D87}" type="presOf" srcId="{A7A8A080-77FB-452B-96AA-B48D7BEBA8C5}" destId="{85FA1009-22CC-450E-8824-02BAA1EB68BF}" srcOrd="0" destOrd="0" presId="urn:microsoft.com/office/officeart/2005/8/layout/bProcess4"/>
    <dgm:cxn modelId="{FB5F9B43-5710-4D05-850F-C959384F70B0}" type="presOf" srcId="{E626CA7F-D800-463B-8F98-FF5C696FC2AD}" destId="{5EFD869C-C377-4421-8E1B-4210120F9702}" srcOrd="0" destOrd="0" presId="urn:microsoft.com/office/officeart/2005/8/layout/bProcess4"/>
    <dgm:cxn modelId="{641D11D8-61F1-436B-8C7F-7847C58FD8E4}" srcId="{45F6DB26-52C8-4F26-AC88-44A83C2D34AB}" destId="{04BC3E8C-ABAC-484E-8764-49A879B86767}" srcOrd="1" destOrd="0" parTransId="{732B8DFA-B6AA-4225-B25E-A0083334FF27}" sibTransId="{E626CA7F-D800-463B-8F98-FF5C696FC2AD}"/>
    <dgm:cxn modelId="{71B1E190-7FD5-4A3C-8876-4F32936E859F}" srcId="{45F6DB26-52C8-4F26-AC88-44A83C2D34AB}" destId="{994FB583-E50F-41CD-B22A-0227E5C75415}" srcOrd="3" destOrd="0" parTransId="{F3278B45-496E-4649-809B-E6836C3B34FE}" sibTransId="{DE1A6DB0-6E33-4448-B09C-018385650D29}"/>
    <dgm:cxn modelId="{FA65E4C4-C2B1-4DAF-A5AA-92FA610F174A}" srcId="{45F6DB26-52C8-4F26-AC88-44A83C2D34AB}" destId="{55BF34FA-6D2E-4FAD-A9C1-9E56FAD16426}" srcOrd="0" destOrd="0" parTransId="{8741735F-3D71-4AE2-B927-77014669B9A7}" sibTransId="{C8D37D5D-0352-4080-BD85-E052CCEC60A6}"/>
    <dgm:cxn modelId="{E997ADD5-AFAB-4392-BC8A-C25FAE51152B}" type="presOf" srcId="{E51197D0-61D5-482D-A4C3-F3E9677F75AC}" destId="{C6D4E881-BE1C-414A-9E70-AFAA292F6F46}" srcOrd="0" destOrd="0" presId="urn:microsoft.com/office/officeart/2005/8/layout/bProcess4"/>
    <dgm:cxn modelId="{6076EC49-D549-4023-A61D-DCB5C49FAA12}" type="presOf" srcId="{DE1A6DB0-6E33-4448-B09C-018385650D29}" destId="{A867FFC1-5C03-4173-848D-0E0E7B40FCB6}" srcOrd="0" destOrd="0" presId="urn:microsoft.com/office/officeart/2005/8/layout/bProcess4"/>
    <dgm:cxn modelId="{73CC6238-C768-4180-9282-E49FB7E73C26}" type="presOf" srcId="{C8D37D5D-0352-4080-BD85-E052CCEC60A6}" destId="{ABB4EF8D-51FD-47DB-96DA-F1B04D3BEE06}" srcOrd="0" destOrd="0" presId="urn:microsoft.com/office/officeart/2005/8/layout/bProcess4"/>
    <dgm:cxn modelId="{B156AF84-B336-4291-9354-F25E198C5D3C}" srcId="{45F6DB26-52C8-4F26-AC88-44A83C2D34AB}" destId="{F0B596C9-6CBC-4C0B-93F2-F591A08CEC04}" srcOrd="5" destOrd="0" parTransId="{457AEB6D-569C-4E81-A87E-49D64363DF80}" sibTransId="{85FC8787-96F3-4816-817C-FD25D4E2519F}"/>
    <dgm:cxn modelId="{9542BD67-45C4-4CEC-8123-E8773A9AF7CF}" type="presOf" srcId="{04BC3E8C-ABAC-484E-8764-49A879B86767}" destId="{D7FC8F7C-975C-45FA-A5B0-3B8429EC8012}" srcOrd="0" destOrd="0" presId="urn:microsoft.com/office/officeart/2005/8/layout/bProcess4"/>
    <dgm:cxn modelId="{32D9996D-0C8A-4676-B9C6-C54B977DD20F}" type="presOf" srcId="{BE89CA77-CB08-44F1-B622-4E46F9FC0D83}" destId="{552CB1DF-7386-4680-9F94-63B6B71E87B8}" srcOrd="0" destOrd="0" presId="urn:microsoft.com/office/officeart/2005/8/layout/bProcess4"/>
    <dgm:cxn modelId="{F2402347-2FF9-4D25-A76C-7BBDB48ECDEC}" type="presOf" srcId="{994FB583-E50F-41CD-B22A-0227E5C75415}" destId="{DBFB12D1-F752-4A05-9989-918AD3400575}" srcOrd="0" destOrd="0" presId="urn:microsoft.com/office/officeart/2005/8/layout/bProcess4"/>
    <dgm:cxn modelId="{6D6FEDC5-E9BB-47B7-B3D1-F3CB2ACBDA7C}" type="presOf" srcId="{F0B596C9-6CBC-4C0B-93F2-F591A08CEC04}" destId="{2A680A1B-05D8-432E-AE26-0BF444366FE0}" srcOrd="0" destOrd="0" presId="urn:microsoft.com/office/officeart/2005/8/layout/bProcess4"/>
    <dgm:cxn modelId="{ADEF134B-4661-451D-AC41-965A595956B4}" type="presOf" srcId="{45F6DB26-52C8-4F26-AC88-44A83C2D34AB}" destId="{388AA13E-279D-4825-A152-E85F06B86FB8}" srcOrd="0" destOrd="0" presId="urn:microsoft.com/office/officeart/2005/8/layout/bProcess4"/>
    <dgm:cxn modelId="{8BF7124B-8857-45EA-B952-9BDFB4604418}" type="presOf" srcId="{55BF34FA-6D2E-4FAD-A9C1-9E56FAD16426}" destId="{7A80C2F0-B769-44DE-8503-0C6A946AD440}" srcOrd="0" destOrd="0" presId="urn:microsoft.com/office/officeart/2005/8/layout/bProcess4"/>
    <dgm:cxn modelId="{4AFDEBE8-5A22-47E6-B6C0-FF7DE5B41304}" type="presOf" srcId="{30D5763F-0F13-49C8-BC72-EC8F99B66A72}" destId="{7C71C8E8-EA17-4DCE-83F1-81DDE224A1AA}" srcOrd="0" destOrd="0" presId="urn:microsoft.com/office/officeart/2005/8/layout/bProcess4"/>
    <dgm:cxn modelId="{A527A916-65DA-4427-9F21-EFAE52C59BF4}" type="presParOf" srcId="{388AA13E-279D-4825-A152-E85F06B86FB8}" destId="{FA08F600-AA67-4683-8913-11CC6B8FB17E}" srcOrd="0" destOrd="0" presId="urn:microsoft.com/office/officeart/2005/8/layout/bProcess4"/>
    <dgm:cxn modelId="{83C47B06-249F-42A0-86C7-57CC81E1AB6A}" type="presParOf" srcId="{FA08F600-AA67-4683-8913-11CC6B8FB17E}" destId="{EED28BAD-B337-41B7-89EE-F2807127FB08}" srcOrd="0" destOrd="0" presId="urn:microsoft.com/office/officeart/2005/8/layout/bProcess4"/>
    <dgm:cxn modelId="{BF4F7B64-CCB8-429E-B855-5B7C059170AA}" type="presParOf" srcId="{FA08F600-AA67-4683-8913-11CC6B8FB17E}" destId="{7A80C2F0-B769-44DE-8503-0C6A946AD440}" srcOrd="1" destOrd="0" presId="urn:microsoft.com/office/officeart/2005/8/layout/bProcess4"/>
    <dgm:cxn modelId="{F7A7B06D-BDF5-4290-8C3E-38624C299A68}" type="presParOf" srcId="{388AA13E-279D-4825-A152-E85F06B86FB8}" destId="{ABB4EF8D-51FD-47DB-96DA-F1B04D3BEE06}" srcOrd="1" destOrd="0" presId="urn:microsoft.com/office/officeart/2005/8/layout/bProcess4"/>
    <dgm:cxn modelId="{F370DA9F-3B85-4709-A046-ED9291CD879A}" type="presParOf" srcId="{388AA13E-279D-4825-A152-E85F06B86FB8}" destId="{C00A459B-B8E7-4DE2-84BF-271C94A8FF38}" srcOrd="2" destOrd="0" presId="urn:microsoft.com/office/officeart/2005/8/layout/bProcess4"/>
    <dgm:cxn modelId="{CDC3EC1C-8D74-4038-BB60-039B9C295BDE}" type="presParOf" srcId="{C00A459B-B8E7-4DE2-84BF-271C94A8FF38}" destId="{C7031192-D6E2-4BDE-A3EE-C4D2B437FFE7}" srcOrd="0" destOrd="0" presId="urn:microsoft.com/office/officeart/2005/8/layout/bProcess4"/>
    <dgm:cxn modelId="{381F6874-CC91-42BD-AD05-87E279A83AC1}" type="presParOf" srcId="{C00A459B-B8E7-4DE2-84BF-271C94A8FF38}" destId="{D7FC8F7C-975C-45FA-A5B0-3B8429EC8012}" srcOrd="1" destOrd="0" presId="urn:microsoft.com/office/officeart/2005/8/layout/bProcess4"/>
    <dgm:cxn modelId="{1386BA67-40C6-4770-ABF7-802A5EA2F067}" type="presParOf" srcId="{388AA13E-279D-4825-A152-E85F06B86FB8}" destId="{5EFD869C-C377-4421-8E1B-4210120F9702}" srcOrd="3" destOrd="0" presId="urn:microsoft.com/office/officeart/2005/8/layout/bProcess4"/>
    <dgm:cxn modelId="{44AE9F60-6185-4F32-993C-BE69630C98AE}" type="presParOf" srcId="{388AA13E-279D-4825-A152-E85F06B86FB8}" destId="{824E5D0D-51D8-41FB-857D-5C3E40848AA2}" srcOrd="4" destOrd="0" presId="urn:microsoft.com/office/officeart/2005/8/layout/bProcess4"/>
    <dgm:cxn modelId="{D14D03F4-8101-4A55-9D1B-A2CA2B070FC7}" type="presParOf" srcId="{824E5D0D-51D8-41FB-857D-5C3E40848AA2}" destId="{05ADB428-71F0-456E-97F8-09A749720F0B}" srcOrd="0" destOrd="0" presId="urn:microsoft.com/office/officeart/2005/8/layout/bProcess4"/>
    <dgm:cxn modelId="{AFC542BF-70A9-42C2-BB97-864256496EA0}" type="presParOf" srcId="{824E5D0D-51D8-41FB-857D-5C3E40848AA2}" destId="{C6D4E881-BE1C-414A-9E70-AFAA292F6F46}" srcOrd="1" destOrd="0" presId="urn:microsoft.com/office/officeart/2005/8/layout/bProcess4"/>
    <dgm:cxn modelId="{B3FE1894-3AC7-4113-ADF2-DB7C8159AB21}" type="presParOf" srcId="{388AA13E-279D-4825-A152-E85F06B86FB8}" destId="{7C71C8E8-EA17-4DCE-83F1-81DDE224A1AA}" srcOrd="5" destOrd="0" presId="urn:microsoft.com/office/officeart/2005/8/layout/bProcess4"/>
    <dgm:cxn modelId="{97A2D4D8-EDCB-43D8-A860-271C1A3893DE}" type="presParOf" srcId="{388AA13E-279D-4825-A152-E85F06B86FB8}" destId="{01CDF31E-D45A-4A6F-A7C2-590668638A4E}" srcOrd="6" destOrd="0" presId="urn:microsoft.com/office/officeart/2005/8/layout/bProcess4"/>
    <dgm:cxn modelId="{C4111033-09ED-4906-A4FD-438C8E2AE643}" type="presParOf" srcId="{01CDF31E-D45A-4A6F-A7C2-590668638A4E}" destId="{E4C0FCAB-6D2E-42D6-8A3F-B7EEE55FF48B}" srcOrd="0" destOrd="0" presId="urn:microsoft.com/office/officeart/2005/8/layout/bProcess4"/>
    <dgm:cxn modelId="{EB508679-60A7-43B0-80F0-32F5F089C1CF}" type="presParOf" srcId="{01CDF31E-D45A-4A6F-A7C2-590668638A4E}" destId="{DBFB12D1-F752-4A05-9989-918AD3400575}" srcOrd="1" destOrd="0" presId="urn:microsoft.com/office/officeart/2005/8/layout/bProcess4"/>
    <dgm:cxn modelId="{08E489C0-F85C-4AC3-8415-F89178F01A68}" type="presParOf" srcId="{388AA13E-279D-4825-A152-E85F06B86FB8}" destId="{A867FFC1-5C03-4173-848D-0E0E7B40FCB6}" srcOrd="7" destOrd="0" presId="urn:microsoft.com/office/officeart/2005/8/layout/bProcess4"/>
    <dgm:cxn modelId="{8A073C5C-B7AF-477E-B236-9866A76DD3E6}" type="presParOf" srcId="{388AA13E-279D-4825-A152-E85F06B86FB8}" destId="{5871AD1F-0243-4292-AFF8-1677307256B6}" srcOrd="8" destOrd="0" presId="urn:microsoft.com/office/officeart/2005/8/layout/bProcess4"/>
    <dgm:cxn modelId="{2C302882-0B18-44B2-9645-40E673E71447}" type="presParOf" srcId="{5871AD1F-0243-4292-AFF8-1677307256B6}" destId="{BC4E1020-2837-4874-9BED-929CB47DDBC6}" srcOrd="0" destOrd="0" presId="urn:microsoft.com/office/officeart/2005/8/layout/bProcess4"/>
    <dgm:cxn modelId="{9B9FDBDB-C80F-4804-9965-049C3EC9964C}" type="presParOf" srcId="{5871AD1F-0243-4292-AFF8-1677307256B6}" destId="{85FA1009-22CC-450E-8824-02BAA1EB68BF}" srcOrd="1" destOrd="0" presId="urn:microsoft.com/office/officeart/2005/8/layout/bProcess4"/>
    <dgm:cxn modelId="{E0FB691B-9373-4351-A870-6F0516520C48}" type="presParOf" srcId="{388AA13E-279D-4825-A152-E85F06B86FB8}" destId="{552CB1DF-7386-4680-9F94-63B6B71E87B8}" srcOrd="9" destOrd="0" presId="urn:microsoft.com/office/officeart/2005/8/layout/bProcess4"/>
    <dgm:cxn modelId="{601C9600-BEBA-48D5-AB53-74D42B82F16E}" type="presParOf" srcId="{388AA13E-279D-4825-A152-E85F06B86FB8}" destId="{B75EE799-EFC1-4BC2-9FA9-07A0006D6557}" srcOrd="10" destOrd="0" presId="urn:microsoft.com/office/officeart/2005/8/layout/bProcess4"/>
    <dgm:cxn modelId="{921C0860-19FF-4510-AA7B-BD01930A1A19}" type="presParOf" srcId="{B75EE799-EFC1-4BC2-9FA9-07A0006D6557}" destId="{A8E7BA62-9DA6-4338-BBC4-BE1357A750CB}" srcOrd="0" destOrd="0" presId="urn:microsoft.com/office/officeart/2005/8/layout/bProcess4"/>
    <dgm:cxn modelId="{ED3E0CC7-2464-4AD6-AA51-F03BA9BEDE2E}" type="presParOf" srcId="{B75EE799-EFC1-4BC2-9FA9-07A0006D6557}" destId="{2A680A1B-05D8-432E-AE26-0BF444366FE0}" srcOrd="1" destOrd="0" presId="urn:microsoft.com/office/officeart/2005/8/layout/bProcess4"/>
  </dgm:cxnLst>
  <dgm:bg/>
  <dgm:whole/>
  <dgm:extLst>
    <a:ext uri="http://schemas.microsoft.com/office/drawing/2008/diagram">
      <dsp:dataModelExt xmlns=""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6CFC8060-42F2-45EF-952E-674DFD85C1E6}" type="datetimeFigureOut">
              <a:rPr lang="ar-SA" smtClean="0"/>
              <a:pPr/>
              <a:t>03/03/37</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60F71FEE-45BC-453D-A02A-F63D7947B192}" type="slidenum">
              <a:rPr lang="ar-SA" smtClean="0"/>
              <a:pPr/>
              <a:t>‹#›</a:t>
            </a:fld>
            <a:endParaRPr lang="ar-SA"/>
          </a:p>
        </p:txBody>
      </p:sp>
    </p:spTree>
    <p:extLst>
      <p:ext uri="{BB962C8B-B14F-4D97-AF65-F5344CB8AC3E}">
        <p14:creationId xmlns="" xmlns:p14="http://schemas.microsoft.com/office/powerpoint/2010/main" val="6259687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02244DB4-3793-4652-A693-A1412FBB376F}" type="slidenum">
              <a:rPr lang="ar-SA" smtClean="0"/>
              <a:pPr/>
              <a:t>1</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669F0A2-AD24-466D-ADA7-B485DCD9C278}" type="datetimeFigureOut">
              <a:rPr lang="ar-SA" smtClean="0"/>
              <a:pPr/>
              <a:t>03/03/37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36660A2C-8F9E-4EB3-A176-96A9FC739204}" type="slidenum">
              <a:rPr lang="ar-SA" smtClean="0"/>
              <a:pPr/>
              <a:t>‹#›</a:t>
            </a:fld>
            <a:endParaRPr lang="ar-SA"/>
          </a:p>
        </p:txBody>
      </p:sp>
    </p:spTree>
  </p:cSld>
  <p:clrMapOvr>
    <a:masterClrMapping/>
  </p:clrMapOvr>
  <p:transition spd="med">
    <p:random/>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669F0A2-AD24-466D-ADA7-B485DCD9C278}" type="datetimeFigureOut">
              <a:rPr lang="ar-SA" smtClean="0"/>
              <a:pPr/>
              <a:t>03/03/37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36660A2C-8F9E-4EB3-A176-96A9FC739204}" type="slidenum">
              <a:rPr lang="ar-SA" smtClean="0"/>
              <a:pPr/>
              <a:t>‹#›</a:t>
            </a:fld>
            <a:endParaRPr lang="ar-SA"/>
          </a:p>
        </p:txBody>
      </p:sp>
    </p:spTree>
  </p:cSld>
  <p:clrMapOvr>
    <a:masterClrMapping/>
  </p:clrMapOvr>
  <p:transition spd="med">
    <p:random/>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669F0A2-AD24-466D-ADA7-B485DCD9C278}" type="datetimeFigureOut">
              <a:rPr lang="ar-SA" smtClean="0"/>
              <a:pPr/>
              <a:t>03/03/37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36660A2C-8F9E-4EB3-A176-96A9FC739204}" type="slidenum">
              <a:rPr lang="ar-SA" smtClean="0"/>
              <a:pPr/>
              <a:t>‹#›</a:t>
            </a:fld>
            <a:endParaRPr lang="ar-SA"/>
          </a:p>
        </p:txBody>
      </p:sp>
    </p:spTree>
  </p:cSld>
  <p:clrMapOvr>
    <a:masterClrMapping/>
  </p:clrMapOvr>
  <p:transition spd="med">
    <p:random/>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669F0A2-AD24-466D-ADA7-B485DCD9C278}" type="datetimeFigureOut">
              <a:rPr lang="ar-SA" smtClean="0"/>
              <a:pPr/>
              <a:t>03/03/37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36660A2C-8F9E-4EB3-A176-96A9FC739204}" type="slidenum">
              <a:rPr lang="ar-SA" smtClean="0"/>
              <a:pPr/>
              <a:t>‹#›</a:t>
            </a:fld>
            <a:endParaRPr lang="ar-SA"/>
          </a:p>
        </p:txBody>
      </p:sp>
    </p:spTree>
  </p:cSld>
  <p:clrMapOvr>
    <a:masterClrMapping/>
  </p:clrMapOvr>
  <p:transition spd="med">
    <p:random/>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669F0A2-AD24-466D-ADA7-B485DCD9C278}" type="datetimeFigureOut">
              <a:rPr lang="ar-SA" smtClean="0"/>
              <a:pPr/>
              <a:t>03/03/37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36660A2C-8F9E-4EB3-A176-96A9FC739204}" type="slidenum">
              <a:rPr lang="ar-SA" smtClean="0"/>
              <a:pPr/>
              <a:t>‹#›</a:t>
            </a:fld>
            <a:endParaRPr lang="ar-SA"/>
          </a:p>
        </p:txBody>
      </p:sp>
    </p:spTree>
  </p:cSld>
  <p:clrMapOvr>
    <a:masterClrMapping/>
  </p:clrMapOvr>
  <p:transition spd="med">
    <p:random/>
    <p:sndAc>
      <p:stSnd>
        <p:snd r:embed="rId1"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669F0A2-AD24-466D-ADA7-B485DCD9C278}" type="datetimeFigureOut">
              <a:rPr lang="ar-SA" smtClean="0"/>
              <a:pPr/>
              <a:t>03/03/37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36660A2C-8F9E-4EB3-A176-96A9FC739204}" type="slidenum">
              <a:rPr lang="ar-SA" smtClean="0"/>
              <a:pPr/>
              <a:t>‹#›</a:t>
            </a:fld>
            <a:endParaRPr lang="ar-SA"/>
          </a:p>
        </p:txBody>
      </p:sp>
    </p:spTree>
  </p:cSld>
  <p:clrMapOvr>
    <a:masterClrMapping/>
  </p:clrMapOvr>
  <p:transition spd="med">
    <p:random/>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669F0A2-AD24-466D-ADA7-B485DCD9C278}" type="datetimeFigureOut">
              <a:rPr lang="ar-SA" smtClean="0"/>
              <a:pPr/>
              <a:t>03/03/37</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36660A2C-8F9E-4EB3-A176-96A9FC739204}" type="slidenum">
              <a:rPr lang="ar-SA" smtClean="0"/>
              <a:pPr/>
              <a:t>‹#›</a:t>
            </a:fld>
            <a:endParaRPr lang="ar-SA"/>
          </a:p>
        </p:txBody>
      </p:sp>
    </p:spTree>
  </p:cSld>
  <p:clrMapOvr>
    <a:masterClrMapping/>
  </p:clrMapOvr>
  <p:transition spd="med">
    <p:random/>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669F0A2-AD24-466D-ADA7-B485DCD9C278}" type="datetimeFigureOut">
              <a:rPr lang="ar-SA" smtClean="0"/>
              <a:pPr/>
              <a:t>03/03/37</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36660A2C-8F9E-4EB3-A176-96A9FC739204}" type="slidenum">
              <a:rPr lang="ar-SA" smtClean="0"/>
              <a:pPr/>
              <a:t>‹#›</a:t>
            </a:fld>
            <a:endParaRPr lang="ar-SA"/>
          </a:p>
        </p:txBody>
      </p:sp>
    </p:spTree>
  </p:cSld>
  <p:clrMapOvr>
    <a:masterClrMapping/>
  </p:clrMapOvr>
  <p:transition spd="med">
    <p:random/>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669F0A2-AD24-466D-ADA7-B485DCD9C278}" type="datetimeFigureOut">
              <a:rPr lang="ar-SA" smtClean="0"/>
              <a:pPr/>
              <a:t>03/03/37</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36660A2C-8F9E-4EB3-A176-96A9FC739204}" type="slidenum">
              <a:rPr lang="ar-SA" smtClean="0"/>
              <a:pPr/>
              <a:t>‹#›</a:t>
            </a:fld>
            <a:endParaRPr lang="ar-SA"/>
          </a:p>
        </p:txBody>
      </p:sp>
    </p:spTree>
  </p:cSld>
  <p:clrMapOvr>
    <a:masterClrMapping/>
  </p:clrMapOvr>
  <p:transition spd="med">
    <p:random/>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669F0A2-AD24-466D-ADA7-B485DCD9C278}" type="datetimeFigureOut">
              <a:rPr lang="ar-SA" smtClean="0"/>
              <a:pPr/>
              <a:t>03/03/37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36660A2C-8F9E-4EB3-A176-96A9FC739204}" type="slidenum">
              <a:rPr lang="ar-SA" smtClean="0"/>
              <a:pPr/>
              <a:t>‹#›</a:t>
            </a:fld>
            <a:endParaRPr lang="ar-SA"/>
          </a:p>
        </p:txBody>
      </p:sp>
    </p:spTree>
  </p:cSld>
  <p:clrMapOvr>
    <a:masterClrMapping/>
  </p:clrMapOvr>
  <p:transition spd="med">
    <p:random/>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الرمز لإضافة صورة</a:t>
            </a:r>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669F0A2-AD24-466D-ADA7-B485DCD9C278}" type="datetimeFigureOut">
              <a:rPr lang="ar-SA" smtClean="0"/>
              <a:pPr/>
              <a:t>03/03/37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36660A2C-8F9E-4EB3-A176-96A9FC739204}" type="slidenum">
              <a:rPr lang="ar-SA" smtClean="0"/>
              <a:pPr/>
              <a:t>‹#›</a:t>
            </a:fld>
            <a:endParaRPr lang="ar-SA"/>
          </a:p>
        </p:txBody>
      </p:sp>
    </p:spTree>
  </p:cSld>
  <p:clrMapOvr>
    <a:masterClrMapping/>
  </p:clrMapOvr>
  <p:transition spd="med">
    <p:random/>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669F0A2-AD24-466D-ADA7-B485DCD9C278}" type="datetimeFigureOut">
              <a:rPr lang="ar-SA" smtClean="0"/>
              <a:pPr/>
              <a:t>03/03/37</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6660A2C-8F9E-4EB3-A176-96A9FC739204}"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random/>
    <p:sndAc>
      <p:stSnd>
        <p:snd r:embed="rId13" name="chimes.wav"/>
      </p:stSnd>
    </p:sndAc>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7.xml"/><Relationship Id="rId13" Type="http://schemas.openxmlformats.org/officeDocument/2006/relationships/image" Target="../media/image4.png"/><Relationship Id="rId3" Type="http://schemas.openxmlformats.org/officeDocument/2006/relationships/audio" Target="../media/audio1.wav"/><Relationship Id="rId7" Type="http://schemas.openxmlformats.org/officeDocument/2006/relationships/audio" Target="../media/audio3.wav"/><Relationship Id="rId12" Type="http://schemas.openxmlformats.org/officeDocument/2006/relationships/image" Target="../media/image3.png"/><Relationship Id="rId2" Type="http://schemas.openxmlformats.org/officeDocument/2006/relationships/notesSlide" Target="../notesSlides/notesSlide1.xml"/><Relationship Id="rId16"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slide" Target="slide3.xml"/><Relationship Id="rId11" Type="http://schemas.openxmlformats.org/officeDocument/2006/relationships/image" Target="../media/image2.png"/><Relationship Id="rId5" Type="http://schemas.openxmlformats.org/officeDocument/2006/relationships/audio" Target="../media/audio2.wav"/><Relationship Id="rId15" Type="http://schemas.openxmlformats.org/officeDocument/2006/relationships/image" Target="../media/image6.png"/><Relationship Id="rId10" Type="http://schemas.openxmlformats.org/officeDocument/2006/relationships/slide" Target="slide21.xml"/><Relationship Id="rId4" Type="http://schemas.openxmlformats.org/officeDocument/2006/relationships/slide" Target="slide11.xml"/><Relationship Id="rId9" Type="http://schemas.openxmlformats.org/officeDocument/2006/relationships/slide" Target="slide13.xml"/><Relationship Id="rId1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audio" Target="../media/audio4.wav"/><Relationship Id="rId7" Type="http://schemas.openxmlformats.org/officeDocument/2006/relationships/image" Target="../media/image22.gif"/><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8.png"/><Relationship Id="rId9" Type="http://schemas.openxmlformats.org/officeDocument/2006/relationships/image" Target="../media/image24.gif"/></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audio" Target="../media/audio4.wav"/><Relationship Id="rId7" Type="http://schemas.openxmlformats.org/officeDocument/2006/relationships/image" Target="../media/image22.gif"/><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8.png"/><Relationship Id="rId9" Type="http://schemas.openxmlformats.org/officeDocument/2006/relationships/image" Target="../media/image24.gif"/></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5.pn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6.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13"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diagramColors" Target="../diagrams/colors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diagramQuickStyle" Target="../diagrams/quickStyle1.xml"/><Relationship Id="rId5" Type="http://schemas.openxmlformats.org/officeDocument/2006/relationships/image" Target="../media/image4.png"/><Relationship Id="rId10" Type="http://schemas.openxmlformats.org/officeDocument/2006/relationships/diagramLayout" Target="../diagrams/layout1.xml"/><Relationship Id="rId4" Type="http://schemas.openxmlformats.org/officeDocument/2006/relationships/image" Target="../media/image3.png"/><Relationship Id="rId9" Type="http://schemas.openxmlformats.org/officeDocument/2006/relationships/diagramData" Target="../diagrams/data1.xml"/></Relationships>
</file>

<file path=ppt/slides/_rels/slide1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audio" Target="../media/audio4.wav"/><Relationship Id="rId7"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30.png"/></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31.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diagramColors" Target="../diagrams/colors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diagramQuickStyle" Target="../diagrams/quickStyle2.xml"/><Relationship Id="rId5" Type="http://schemas.openxmlformats.org/officeDocument/2006/relationships/image" Target="../media/image4.png"/><Relationship Id="rId15" Type="http://schemas.microsoft.com/office/2007/relationships/diagramDrawing" Target="../diagrams/drawing2.xml"/><Relationship Id="rId10" Type="http://schemas.openxmlformats.org/officeDocument/2006/relationships/diagramLayout" Target="../diagrams/layout2.xml"/><Relationship Id="rId4" Type="http://schemas.openxmlformats.org/officeDocument/2006/relationships/image" Target="../media/image3.png"/><Relationship Id="rId9" Type="http://schemas.openxmlformats.org/officeDocument/2006/relationships/diagramData" Target="../diagrams/data2.xml"/><Relationship Id="rId14" Type="http://schemas.openxmlformats.org/officeDocument/2006/relationships/image" Target="../media/image32.png"/></Relationships>
</file>

<file path=ppt/slides/_rels/slide2.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audio" Target="../media/audio4.wav"/><Relationship Id="rId7"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audio" Target="../media/audio4.wav"/><Relationship Id="rId7"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33.png"/></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13"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diagramColors" Target="../diagrams/colors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diagramQuickStyle" Target="../diagrams/quickStyle3.xml"/><Relationship Id="rId5" Type="http://schemas.openxmlformats.org/officeDocument/2006/relationships/image" Target="../media/image4.png"/><Relationship Id="rId10" Type="http://schemas.openxmlformats.org/officeDocument/2006/relationships/diagramLayout" Target="../diagrams/layout3.xml"/><Relationship Id="rId4" Type="http://schemas.openxmlformats.org/officeDocument/2006/relationships/image" Target="../media/image3.png"/><Relationship Id="rId9" Type="http://schemas.openxmlformats.org/officeDocument/2006/relationships/diagramData" Target="../diagrams/data3.xml"/></Relationships>
</file>

<file path=ppt/slides/_rels/slide2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34.png"/></Relationships>
</file>

<file path=ppt/slides/_rels/slide2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36.png"/><Relationship Id="rId4" Type="http://schemas.openxmlformats.org/officeDocument/2006/relationships/image" Target="../media/image3.png"/><Relationship Id="rId9" Type="http://schemas.openxmlformats.org/officeDocument/2006/relationships/image" Target="../media/image35.png"/></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audio4.wav"/><Relationship Id="rId7" Type="http://schemas.openxmlformats.org/officeDocument/2006/relationships/image" Target="../media/image5.png"/><Relationship Id="rId12"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15.png"/><Relationship Id="rId5" Type="http://schemas.openxmlformats.org/officeDocument/2006/relationships/image" Target="../media/image3.png"/><Relationship Id="rId10" Type="http://schemas.openxmlformats.org/officeDocument/2006/relationships/image" Target="../media/image14.png"/><Relationship Id="rId4" Type="http://schemas.openxmlformats.org/officeDocument/2006/relationships/image" Target="../media/image2.png"/><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audio5.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18.png"/><Relationship Id="rId4" Type="http://schemas.openxmlformats.org/officeDocument/2006/relationships/image" Target="../media/image2.png"/><Relationship Id="rId9"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audio" Target="../media/audio3.wav"/><Relationship Id="rId7"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19.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audio" Target="../media/audio4.wav"/><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audio6.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خماسي 4">
            <a:hlinkClick r:id="rId4" action="ppaction://hlinksldjump" highlightClick="1">
              <a:snd r:embed="rId5" name="click.wav"/>
            </a:hlinkClick>
          </p:cNvPr>
          <p:cNvSpPr/>
          <p:nvPr/>
        </p:nvSpPr>
        <p:spPr>
          <a:xfrm flipH="1">
            <a:off x="1619672" y="3317053"/>
            <a:ext cx="2952328" cy="648072"/>
          </a:xfrm>
          <a:prstGeom prst="homePlate">
            <a:avLst/>
          </a:prstGeom>
          <a:gradFill flip="none" rotWithShape="1">
            <a:gsLst>
              <a:gs pos="0">
                <a:schemeClr val="accent5">
                  <a:tint val="66000"/>
                  <a:satMod val="160000"/>
                </a:schemeClr>
              </a:gs>
              <a:gs pos="50000">
                <a:schemeClr val="accent5">
                  <a:tint val="44500"/>
                  <a:satMod val="160000"/>
                </a:schemeClr>
              </a:gs>
              <a:gs pos="100000">
                <a:schemeClr val="accent5">
                  <a:tint val="23500"/>
                  <a:satMod val="160000"/>
                </a:schemeClr>
              </a:gs>
            </a:gsLst>
            <a:lin ang="2700000" scaled="1"/>
            <a:tileRect/>
          </a:gradFill>
        </p:spPr>
        <p:style>
          <a:lnRef idx="3">
            <a:schemeClr val="lt1"/>
          </a:lnRef>
          <a:fillRef idx="1">
            <a:schemeClr val="accent5"/>
          </a:fillRef>
          <a:effectRef idx="1">
            <a:schemeClr val="accent5"/>
          </a:effectRef>
          <a:fontRef idx="minor">
            <a:schemeClr val="lt1"/>
          </a:fontRef>
        </p:style>
        <p:txBody>
          <a:bodyPr rtlCol="1" anchor="ctr"/>
          <a:lstStyle/>
          <a:p>
            <a:pPr algn="ctr"/>
            <a:r>
              <a:rPr lang="ar-SA" b="1" dirty="0" smtClean="0">
                <a:solidFill>
                  <a:schemeClr val="tx2">
                    <a:lumMod val="50000"/>
                  </a:schemeClr>
                </a:solidFill>
                <a:effectLst>
                  <a:outerShdw blurRad="38100" dist="38100" dir="2700000" algn="tl">
                    <a:srgbClr val="000000">
                      <a:alpha val="43137"/>
                    </a:srgbClr>
                  </a:outerShdw>
                </a:effectLst>
              </a:rPr>
              <a:t>الوحدة الثانية – الإيمان بالله تعالى</a:t>
            </a:r>
            <a:endParaRPr lang="ar-SA" b="1" dirty="0">
              <a:solidFill>
                <a:schemeClr val="tx2">
                  <a:lumMod val="50000"/>
                </a:schemeClr>
              </a:solidFill>
              <a:effectLst>
                <a:outerShdw blurRad="38100" dist="38100" dir="2700000" algn="tl">
                  <a:srgbClr val="000000">
                    <a:alpha val="43137"/>
                  </a:srgbClr>
                </a:outerShdw>
              </a:effectLst>
            </a:endParaRPr>
          </a:p>
        </p:txBody>
      </p:sp>
      <p:sp>
        <p:nvSpPr>
          <p:cNvPr id="6" name="سهم إلى اليسار واليمين 5">
            <a:hlinkClick r:id="rId6" action="ppaction://hlinksldjump" highlightClick="1">
              <a:snd r:embed="rId7" name="camera.wav"/>
            </a:hlinkClick>
          </p:cNvPr>
          <p:cNvSpPr/>
          <p:nvPr/>
        </p:nvSpPr>
        <p:spPr>
          <a:xfrm>
            <a:off x="3347864" y="2074780"/>
            <a:ext cx="2880320" cy="1069290"/>
          </a:xfrm>
          <a:prstGeom prst="leftRightArrow">
            <a:avLst/>
          </a:prstGeom>
          <a:gradFill flip="none" rotWithShape="1">
            <a:gsLst>
              <a:gs pos="0">
                <a:schemeClr val="accent5">
                  <a:tint val="66000"/>
                  <a:satMod val="160000"/>
                </a:schemeClr>
              </a:gs>
              <a:gs pos="50000">
                <a:schemeClr val="accent5">
                  <a:tint val="44500"/>
                  <a:satMod val="160000"/>
                </a:schemeClr>
              </a:gs>
              <a:gs pos="100000">
                <a:schemeClr val="accent5">
                  <a:tint val="23500"/>
                  <a:satMod val="160000"/>
                </a:schemeClr>
              </a:gs>
            </a:gsLst>
            <a:lin ang="2700000" scaled="1"/>
            <a:tileRect/>
          </a:gradFill>
        </p:spPr>
        <p:style>
          <a:lnRef idx="3">
            <a:schemeClr val="lt1"/>
          </a:lnRef>
          <a:fillRef idx="1">
            <a:schemeClr val="accent5"/>
          </a:fillRef>
          <a:effectRef idx="1">
            <a:schemeClr val="accent5"/>
          </a:effectRef>
          <a:fontRef idx="minor">
            <a:schemeClr val="lt1"/>
          </a:fontRef>
        </p:style>
        <p:txBody>
          <a:bodyPr rtlCol="1" anchor="ctr"/>
          <a:lstStyle/>
          <a:p>
            <a:pPr algn="ctr"/>
            <a:r>
              <a:rPr lang="ar-SA" sz="2000" b="1" dirty="0" smtClean="0">
                <a:solidFill>
                  <a:schemeClr val="tx2">
                    <a:lumMod val="50000"/>
                  </a:schemeClr>
                </a:solidFill>
                <a:effectLst>
                  <a:outerShdw blurRad="38100" dist="38100" dir="2700000" algn="tl">
                    <a:srgbClr val="000000">
                      <a:alpha val="43137"/>
                    </a:srgbClr>
                  </a:outerShdw>
                </a:effectLst>
              </a:rPr>
              <a:t>الوحدة الأولى - الإيمان</a:t>
            </a:r>
            <a:endParaRPr lang="ar-SA" sz="2000" b="1" dirty="0">
              <a:solidFill>
                <a:schemeClr val="tx2">
                  <a:lumMod val="50000"/>
                </a:schemeClr>
              </a:solidFill>
              <a:effectLst>
                <a:outerShdw blurRad="38100" dist="38100" dir="2700000" algn="tl">
                  <a:srgbClr val="000000">
                    <a:alpha val="43137"/>
                  </a:srgbClr>
                </a:outerShdw>
              </a:effectLst>
            </a:endParaRPr>
          </a:p>
        </p:txBody>
      </p:sp>
      <p:sp>
        <p:nvSpPr>
          <p:cNvPr id="9" name="خماسي 8">
            <a:hlinkClick r:id="rId8" action="ppaction://hlinksldjump" highlightClick="1">
              <a:snd r:embed="rId5" name="click.wav"/>
            </a:hlinkClick>
          </p:cNvPr>
          <p:cNvSpPr/>
          <p:nvPr/>
        </p:nvSpPr>
        <p:spPr>
          <a:xfrm flipH="1">
            <a:off x="1691680" y="4142209"/>
            <a:ext cx="2952328" cy="648072"/>
          </a:xfrm>
          <a:prstGeom prst="homePlate">
            <a:avLst/>
          </a:prstGeom>
          <a:gradFill flip="none" rotWithShape="1">
            <a:gsLst>
              <a:gs pos="0">
                <a:schemeClr val="accent5">
                  <a:tint val="66000"/>
                  <a:satMod val="160000"/>
                </a:schemeClr>
              </a:gs>
              <a:gs pos="50000">
                <a:schemeClr val="accent5">
                  <a:tint val="44500"/>
                  <a:satMod val="160000"/>
                </a:schemeClr>
              </a:gs>
              <a:gs pos="100000">
                <a:schemeClr val="accent5">
                  <a:tint val="23500"/>
                  <a:satMod val="160000"/>
                </a:schemeClr>
              </a:gs>
            </a:gsLst>
            <a:lin ang="2700000" scaled="1"/>
            <a:tileRect/>
          </a:gradFill>
        </p:spPr>
        <p:style>
          <a:lnRef idx="3">
            <a:schemeClr val="lt1"/>
          </a:lnRef>
          <a:fillRef idx="1">
            <a:schemeClr val="accent5"/>
          </a:fillRef>
          <a:effectRef idx="1">
            <a:schemeClr val="accent5"/>
          </a:effectRef>
          <a:fontRef idx="minor">
            <a:schemeClr val="lt1"/>
          </a:fontRef>
        </p:style>
        <p:txBody>
          <a:bodyPr rtlCol="1" anchor="ctr"/>
          <a:lstStyle/>
          <a:p>
            <a:pPr algn="ctr"/>
            <a:r>
              <a:rPr lang="ar-SA" sz="2000" b="1" dirty="0" smtClean="0">
                <a:solidFill>
                  <a:schemeClr val="tx2">
                    <a:lumMod val="50000"/>
                  </a:schemeClr>
                </a:solidFill>
                <a:effectLst>
                  <a:outerShdw blurRad="38100" dist="38100" dir="2700000" algn="tl">
                    <a:srgbClr val="000000">
                      <a:alpha val="43137"/>
                    </a:srgbClr>
                  </a:outerShdw>
                </a:effectLst>
              </a:rPr>
              <a:t>الوحدة الرابعة – الإيمان بالكتب</a:t>
            </a:r>
            <a:endParaRPr lang="ar-SA" sz="2000" b="1" dirty="0">
              <a:solidFill>
                <a:schemeClr val="tx2">
                  <a:lumMod val="50000"/>
                </a:schemeClr>
              </a:solidFill>
              <a:effectLst>
                <a:outerShdw blurRad="38100" dist="38100" dir="2700000" algn="tl">
                  <a:srgbClr val="000000">
                    <a:alpha val="43137"/>
                  </a:srgbClr>
                </a:outerShdw>
              </a:effectLst>
            </a:endParaRPr>
          </a:p>
        </p:txBody>
      </p:sp>
      <p:sp>
        <p:nvSpPr>
          <p:cNvPr id="10" name="خماسي 9">
            <a:hlinkClick r:id="rId9" action="ppaction://hlinksldjump" highlightClick="1">
              <a:snd r:embed="rId5" name="click.wav"/>
            </a:hlinkClick>
          </p:cNvPr>
          <p:cNvSpPr/>
          <p:nvPr/>
        </p:nvSpPr>
        <p:spPr>
          <a:xfrm>
            <a:off x="5004048" y="3350121"/>
            <a:ext cx="2952328" cy="648072"/>
          </a:xfrm>
          <a:prstGeom prst="homePlate">
            <a:avLst/>
          </a:prstGeom>
          <a:gradFill flip="none" rotWithShape="1">
            <a:gsLst>
              <a:gs pos="0">
                <a:schemeClr val="accent5">
                  <a:tint val="66000"/>
                  <a:satMod val="160000"/>
                </a:schemeClr>
              </a:gs>
              <a:gs pos="50000">
                <a:schemeClr val="accent5">
                  <a:tint val="44500"/>
                  <a:satMod val="160000"/>
                </a:schemeClr>
              </a:gs>
              <a:gs pos="100000">
                <a:schemeClr val="accent5">
                  <a:tint val="23500"/>
                  <a:satMod val="160000"/>
                </a:schemeClr>
              </a:gs>
            </a:gsLst>
            <a:lin ang="2700000" scaled="1"/>
            <a:tileRect/>
          </a:gradFill>
        </p:spPr>
        <p:style>
          <a:lnRef idx="3">
            <a:schemeClr val="lt1"/>
          </a:lnRef>
          <a:fillRef idx="1">
            <a:schemeClr val="accent5"/>
          </a:fillRef>
          <a:effectRef idx="1">
            <a:schemeClr val="accent5"/>
          </a:effectRef>
          <a:fontRef idx="minor">
            <a:schemeClr val="lt1"/>
          </a:fontRef>
        </p:style>
        <p:txBody>
          <a:bodyPr rtlCol="1" anchor="ctr"/>
          <a:lstStyle/>
          <a:p>
            <a:pPr algn="ctr"/>
            <a:r>
              <a:rPr lang="ar-SA" sz="2000" b="1" dirty="0" smtClean="0">
                <a:solidFill>
                  <a:schemeClr val="tx2">
                    <a:lumMod val="50000"/>
                  </a:schemeClr>
                </a:solidFill>
                <a:effectLst>
                  <a:outerShdw blurRad="38100" dist="38100" dir="2700000" algn="tl">
                    <a:srgbClr val="000000">
                      <a:alpha val="43137"/>
                    </a:srgbClr>
                  </a:outerShdw>
                </a:effectLst>
              </a:rPr>
              <a:t>الوحدة الثالثة – الإيمان بالمكلائكة</a:t>
            </a:r>
            <a:endParaRPr lang="ar-SA" sz="2000" b="1" dirty="0">
              <a:solidFill>
                <a:schemeClr val="tx2">
                  <a:lumMod val="50000"/>
                </a:schemeClr>
              </a:solidFill>
              <a:effectLst>
                <a:outerShdw blurRad="38100" dist="38100" dir="2700000" algn="tl">
                  <a:srgbClr val="000000">
                    <a:alpha val="43137"/>
                  </a:srgbClr>
                </a:outerShdw>
              </a:effectLst>
            </a:endParaRPr>
          </a:p>
        </p:txBody>
      </p:sp>
      <p:sp>
        <p:nvSpPr>
          <p:cNvPr id="12" name="خماسي 11">
            <a:hlinkClick r:id="rId10" action="ppaction://hlinksldjump" highlightClick="1">
              <a:snd r:embed="rId5" name="click.wav"/>
            </a:hlinkClick>
          </p:cNvPr>
          <p:cNvSpPr/>
          <p:nvPr/>
        </p:nvSpPr>
        <p:spPr>
          <a:xfrm>
            <a:off x="4990576" y="4110397"/>
            <a:ext cx="2952328" cy="648072"/>
          </a:xfrm>
          <a:prstGeom prst="homePlate">
            <a:avLst/>
          </a:prstGeom>
          <a:gradFill flip="none" rotWithShape="1">
            <a:gsLst>
              <a:gs pos="0">
                <a:schemeClr val="accent5">
                  <a:tint val="66000"/>
                  <a:satMod val="160000"/>
                </a:schemeClr>
              </a:gs>
              <a:gs pos="50000">
                <a:schemeClr val="accent5">
                  <a:tint val="44500"/>
                  <a:satMod val="160000"/>
                </a:schemeClr>
              </a:gs>
              <a:gs pos="100000">
                <a:schemeClr val="accent5">
                  <a:tint val="23500"/>
                  <a:satMod val="160000"/>
                </a:schemeClr>
              </a:gs>
            </a:gsLst>
            <a:lin ang="2700000" scaled="1"/>
            <a:tileRect/>
          </a:gradFill>
        </p:spPr>
        <p:style>
          <a:lnRef idx="3">
            <a:schemeClr val="lt1"/>
          </a:lnRef>
          <a:fillRef idx="1">
            <a:schemeClr val="accent5"/>
          </a:fillRef>
          <a:effectRef idx="1">
            <a:schemeClr val="accent5"/>
          </a:effectRef>
          <a:fontRef idx="minor">
            <a:schemeClr val="lt1"/>
          </a:fontRef>
        </p:style>
        <p:txBody>
          <a:bodyPr rtlCol="1" anchor="ctr"/>
          <a:lstStyle/>
          <a:p>
            <a:pPr algn="ctr"/>
            <a:r>
              <a:rPr lang="ar-SA" sz="2000" b="1" dirty="0" smtClean="0">
                <a:solidFill>
                  <a:schemeClr val="tx2">
                    <a:lumMod val="50000"/>
                  </a:schemeClr>
                </a:solidFill>
                <a:effectLst>
                  <a:outerShdw blurRad="38100" dist="38100" dir="2700000" algn="tl">
                    <a:srgbClr val="000000">
                      <a:alpha val="43137"/>
                    </a:srgbClr>
                  </a:outerShdw>
                </a:effectLst>
              </a:rPr>
              <a:t>الوحدة الخامسة – الإيمان بالرسل</a:t>
            </a:r>
            <a:endParaRPr lang="ar-SA" sz="2000" b="1" dirty="0">
              <a:solidFill>
                <a:schemeClr val="tx2">
                  <a:lumMod val="50000"/>
                </a:schemeClr>
              </a:solidFill>
              <a:effectLst>
                <a:outerShdw blurRad="38100" dist="38100" dir="2700000" algn="tl">
                  <a:srgbClr val="000000">
                    <a:alpha val="43137"/>
                  </a:srgbClr>
                </a:outerShdw>
              </a:effectLst>
            </a:endParaRPr>
          </a:p>
        </p:txBody>
      </p:sp>
      <p:sp>
        <p:nvSpPr>
          <p:cNvPr id="19" name="مخطط انسيابي: محطة طرفية 18">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20" name="Picture 4" descr="C:\Documents and Settings\نور المعلم\My Documents\My Pictures\exit[1].png">
            <a:hlinkClick r:id="" action="ppaction://hlinkshowjump?jump=endshow"/>
          </p:cNvPr>
          <p:cNvPicPr>
            <a:picLocks noChangeAspect="1" noChangeArrowheads="1"/>
          </p:cNvPicPr>
          <p:nvPr/>
        </p:nvPicPr>
        <p:blipFill>
          <a:blip r:embed="rId11" cstate="print"/>
          <a:srcRect/>
          <a:stretch>
            <a:fillRect/>
          </a:stretch>
        </p:blipFill>
        <p:spPr bwMode="auto">
          <a:xfrm>
            <a:off x="214282" y="5286388"/>
            <a:ext cx="1571612" cy="1571612"/>
          </a:xfrm>
          <a:prstGeom prst="rect">
            <a:avLst/>
          </a:prstGeom>
          <a:noFill/>
        </p:spPr>
      </p:pic>
      <p:pic>
        <p:nvPicPr>
          <p:cNvPr id="21" name="Picture 5" descr="C:\Documents and Settings\نور المعلم\My Documents\My Pictures\Arrow-Left[1].png">
            <a:hlinkClick r:id="" action="ppaction://hlinkshowjump?jump=previousslide"/>
          </p:cNvPr>
          <p:cNvPicPr>
            <a:picLocks noChangeAspect="1" noChangeArrowheads="1"/>
          </p:cNvPicPr>
          <p:nvPr/>
        </p:nvPicPr>
        <p:blipFill>
          <a:blip r:embed="rId12" cstate="print"/>
          <a:srcRect/>
          <a:stretch>
            <a:fillRect/>
          </a:stretch>
        </p:blipFill>
        <p:spPr bwMode="auto">
          <a:xfrm>
            <a:off x="7215206" y="5500702"/>
            <a:ext cx="1811325" cy="1668449"/>
          </a:xfrm>
          <a:prstGeom prst="rect">
            <a:avLst/>
          </a:prstGeom>
          <a:noFill/>
        </p:spPr>
      </p:pic>
      <p:pic>
        <p:nvPicPr>
          <p:cNvPr id="22" name="Picture 9" descr="C:\Documents and Settings\نور المعلم\My Documents\My Pictures\Arrow-right[1].png">
            <a:hlinkClick r:id="" action="ppaction://hlinkshowjump?jump=nextslide"/>
          </p:cNvPr>
          <p:cNvPicPr>
            <a:picLocks noChangeAspect="1" noChangeArrowheads="1"/>
          </p:cNvPicPr>
          <p:nvPr/>
        </p:nvPicPr>
        <p:blipFill>
          <a:blip r:embed="rId13" cstate="print"/>
          <a:srcRect/>
          <a:stretch>
            <a:fillRect/>
          </a:stretch>
        </p:blipFill>
        <p:spPr bwMode="auto">
          <a:xfrm>
            <a:off x="1892304" y="5500702"/>
            <a:ext cx="1893878" cy="1679564"/>
          </a:xfrm>
          <a:prstGeom prst="rect">
            <a:avLst/>
          </a:prstGeom>
          <a:noFill/>
        </p:spPr>
      </p:pic>
      <p:pic>
        <p:nvPicPr>
          <p:cNvPr id="23" name="Picture 11" descr="C:\Documents and Settings\نور المعلم\My Documents\My Pictures\imagesCAPWGURK نسخ.PNG"/>
          <p:cNvPicPr>
            <a:picLocks noChangeAspect="1" noChangeArrowheads="1"/>
          </p:cNvPicPr>
          <p:nvPr/>
        </p:nvPicPr>
        <p:blipFill>
          <a:blip r:embed="rId14" cstate="print"/>
          <a:srcRect/>
          <a:stretch>
            <a:fillRect/>
          </a:stretch>
        </p:blipFill>
        <p:spPr bwMode="auto">
          <a:xfrm flipH="1">
            <a:off x="0" y="3857628"/>
            <a:ext cx="1285852" cy="1541469"/>
          </a:xfrm>
          <a:prstGeom prst="rect">
            <a:avLst/>
          </a:prstGeom>
          <a:noFill/>
        </p:spPr>
      </p:pic>
      <p:pic>
        <p:nvPicPr>
          <p:cNvPr id="24" name="Picture 13" descr="C:\Documents and Settings\نور المعلم\My Documents\My Pictures\10073850710[1] نسخ.PNG"/>
          <p:cNvPicPr>
            <a:picLocks noChangeAspect="1" noChangeArrowheads="1"/>
          </p:cNvPicPr>
          <p:nvPr/>
        </p:nvPicPr>
        <p:blipFill>
          <a:blip r:embed="rId15" cstate="print"/>
          <a:srcRect/>
          <a:stretch>
            <a:fillRect/>
          </a:stretch>
        </p:blipFill>
        <p:spPr bwMode="auto">
          <a:xfrm rot="1609454">
            <a:off x="-71601" y="2290741"/>
            <a:ext cx="1349501" cy="1587690"/>
          </a:xfrm>
          <a:prstGeom prst="rect">
            <a:avLst/>
          </a:prstGeom>
          <a:noFill/>
        </p:spPr>
      </p:pic>
      <p:pic>
        <p:nvPicPr>
          <p:cNvPr id="25" name="Picture 14" descr="C:\Documents and Settings\نور المعلم\My Documents\My Pictures\arch%20010[1] نسخ.PNG"/>
          <p:cNvPicPr>
            <a:picLocks noChangeAspect="1" noChangeArrowheads="1"/>
          </p:cNvPicPr>
          <p:nvPr/>
        </p:nvPicPr>
        <p:blipFill>
          <a:blip r:embed="rId16" cstate="print"/>
          <a:srcRect/>
          <a:stretch>
            <a:fillRect/>
          </a:stretch>
        </p:blipFill>
        <p:spPr bwMode="auto">
          <a:xfrm>
            <a:off x="-500098" y="857232"/>
            <a:ext cx="2266957" cy="1700218"/>
          </a:xfrm>
          <a:prstGeom prst="rect">
            <a:avLst/>
          </a:prstGeom>
          <a:noFill/>
        </p:spPr>
      </p:pic>
      <p:sp>
        <p:nvSpPr>
          <p:cNvPr id="30" name="شارة رتبة 29"/>
          <p:cNvSpPr/>
          <p:nvPr/>
        </p:nvSpPr>
        <p:spPr>
          <a:xfrm flipH="1">
            <a:off x="7683584" y="3736449"/>
            <a:ext cx="360040" cy="648072"/>
          </a:xfrm>
          <a:prstGeom prst="chevron">
            <a:avLst>
              <a:gd name="adj" fmla="val 85274"/>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solidFill>
                <a:schemeClr val="tx1"/>
              </a:solidFill>
            </a:endParaRPr>
          </a:p>
        </p:txBody>
      </p:sp>
      <p:sp>
        <p:nvSpPr>
          <p:cNvPr id="31" name="شارة رتبة 30"/>
          <p:cNvSpPr/>
          <p:nvPr/>
        </p:nvSpPr>
        <p:spPr>
          <a:xfrm flipH="1">
            <a:off x="7683584" y="2990081"/>
            <a:ext cx="360040" cy="648072"/>
          </a:xfrm>
          <a:prstGeom prst="chevron">
            <a:avLst>
              <a:gd name="adj" fmla="val 85274"/>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solidFill>
                <a:schemeClr val="tx1"/>
              </a:solidFill>
            </a:endParaRPr>
          </a:p>
        </p:txBody>
      </p:sp>
      <p:sp>
        <p:nvSpPr>
          <p:cNvPr id="32" name="شارة رتبة 31"/>
          <p:cNvSpPr/>
          <p:nvPr/>
        </p:nvSpPr>
        <p:spPr>
          <a:xfrm>
            <a:off x="1475656" y="3786361"/>
            <a:ext cx="432048" cy="648072"/>
          </a:xfrm>
          <a:prstGeom prst="chevron">
            <a:avLst>
              <a:gd name="adj" fmla="val 85274"/>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solidFill>
                <a:schemeClr val="tx1"/>
              </a:solidFill>
            </a:endParaRPr>
          </a:p>
        </p:txBody>
      </p:sp>
      <p:sp>
        <p:nvSpPr>
          <p:cNvPr id="41" name="شارة رتبة 40"/>
          <p:cNvSpPr/>
          <p:nvPr/>
        </p:nvSpPr>
        <p:spPr>
          <a:xfrm>
            <a:off x="1475656" y="4506441"/>
            <a:ext cx="432048" cy="648072"/>
          </a:xfrm>
          <a:prstGeom prst="chevron">
            <a:avLst>
              <a:gd name="adj" fmla="val 85274"/>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solidFill>
                <a:schemeClr val="tx1"/>
              </a:solidFill>
            </a:endParaRPr>
          </a:p>
        </p:txBody>
      </p:sp>
      <p:sp>
        <p:nvSpPr>
          <p:cNvPr id="43" name="شارة رتبة 42"/>
          <p:cNvSpPr/>
          <p:nvPr/>
        </p:nvSpPr>
        <p:spPr>
          <a:xfrm flipH="1">
            <a:off x="7668344" y="4547969"/>
            <a:ext cx="360040" cy="648072"/>
          </a:xfrm>
          <a:prstGeom prst="chevron">
            <a:avLst>
              <a:gd name="adj" fmla="val 85274"/>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solidFill>
                <a:schemeClr val="tx1"/>
              </a:solidFill>
            </a:endParaRPr>
          </a:p>
        </p:txBody>
      </p:sp>
      <p:sp>
        <p:nvSpPr>
          <p:cNvPr id="45" name="شارة رتبة 44"/>
          <p:cNvSpPr/>
          <p:nvPr/>
        </p:nvSpPr>
        <p:spPr>
          <a:xfrm>
            <a:off x="1517184" y="2933313"/>
            <a:ext cx="432048" cy="648072"/>
          </a:xfrm>
          <a:prstGeom prst="chevron">
            <a:avLst>
              <a:gd name="adj" fmla="val 85274"/>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solidFill>
                <a:schemeClr val="tx1"/>
              </a:solidFill>
            </a:endParaRPr>
          </a:p>
        </p:txBody>
      </p:sp>
      <p:sp>
        <p:nvSpPr>
          <p:cNvPr id="26" name="مستطيل 25"/>
          <p:cNvSpPr/>
          <p:nvPr/>
        </p:nvSpPr>
        <p:spPr>
          <a:xfrm>
            <a:off x="3062863" y="764704"/>
            <a:ext cx="3528392"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مادة التوحيد</a:t>
            </a:r>
            <a:endParaRPr lang="ar-SA"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7" name="مستطيل 26"/>
          <p:cNvSpPr/>
          <p:nvPr/>
        </p:nvSpPr>
        <p:spPr>
          <a:xfrm>
            <a:off x="3554309" y="1497558"/>
            <a:ext cx="2529859" cy="52322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28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الصف الثاني ثانوي</a:t>
            </a:r>
            <a:endParaRPr lang="ar-SA" sz="28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spd="med">
    <p:random/>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to="" calcmode="lin" valueType="num">
                                      <p:cBhvr>
                                        <p:cTn id="7" dur="1" fill="hold"/>
                                        <p:tgtEl>
                                          <p:spTgt spid="19"/>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 to="" calcmode="lin" valueType="num">
                                      <p:cBhvr>
                                        <p:cTn id="10" dur="1" fill="hold"/>
                                        <p:tgtEl>
                                          <p:spTgt spid="20"/>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to="" calcmode="lin" valueType="num">
                                      <p:cBhvr>
                                        <p:cTn id="13" dur="1" fill="hold"/>
                                        <p:tgtEl>
                                          <p:spTgt spid="21"/>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 to="" calcmode="lin" valueType="num">
                                      <p:cBhvr>
                                        <p:cTn id="16" dur="1" fill="hold"/>
                                        <p:tgtEl>
                                          <p:spTgt spid="22"/>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to="" calcmode="lin" valueType="num">
                                      <p:cBhvr>
                                        <p:cTn id="19" dur="1" fill="hold"/>
                                        <p:tgtEl>
                                          <p:spTgt spid="23"/>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 to="" calcmode="lin" valueType="num">
                                      <p:cBhvr>
                                        <p:cTn id="22" dur="1" fill="hold"/>
                                        <p:tgtEl>
                                          <p:spTgt spid="24"/>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 to="" calcmode="lin" valueType="num">
                                      <p:cBhvr>
                                        <p:cTn id="25" dur="1" fill="hold"/>
                                        <p:tgtEl>
                                          <p:spTgt spid="25"/>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to="" calcmode="lin" valueType="num">
                                      <p:cBhvr>
                                        <p:cTn id="28" dur="1" fill="hold"/>
                                        <p:tgtEl>
                                          <p:spTgt spid="6"/>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to="" calcmode="lin" valueType="num">
                                      <p:cBhvr>
                                        <p:cTn id="31" dur="1" fill="hold"/>
                                        <p:tgtEl>
                                          <p:spTgt spid="10"/>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to="" calcmode="lin" valueType="num">
                                      <p:cBhvr>
                                        <p:cTn id="34" dur="1" fill="hold"/>
                                        <p:tgtEl>
                                          <p:spTgt spid="5"/>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to="" calcmode="lin" valueType="num">
                                      <p:cBhvr>
                                        <p:cTn id="37" dur="1" fill="hold"/>
                                        <p:tgtEl>
                                          <p:spTgt spid="9"/>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 to="" calcmode="lin" valueType="num">
                                      <p:cBhvr>
                                        <p:cTn id="40" dur="1" fill="hold"/>
                                        <p:tgtEl>
                                          <p:spTgt spid="12"/>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 to="" calcmode="lin" valueType="num">
                                      <p:cBhvr>
                                        <p:cTn id="43" dur="1" fill="hold"/>
                                        <p:tgtEl>
                                          <p:spTgt spid="31"/>
                                        </p:tgtEl>
                                        <p:attrNameLst>
                                          <p:attrName/>
                                        </p:attrNameLst>
                                      </p:cBhvr>
                                    </p:anim>
                                  </p:childTnLst>
                                </p:cTn>
                              </p:par>
                              <p:par>
                                <p:cTn id="44" presetID="24" presetClass="entr" presetSubtype="0" fill="hold" grpId="1" nodeType="withEffect">
                                  <p:stCondLst>
                                    <p:cond delay="0"/>
                                  </p:stCondLst>
                                  <p:childTnLst>
                                    <p:set>
                                      <p:cBhvr>
                                        <p:cTn id="45" dur="1" fill="hold">
                                          <p:stCondLst>
                                            <p:cond delay="0"/>
                                          </p:stCondLst>
                                        </p:cTn>
                                        <p:tgtEl>
                                          <p:spTgt spid="9"/>
                                        </p:tgtEl>
                                        <p:attrNameLst>
                                          <p:attrName>style.visibility</p:attrName>
                                        </p:attrNameLst>
                                      </p:cBhvr>
                                      <p:to>
                                        <p:strVal val="visible"/>
                                      </p:to>
                                    </p:set>
                                    <p:anim to="" calcmode="lin" valueType="num">
                                      <p:cBhvr>
                                        <p:cTn id="46" dur="1" fill="hold"/>
                                        <p:tgtEl>
                                          <p:spTgt spid="9"/>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 to="" calcmode="lin" valueType="num">
                                      <p:cBhvr>
                                        <p:cTn id="49" dur="1" fill="hold"/>
                                        <p:tgtEl>
                                          <p:spTgt spid="30"/>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 to="" calcmode="lin" valueType="num">
                                      <p:cBhvr>
                                        <p:cTn id="52" dur="1" fill="hold"/>
                                        <p:tgtEl>
                                          <p:spTgt spid="32"/>
                                        </p:tgtEl>
                                        <p:attrNameLst>
                                          <p:attrName/>
                                        </p:attrNameLst>
                                      </p:cBhvr>
                                    </p:anim>
                                  </p:childTnLst>
                                </p:cTn>
                              </p:par>
                              <p:par>
                                <p:cTn id="53" presetID="24" presetClass="entr" presetSubtype="0"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to="" calcmode="lin" valueType="num">
                                      <p:cBhvr>
                                        <p:cTn id="55" dur="1" fill="hold"/>
                                        <p:tgtEl>
                                          <p:spTgt spid="41"/>
                                        </p:tgtEl>
                                        <p:attrNameLst>
                                          <p:attrName/>
                                        </p:attrNameLst>
                                      </p:cBhvr>
                                    </p:anim>
                                  </p:childTnLst>
                                </p:cTn>
                              </p:par>
                              <p:par>
                                <p:cTn id="56" presetID="24" presetClass="entr" presetSubtype="0"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 to="" calcmode="lin" valueType="num">
                                      <p:cBhvr>
                                        <p:cTn id="58" dur="1" fill="hold"/>
                                        <p:tgtEl>
                                          <p:spTgt spid="43"/>
                                        </p:tgtEl>
                                        <p:attrNameLst>
                                          <p:attrName/>
                                        </p:attrNameLst>
                                      </p:cBhvr>
                                    </p:anim>
                                  </p:childTnLst>
                                </p:cTn>
                              </p:par>
                              <p:par>
                                <p:cTn id="59" presetID="24" presetClass="entr" presetSubtype="0"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 to="" calcmode="lin" valueType="num">
                                      <p:cBhvr>
                                        <p:cTn id="61" dur="1" fill="hold"/>
                                        <p:tgtEl>
                                          <p:spTgt spid="45"/>
                                        </p:tgtEl>
                                        <p:attrNameLst>
                                          <p:attrName/>
                                        </p:attrNameLst>
                                      </p:cBhvr>
                                    </p:anim>
                                  </p:childTnLst>
                                </p:cTn>
                              </p:par>
                              <p:par>
                                <p:cTn id="62" presetID="24" presetClass="entr" presetSubtype="0"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 to="" calcmode="lin" valueType="num">
                                      <p:cBhvr>
                                        <p:cTn id="64" dur="1" fill="hold"/>
                                        <p:tgtEl>
                                          <p:spTgt spid="26"/>
                                        </p:tgtEl>
                                        <p:attrNameLst>
                                          <p:attrName/>
                                        </p:attrNameLst>
                                      </p:cBhvr>
                                    </p:anim>
                                  </p:childTnLst>
                                </p:cTn>
                              </p:par>
                              <p:par>
                                <p:cTn id="65" presetID="24"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to="" calcmode="lin" valueType="num">
                                      <p:cBhvr>
                                        <p:cTn id="67" dur="1" fill="hold"/>
                                        <p:tgtEl>
                                          <p:spTgt spid="2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9" grpId="1" animBg="1"/>
      <p:bldP spid="10" grpId="0" animBg="1"/>
      <p:bldP spid="12" grpId="0" animBg="1"/>
      <p:bldP spid="19" grpId="0" animBg="1"/>
      <p:bldP spid="30" grpId="0" animBg="1"/>
      <p:bldP spid="31" grpId="0" animBg="1"/>
      <p:bldP spid="32" grpId="0" animBg="1"/>
      <p:bldP spid="41" grpId="0" animBg="1"/>
      <p:bldP spid="43" grpId="0" animBg="1"/>
      <p:bldP spid="45" grpId="0" animBg="1"/>
      <p:bldP spid="26"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2"/>
          <p:cNvGrpSpPr/>
          <p:nvPr/>
        </p:nvGrpSpPr>
        <p:grpSpPr>
          <a:xfrm>
            <a:off x="2271143" y="2"/>
            <a:ext cx="4457700" cy="1179698"/>
            <a:chOff x="2274540" y="0"/>
            <a:chExt cx="4457700" cy="845423"/>
          </a:xfrm>
        </p:grpSpPr>
        <p:pic>
          <p:nvPicPr>
            <p:cNvPr id="8" name="صورة 7"/>
            <p:cNvPicPr>
              <a:picLocks noChangeAspect="1"/>
            </p:cNvPicPr>
            <p:nvPr/>
          </p:nvPicPr>
          <p:blipFill>
            <a:blip r:embed="rId4">
              <a:extLst>
                <a:ext uri="{BEBA8EAE-BF5A-486C-A8C5-ECC9F3942E4B}">
                  <a14:imgProps xmlns:a14="http://schemas.microsoft.com/office/drawing/2010/main" xmlns="">
                    <a14:imgLayer r:embed="">
                      <a14:imgEffect>
                        <a14:sharpenSoften amount="50000"/>
                      </a14:imgEffect>
                    </a14:imgLayer>
                  </a14:imgProps>
                </a:ext>
                <a:ext uri="{28A0092B-C50C-407E-A947-70E740481C1C}">
                  <a14:useLocalDpi xmlns:a14="http://schemas.microsoft.com/office/drawing/2010/main" xmlns="" val="0"/>
                </a:ext>
              </a:extLst>
            </a:blip>
            <a:stretch>
              <a:fillRect/>
            </a:stretch>
          </p:blipFill>
          <p:spPr>
            <a:xfrm>
              <a:off x="2274540" y="0"/>
              <a:ext cx="4457700" cy="845423"/>
            </a:xfrm>
            <a:prstGeom prst="downArrowCallout">
              <a:avLst/>
            </a:prstGeom>
            <a:scene3d>
              <a:camera prst="orthographicFront"/>
              <a:lightRig rig="threePt" dir="t"/>
            </a:scene3d>
            <a:sp3d>
              <a:bevelT prst="slope"/>
            </a:sp3d>
          </p:spPr>
          <p:style>
            <a:lnRef idx="2">
              <a:schemeClr val="dk1"/>
            </a:lnRef>
            <a:fillRef idx="1">
              <a:schemeClr val="lt1"/>
            </a:fillRef>
            <a:effectRef idx="0">
              <a:schemeClr val="dk1"/>
            </a:effectRef>
            <a:fontRef idx="minor">
              <a:schemeClr val="dk1"/>
            </a:fontRef>
          </p:style>
        </p:pic>
        <p:sp>
          <p:nvSpPr>
            <p:cNvPr id="9" name="مستطيل 8"/>
            <p:cNvSpPr/>
            <p:nvPr/>
          </p:nvSpPr>
          <p:spPr>
            <a:xfrm>
              <a:off x="3011641" y="116632"/>
              <a:ext cx="2919389" cy="675777"/>
            </a:xfrm>
            <a:prstGeom prst="downArrowCallout">
              <a:avLst/>
            </a:prstGeom>
            <a:scene3d>
              <a:camera prst="orthographicFront"/>
              <a:lightRig rig="threePt" dir="t"/>
            </a:scene3d>
            <a:sp3d>
              <a:bevelT prst="slope"/>
            </a:sp3d>
          </p:spPr>
          <p:txBody>
            <a:bodyPr wrap="none">
              <a:spAutoFit/>
            </a:bodyPr>
            <a:lstStyle/>
            <a:p>
              <a:pPr algn="ctr"/>
              <a:r>
                <a:rPr lang="ar-SA" sz="3400" b="1" dirty="0">
                  <a:ln w="10541" cmpd="sng">
                    <a:solidFill>
                      <a:schemeClr val="accent1">
                        <a:shade val="88000"/>
                        <a:satMod val="110000"/>
                      </a:schemeClr>
                    </a:solidFill>
                    <a:prstDash val="solid"/>
                  </a:ln>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rPr>
                <a:t>استراتيجية </a:t>
              </a:r>
              <a:r>
                <a:rPr lang="ar-SA" sz="3400" b="1" dirty="0" smtClean="0">
                  <a:ln w="10541" cmpd="sng">
                    <a:solidFill>
                      <a:schemeClr val="accent1">
                        <a:shade val="88000"/>
                        <a:satMod val="110000"/>
                      </a:schemeClr>
                    </a:solidFill>
                    <a:prstDash val="solid"/>
                  </a:ln>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rPr>
                <a:t>لعب الأدوار</a:t>
              </a:r>
              <a:endParaRPr lang="ar-EG" sz="3400" b="1" dirty="0">
                <a:ln w="10541" cmpd="sng">
                  <a:solidFill>
                    <a:schemeClr val="accent1">
                      <a:shade val="88000"/>
                      <a:satMod val="110000"/>
                    </a:schemeClr>
                  </a:solidFill>
                  <a:prstDash val="solid"/>
                </a:ln>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p:txBody>
        </p:sp>
      </p:grpSp>
      <p:pic>
        <p:nvPicPr>
          <p:cNvPr id="15" name="صورة 14">
            <a:hlinkClick r:id="" action="ppaction://hlinkshowjump?jump=nextslide"/>
          </p:cNvPr>
          <p:cNvPicPr>
            <a:picLocks noChangeAspect="1"/>
          </p:cNvPicPr>
          <p:nvPr/>
        </p:nvPicPr>
        <p:blipFill>
          <a:blip r:embed="rId5" cstate="print">
            <a:extLst>
              <a:ext uri="{BEBA8EAE-BF5A-486C-A8C5-ECC9F3942E4B}">
                <a14:imgProps xmlns:a14="http://schemas.microsoft.com/office/drawing/2010/main" xmlns="">
                  <a14:imgLayer r:embed="">
                    <a14:imgEffect>
                      <a14:sharpenSoften amount="50000"/>
                    </a14:imgEffect>
                    <a14:imgEffect>
                      <a14:brightnessContrast bright="20000" contrast="-40000"/>
                    </a14:imgEffect>
                  </a14:imgLayer>
                </a14:imgProps>
              </a:ext>
              <a:ext uri="{28A0092B-C50C-407E-A947-70E740481C1C}">
                <a14:useLocalDpi xmlns:a14="http://schemas.microsoft.com/office/drawing/2010/main" xmlns="" val="0"/>
              </a:ext>
            </a:extLst>
          </a:blip>
          <a:stretch>
            <a:fillRect/>
          </a:stretch>
        </p:blipFill>
        <p:spPr>
          <a:xfrm rot="16200000" flipH="1" flipV="1">
            <a:off x="2203246" y="5809106"/>
            <a:ext cx="1011187" cy="953342"/>
          </a:xfrm>
          <a:prstGeom prst="rect">
            <a:avLst/>
          </a:prstGeom>
        </p:spPr>
      </p:pic>
      <p:pic>
        <p:nvPicPr>
          <p:cNvPr id="20" name="صورة 19">
            <a:hlinkClick r:id="" action="ppaction://hlinkshowjump?jump=endshow"/>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69655" y="5860616"/>
            <a:ext cx="909360" cy="964536"/>
          </a:xfrm>
          <a:prstGeom prst="rect">
            <a:avLst/>
          </a:prstGeom>
        </p:spPr>
      </p:pic>
      <p:grpSp>
        <p:nvGrpSpPr>
          <p:cNvPr id="4" name="مجموعة 3"/>
          <p:cNvGrpSpPr/>
          <p:nvPr/>
        </p:nvGrpSpPr>
        <p:grpSpPr>
          <a:xfrm>
            <a:off x="692804" y="1196754"/>
            <a:ext cx="7635242" cy="4464495"/>
            <a:chOff x="810196" y="1319476"/>
            <a:chExt cx="8928991" cy="4922313"/>
          </a:xfrm>
        </p:grpSpPr>
        <p:grpSp>
          <p:nvGrpSpPr>
            <p:cNvPr id="5" name="مجموعة 1"/>
            <p:cNvGrpSpPr/>
            <p:nvPr/>
          </p:nvGrpSpPr>
          <p:grpSpPr>
            <a:xfrm>
              <a:off x="810196" y="1319476"/>
              <a:ext cx="8928991" cy="4922313"/>
              <a:chOff x="1052023" y="1319476"/>
              <a:chExt cx="8420936" cy="4922313"/>
            </a:xfrm>
          </p:grpSpPr>
          <p:pic>
            <p:nvPicPr>
              <p:cNvPr id="14" name="صورة 13"/>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1052023" y="1319476"/>
                <a:ext cx="8420936" cy="4922313"/>
              </a:xfrm>
              <a:prstGeom prst="rect">
                <a:avLst/>
              </a:prstGeom>
            </p:spPr>
          </p:pic>
          <p:pic>
            <p:nvPicPr>
              <p:cNvPr id="1026" name="Picture 2"/>
              <p:cNvPicPr>
                <a:picLocks noChangeAspect="1" noChangeArrowheads="1"/>
              </p:cNvPicPr>
              <p:nvPr/>
            </p:nvPicPr>
            <p:blipFill>
              <a:blip r:embed="rId8">
                <a:extLst>
                  <a:ext uri="{BEBA8EAE-BF5A-486C-A8C5-ECC9F3942E4B}">
                    <a14:imgProps xmlns:a14="http://schemas.microsoft.com/office/drawing/2010/main" xmlns="">
                      <a14:imgLayer r:embed="">
                        <a14:imgEffect>
                          <a14:sharpenSoften amount="50000"/>
                        </a14:imgEffect>
                        <a14:imgEffect>
                          <a14:brightnessContrast contrast="40000"/>
                        </a14:imgEffect>
                      </a14:imgLayer>
                    </a14:imgProps>
                  </a:ext>
                  <a:ext uri="{28A0092B-C50C-407E-A947-70E740481C1C}">
                    <a14:useLocalDpi xmlns:a14="http://schemas.microsoft.com/office/drawing/2010/main" xmlns="" val="0"/>
                  </a:ext>
                </a:extLst>
              </a:blip>
              <a:srcRect/>
              <a:stretch>
                <a:fillRect/>
              </a:stretch>
            </p:blipFill>
            <p:spPr bwMode="auto">
              <a:xfrm>
                <a:off x="5398312" y="1509141"/>
                <a:ext cx="3805749" cy="450373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
          <p:nvSpPr>
            <p:cNvPr id="3" name="مستطيل 2"/>
            <p:cNvSpPr/>
            <p:nvPr/>
          </p:nvSpPr>
          <p:spPr>
            <a:xfrm>
              <a:off x="1026220" y="1509141"/>
              <a:ext cx="4392487" cy="4503738"/>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pPr marL="400736" indent="-400736">
                <a:buBlip>
                  <a:blip r:embed="rId9"/>
                </a:buBlip>
              </a:pPr>
              <a:r>
                <a:rPr lang="ar-SA" sz="2100" b="1" dirty="0" smtClean="0">
                  <a:solidFill>
                    <a:srgbClr val="002060"/>
                  </a:solidFill>
                </a:rPr>
                <a:t>يقسم الطلاب إلي مجموعتين </a:t>
              </a:r>
            </a:p>
            <a:p>
              <a:pPr marL="400736" indent="-400736">
                <a:buBlip>
                  <a:blip r:embed="rId9"/>
                </a:buBlip>
              </a:pPr>
              <a:r>
                <a:rPr lang="ar-SA" sz="2100" b="1" dirty="0" smtClean="0">
                  <a:solidFill>
                    <a:srgbClr val="0070C0"/>
                  </a:solidFill>
                </a:rPr>
                <a:t>مجموعة المتقمصين للأدوار </a:t>
              </a:r>
            </a:p>
            <a:p>
              <a:pPr marL="400736" indent="-400736">
                <a:buBlip>
                  <a:blip r:embed="rId9"/>
                </a:buBlip>
              </a:pPr>
              <a:r>
                <a:rPr lang="ar-SA" sz="2100" b="1" dirty="0" smtClean="0">
                  <a:solidFill>
                    <a:schemeClr val="accent4">
                      <a:lumMod val="50000"/>
                    </a:schemeClr>
                  </a:solidFill>
                </a:rPr>
                <a:t>مجموعة الملاحظين والمناقشين بنفس الوقت</a:t>
              </a:r>
            </a:p>
            <a:p>
              <a:pPr marL="400736" indent="-400736">
                <a:buBlip>
                  <a:blip r:embed="rId9"/>
                </a:buBlip>
              </a:pPr>
              <a:r>
                <a:rPr lang="ar-SA" sz="2100" b="1" dirty="0" smtClean="0">
                  <a:solidFill>
                    <a:srgbClr val="FF0000"/>
                  </a:solidFill>
                </a:rPr>
                <a:t>دور مجموعة المتقمصين هو تقمص الدور حسب الظاهرة المستهدفة وتشخص الشخصيات وتحاكي تصرفاتها </a:t>
              </a:r>
            </a:p>
            <a:p>
              <a:pPr marL="400736" indent="-400736">
                <a:buBlip>
                  <a:blip r:embed="rId9"/>
                </a:buBlip>
              </a:pPr>
              <a:r>
                <a:rPr lang="ar-SA" sz="2100" b="1" dirty="0" smtClean="0">
                  <a:solidFill>
                    <a:schemeClr val="accent2">
                      <a:lumMod val="50000"/>
                    </a:schemeClr>
                  </a:solidFill>
                </a:rPr>
                <a:t>نستبدل بعد ذلك المجاميع بحيث تقوم مجموعة الملاحظين بالتقمص والعكس </a:t>
              </a:r>
            </a:p>
            <a:p>
              <a:pPr marL="400736" indent="-400736">
                <a:buBlip>
                  <a:blip r:embed="rId9"/>
                </a:buBlip>
              </a:pPr>
              <a:r>
                <a:rPr lang="ar-SA" sz="2100" b="1" dirty="0" smtClean="0">
                  <a:solidFill>
                    <a:srgbClr val="7030A0"/>
                  </a:solidFill>
                </a:rPr>
                <a:t>تجتمع المجاميع ويتم تدوين النتائج في ضوء أهداف الدرس </a:t>
              </a:r>
              <a:endParaRPr lang="ar-SA" sz="2100" b="1" dirty="0">
                <a:solidFill>
                  <a:srgbClr val="7030A0"/>
                </a:solidFill>
              </a:endParaRPr>
            </a:p>
          </p:txBody>
        </p:sp>
      </p:grpSp>
    </p:spTree>
    <p:custDataLst>
      <p:tags r:id="rId1"/>
    </p:custDataLst>
    <p:extLst>
      <p:ext uri="{BB962C8B-B14F-4D97-AF65-F5344CB8AC3E}">
        <p14:creationId xmlns:p14="http://schemas.microsoft.com/office/powerpoint/2010/main" xmlns="" val="2506112938"/>
      </p:ext>
    </p:extLst>
  </p:cSld>
  <p:clrMapOvr>
    <a:masterClrMapping/>
  </p:clrMapOvr>
  <p:transition spd="slow">
    <p:cover dir="r"/>
    <p:sndAc>
      <p:stSnd>
        <p:snd r:embed="rId3"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par>
                                <p:cTn id="15" presetID="2" presetClass="entr" presetSubtype="4"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مستطيل مستدير الزوايا 14"/>
          <p:cNvSpPr/>
          <p:nvPr/>
        </p:nvSpPr>
        <p:spPr>
          <a:xfrm>
            <a:off x="1475656" y="2492896"/>
            <a:ext cx="5616624" cy="936104"/>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a:p>
        </p:txBody>
      </p:sp>
      <p:sp>
        <p:nvSpPr>
          <p:cNvPr id="4" name="مخطط انسيابي: محطة طرفية 3">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5" name="Picture 4" descr="C:\Documents and Settings\نور المعلم\My Documents\My Pictures\exit[1].png">
            <a:hlinkClick r:id="" action="ppaction://hlinkshowjump?jump=endshow"/>
          </p:cNvPr>
          <p:cNvPicPr>
            <a:picLocks noChangeAspect="1" noChangeArrowheads="1"/>
          </p:cNvPicPr>
          <p:nvPr/>
        </p:nvPicPr>
        <p:blipFill>
          <a:blip r:embed="rId3" cstate="print"/>
          <a:srcRect/>
          <a:stretch>
            <a:fillRect/>
          </a:stretch>
        </p:blipFill>
        <p:spPr bwMode="auto">
          <a:xfrm>
            <a:off x="214282" y="5286388"/>
            <a:ext cx="1571612" cy="1571612"/>
          </a:xfrm>
          <a:prstGeom prst="rect">
            <a:avLst/>
          </a:prstGeom>
          <a:noFill/>
        </p:spPr>
      </p:pic>
      <p:pic>
        <p:nvPicPr>
          <p:cNvPr id="6" name="Picture 5" descr="C:\Documents and Settings\نور المعلم\My Documents\My Pictures\Arrow-Left[1].png">
            <a:hlinkClick r:id="" action="ppaction://hlinkshowjump?jump=previousslide"/>
          </p:cNvPr>
          <p:cNvPicPr>
            <a:picLocks noChangeAspect="1" noChangeArrowheads="1"/>
          </p:cNvPicPr>
          <p:nvPr/>
        </p:nvPicPr>
        <p:blipFill>
          <a:blip r:embed="rId4" cstate="print"/>
          <a:srcRect/>
          <a:stretch>
            <a:fillRect/>
          </a:stretch>
        </p:blipFill>
        <p:spPr bwMode="auto">
          <a:xfrm>
            <a:off x="7215206" y="5500702"/>
            <a:ext cx="1811325" cy="1668449"/>
          </a:xfrm>
          <a:prstGeom prst="rect">
            <a:avLst/>
          </a:prstGeom>
          <a:noFill/>
        </p:spPr>
      </p:pic>
      <p:pic>
        <p:nvPicPr>
          <p:cNvPr id="7" name="Picture 9" descr="C:\Documents and Settings\نور المعلم\My Documents\My Pictures\Arrow-right[1].png">
            <a:hlinkClick r:id="" action="ppaction://hlinkshowjump?jump=nextslide"/>
          </p:cNvPr>
          <p:cNvPicPr>
            <a:picLocks noChangeAspect="1" noChangeArrowheads="1"/>
          </p:cNvPicPr>
          <p:nvPr/>
        </p:nvPicPr>
        <p:blipFill>
          <a:blip r:embed="rId5" cstate="print"/>
          <a:srcRect/>
          <a:stretch>
            <a:fillRect/>
          </a:stretch>
        </p:blipFill>
        <p:spPr bwMode="auto">
          <a:xfrm>
            <a:off x="1892304" y="5500702"/>
            <a:ext cx="1893878" cy="1679564"/>
          </a:xfrm>
          <a:prstGeom prst="rect">
            <a:avLst/>
          </a:prstGeom>
          <a:noFill/>
        </p:spPr>
      </p:pic>
      <p:pic>
        <p:nvPicPr>
          <p:cNvPr id="8" name="Picture 11" descr="C:\Documents and Settings\نور المعلم\My Documents\My Pictures\imagesCAPWGURK نسخ.PNG"/>
          <p:cNvPicPr>
            <a:picLocks noChangeAspect="1" noChangeArrowheads="1"/>
          </p:cNvPicPr>
          <p:nvPr/>
        </p:nvPicPr>
        <p:blipFill>
          <a:blip r:embed="rId6" cstate="print"/>
          <a:srcRect/>
          <a:stretch>
            <a:fillRect/>
          </a:stretch>
        </p:blipFill>
        <p:spPr bwMode="auto">
          <a:xfrm flipH="1">
            <a:off x="0" y="3857628"/>
            <a:ext cx="1285852" cy="1541469"/>
          </a:xfrm>
          <a:prstGeom prst="rect">
            <a:avLst/>
          </a:prstGeom>
          <a:noFill/>
        </p:spPr>
      </p:pic>
      <p:pic>
        <p:nvPicPr>
          <p:cNvPr id="9" name="Picture 13" descr="C:\Documents and Settings\نور المعلم\My Documents\My Pictures\10073850710[1] نسخ.PNG"/>
          <p:cNvPicPr>
            <a:picLocks noChangeAspect="1" noChangeArrowheads="1"/>
          </p:cNvPicPr>
          <p:nvPr/>
        </p:nvPicPr>
        <p:blipFill>
          <a:blip r:embed="rId7" cstate="print"/>
          <a:srcRect/>
          <a:stretch>
            <a:fillRect/>
          </a:stretch>
        </p:blipFill>
        <p:spPr bwMode="auto">
          <a:xfrm rot="1609454">
            <a:off x="-71601" y="2290741"/>
            <a:ext cx="1349501" cy="1587690"/>
          </a:xfrm>
          <a:prstGeom prst="rect">
            <a:avLst/>
          </a:prstGeom>
          <a:noFill/>
        </p:spPr>
      </p:pic>
      <p:pic>
        <p:nvPicPr>
          <p:cNvPr id="10" name="Picture 14" descr="C:\Documents and Settings\نور المعلم\My Documents\My Pictures\arch%20010[1] نسخ.PNG"/>
          <p:cNvPicPr>
            <a:picLocks noChangeAspect="1" noChangeArrowheads="1"/>
          </p:cNvPicPr>
          <p:nvPr/>
        </p:nvPicPr>
        <p:blipFill>
          <a:blip r:embed="rId8" cstate="print"/>
          <a:srcRect/>
          <a:stretch>
            <a:fillRect/>
          </a:stretch>
        </p:blipFill>
        <p:spPr bwMode="auto">
          <a:xfrm>
            <a:off x="-500098" y="857232"/>
            <a:ext cx="2266957" cy="1700218"/>
          </a:xfrm>
          <a:prstGeom prst="rect">
            <a:avLst/>
          </a:prstGeom>
          <a:noFill/>
        </p:spPr>
      </p:pic>
      <p:sp>
        <p:nvSpPr>
          <p:cNvPr id="11" name="مربع نص 10"/>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الثانية – الإيمان بالله تعالى</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sp>
        <p:nvSpPr>
          <p:cNvPr id="12" name="شريط إلى الأعلى 11"/>
          <p:cNvSpPr/>
          <p:nvPr/>
        </p:nvSpPr>
        <p:spPr>
          <a:xfrm>
            <a:off x="2483768" y="476672"/>
            <a:ext cx="5976664" cy="720080"/>
          </a:xfrm>
          <a:prstGeom prst="ribbon2">
            <a:avLst>
              <a:gd name="adj1" fmla="val 16667"/>
              <a:gd name="adj2" fmla="val 72409"/>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800" b="1" dirty="0" smtClean="0">
                <a:solidFill>
                  <a:srgbClr val="002060"/>
                </a:solidFill>
                <a:latin typeface="ae_AlBattar" pitchFamily="18" charset="-78"/>
                <a:cs typeface="ae_AlBattar" pitchFamily="18" charset="-78"/>
              </a:rPr>
              <a:t>الركن الأول : الإيمان بالله تعالى</a:t>
            </a:r>
            <a:endParaRPr lang="ar-SA" sz="2800" b="1" dirty="0">
              <a:solidFill>
                <a:srgbClr val="002060"/>
              </a:solidFill>
              <a:latin typeface="ae_AlBattar" pitchFamily="18" charset="-78"/>
              <a:cs typeface="ae_AlBattar" pitchFamily="18" charset="-78"/>
            </a:endParaRPr>
          </a:p>
        </p:txBody>
      </p:sp>
      <p:sp>
        <p:nvSpPr>
          <p:cNvPr id="13" name="مربع نص 12"/>
          <p:cNvSpPr txBox="1"/>
          <p:nvPr/>
        </p:nvSpPr>
        <p:spPr>
          <a:xfrm>
            <a:off x="1979712" y="1484784"/>
            <a:ext cx="5760640" cy="523220"/>
          </a:xfrm>
          <a:prstGeom prst="rect">
            <a:avLst/>
          </a:prstGeom>
          <a:noFill/>
        </p:spPr>
        <p:txBody>
          <a:bodyPr wrap="square" rtlCol="1">
            <a:spAutoFit/>
          </a:bodyPr>
          <a:lstStyle/>
          <a:p>
            <a:r>
              <a:rPr lang="ar-SA" sz="2800" dirty="0" smtClean="0"/>
              <a:t>هو الاعتقاد الجازم بأن الله وحده هو الرب المعبود</a:t>
            </a:r>
            <a:endParaRPr lang="ar-SA" sz="2800" dirty="0"/>
          </a:p>
        </p:txBody>
      </p:sp>
      <p:sp>
        <p:nvSpPr>
          <p:cNvPr id="14" name="شكل بيضاوي 13"/>
          <p:cNvSpPr/>
          <p:nvPr/>
        </p:nvSpPr>
        <p:spPr>
          <a:xfrm>
            <a:off x="5868144" y="2132856"/>
            <a:ext cx="2160240" cy="7920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effectLst>
                  <a:outerShdw blurRad="38100" dist="38100" dir="2700000" algn="tl">
                    <a:srgbClr val="000000">
                      <a:alpha val="43137"/>
                    </a:srgbClr>
                  </a:outerShdw>
                </a:effectLst>
              </a:rPr>
              <a:t>وهو يقتضي</a:t>
            </a:r>
            <a:endParaRPr lang="ar-SA" sz="2400" b="1" dirty="0">
              <a:effectLst>
                <a:outerShdw blurRad="38100" dist="38100" dir="2700000" algn="tl">
                  <a:srgbClr val="000000">
                    <a:alpha val="43137"/>
                  </a:srgbClr>
                </a:outerShdw>
              </a:effectLst>
            </a:endParaRPr>
          </a:p>
        </p:txBody>
      </p:sp>
      <p:sp>
        <p:nvSpPr>
          <p:cNvPr id="16" name="مربع نص 15"/>
          <p:cNvSpPr txBox="1"/>
          <p:nvPr/>
        </p:nvSpPr>
        <p:spPr>
          <a:xfrm>
            <a:off x="1691680" y="2780928"/>
            <a:ext cx="4104456" cy="461665"/>
          </a:xfrm>
          <a:prstGeom prst="rect">
            <a:avLst/>
          </a:prstGeom>
          <a:noFill/>
        </p:spPr>
        <p:txBody>
          <a:bodyPr wrap="square" rtlCol="1">
            <a:spAutoFit/>
          </a:bodyPr>
          <a:lstStyle/>
          <a:p>
            <a:r>
              <a:rPr lang="ar-SA" sz="2400" b="1" dirty="0" smtClean="0">
                <a:solidFill>
                  <a:srgbClr val="002060"/>
                </a:solidFill>
              </a:rPr>
              <a:t>1- استشعار عظمة الله تعالى وقدرته</a:t>
            </a:r>
            <a:endParaRPr lang="ar-SA" sz="2400" b="1" dirty="0">
              <a:solidFill>
                <a:srgbClr val="002060"/>
              </a:solidFill>
            </a:endParaRPr>
          </a:p>
        </p:txBody>
      </p:sp>
      <p:sp>
        <p:nvSpPr>
          <p:cNvPr id="17" name="مربع نص 16"/>
          <p:cNvSpPr txBox="1"/>
          <p:nvPr/>
        </p:nvSpPr>
        <p:spPr>
          <a:xfrm>
            <a:off x="1259632" y="2564904"/>
            <a:ext cx="4752528" cy="830997"/>
          </a:xfrm>
          <a:prstGeom prst="rect">
            <a:avLst/>
          </a:prstGeom>
          <a:noFill/>
        </p:spPr>
        <p:txBody>
          <a:bodyPr wrap="square" rtlCol="1">
            <a:spAutoFit/>
          </a:bodyPr>
          <a:lstStyle/>
          <a:p>
            <a:r>
              <a:rPr lang="ar-SA" sz="2400" b="1" dirty="0" smtClean="0">
                <a:solidFill>
                  <a:srgbClr val="002060"/>
                </a:solidFill>
              </a:rPr>
              <a:t>2- تعلق القلوب بفاطرها وخالقها واستحضار الافتقار إليه ,وإخلاص العبادة له</a:t>
            </a:r>
            <a:endParaRPr lang="ar-SA" sz="2400" b="1" dirty="0">
              <a:solidFill>
                <a:srgbClr val="002060"/>
              </a:solidFill>
            </a:endParaRPr>
          </a:p>
        </p:txBody>
      </p:sp>
      <p:sp>
        <p:nvSpPr>
          <p:cNvPr id="18" name="مربع نص 17"/>
          <p:cNvSpPr txBox="1"/>
          <p:nvPr/>
        </p:nvSpPr>
        <p:spPr>
          <a:xfrm>
            <a:off x="1547664" y="2708920"/>
            <a:ext cx="4104456" cy="461665"/>
          </a:xfrm>
          <a:prstGeom prst="rect">
            <a:avLst/>
          </a:prstGeom>
          <a:noFill/>
        </p:spPr>
        <p:txBody>
          <a:bodyPr wrap="square" rtlCol="1">
            <a:spAutoFit/>
          </a:bodyPr>
          <a:lstStyle/>
          <a:p>
            <a:r>
              <a:rPr lang="ar-SA" sz="2400" b="1" dirty="0" smtClean="0">
                <a:solidFill>
                  <a:srgbClr val="002060"/>
                </a:solidFill>
              </a:rPr>
              <a:t>3- تقوى الله</a:t>
            </a:r>
            <a:endParaRPr lang="ar-SA" sz="2400" b="1" dirty="0">
              <a:solidFill>
                <a:srgbClr val="002060"/>
              </a:solidFill>
            </a:endParaRPr>
          </a:p>
        </p:txBody>
      </p:sp>
      <p:sp>
        <p:nvSpPr>
          <p:cNvPr id="20" name="خماسي 19"/>
          <p:cNvSpPr/>
          <p:nvPr/>
        </p:nvSpPr>
        <p:spPr>
          <a:xfrm flipH="1">
            <a:off x="2915816" y="3573016"/>
            <a:ext cx="5184576" cy="720080"/>
          </a:xfrm>
          <a:prstGeom prst="homePlate">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800" b="1" dirty="0" smtClean="0">
                <a:solidFill>
                  <a:schemeClr val="accent3">
                    <a:lumMod val="50000"/>
                  </a:schemeClr>
                </a:solidFill>
                <a:effectLst>
                  <a:outerShdw blurRad="38100" dist="38100" dir="2700000" algn="tl">
                    <a:srgbClr val="000000">
                      <a:alpha val="43137"/>
                    </a:srgbClr>
                  </a:outerShdw>
                </a:effectLst>
              </a:rPr>
              <a:t>من لوازم الإيمان بالله وثمراته</a:t>
            </a:r>
            <a:endParaRPr lang="ar-SA" sz="2800" b="1" dirty="0">
              <a:solidFill>
                <a:schemeClr val="accent3">
                  <a:lumMod val="50000"/>
                </a:schemeClr>
              </a:solidFill>
              <a:effectLst>
                <a:outerShdw blurRad="38100" dist="38100" dir="2700000" algn="tl">
                  <a:srgbClr val="000000">
                    <a:alpha val="43137"/>
                  </a:srgbClr>
                </a:outerShdw>
              </a:effectLst>
            </a:endParaRPr>
          </a:p>
        </p:txBody>
      </p:sp>
      <p:sp>
        <p:nvSpPr>
          <p:cNvPr id="21" name="مخطط انسيابي: محطة طرفية 20"/>
          <p:cNvSpPr/>
          <p:nvPr/>
        </p:nvSpPr>
        <p:spPr>
          <a:xfrm>
            <a:off x="1619672" y="4581128"/>
            <a:ext cx="6120680" cy="792088"/>
          </a:xfrm>
          <a:prstGeom prst="flowChartTerminator">
            <a:avLst/>
          </a:prstGeom>
          <a:noFill/>
        </p:spPr>
        <p:style>
          <a:lnRef idx="2">
            <a:schemeClr val="accent3"/>
          </a:lnRef>
          <a:fillRef idx="1">
            <a:schemeClr val="lt1"/>
          </a:fillRef>
          <a:effectRef idx="0">
            <a:schemeClr val="accent3"/>
          </a:effectRef>
          <a:fontRef idx="minor">
            <a:schemeClr val="dk1"/>
          </a:fontRef>
        </p:style>
        <p:txBody>
          <a:bodyPr rtlCol="1" anchor="ctr"/>
          <a:lstStyle/>
          <a:p>
            <a:pPr algn="ctr"/>
            <a:endParaRPr lang="ar-SA"/>
          </a:p>
        </p:txBody>
      </p:sp>
      <p:sp>
        <p:nvSpPr>
          <p:cNvPr id="22" name="مربع نص 21"/>
          <p:cNvSpPr txBox="1"/>
          <p:nvPr/>
        </p:nvSpPr>
        <p:spPr>
          <a:xfrm>
            <a:off x="2051720" y="4725144"/>
            <a:ext cx="5040560" cy="461665"/>
          </a:xfrm>
          <a:prstGeom prst="rect">
            <a:avLst/>
          </a:prstGeom>
          <a:noFill/>
        </p:spPr>
        <p:txBody>
          <a:bodyPr wrap="square" rtlCol="1">
            <a:spAutoFit/>
          </a:bodyPr>
          <a:lstStyle/>
          <a:p>
            <a:r>
              <a:rPr lang="ar-SA" sz="2400" b="1" dirty="0" smtClean="0"/>
              <a:t>1- تعظم الله تعالى بذاته وأسمائه وصفاته وأفعاله</a:t>
            </a:r>
            <a:endParaRPr lang="ar-SA" sz="2400" b="1" dirty="0"/>
          </a:p>
        </p:txBody>
      </p:sp>
      <p:sp>
        <p:nvSpPr>
          <p:cNvPr id="23" name="مربع نص 22"/>
          <p:cNvSpPr txBox="1"/>
          <p:nvPr/>
        </p:nvSpPr>
        <p:spPr>
          <a:xfrm>
            <a:off x="2051720" y="4725144"/>
            <a:ext cx="5040560" cy="461665"/>
          </a:xfrm>
          <a:prstGeom prst="rect">
            <a:avLst/>
          </a:prstGeom>
          <a:noFill/>
        </p:spPr>
        <p:txBody>
          <a:bodyPr wrap="square" rtlCol="1">
            <a:spAutoFit/>
          </a:bodyPr>
          <a:lstStyle/>
          <a:p>
            <a:r>
              <a:rPr lang="ar-SA" sz="2400" b="1" dirty="0" smtClean="0"/>
              <a:t>2- تحصيل السعادة وأمن القلب وطمأنينته</a:t>
            </a:r>
          </a:p>
        </p:txBody>
      </p:sp>
      <p:sp>
        <p:nvSpPr>
          <p:cNvPr id="24" name="مربع نص 23"/>
          <p:cNvSpPr txBox="1"/>
          <p:nvPr/>
        </p:nvSpPr>
        <p:spPr>
          <a:xfrm>
            <a:off x="2123728" y="4725144"/>
            <a:ext cx="5040560" cy="461665"/>
          </a:xfrm>
          <a:prstGeom prst="rect">
            <a:avLst/>
          </a:prstGeom>
          <a:noFill/>
        </p:spPr>
        <p:txBody>
          <a:bodyPr wrap="square" rtlCol="1">
            <a:spAutoFit/>
          </a:bodyPr>
          <a:lstStyle/>
          <a:p>
            <a:r>
              <a:rPr lang="ar-SA" sz="2400" b="1" dirty="0" smtClean="0"/>
              <a:t>3- تقوى الله</a:t>
            </a:r>
            <a:endParaRPr lang="ar-SA" sz="2400" b="1" dirty="0"/>
          </a:p>
        </p:txBody>
      </p:sp>
      <p:sp>
        <p:nvSpPr>
          <p:cNvPr id="25" name="مربع نص 24"/>
          <p:cNvSpPr txBox="1"/>
          <p:nvPr/>
        </p:nvSpPr>
        <p:spPr>
          <a:xfrm>
            <a:off x="2195736" y="4725144"/>
            <a:ext cx="5040560" cy="461665"/>
          </a:xfrm>
          <a:prstGeom prst="rect">
            <a:avLst/>
          </a:prstGeom>
          <a:noFill/>
        </p:spPr>
        <p:txBody>
          <a:bodyPr wrap="square" rtlCol="1">
            <a:spAutoFit/>
          </a:bodyPr>
          <a:lstStyle/>
          <a:p>
            <a:r>
              <a:rPr lang="ar-SA" sz="2400" b="1" dirty="0" smtClean="0"/>
              <a:t>4- إتباع الرسول صلى الله عليه وسلم</a:t>
            </a:r>
            <a:endParaRPr lang="ar-SA" sz="2400" b="1" dirty="0"/>
          </a:p>
        </p:txBody>
      </p:sp>
      <p:sp>
        <p:nvSpPr>
          <p:cNvPr id="26" name="مربع نص 25"/>
          <p:cNvSpPr txBox="1"/>
          <p:nvPr/>
        </p:nvSpPr>
        <p:spPr>
          <a:xfrm>
            <a:off x="2195736" y="4725144"/>
            <a:ext cx="5040560" cy="461665"/>
          </a:xfrm>
          <a:prstGeom prst="rect">
            <a:avLst/>
          </a:prstGeom>
          <a:noFill/>
        </p:spPr>
        <p:txBody>
          <a:bodyPr wrap="square" rtlCol="1">
            <a:spAutoFit/>
          </a:bodyPr>
          <a:lstStyle/>
          <a:p>
            <a:r>
              <a:rPr lang="ar-SA" sz="2400" b="1" dirty="0" smtClean="0"/>
              <a:t>5- محبة ما يحبه الله تعالى</a:t>
            </a:r>
            <a:endParaRPr lang="ar-SA" sz="2400" b="1" dirty="0"/>
          </a:p>
        </p:txBody>
      </p:sp>
      <p:sp>
        <p:nvSpPr>
          <p:cNvPr id="27" name="مربع نص 26"/>
          <p:cNvSpPr txBox="1"/>
          <p:nvPr/>
        </p:nvSpPr>
        <p:spPr>
          <a:xfrm>
            <a:off x="2195736" y="4725144"/>
            <a:ext cx="5040560" cy="461665"/>
          </a:xfrm>
          <a:prstGeom prst="rect">
            <a:avLst/>
          </a:prstGeom>
          <a:noFill/>
        </p:spPr>
        <p:txBody>
          <a:bodyPr wrap="square" rtlCol="1">
            <a:spAutoFit/>
          </a:bodyPr>
          <a:lstStyle/>
          <a:p>
            <a:r>
              <a:rPr lang="ar-SA" sz="2400" b="1" dirty="0" smtClean="0"/>
              <a:t>6- توحيد الله بأنواع التوحيد الثلاثة</a:t>
            </a:r>
          </a:p>
        </p:txBody>
      </p:sp>
      <p:sp>
        <p:nvSpPr>
          <p:cNvPr id="28" name="مربع نص 27"/>
          <p:cNvSpPr txBox="1"/>
          <p:nvPr/>
        </p:nvSpPr>
        <p:spPr>
          <a:xfrm>
            <a:off x="2195736" y="4797152"/>
            <a:ext cx="5040560" cy="461665"/>
          </a:xfrm>
          <a:prstGeom prst="rect">
            <a:avLst/>
          </a:prstGeom>
          <a:noFill/>
        </p:spPr>
        <p:txBody>
          <a:bodyPr wrap="square" rtlCol="1">
            <a:spAutoFit/>
          </a:bodyPr>
          <a:lstStyle/>
          <a:p>
            <a:r>
              <a:rPr lang="ar-SA" sz="2400" b="1" dirty="0" smtClean="0"/>
              <a:t>توحيد الربوبية والإلوهية والأسماء والصفات</a:t>
            </a:r>
            <a:endParaRPr lang="ar-SA" sz="2400" b="1" dirty="0"/>
          </a:p>
        </p:txBody>
      </p:sp>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to="" calcmode="lin" valueType="num">
                                      <p:cBhvr>
                                        <p:cTn id="28" dur="1" fill="hold"/>
                                        <p:tgtEl>
                                          <p:spTgt spid="11"/>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to="" calcmode="lin" valueType="num">
                                      <p:cBhvr>
                                        <p:cTn id="33" dur="1" fill="hold"/>
                                        <p:tgtEl>
                                          <p:spTgt spid="12"/>
                                        </p:tgtEl>
                                        <p:attrNameLst>
                                          <p:attrName/>
                                        </p:attrNameLst>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iterate type="lt">
                                    <p:tmAbs val="500"/>
                                  </p:iterate>
                                  <p:childTnLst>
                                    <p:set>
                                      <p:cBhvr>
                                        <p:cTn id="37" dur="1" fill="hold">
                                          <p:stCondLst>
                                            <p:cond delay="0"/>
                                          </p:stCondLst>
                                        </p:cTn>
                                        <p:tgtEl>
                                          <p:spTgt spid="13"/>
                                        </p:tgtEl>
                                        <p:attrNameLst>
                                          <p:attrName>style.visibility</p:attrName>
                                        </p:attrNameLst>
                                      </p:cBhvr>
                                      <p:to>
                                        <p:strVal val="visible"/>
                                      </p:to>
                                    </p:set>
                                    <p:anim to="" calcmode="lin" valueType="num">
                                      <p:cBhvr>
                                        <p:cTn id="38" dur="1" fill="hold"/>
                                        <p:tgtEl>
                                          <p:spTgt spid="13"/>
                                        </p:tgtEl>
                                        <p:attrNameLst>
                                          <p:attrName/>
                                        </p:attrNameLst>
                                      </p:cBhvr>
                                    </p:anim>
                                  </p:childTnLst>
                                </p:cTn>
                              </p:par>
                              <p:par>
                                <p:cTn id="39" presetID="24"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to="" calcmode="lin" valueType="num">
                                      <p:cBhvr>
                                        <p:cTn id="41" dur="1" fill="hold"/>
                                        <p:tgtEl>
                                          <p:spTgt spid="16"/>
                                        </p:tgtEl>
                                        <p:attrNameLst>
                                          <p:attrName/>
                                        </p:attrNameLst>
                                      </p:cBhvr>
                                    </p:anim>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grpId="1" nodeType="clickEffect">
                                  <p:stCondLst>
                                    <p:cond delay="0"/>
                                  </p:stCondLst>
                                  <p:childTnLst>
                                    <p:anim calcmode="lin" valueType="num">
                                      <p:cBhvr additive="base">
                                        <p:cTn id="45" dur="500"/>
                                        <p:tgtEl>
                                          <p:spTgt spid="16"/>
                                        </p:tgtEl>
                                        <p:attrNameLst>
                                          <p:attrName>ppt_x</p:attrName>
                                        </p:attrNameLst>
                                      </p:cBhvr>
                                      <p:tavLst>
                                        <p:tav tm="0">
                                          <p:val>
                                            <p:strVal val="ppt_x"/>
                                          </p:val>
                                        </p:tav>
                                        <p:tav tm="100000">
                                          <p:val>
                                            <p:strVal val="ppt_x"/>
                                          </p:val>
                                        </p:tav>
                                      </p:tavLst>
                                    </p:anim>
                                    <p:anim calcmode="lin" valueType="num">
                                      <p:cBhvr additive="base">
                                        <p:cTn id="46" dur="500"/>
                                        <p:tgtEl>
                                          <p:spTgt spid="16"/>
                                        </p:tgtEl>
                                        <p:attrNameLst>
                                          <p:attrName>ppt_y</p:attrName>
                                        </p:attrNameLst>
                                      </p:cBhvr>
                                      <p:tavLst>
                                        <p:tav tm="0">
                                          <p:val>
                                            <p:strVal val="ppt_y"/>
                                          </p:val>
                                        </p:tav>
                                        <p:tav tm="100000">
                                          <p:val>
                                            <p:strVal val="1+ppt_h/2"/>
                                          </p:val>
                                        </p:tav>
                                      </p:tavLst>
                                    </p:anim>
                                    <p:set>
                                      <p:cBhvr>
                                        <p:cTn id="47" dur="1" fill="hold">
                                          <p:stCondLst>
                                            <p:cond delay="499"/>
                                          </p:stCondLst>
                                        </p:cTn>
                                        <p:tgtEl>
                                          <p:spTgt spid="16"/>
                                        </p:tgtEl>
                                        <p:attrNameLst>
                                          <p:attrName>style.visibility</p:attrName>
                                        </p:attrNameLst>
                                      </p:cBhvr>
                                      <p:to>
                                        <p:strVal val="hidden"/>
                                      </p:to>
                                    </p:set>
                                  </p:childTnLst>
                                </p:cTn>
                              </p:par>
                              <p:par>
                                <p:cTn id="48" presetID="24"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 to="" calcmode="lin" valueType="num">
                                      <p:cBhvr>
                                        <p:cTn id="50" dur="1" fill="hold"/>
                                        <p:tgtEl>
                                          <p:spTgt spid="17"/>
                                        </p:tgtEl>
                                        <p:attrNameLst>
                                          <p:attrName/>
                                        </p:attrNameLst>
                                      </p:cBhvr>
                                    </p:anim>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1" nodeType="clickEffect">
                                  <p:stCondLst>
                                    <p:cond delay="0"/>
                                  </p:stCondLst>
                                  <p:childTnLst>
                                    <p:anim calcmode="lin" valueType="num">
                                      <p:cBhvr additive="base">
                                        <p:cTn id="54" dur="500"/>
                                        <p:tgtEl>
                                          <p:spTgt spid="17"/>
                                        </p:tgtEl>
                                        <p:attrNameLst>
                                          <p:attrName>ppt_x</p:attrName>
                                        </p:attrNameLst>
                                      </p:cBhvr>
                                      <p:tavLst>
                                        <p:tav tm="0">
                                          <p:val>
                                            <p:strVal val="ppt_x"/>
                                          </p:val>
                                        </p:tav>
                                        <p:tav tm="100000">
                                          <p:val>
                                            <p:strVal val="ppt_x"/>
                                          </p:val>
                                        </p:tav>
                                      </p:tavLst>
                                    </p:anim>
                                    <p:anim calcmode="lin" valueType="num">
                                      <p:cBhvr additive="base">
                                        <p:cTn id="55" dur="500"/>
                                        <p:tgtEl>
                                          <p:spTgt spid="17"/>
                                        </p:tgtEl>
                                        <p:attrNameLst>
                                          <p:attrName>ppt_y</p:attrName>
                                        </p:attrNameLst>
                                      </p:cBhvr>
                                      <p:tavLst>
                                        <p:tav tm="0">
                                          <p:val>
                                            <p:strVal val="ppt_y"/>
                                          </p:val>
                                        </p:tav>
                                        <p:tav tm="100000">
                                          <p:val>
                                            <p:strVal val="1+ppt_h/2"/>
                                          </p:val>
                                        </p:tav>
                                      </p:tavLst>
                                    </p:anim>
                                    <p:set>
                                      <p:cBhvr>
                                        <p:cTn id="56" dur="1" fill="hold">
                                          <p:stCondLst>
                                            <p:cond delay="499"/>
                                          </p:stCondLst>
                                        </p:cTn>
                                        <p:tgtEl>
                                          <p:spTgt spid="17"/>
                                        </p:tgtEl>
                                        <p:attrNameLst>
                                          <p:attrName>style.visibility</p:attrName>
                                        </p:attrNameLst>
                                      </p:cBhvr>
                                      <p:to>
                                        <p:strVal val="hidden"/>
                                      </p:to>
                                    </p:set>
                                  </p:childTnLst>
                                </p:cTn>
                              </p:par>
                              <p:par>
                                <p:cTn id="57" presetID="24"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 to="" calcmode="lin" valueType="num">
                                      <p:cBhvr>
                                        <p:cTn id="59" dur="1" fill="hold"/>
                                        <p:tgtEl>
                                          <p:spTgt spid="18"/>
                                        </p:tgtEl>
                                        <p:attrNameLst>
                                          <p:attrName/>
                                        </p:attrNameLst>
                                      </p:cBhvr>
                                    </p:anim>
                                  </p:childTnLst>
                                </p:cTn>
                              </p:par>
                            </p:childTnLst>
                          </p:cTn>
                        </p:par>
                      </p:childTnLst>
                    </p:cTn>
                  </p:par>
                  <p:par>
                    <p:cTn id="60" fill="hold">
                      <p:stCondLst>
                        <p:cond delay="indefinite"/>
                      </p:stCondLst>
                      <p:childTnLst>
                        <p:par>
                          <p:cTn id="61" fill="hold">
                            <p:stCondLst>
                              <p:cond delay="0"/>
                            </p:stCondLst>
                            <p:childTnLst>
                              <p:par>
                                <p:cTn id="62" presetID="2" presetClass="exit" presetSubtype="4" fill="hold" grpId="1" nodeType="clickEffect">
                                  <p:stCondLst>
                                    <p:cond delay="0"/>
                                  </p:stCondLst>
                                  <p:childTnLst>
                                    <p:anim calcmode="lin" valueType="num">
                                      <p:cBhvr additive="base">
                                        <p:cTn id="63" dur="500"/>
                                        <p:tgtEl>
                                          <p:spTgt spid="18"/>
                                        </p:tgtEl>
                                        <p:attrNameLst>
                                          <p:attrName>ppt_x</p:attrName>
                                        </p:attrNameLst>
                                      </p:cBhvr>
                                      <p:tavLst>
                                        <p:tav tm="0">
                                          <p:val>
                                            <p:strVal val="ppt_x"/>
                                          </p:val>
                                        </p:tav>
                                        <p:tav tm="100000">
                                          <p:val>
                                            <p:strVal val="ppt_x"/>
                                          </p:val>
                                        </p:tav>
                                      </p:tavLst>
                                    </p:anim>
                                    <p:anim calcmode="lin" valueType="num">
                                      <p:cBhvr additive="base">
                                        <p:cTn id="64" dur="500"/>
                                        <p:tgtEl>
                                          <p:spTgt spid="18"/>
                                        </p:tgtEl>
                                        <p:attrNameLst>
                                          <p:attrName>ppt_y</p:attrName>
                                        </p:attrNameLst>
                                      </p:cBhvr>
                                      <p:tavLst>
                                        <p:tav tm="0">
                                          <p:val>
                                            <p:strVal val="ppt_y"/>
                                          </p:val>
                                        </p:tav>
                                        <p:tav tm="100000">
                                          <p:val>
                                            <p:strVal val="1+ppt_h/2"/>
                                          </p:val>
                                        </p:tav>
                                      </p:tavLst>
                                    </p:anim>
                                    <p:set>
                                      <p:cBhvr>
                                        <p:cTn id="65" dur="1" fill="hold">
                                          <p:stCondLst>
                                            <p:cond delay="499"/>
                                          </p:stCondLst>
                                        </p:cTn>
                                        <p:tgtEl>
                                          <p:spTgt spid="18"/>
                                        </p:tgtEl>
                                        <p:attrNameLst>
                                          <p:attrName>style.visibility</p:attrName>
                                        </p:attrNameLst>
                                      </p:cBhvr>
                                      <p:to>
                                        <p:strVal val="hidden"/>
                                      </p:to>
                                    </p:set>
                                  </p:childTnLst>
                                </p:cTn>
                              </p:par>
                              <p:par>
                                <p:cTn id="66" presetID="16" presetClass="exit" presetSubtype="26" fill="hold" grpId="0" nodeType="withEffect">
                                  <p:stCondLst>
                                    <p:cond delay="0"/>
                                  </p:stCondLst>
                                  <p:childTnLst>
                                    <p:animEffect transition="out" filter="barn(inHorizontal)">
                                      <p:cBhvr>
                                        <p:cTn id="67" dur="500"/>
                                        <p:tgtEl>
                                          <p:spTgt spid="14"/>
                                        </p:tgtEl>
                                      </p:cBhvr>
                                    </p:animEffect>
                                    <p:set>
                                      <p:cBhvr>
                                        <p:cTn id="68" dur="1" fill="hold">
                                          <p:stCondLst>
                                            <p:cond delay="499"/>
                                          </p:stCondLst>
                                        </p:cTn>
                                        <p:tgtEl>
                                          <p:spTgt spid="14"/>
                                        </p:tgtEl>
                                        <p:attrNameLst>
                                          <p:attrName>style.visibility</p:attrName>
                                        </p:attrNameLst>
                                      </p:cBhvr>
                                      <p:to>
                                        <p:strVal val="hidden"/>
                                      </p:to>
                                    </p:set>
                                  </p:childTnLst>
                                </p:cTn>
                              </p:par>
                              <p:par>
                                <p:cTn id="69" presetID="16" presetClass="exit" presetSubtype="26" fill="hold" grpId="0" nodeType="withEffect">
                                  <p:stCondLst>
                                    <p:cond delay="0"/>
                                  </p:stCondLst>
                                  <p:childTnLst>
                                    <p:animEffect transition="out" filter="barn(inHorizontal)">
                                      <p:cBhvr>
                                        <p:cTn id="70" dur="500"/>
                                        <p:tgtEl>
                                          <p:spTgt spid="15"/>
                                        </p:tgtEl>
                                      </p:cBhvr>
                                    </p:animEffect>
                                    <p:set>
                                      <p:cBhvr>
                                        <p:cTn id="71" dur="1" fill="hold">
                                          <p:stCondLst>
                                            <p:cond delay="499"/>
                                          </p:stCondLst>
                                        </p:cTn>
                                        <p:tgtEl>
                                          <p:spTgt spid="15"/>
                                        </p:tgtEl>
                                        <p:attrNameLst>
                                          <p:attrName>style.visibility</p:attrName>
                                        </p:attrNameLst>
                                      </p:cBhvr>
                                      <p:to>
                                        <p:strVal val="hidden"/>
                                      </p:to>
                                    </p:set>
                                  </p:childTnLst>
                                </p:cTn>
                              </p:par>
                              <p:par>
                                <p:cTn id="72" presetID="24" presetClass="entr" presetSubtype="0"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to="" calcmode="lin" valueType="num">
                                      <p:cBhvr>
                                        <p:cTn id="74" dur="1" fill="hold"/>
                                        <p:tgtEl>
                                          <p:spTgt spid="22"/>
                                        </p:tgtEl>
                                        <p:attrNameLst>
                                          <p:attrName/>
                                        </p:attrNameLst>
                                      </p:cBhvr>
                                    </p:anim>
                                  </p:childTnLst>
                                </p:cTn>
                              </p:par>
                            </p:childTnLst>
                          </p:cTn>
                        </p:par>
                      </p:childTnLst>
                    </p:cTn>
                  </p:par>
                  <p:par>
                    <p:cTn id="75" fill="hold">
                      <p:stCondLst>
                        <p:cond delay="indefinite"/>
                      </p:stCondLst>
                      <p:childTnLst>
                        <p:par>
                          <p:cTn id="76" fill="hold">
                            <p:stCondLst>
                              <p:cond delay="0"/>
                            </p:stCondLst>
                            <p:childTnLst>
                              <p:par>
                                <p:cTn id="77" presetID="8" presetClass="exit" presetSubtype="16" fill="hold" grpId="1" nodeType="clickEffect">
                                  <p:stCondLst>
                                    <p:cond delay="0"/>
                                  </p:stCondLst>
                                  <p:childTnLst>
                                    <p:animEffect transition="out" filter="diamond(in)">
                                      <p:cBhvr>
                                        <p:cTn id="78" dur="2000"/>
                                        <p:tgtEl>
                                          <p:spTgt spid="22"/>
                                        </p:tgtEl>
                                      </p:cBhvr>
                                    </p:animEffect>
                                    <p:set>
                                      <p:cBhvr>
                                        <p:cTn id="79" dur="1" fill="hold">
                                          <p:stCondLst>
                                            <p:cond delay="1999"/>
                                          </p:stCondLst>
                                        </p:cTn>
                                        <p:tgtEl>
                                          <p:spTgt spid="22"/>
                                        </p:tgtEl>
                                        <p:attrNameLst>
                                          <p:attrName>style.visibility</p:attrName>
                                        </p:attrNameLst>
                                      </p:cBhvr>
                                      <p:to>
                                        <p:strVal val="hidden"/>
                                      </p:to>
                                    </p:set>
                                  </p:childTnLst>
                                </p:cTn>
                              </p:par>
                              <p:par>
                                <p:cTn id="80" presetID="24" presetClass="entr" presetSubtype="0"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to="" calcmode="lin" valueType="num">
                                      <p:cBhvr>
                                        <p:cTn id="82" dur="1" fill="hold"/>
                                        <p:tgtEl>
                                          <p:spTgt spid="23"/>
                                        </p:tgtEl>
                                        <p:attrNameLst>
                                          <p:attrName/>
                                        </p:attrNameLst>
                                      </p:cBhvr>
                                    </p:anim>
                                  </p:childTnLst>
                                </p:cTn>
                              </p:par>
                            </p:childTnLst>
                          </p:cTn>
                        </p:par>
                      </p:childTnLst>
                    </p:cTn>
                  </p:par>
                  <p:par>
                    <p:cTn id="83" fill="hold">
                      <p:stCondLst>
                        <p:cond delay="indefinite"/>
                      </p:stCondLst>
                      <p:childTnLst>
                        <p:par>
                          <p:cTn id="84" fill="hold">
                            <p:stCondLst>
                              <p:cond delay="0"/>
                            </p:stCondLst>
                            <p:childTnLst>
                              <p:par>
                                <p:cTn id="85" presetID="8" presetClass="exit" presetSubtype="16" fill="hold" grpId="1" nodeType="clickEffect">
                                  <p:stCondLst>
                                    <p:cond delay="0"/>
                                  </p:stCondLst>
                                  <p:childTnLst>
                                    <p:animEffect transition="out" filter="diamond(in)">
                                      <p:cBhvr>
                                        <p:cTn id="86" dur="2000"/>
                                        <p:tgtEl>
                                          <p:spTgt spid="23"/>
                                        </p:tgtEl>
                                      </p:cBhvr>
                                    </p:animEffect>
                                    <p:set>
                                      <p:cBhvr>
                                        <p:cTn id="87" dur="1" fill="hold">
                                          <p:stCondLst>
                                            <p:cond delay="1999"/>
                                          </p:stCondLst>
                                        </p:cTn>
                                        <p:tgtEl>
                                          <p:spTgt spid="23"/>
                                        </p:tgtEl>
                                        <p:attrNameLst>
                                          <p:attrName>style.visibility</p:attrName>
                                        </p:attrNameLst>
                                      </p:cBhvr>
                                      <p:to>
                                        <p:strVal val="hidden"/>
                                      </p:to>
                                    </p:set>
                                  </p:childTnLst>
                                </p:cTn>
                              </p:par>
                              <p:par>
                                <p:cTn id="88" presetID="24" presetClass="entr" presetSubtype="0"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 to="" calcmode="lin" valueType="num">
                                      <p:cBhvr>
                                        <p:cTn id="90" dur="1" fill="hold"/>
                                        <p:tgtEl>
                                          <p:spTgt spid="24"/>
                                        </p:tgtEl>
                                        <p:attrNameLst>
                                          <p:attrName/>
                                        </p:attrNameLst>
                                      </p:cBhvr>
                                    </p:anim>
                                  </p:childTnLst>
                                </p:cTn>
                              </p:par>
                            </p:childTnLst>
                          </p:cTn>
                        </p:par>
                      </p:childTnLst>
                    </p:cTn>
                  </p:par>
                  <p:par>
                    <p:cTn id="91" fill="hold">
                      <p:stCondLst>
                        <p:cond delay="indefinite"/>
                      </p:stCondLst>
                      <p:childTnLst>
                        <p:par>
                          <p:cTn id="92" fill="hold">
                            <p:stCondLst>
                              <p:cond delay="0"/>
                            </p:stCondLst>
                            <p:childTnLst>
                              <p:par>
                                <p:cTn id="93" presetID="8" presetClass="exit" presetSubtype="16" fill="hold" grpId="1" nodeType="clickEffect">
                                  <p:stCondLst>
                                    <p:cond delay="0"/>
                                  </p:stCondLst>
                                  <p:childTnLst>
                                    <p:animEffect transition="out" filter="diamond(in)">
                                      <p:cBhvr>
                                        <p:cTn id="94" dur="2000"/>
                                        <p:tgtEl>
                                          <p:spTgt spid="24"/>
                                        </p:tgtEl>
                                      </p:cBhvr>
                                    </p:animEffect>
                                    <p:set>
                                      <p:cBhvr>
                                        <p:cTn id="95" dur="1" fill="hold">
                                          <p:stCondLst>
                                            <p:cond delay="1999"/>
                                          </p:stCondLst>
                                        </p:cTn>
                                        <p:tgtEl>
                                          <p:spTgt spid="24"/>
                                        </p:tgtEl>
                                        <p:attrNameLst>
                                          <p:attrName>style.visibility</p:attrName>
                                        </p:attrNameLst>
                                      </p:cBhvr>
                                      <p:to>
                                        <p:strVal val="hidden"/>
                                      </p:to>
                                    </p:set>
                                  </p:childTnLst>
                                </p:cTn>
                              </p:par>
                              <p:par>
                                <p:cTn id="96" presetID="24" presetClass="entr" presetSubtype="0" fill="hold" grpId="0" nodeType="withEffect">
                                  <p:stCondLst>
                                    <p:cond delay="0"/>
                                  </p:stCondLst>
                                  <p:childTnLst>
                                    <p:set>
                                      <p:cBhvr>
                                        <p:cTn id="97" dur="1" fill="hold">
                                          <p:stCondLst>
                                            <p:cond delay="0"/>
                                          </p:stCondLst>
                                        </p:cTn>
                                        <p:tgtEl>
                                          <p:spTgt spid="25"/>
                                        </p:tgtEl>
                                        <p:attrNameLst>
                                          <p:attrName>style.visibility</p:attrName>
                                        </p:attrNameLst>
                                      </p:cBhvr>
                                      <p:to>
                                        <p:strVal val="visible"/>
                                      </p:to>
                                    </p:set>
                                    <p:anim to="" calcmode="lin" valueType="num">
                                      <p:cBhvr>
                                        <p:cTn id="98" dur="1" fill="hold"/>
                                        <p:tgtEl>
                                          <p:spTgt spid="25"/>
                                        </p:tgtEl>
                                        <p:attrNameLst>
                                          <p:attrName/>
                                        </p:attrNameLst>
                                      </p:cBhvr>
                                    </p:anim>
                                  </p:childTnLst>
                                </p:cTn>
                              </p:par>
                            </p:childTnLst>
                          </p:cTn>
                        </p:par>
                      </p:childTnLst>
                    </p:cTn>
                  </p:par>
                  <p:par>
                    <p:cTn id="99" fill="hold">
                      <p:stCondLst>
                        <p:cond delay="indefinite"/>
                      </p:stCondLst>
                      <p:childTnLst>
                        <p:par>
                          <p:cTn id="100" fill="hold">
                            <p:stCondLst>
                              <p:cond delay="0"/>
                            </p:stCondLst>
                            <p:childTnLst>
                              <p:par>
                                <p:cTn id="101" presetID="8" presetClass="exit" presetSubtype="16" fill="hold" grpId="1" nodeType="clickEffect">
                                  <p:stCondLst>
                                    <p:cond delay="0"/>
                                  </p:stCondLst>
                                  <p:childTnLst>
                                    <p:animEffect transition="out" filter="diamond(in)">
                                      <p:cBhvr>
                                        <p:cTn id="102" dur="2000"/>
                                        <p:tgtEl>
                                          <p:spTgt spid="25"/>
                                        </p:tgtEl>
                                      </p:cBhvr>
                                    </p:animEffect>
                                    <p:set>
                                      <p:cBhvr>
                                        <p:cTn id="103" dur="1" fill="hold">
                                          <p:stCondLst>
                                            <p:cond delay="1999"/>
                                          </p:stCondLst>
                                        </p:cTn>
                                        <p:tgtEl>
                                          <p:spTgt spid="25"/>
                                        </p:tgtEl>
                                        <p:attrNameLst>
                                          <p:attrName>style.visibility</p:attrName>
                                        </p:attrNameLst>
                                      </p:cBhvr>
                                      <p:to>
                                        <p:strVal val="hidden"/>
                                      </p:to>
                                    </p:set>
                                  </p:childTnLst>
                                </p:cTn>
                              </p:par>
                              <p:par>
                                <p:cTn id="104" presetID="24" presetClass="entr" presetSubtype="0"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to="" calcmode="lin" valueType="num">
                                      <p:cBhvr>
                                        <p:cTn id="106" dur="1" fill="hold"/>
                                        <p:tgtEl>
                                          <p:spTgt spid="26"/>
                                        </p:tgtEl>
                                        <p:attrNameLst>
                                          <p:attrName/>
                                        </p:attrNameLst>
                                      </p:cBhvr>
                                    </p:anim>
                                  </p:childTnLst>
                                </p:cTn>
                              </p:par>
                            </p:childTnLst>
                          </p:cTn>
                        </p:par>
                      </p:childTnLst>
                    </p:cTn>
                  </p:par>
                  <p:par>
                    <p:cTn id="107" fill="hold">
                      <p:stCondLst>
                        <p:cond delay="indefinite"/>
                      </p:stCondLst>
                      <p:childTnLst>
                        <p:par>
                          <p:cTn id="108" fill="hold">
                            <p:stCondLst>
                              <p:cond delay="0"/>
                            </p:stCondLst>
                            <p:childTnLst>
                              <p:par>
                                <p:cTn id="109" presetID="8" presetClass="exit" presetSubtype="16" fill="hold" grpId="1" nodeType="clickEffect">
                                  <p:stCondLst>
                                    <p:cond delay="0"/>
                                  </p:stCondLst>
                                  <p:childTnLst>
                                    <p:animEffect transition="out" filter="diamond(in)">
                                      <p:cBhvr>
                                        <p:cTn id="110" dur="2000"/>
                                        <p:tgtEl>
                                          <p:spTgt spid="26"/>
                                        </p:tgtEl>
                                      </p:cBhvr>
                                    </p:animEffect>
                                    <p:set>
                                      <p:cBhvr>
                                        <p:cTn id="111" dur="1" fill="hold">
                                          <p:stCondLst>
                                            <p:cond delay="1999"/>
                                          </p:stCondLst>
                                        </p:cTn>
                                        <p:tgtEl>
                                          <p:spTgt spid="26"/>
                                        </p:tgtEl>
                                        <p:attrNameLst>
                                          <p:attrName>style.visibility</p:attrName>
                                        </p:attrNameLst>
                                      </p:cBhvr>
                                      <p:to>
                                        <p:strVal val="hidden"/>
                                      </p:to>
                                    </p:set>
                                  </p:childTnLst>
                                </p:cTn>
                              </p:par>
                              <p:par>
                                <p:cTn id="112" presetID="24" presetClass="entr" presetSubtype="0" fill="hold" grpId="0" nodeType="withEffect">
                                  <p:stCondLst>
                                    <p:cond delay="0"/>
                                  </p:stCondLst>
                                  <p:childTnLst>
                                    <p:set>
                                      <p:cBhvr>
                                        <p:cTn id="113" dur="1" fill="hold">
                                          <p:stCondLst>
                                            <p:cond delay="0"/>
                                          </p:stCondLst>
                                        </p:cTn>
                                        <p:tgtEl>
                                          <p:spTgt spid="27"/>
                                        </p:tgtEl>
                                        <p:attrNameLst>
                                          <p:attrName>style.visibility</p:attrName>
                                        </p:attrNameLst>
                                      </p:cBhvr>
                                      <p:to>
                                        <p:strVal val="visible"/>
                                      </p:to>
                                    </p:set>
                                    <p:anim to="" calcmode="lin" valueType="num">
                                      <p:cBhvr>
                                        <p:cTn id="114" dur="1" fill="hold"/>
                                        <p:tgtEl>
                                          <p:spTgt spid="27"/>
                                        </p:tgtEl>
                                        <p:attrNameLst>
                                          <p:attrName/>
                                        </p:attrNameLst>
                                      </p:cBhvr>
                                    </p:anim>
                                  </p:childTnLst>
                                </p:cTn>
                              </p:par>
                            </p:childTnLst>
                          </p:cTn>
                        </p:par>
                      </p:childTnLst>
                    </p:cTn>
                  </p:par>
                  <p:par>
                    <p:cTn id="115" fill="hold">
                      <p:stCondLst>
                        <p:cond delay="indefinite"/>
                      </p:stCondLst>
                      <p:childTnLst>
                        <p:par>
                          <p:cTn id="116" fill="hold">
                            <p:stCondLst>
                              <p:cond delay="0"/>
                            </p:stCondLst>
                            <p:childTnLst>
                              <p:par>
                                <p:cTn id="117" presetID="8" presetClass="exit" presetSubtype="16" fill="hold" grpId="1" nodeType="clickEffect">
                                  <p:stCondLst>
                                    <p:cond delay="0"/>
                                  </p:stCondLst>
                                  <p:childTnLst>
                                    <p:animEffect transition="out" filter="diamond(in)">
                                      <p:cBhvr>
                                        <p:cTn id="118" dur="2000"/>
                                        <p:tgtEl>
                                          <p:spTgt spid="27"/>
                                        </p:tgtEl>
                                      </p:cBhvr>
                                    </p:animEffect>
                                    <p:set>
                                      <p:cBhvr>
                                        <p:cTn id="119" dur="1" fill="hold">
                                          <p:stCondLst>
                                            <p:cond delay="1999"/>
                                          </p:stCondLst>
                                        </p:cTn>
                                        <p:tgtEl>
                                          <p:spTgt spid="27"/>
                                        </p:tgtEl>
                                        <p:attrNameLst>
                                          <p:attrName>style.visibility</p:attrName>
                                        </p:attrNameLst>
                                      </p:cBhvr>
                                      <p:to>
                                        <p:strVal val="hidden"/>
                                      </p:to>
                                    </p:set>
                                  </p:childTnLst>
                                </p:cTn>
                              </p:par>
                              <p:par>
                                <p:cTn id="120" presetID="24" presetClass="entr" presetSubtype="0" fill="hold" grpId="0" nodeType="withEffect">
                                  <p:stCondLst>
                                    <p:cond delay="0"/>
                                  </p:stCondLst>
                                  <p:childTnLst>
                                    <p:set>
                                      <p:cBhvr>
                                        <p:cTn id="121" dur="1" fill="hold">
                                          <p:stCondLst>
                                            <p:cond delay="0"/>
                                          </p:stCondLst>
                                        </p:cTn>
                                        <p:tgtEl>
                                          <p:spTgt spid="28"/>
                                        </p:tgtEl>
                                        <p:attrNameLst>
                                          <p:attrName>style.visibility</p:attrName>
                                        </p:attrNameLst>
                                      </p:cBhvr>
                                      <p:to>
                                        <p:strVal val="visible"/>
                                      </p:to>
                                    </p:set>
                                    <p:anim to="" calcmode="lin" valueType="num">
                                      <p:cBhvr>
                                        <p:cTn id="122" dur="1" fill="hold"/>
                                        <p:tgtEl>
                                          <p:spTgt spid="28"/>
                                        </p:tgtEl>
                                        <p:attrNameLst>
                                          <p:attrName/>
                                        </p:attrNameLst>
                                      </p:cBhvr>
                                    </p:anim>
                                  </p:childTnLst>
                                </p:cTn>
                              </p:par>
                            </p:childTnLst>
                          </p:cTn>
                        </p:par>
                      </p:childTnLst>
                    </p:cTn>
                  </p:par>
                  <p:par>
                    <p:cTn id="123" fill="hold">
                      <p:stCondLst>
                        <p:cond delay="indefinite"/>
                      </p:stCondLst>
                      <p:childTnLst>
                        <p:par>
                          <p:cTn id="124" fill="hold">
                            <p:stCondLst>
                              <p:cond delay="0"/>
                            </p:stCondLst>
                            <p:childTnLst>
                              <p:par>
                                <p:cTn id="125" presetID="8" presetClass="exit" presetSubtype="16" fill="hold" grpId="1" nodeType="clickEffect">
                                  <p:stCondLst>
                                    <p:cond delay="0"/>
                                  </p:stCondLst>
                                  <p:childTnLst>
                                    <p:animEffect transition="out" filter="diamond(in)">
                                      <p:cBhvr>
                                        <p:cTn id="126" dur="2000"/>
                                        <p:tgtEl>
                                          <p:spTgt spid="28"/>
                                        </p:tgtEl>
                                      </p:cBhvr>
                                    </p:animEffect>
                                    <p:set>
                                      <p:cBhvr>
                                        <p:cTn id="127" dur="1" fill="hold">
                                          <p:stCondLst>
                                            <p:cond delay="19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animBg="1"/>
      <p:bldP spid="11" grpId="0"/>
      <p:bldP spid="12" grpId="0" animBg="1"/>
      <p:bldP spid="13" grpId="0"/>
      <p:bldP spid="14" grpId="0" animBg="1"/>
      <p:bldP spid="16" grpId="0"/>
      <p:bldP spid="16" grpId="1"/>
      <p:bldP spid="17" grpId="0"/>
      <p:bldP spid="17" grpId="1"/>
      <p:bldP spid="18" grpId="0"/>
      <p:bldP spid="18"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2"/>
          <p:cNvGrpSpPr/>
          <p:nvPr/>
        </p:nvGrpSpPr>
        <p:grpSpPr>
          <a:xfrm>
            <a:off x="2271143" y="2"/>
            <a:ext cx="4457700" cy="1179698"/>
            <a:chOff x="2274540" y="0"/>
            <a:chExt cx="4457700" cy="845423"/>
          </a:xfrm>
        </p:grpSpPr>
        <p:pic>
          <p:nvPicPr>
            <p:cNvPr id="8" name="صورة 7"/>
            <p:cNvPicPr>
              <a:picLocks noChangeAspect="1"/>
            </p:cNvPicPr>
            <p:nvPr/>
          </p:nvPicPr>
          <p:blipFill>
            <a:blip r:embed="rId4">
              <a:extLst>
                <a:ext uri="{BEBA8EAE-BF5A-486C-A8C5-ECC9F3942E4B}">
                  <a14:imgProps xmlns:a14="http://schemas.microsoft.com/office/drawing/2010/main" xmlns="">
                    <a14:imgLayer r:embed="">
                      <a14:imgEffect>
                        <a14:sharpenSoften amount="50000"/>
                      </a14:imgEffect>
                    </a14:imgLayer>
                  </a14:imgProps>
                </a:ext>
                <a:ext uri="{28A0092B-C50C-407E-A947-70E740481C1C}">
                  <a14:useLocalDpi xmlns:a14="http://schemas.microsoft.com/office/drawing/2010/main" xmlns="" val="0"/>
                </a:ext>
              </a:extLst>
            </a:blip>
            <a:stretch>
              <a:fillRect/>
            </a:stretch>
          </p:blipFill>
          <p:spPr>
            <a:xfrm>
              <a:off x="2274540" y="0"/>
              <a:ext cx="4457700" cy="845423"/>
            </a:xfrm>
            <a:prstGeom prst="downArrowCallout">
              <a:avLst/>
            </a:prstGeom>
            <a:scene3d>
              <a:camera prst="orthographicFront"/>
              <a:lightRig rig="threePt" dir="t"/>
            </a:scene3d>
            <a:sp3d>
              <a:bevelT prst="slope"/>
            </a:sp3d>
          </p:spPr>
          <p:style>
            <a:lnRef idx="2">
              <a:schemeClr val="dk1"/>
            </a:lnRef>
            <a:fillRef idx="1">
              <a:schemeClr val="lt1"/>
            </a:fillRef>
            <a:effectRef idx="0">
              <a:schemeClr val="dk1"/>
            </a:effectRef>
            <a:fontRef idx="minor">
              <a:schemeClr val="dk1"/>
            </a:fontRef>
          </p:style>
        </p:pic>
        <p:sp>
          <p:nvSpPr>
            <p:cNvPr id="9" name="مستطيل 8"/>
            <p:cNvSpPr/>
            <p:nvPr/>
          </p:nvSpPr>
          <p:spPr>
            <a:xfrm>
              <a:off x="3011641" y="116632"/>
              <a:ext cx="2919389" cy="675777"/>
            </a:xfrm>
            <a:prstGeom prst="downArrowCallout">
              <a:avLst/>
            </a:prstGeom>
            <a:scene3d>
              <a:camera prst="orthographicFront"/>
              <a:lightRig rig="threePt" dir="t"/>
            </a:scene3d>
            <a:sp3d>
              <a:bevelT prst="slope"/>
            </a:sp3d>
          </p:spPr>
          <p:txBody>
            <a:bodyPr wrap="none">
              <a:spAutoFit/>
            </a:bodyPr>
            <a:lstStyle/>
            <a:p>
              <a:pPr algn="ctr"/>
              <a:r>
                <a:rPr lang="ar-SA" sz="3400" b="1" dirty="0">
                  <a:ln w="10541" cmpd="sng">
                    <a:solidFill>
                      <a:schemeClr val="accent1">
                        <a:shade val="88000"/>
                        <a:satMod val="110000"/>
                      </a:schemeClr>
                    </a:solidFill>
                    <a:prstDash val="solid"/>
                  </a:ln>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rPr>
                <a:t>استراتيجية </a:t>
              </a:r>
              <a:r>
                <a:rPr lang="ar-SA" sz="3400" b="1" dirty="0" smtClean="0">
                  <a:ln w="10541" cmpd="sng">
                    <a:solidFill>
                      <a:schemeClr val="accent1">
                        <a:shade val="88000"/>
                        <a:satMod val="110000"/>
                      </a:schemeClr>
                    </a:solidFill>
                    <a:prstDash val="solid"/>
                  </a:ln>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rPr>
                <a:t>لعب الأدوار</a:t>
              </a:r>
              <a:endParaRPr lang="ar-EG" sz="3400" b="1" dirty="0">
                <a:ln w="10541" cmpd="sng">
                  <a:solidFill>
                    <a:schemeClr val="accent1">
                      <a:shade val="88000"/>
                      <a:satMod val="110000"/>
                    </a:schemeClr>
                  </a:solidFill>
                  <a:prstDash val="solid"/>
                </a:ln>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p:txBody>
        </p:sp>
      </p:grpSp>
      <p:pic>
        <p:nvPicPr>
          <p:cNvPr id="15" name="صورة 14">
            <a:hlinkClick r:id="" action="ppaction://hlinkshowjump?jump=nextslide"/>
          </p:cNvPr>
          <p:cNvPicPr>
            <a:picLocks noChangeAspect="1"/>
          </p:cNvPicPr>
          <p:nvPr/>
        </p:nvPicPr>
        <p:blipFill>
          <a:blip r:embed="rId5" cstate="print">
            <a:extLst>
              <a:ext uri="{BEBA8EAE-BF5A-486C-A8C5-ECC9F3942E4B}">
                <a14:imgProps xmlns:a14="http://schemas.microsoft.com/office/drawing/2010/main" xmlns="">
                  <a14:imgLayer r:embed="">
                    <a14:imgEffect>
                      <a14:sharpenSoften amount="50000"/>
                    </a14:imgEffect>
                    <a14:imgEffect>
                      <a14:brightnessContrast bright="20000" contrast="-40000"/>
                    </a14:imgEffect>
                  </a14:imgLayer>
                </a14:imgProps>
              </a:ext>
              <a:ext uri="{28A0092B-C50C-407E-A947-70E740481C1C}">
                <a14:useLocalDpi xmlns:a14="http://schemas.microsoft.com/office/drawing/2010/main" xmlns="" val="0"/>
              </a:ext>
            </a:extLst>
          </a:blip>
          <a:stretch>
            <a:fillRect/>
          </a:stretch>
        </p:blipFill>
        <p:spPr>
          <a:xfrm rot="16200000" flipH="1" flipV="1">
            <a:off x="2203246" y="5809106"/>
            <a:ext cx="1011187" cy="953342"/>
          </a:xfrm>
          <a:prstGeom prst="rect">
            <a:avLst/>
          </a:prstGeom>
        </p:spPr>
      </p:pic>
      <p:pic>
        <p:nvPicPr>
          <p:cNvPr id="20" name="صورة 19">
            <a:hlinkClick r:id="" action="ppaction://hlinkshowjump?jump=endshow"/>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69655" y="5860616"/>
            <a:ext cx="909360" cy="964536"/>
          </a:xfrm>
          <a:prstGeom prst="rect">
            <a:avLst/>
          </a:prstGeom>
        </p:spPr>
      </p:pic>
      <p:grpSp>
        <p:nvGrpSpPr>
          <p:cNvPr id="4" name="مجموعة 3"/>
          <p:cNvGrpSpPr/>
          <p:nvPr/>
        </p:nvGrpSpPr>
        <p:grpSpPr>
          <a:xfrm>
            <a:off x="692804" y="1196754"/>
            <a:ext cx="7635242" cy="4464495"/>
            <a:chOff x="810196" y="1319476"/>
            <a:chExt cx="8928991" cy="4922313"/>
          </a:xfrm>
        </p:grpSpPr>
        <p:grpSp>
          <p:nvGrpSpPr>
            <p:cNvPr id="5" name="مجموعة 1"/>
            <p:cNvGrpSpPr/>
            <p:nvPr/>
          </p:nvGrpSpPr>
          <p:grpSpPr>
            <a:xfrm>
              <a:off x="810196" y="1319476"/>
              <a:ext cx="8928991" cy="4922313"/>
              <a:chOff x="1052023" y="1319476"/>
              <a:chExt cx="8420936" cy="4922313"/>
            </a:xfrm>
          </p:grpSpPr>
          <p:pic>
            <p:nvPicPr>
              <p:cNvPr id="14" name="صورة 13"/>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1052023" y="1319476"/>
                <a:ext cx="8420936" cy="4922313"/>
              </a:xfrm>
              <a:prstGeom prst="rect">
                <a:avLst/>
              </a:prstGeom>
            </p:spPr>
          </p:pic>
          <p:pic>
            <p:nvPicPr>
              <p:cNvPr id="1026" name="Picture 2"/>
              <p:cNvPicPr>
                <a:picLocks noChangeAspect="1" noChangeArrowheads="1"/>
              </p:cNvPicPr>
              <p:nvPr/>
            </p:nvPicPr>
            <p:blipFill>
              <a:blip r:embed="rId8">
                <a:extLst>
                  <a:ext uri="{BEBA8EAE-BF5A-486C-A8C5-ECC9F3942E4B}">
                    <a14:imgProps xmlns:a14="http://schemas.microsoft.com/office/drawing/2010/main" xmlns="">
                      <a14:imgLayer r:embed="">
                        <a14:imgEffect>
                          <a14:sharpenSoften amount="50000"/>
                        </a14:imgEffect>
                        <a14:imgEffect>
                          <a14:brightnessContrast contrast="40000"/>
                        </a14:imgEffect>
                      </a14:imgLayer>
                    </a14:imgProps>
                  </a:ext>
                  <a:ext uri="{28A0092B-C50C-407E-A947-70E740481C1C}">
                    <a14:useLocalDpi xmlns:a14="http://schemas.microsoft.com/office/drawing/2010/main" xmlns="" val="0"/>
                  </a:ext>
                </a:extLst>
              </a:blip>
              <a:srcRect/>
              <a:stretch>
                <a:fillRect/>
              </a:stretch>
            </p:blipFill>
            <p:spPr bwMode="auto">
              <a:xfrm>
                <a:off x="5398312" y="1509141"/>
                <a:ext cx="3805749" cy="450373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
          <p:nvSpPr>
            <p:cNvPr id="3" name="مستطيل 2"/>
            <p:cNvSpPr/>
            <p:nvPr/>
          </p:nvSpPr>
          <p:spPr>
            <a:xfrm>
              <a:off x="1026220" y="1509141"/>
              <a:ext cx="4392487" cy="4503738"/>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pPr marL="400736" indent="-400736">
                <a:buBlip>
                  <a:blip r:embed="rId9"/>
                </a:buBlip>
              </a:pPr>
              <a:r>
                <a:rPr lang="ar-SA" sz="2100" b="1" dirty="0" smtClean="0">
                  <a:solidFill>
                    <a:srgbClr val="002060"/>
                  </a:solidFill>
                </a:rPr>
                <a:t>يقسم الطلاب إلي مجموعتين </a:t>
              </a:r>
            </a:p>
            <a:p>
              <a:pPr marL="400736" indent="-400736">
                <a:buBlip>
                  <a:blip r:embed="rId9"/>
                </a:buBlip>
              </a:pPr>
              <a:r>
                <a:rPr lang="ar-SA" sz="2100" b="1" dirty="0" smtClean="0">
                  <a:solidFill>
                    <a:srgbClr val="0070C0"/>
                  </a:solidFill>
                </a:rPr>
                <a:t>مجموعة المتقمصين للأدوار </a:t>
              </a:r>
            </a:p>
            <a:p>
              <a:pPr marL="400736" indent="-400736">
                <a:buBlip>
                  <a:blip r:embed="rId9"/>
                </a:buBlip>
              </a:pPr>
              <a:r>
                <a:rPr lang="ar-SA" sz="2100" b="1" dirty="0" smtClean="0">
                  <a:solidFill>
                    <a:schemeClr val="accent4">
                      <a:lumMod val="50000"/>
                    </a:schemeClr>
                  </a:solidFill>
                </a:rPr>
                <a:t>مجموعة الملاحظين والمناقشين بنفس الوقت</a:t>
              </a:r>
            </a:p>
            <a:p>
              <a:pPr marL="400736" indent="-400736">
                <a:buBlip>
                  <a:blip r:embed="rId9"/>
                </a:buBlip>
              </a:pPr>
              <a:r>
                <a:rPr lang="ar-SA" sz="2100" b="1" dirty="0" smtClean="0">
                  <a:solidFill>
                    <a:srgbClr val="FF0000"/>
                  </a:solidFill>
                </a:rPr>
                <a:t>دور مجموعة المتقمصين هو تقمص الدور حسب الظاهرة المستهدفة وتشخص الشخصيات وتحاكي تصرفاتها </a:t>
              </a:r>
            </a:p>
            <a:p>
              <a:pPr marL="400736" indent="-400736">
                <a:buBlip>
                  <a:blip r:embed="rId9"/>
                </a:buBlip>
              </a:pPr>
              <a:r>
                <a:rPr lang="ar-SA" sz="2100" b="1" dirty="0" smtClean="0">
                  <a:solidFill>
                    <a:schemeClr val="accent2">
                      <a:lumMod val="50000"/>
                    </a:schemeClr>
                  </a:solidFill>
                </a:rPr>
                <a:t>نستبدل بعد ذلك المجاميع بحيث تقوم مجموعة الملاحظين بالتقمص والعكس </a:t>
              </a:r>
            </a:p>
            <a:p>
              <a:pPr marL="400736" indent="-400736">
                <a:buBlip>
                  <a:blip r:embed="rId9"/>
                </a:buBlip>
              </a:pPr>
              <a:r>
                <a:rPr lang="ar-SA" sz="2100" b="1" dirty="0" smtClean="0">
                  <a:solidFill>
                    <a:srgbClr val="7030A0"/>
                  </a:solidFill>
                </a:rPr>
                <a:t>تجتمع المجاميع ويتم تدوين النتائج في ضوء أهداف الدرس </a:t>
              </a:r>
              <a:endParaRPr lang="ar-SA" sz="2100" b="1" dirty="0">
                <a:solidFill>
                  <a:srgbClr val="7030A0"/>
                </a:solidFill>
              </a:endParaRPr>
            </a:p>
          </p:txBody>
        </p:sp>
      </p:grpSp>
    </p:spTree>
    <p:custDataLst>
      <p:tags r:id="rId1"/>
    </p:custDataLst>
    <p:extLst>
      <p:ext uri="{BB962C8B-B14F-4D97-AF65-F5344CB8AC3E}">
        <p14:creationId xmlns:p14="http://schemas.microsoft.com/office/powerpoint/2010/main" xmlns="" val="2506112938"/>
      </p:ext>
    </p:extLst>
  </p:cSld>
  <p:clrMapOvr>
    <a:masterClrMapping/>
  </p:clrMapOvr>
  <p:transition spd="slow">
    <p:cover dir="r"/>
    <p:sndAc>
      <p:stSnd>
        <p:snd r:embed="rId3"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par>
                                <p:cTn id="15" presetID="2" presetClass="entr" presetSubtype="4"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خطط انسيابي: محطة طرفية 3">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5" name="Picture 4" descr="C:\Documents and Settings\نور المعلم\My Documents\My Pictures\exit[1].png">
            <a:hlinkClick r:id="" action="ppaction://hlinkshowjump?jump=endshow"/>
          </p:cNvPr>
          <p:cNvPicPr>
            <a:picLocks noChangeAspect="1" noChangeArrowheads="1"/>
          </p:cNvPicPr>
          <p:nvPr/>
        </p:nvPicPr>
        <p:blipFill>
          <a:blip r:embed="rId3" cstate="print"/>
          <a:srcRect/>
          <a:stretch>
            <a:fillRect/>
          </a:stretch>
        </p:blipFill>
        <p:spPr bwMode="auto">
          <a:xfrm>
            <a:off x="214282" y="5286388"/>
            <a:ext cx="1571612" cy="1571612"/>
          </a:xfrm>
          <a:prstGeom prst="rect">
            <a:avLst/>
          </a:prstGeom>
          <a:noFill/>
        </p:spPr>
      </p:pic>
      <p:pic>
        <p:nvPicPr>
          <p:cNvPr id="6" name="Picture 5" descr="C:\Documents and Settings\نور المعلم\My Documents\My Pictures\Arrow-Left[1].png">
            <a:hlinkClick r:id="" action="ppaction://hlinkshowjump?jump=previousslide"/>
          </p:cNvPr>
          <p:cNvPicPr>
            <a:picLocks noChangeAspect="1" noChangeArrowheads="1"/>
          </p:cNvPicPr>
          <p:nvPr/>
        </p:nvPicPr>
        <p:blipFill>
          <a:blip r:embed="rId4" cstate="print"/>
          <a:srcRect/>
          <a:stretch>
            <a:fillRect/>
          </a:stretch>
        </p:blipFill>
        <p:spPr bwMode="auto">
          <a:xfrm>
            <a:off x="7215206" y="5500702"/>
            <a:ext cx="1811325" cy="1668449"/>
          </a:xfrm>
          <a:prstGeom prst="rect">
            <a:avLst/>
          </a:prstGeom>
          <a:noFill/>
        </p:spPr>
      </p:pic>
      <p:pic>
        <p:nvPicPr>
          <p:cNvPr id="7" name="Picture 9" descr="C:\Documents and Settings\نور المعلم\My Documents\My Pictures\Arrow-right[1].png">
            <a:hlinkClick r:id="" action="ppaction://hlinkshowjump?jump=nextslide"/>
          </p:cNvPr>
          <p:cNvPicPr>
            <a:picLocks noChangeAspect="1" noChangeArrowheads="1"/>
          </p:cNvPicPr>
          <p:nvPr/>
        </p:nvPicPr>
        <p:blipFill>
          <a:blip r:embed="rId5" cstate="print"/>
          <a:srcRect/>
          <a:stretch>
            <a:fillRect/>
          </a:stretch>
        </p:blipFill>
        <p:spPr bwMode="auto">
          <a:xfrm>
            <a:off x="1892304" y="5500702"/>
            <a:ext cx="1893878" cy="1679564"/>
          </a:xfrm>
          <a:prstGeom prst="rect">
            <a:avLst/>
          </a:prstGeom>
          <a:noFill/>
        </p:spPr>
      </p:pic>
      <p:pic>
        <p:nvPicPr>
          <p:cNvPr id="8" name="Picture 11" descr="C:\Documents and Settings\نور المعلم\My Documents\My Pictures\imagesCAPWGURK نسخ.PNG"/>
          <p:cNvPicPr>
            <a:picLocks noChangeAspect="1" noChangeArrowheads="1"/>
          </p:cNvPicPr>
          <p:nvPr/>
        </p:nvPicPr>
        <p:blipFill>
          <a:blip r:embed="rId6" cstate="print"/>
          <a:srcRect/>
          <a:stretch>
            <a:fillRect/>
          </a:stretch>
        </p:blipFill>
        <p:spPr bwMode="auto">
          <a:xfrm flipH="1">
            <a:off x="0" y="3857628"/>
            <a:ext cx="1285852" cy="1541469"/>
          </a:xfrm>
          <a:prstGeom prst="rect">
            <a:avLst/>
          </a:prstGeom>
          <a:noFill/>
        </p:spPr>
      </p:pic>
      <p:pic>
        <p:nvPicPr>
          <p:cNvPr id="9" name="Picture 13" descr="C:\Documents and Settings\نور المعلم\My Documents\My Pictures\10073850710[1] نسخ.PNG"/>
          <p:cNvPicPr>
            <a:picLocks noChangeAspect="1" noChangeArrowheads="1"/>
          </p:cNvPicPr>
          <p:nvPr/>
        </p:nvPicPr>
        <p:blipFill>
          <a:blip r:embed="rId7" cstate="print"/>
          <a:srcRect/>
          <a:stretch>
            <a:fillRect/>
          </a:stretch>
        </p:blipFill>
        <p:spPr bwMode="auto">
          <a:xfrm rot="1609454">
            <a:off x="-71601" y="2290741"/>
            <a:ext cx="1349501" cy="1587690"/>
          </a:xfrm>
          <a:prstGeom prst="rect">
            <a:avLst/>
          </a:prstGeom>
          <a:noFill/>
        </p:spPr>
      </p:pic>
      <p:pic>
        <p:nvPicPr>
          <p:cNvPr id="10" name="Picture 14" descr="C:\Documents and Settings\نور المعلم\My Documents\My Pictures\arch%20010[1] نسخ.PNG"/>
          <p:cNvPicPr>
            <a:picLocks noChangeAspect="1" noChangeArrowheads="1"/>
          </p:cNvPicPr>
          <p:nvPr/>
        </p:nvPicPr>
        <p:blipFill>
          <a:blip r:embed="rId8" cstate="print"/>
          <a:srcRect/>
          <a:stretch>
            <a:fillRect/>
          </a:stretch>
        </p:blipFill>
        <p:spPr bwMode="auto">
          <a:xfrm>
            <a:off x="-500098" y="857232"/>
            <a:ext cx="2266957" cy="1700218"/>
          </a:xfrm>
          <a:prstGeom prst="rect">
            <a:avLst/>
          </a:prstGeom>
          <a:noFill/>
        </p:spPr>
      </p:pic>
      <p:sp>
        <p:nvSpPr>
          <p:cNvPr id="11" name="مربع نص 10"/>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الثالثة – الإيمان بالملائكة</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sp>
        <p:nvSpPr>
          <p:cNvPr id="12" name="شريط إلى الأعلى 11"/>
          <p:cNvSpPr/>
          <p:nvPr/>
        </p:nvSpPr>
        <p:spPr>
          <a:xfrm>
            <a:off x="2483768" y="476672"/>
            <a:ext cx="5976664" cy="720080"/>
          </a:xfrm>
          <a:prstGeom prst="ribbon2">
            <a:avLst>
              <a:gd name="adj1" fmla="val 16667"/>
              <a:gd name="adj2" fmla="val 72409"/>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800" b="1" dirty="0" smtClean="0">
                <a:solidFill>
                  <a:srgbClr val="002060"/>
                </a:solidFill>
                <a:latin typeface="ae_AlBattar" pitchFamily="18" charset="-78"/>
                <a:cs typeface="ae_AlBattar" pitchFamily="18" charset="-78"/>
              </a:rPr>
              <a:t>الركن الثاني : الإيمان بالملائكة</a:t>
            </a:r>
            <a:endParaRPr lang="ar-SA" sz="2800" b="1" dirty="0">
              <a:solidFill>
                <a:srgbClr val="002060"/>
              </a:solidFill>
              <a:latin typeface="ae_AlBattar" pitchFamily="18" charset="-78"/>
              <a:cs typeface="ae_AlBattar" pitchFamily="18" charset="-78"/>
            </a:endParaRPr>
          </a:p>
        </p:txBody>
      </p:sp>
      <p:sp>
        <p:nvSpPr>
          <p:cNvPr id="13" name="مربع نص 12"/>
          <p:cNvSpPr txBox="1"/>
          <p:nvPr/>
        </p:nvSpPr>
        <p:spPr>
          <a:xfrm>
            <a:off x="1547664" y="1317144"/>
            <a:ext cx="4680520" cy="1384995"/>
          </a:xfrm>
          <a:prstGeom prst="rect">
            <a:avLst/>
          </a:prstGeom>
          <a:noFill/>
        </p:spPr>
        <p:txBody>
          <a:bodyPr wrap="square" rtlCol="1">
            <a:spAutoFit/>
          </a:bodyPr>
          <a:lstStyle/>
          <a:p>
            <a:r>
              <a:rPr lang="ar-SA" sz="2800" dirty="0" smtClean="0"/>
              <a:t>هم عالم غيبي مخلوق من نور عابدون لله تعالى مكرمون لا يعصون الله ما أمرهم ويفعلون ما يأمرون</a:t>
            </a:r>
            <a:endParaRPr lang="ar-SA" sz="2800" dirty="0"/>
          </a:p>
        </p:txBody>
      </p:sp>
      <p:sp>
        <p:nvSpPr>
          <p:cNvPr id="14" name="مخطط انسيابي: تحضير 13"/>
          <p:cNvSpPr/>
          <p:nvPr/>
        </p:nvSpPr>
        <p:spPr>
          <a:xfrm>
            <a:off x="6300192" y="1484784"/>
            <a:ext cx="1872208" cy="1080120"/>
          </a:xfrm>
          <a:prstGeom prst="flowChartPreparation">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effectLst>
                  <a:outerShdw blurRad="38100" dist="38100" dir="2700000" algn="tl">
                    <a:srgbClr val="000000">
                      <a:alpha val="43137"/>
                    </a:srgbClr>
                  </a:outerShdw>
                </a:effectLst>
              </a:rPr>
              <a:t>الملائكة هم</a:t>
            </a:r>
            <a:endParaRPr lang="ar-SA" sz="2800" b="1" dirty="0">
              <a:effectLst>
                <a:outerShdw blurRad="38100" dist="38100" dir="2700000" algn="tl">
                  <a:srgbClr val="000000">
                    <a:alpha val="43137"/>
                  </a:srgbClr>
                </a:outerShdw>
              </a:effectLst>
            </a:endParaRPr>
          </a:p>
        </p:txBody>
      </p:sp>
      <p:sp>
        <p:nvSpPr>
          <p:cNvPr id="15" name="مستطيل مستدير الزوايا 14"/>
          <p:cNvSpPr/>
          <p:nvPr/>
        </p:nvSpPr>
        <p:spPr>
          <a:xfrm>
            <a:off x="1475656" y="2996952"/>
            <a:ext cx="5616624" cy="936104"/>
          </a:xfrm>
          <a:prstGeom prst="round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ar-SA"/>
          </a:p>
        </p:txBody>
      </p:sp>
      <p:sp>
        <p:nvSpPr>
          <p:cNvPr id="16" name="شكل بيضاوي 15"/>
          <p:cNvSpPr/>
          <p:nvPr/>
        </p:nvSpPr>
        <p:spPr>
          <a:xfrm>
            <a:off x="6228184" y="2708920"/>
            <a:ext cx="1800200" cy="1368152"/>
          </a:xfrm>
          <a:prstGeom prst="ellipse">
            <a:avLst/>
          </a:prstGeom>
        </p:spPr>
        <p:style>
          <a:lnRef idx="3">
            <a:schemeClr val="lt1"/>
          </a:lnRef>
          <a:fillRef idx="1">
            <a:schemeClr val="accent3"/>
          </a:fillRef>
          <a:effectRef idx="1">
            <a:schemeClr val="accent3"/>
          </a:effectRef>
          <a:fontRef idx="minor">
            <a:schemeClr val="lt1"/>
          </a:fontRef>
        </p:style>
        <p:txBody>
          <a:bodyPr rtlCol="1" anchor="ctr"/>
          <a:lstStyle/>
          <a:p>
            <a:pPr algn="ctr"/>
            <a:r>
              <a:rPr lang="ar-SA" sz="2400" b="1" dirty="0" smtClean="0">
                <a:effectLst>
                  <a:outerShdw blurRad="38100" dist="38100" dir="2700000" algn="tl">
                    <a:srgbClr val="000000">
                      <a:alpha val="43137"/>
                    </a:srgbClr>
                  </a:outerShdw>
                </a:effectLst>
              </a:rPr>
              <a:t>معنى الإيمان </a:t>
            </a:r>
            <a:r>
              <a:rPr lang="ar-SA" sz="2400" b="1" dirty="0" err="1" smtClean="0">
                <a:effectLst>
                  <a:outerShdw blurRad="38100" dist="38100" dir="2700000" algn="tl">
                    <a:srgbClr val="000000">
                      <a:alpha val="43137"/>
                    </a:srgbClr>
                  </a:outerShdw>
                </a:effectLst>
              </a:rPr>
              <a:t>به</a:t>
            </a:r>
            <a:endParaRPr lang="ar-SA" sz="2400" b="1" dirty="0">
              <a:effectLst>
                <a:outerShdw blurRad="38100" dist="38100" dir="2700000" algn="tl">
                  <a:srgbClr val="000000">
                    <a:alpha val="43137"/>
                  </a:srgbClr>
                </a:outerShdw>
              </a:effectLst>
            </a:endParaRPr>
          </a:p>
        </p:txBody>
      </p:sp>
      <p:sp>
        <p:nvSpPr>
          <p:cNvPr id="17" name="مربع نص 16"/>
          <p:cNvSpPr txBox="1"/>
          <p:nvPr/>
        </p:nvSpPr>
        <p:spPr>
          <a:xfrm>
            <a:off x="1763688" y="3068960"/>
            <a:ext cx="4320480" cy="830997"/>
          </a:xfrm>
          <a:prstGeom prst="rect">
            <a:avLst/>
          </a:prstGeom>
          <a:noFill/>
        </p:spPr>
        <p:txBody>
          <a:bodyPr wrap="square" rtlCol="1">
            <a:spAutoFit/>
          </a:bodyPr>
          <a:lstStyle/>
          <a:p>
            <a:r>
              <a:rPr lang="ar-SA" sz="2400" dirty="0" smtClean="0"/>
              <a:t>هو التصديق الجازم بأن لله ملائكة موجودين مخلوقين من نور لا يعصون الله</a:t>
            </a:r>
            <a:endParaRPr lang="ar-SA" sz="2400" dirty="0"/>
          </a:p>
        </p:txBody>
      </p:sp>
      <p:sp>
        <p:nvSpPr>
          <p:cNvPr id="18" name="مربع نص 17"/>
          <p:cNvSpPr txBox="1"/>
          <p:nvPr/>
        </p:nvSpPr>
        <p:spPr>
          <a:xfrm>
            <a:off x="1619672" y="4182179"/>
            <a:ext cx="5760640" cy="830997"/>
          </a:xfrm>
          <a:prstGeom prst="rect">
            <a:avLst/>
          </a:prstGeom>
          <a:noFill/>
        </p:spPr>
        <p:txBody>
          <a:bodyPr wrap="square" rtlCol="1">
            <a:spAutoFit/>
          </a:bodyPr>
          <a:lstStyle/>
          <a:p>
            <a:r>
              <a:rPr lang="ar-SA" sz="2400" b="1" dirty="0" smtClean="0">
                <a:solidFill>
                  <a:schemeClr val="accent4">
                    <a:lumMod val="50000"/>
                  </a:schemeClr>
                </a:solidFill>
              </a:rPr>
              <a:t>قال صلى الله عليه وسلم </a:t>
            </a:r>
            <a:r>
              <a:rPr lang="ar-SA" sz="2400" b="1" dirty="0" smtClean="0">
                <a:solidFill>
                  <a:srgbClr val="002060"/>
                </a:solidFill>
              </a:rPr>
              <a:t>(( خلقت الملائكة من نور وخلق الجان من مارج من نار وخلق آدم مما وصف لكم ))</a:t>
            </a:r>
            <a:endParaRPr lang="ar-SA" sz="2400" b="1" dirty="0">
              <a:solidFill>
                <a:srgbClr val="002060"/>
              </a:solidFill>
            </a:endParaRPr>
          </a:p>
        </p:txBody>
      </p:sp>
      <p:pic>
        <p:nvPicPr>
          <p:cNvPr id="5122" name="Picture 2"/>
          <p:cNvPicPr>
            <a:picLocks noChangeAspect="1" noChangeArrowheads="1"/>
          </p:cNvPicPr>
          <p:nvPr/>
        </p:nvPicPr>
        <p:blipFill>
          <a:blip r:embed="rId9" cstate="print"/>
          <a:srcRect/>
          <a:stretch>
            <a:fillRect/>
          </a:stretch>
        </p:blipFill>
        <p:spPr bwMode="auto">
          <a:xfrm>
            <a:off x="2195736" y="5013176"/>
            <a:ext cx="5019650" cy="576064"/>
          </a:xfrm>
          <a:prstGeom prst="rect">
            <a:avLst/>
          </a:prstGeom>
          <a:noFill/>
          <a:ln w="9525">
            <a:noFill/>
            <a:miter lim="800000"/>
            <a:headEnd/>
            <a:tailEnd/>
          </a:ln>
        </p:spPr>
      </p:pic>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to="" calcmode="lin" valueType="num">
                                      <p:cBhvr>
                                        <p:cTn id="28" dur="1" fill="hold"/>
                                        <p:tgtEl>
                                          <p:spTgt spid="11"/>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to="" calcmode="lin" valueType="num">
                                      <p:cBhvr>
                                        <p:cTn id="33" dur="1" fill="hold"/>
                                        <p:tgtEl>
                                          <p:spTgt spid="12"/>
                                        </p:tgtEl>
                                        <p:attrNameLst>
                                          <p:attrName/>
                                        </p:attrNameLst>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 to="" calcmode="lin" valueType="num">
                                      <p:cBhvr>
                                        <p:cTn id="38" dur="1" fill="hold"/>
                                        <p:tgtEl>
                                          <p:spTgt spid="14"/>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iterate type="lt">
                                    <p:tmAbs val="500"/>
                                  </p:iterate>
                                  <p:childTnLst>
                                    <p:set>
                                      <p:cBhvr>
                                        <p:cTn id="42" dur="1" fill="hold">
                                          <p:stCondLst>
                                            <p:cond delay="0"/>
                                          </p:stCondLst>
                                        </p:cTn>
                                        <p:tgtEl>
                                          <p:spTgt spid="13"/>
                                        </p:tgtEl>
                                        <p:attrNameLst>
                                          <p:attrName>style.visibility</p:attrName>
                                        </p:attrNameLst>
                                      </p:cBhvr>
                                      <p:to>
                                        <p:strVal val="visible"/>
                                      </p:to>
                                    </p:set>
                                    <p:anim to="" calcmode="lin" valueType="num">
                                      <p:cBhvr>
                                        <p:cTn id="43" dur="1" fill="hold"/>
                                        <p:tgtEl>
                                          <p:spTgt spid="13"/>
                                        </p:tgtEl>
                                        <p:attrNameLst>
                                          <p:attrName/>
                                        </p:attrNameLst>
                                      </p:cBhvr>
                                    </p:anim>
                                  </p:childTnLst>
                                </p:cTn>
                              </p:par>
                            </p:childTnLst>
                          </p:cTn>
                        </p:par>
                      </p:childTnLst>
                    </p:cTn>
                  </p:par>
                  <p:par>
                    <p:cTn id="44" fill="hold">
                      <p:stCondLst>
                        <p:cond delay="indefinite"/>
                      </p:stCondLst>
                      <p:childTnLst>
                        <p:par>
                          <p:cTn id="45" fill="hold">
                            <p:stCondLst>
                              <p:cond delay="0"/>
                            </p:stCondLst>
                            <p:childTnLst>
                              <p:par>
                                <p:cTn id="46" presetID="24"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to="" calcmode="lin" valueType="num">
                                      <p:cBhvr>
                                        <p:cTn id="48" dur="1" fill="hold"/>
                                        <p:tgtEl>
                                          <p:spTgt spid="16"/>
                                        </p:tgtEl>
                                        <p:attrNameLst>
                                          <p:attrName/>
                                        </p:attrNameLst>
                                      </p:cBhvr>
                                    </p:anim>
                                  </p:childTnLst>
                                </p:cTn>
                              </p:par>
                            </p:childTnLst>
                          </p:cTn>
                        </p:par>
                      </p:childTnLst>
                    </p:cTn>
                  </p:par>
                  <p:par>
                    <p:cTn id="49" fill="hold">
                      <p:stCondLst>
                        <p:cond delay="indefinite"/>
                      </p:stCondLst>
                      <p:childTnLst>
                        <p:par>
                          <p:cTn id="50" fill="hold">
                            <p:stCondLst>
                              <p:cond delay="0"/>
                            </p:stCondLst>
                            <p:childTnLst>
                              <p:par>
                                <p:cTn id="51" presetID="24" presetClass="entr" presetSubtype="0"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 to="" calcmode="lin" valueType="num">
                                      <p:cBhvr>
                                        <p:cTn id="53" dur="1" fill="hold"/>
                                        <p:tgtEl>
                                          <p:spTgt spid="15"/>
                                        </p:tgtEl>
                                        <p:attrNameLst>
                                          <p:attrName/>
                                        </p:attrNameLst>
                                      </p:cBhvr>
                                    </p:anim>
                                  </p:childTnLst>
                                </p:cTn>
                              </p:par>
                            </p:childTnLst>
                          </p:cTn>
                        </p:par>
                      </p:childTnLst>
                    </p:cTn>
                  </p:par>
                  <p:par>
                    <p:cTn id="54" fill="hold">
                      <p:stCondLst>
                        <p:cond delay="indefinite"/>
                      </p:stCondLst>
                      <p:childTnLst>
                        <p:par>
                          <p:cTn id="55" fill="hold">
                            <p:stCondLst>
                              <p:cond delay="0"/>
                            </p:stCondLst>
                            <p:childTnLst>
                              <p:par>
                                <p:cTn id="56" presetID="24" presetClass="entr" presetSubtype="0"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 to="" calcmode="lin" valueType="num">
                                      <p:cBhvr>
                                        <p:cTn id="58" dur="1" fill="hold"/>
                                        <p:tgtEl>
                                          <p:spTgt spid="17"/>
                                        </p:tgtEl>
                                        <p:attrNameLst>
                                          <p:attrName/>
                                        </p:attrNameLst>
                                      </p:cBhvr>
                                    </p:anim>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nodeType="clickEffect">
                                  <p:stCondLst>
                                    <p:cond delay="0"/>
                                  </p:stCondLst>
                                  <p:iterate type="wd">
                                    <p:tmPct val="10000"/>
                                  </p:iterate>
                                  <p:childTnLst>
                                    <p:set>
                                      <p:cBhvr>
                                        <p:cTn id="62" dur="1" fill="hold">
                                          <p:stCondLst>
                                            <p:cond delay="0"/>
                                          </p:stCondLst>
                                        </p:cTn>
                                        <p:tgtEl>
                                          <p:spTgt spid="18">
                                            <p:txEl>
                                              <p:pRg st="0" end="0"/>
                                            </p:txEl>
                                          </p:spTgt>
                                        </p:tgtEl>
                                        <p:attrNameLst>
                                          <p:attrName>style.visibility</p:attrName>
                                        </p:attrNameLst>
                                      </p:cBhvr>
                                      <p:to>
                                        <p:strVal val="visible"/>
                                      </p:to>
                                    </p:set>
                                    <p:anim calcmode="lin" valueType="num">
                                      <p:cBhvr additive="base">
                                        <p:cTn id="63"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64"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4" presetClass="entr" presetSubtype="0" fill="hold" nodeType="clickEffect">
                                  <p:stCondLst>
                                    <p:cond delay="0"/>
                                  </p:stCondLst>
                                  <p:childTnLst>
                                    <p:set>
                                      <p:cBhvr>
                                        <p:cTn id="68" dur="1" fill="hold">
                                          <p:stCondLst>
                                            <p:cond delay="0"/>
                                          </p:stCondLst>
                                        </p:cTn>
                                        <p:tgtEl>
                                          <p:spTgt spid="5122"/>
                                        </p:tgtEl>
                                        <p:attrNameLst>
                                          <p:attrName>style.visibility</p:attrName>
                                        </p:attrNameLst>
                                      </p:cBhvr>
                                      <p:to>
                                        <p:strVal val="visible"/>
                                      </p:to>
                                    </p:set>
                                    <p:anim to="" calcmode="lin" valueType="num">
                                      <p:cBhvr>
                                        <p:cTn id="69" dur="1" fill="hold"/>
                                        <p:tgtEl>
                                          <p:spTgt spid="512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2" grpId="0" animBg="1"/>
      <p:bldP spid="13" grpId="0"/>
      <p:bldP spid="14" grpId="0" animBg="1"/>
      <p:bldP spid="15" grpId="0" animBg="1"/>
      <p:bldP spid="16" grpId="0" animBg="1"/>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خطط انسيابي: محطة طرفية 3">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5" name="Picture 4" descr="C:\Documents and Settings\نور المعلم\My Documents\My Pictures\exit[1].png">
            <a:hlinkClick r:id="" action="ppaction://hlinkshowjump?jump=endshow"/>
          </p:cNvPr>
          <p:cNvPicPr>
            <a:picLocks noChangeAspect="1" noChangeArrowheads="1"/>
          </p:cNvPicPr>
          <p:nvPr/>
        </p:nvPicPr>
        <p:blipFill>
          <a:blip r:embed="rId3" cstate="print"/>
          <a:srcRect/>
          <a:stretch>
            <a:fillRect/>
          </a:stretch>
        </p:blipFill>
        <p:spPr bwMode="auto">
          <a:xfrm>
            <a:off x="214282" y="5286388"/>
            <a:ext cx="1571612" cy="1571612"/>
          </a:xfrm>
          <a:prstGeom prst="rect">
            <a:avLst/>
          </a:prstGeom>
          <a:noFill/>
        </p:spPr>
      </p:pic>
      <p:pic>
        <p:nvPicPr>
          <p:cNvPr id="6" name="Picture 5" descr="C:\Documents and Settings\نور المعلم\My Documents\My Pictures\Arrow-Left[1].png">
            <a:hlinkClick r:id="" action="ppaction://hlinkshowjump?jump=previousslide"/>
          </p:cNvPr>
          <p:cNvPicPr>
            <a:picLocks noChangeAspect="1" noChangeArrowheads="1"/>
          </p:cNvPicPr>
          <p:nvPr/>
        </p:nvPicPr>
        <p:blipFill>
          <a:blip r:embed="rId4" cstate="print"/>
          <a:srcRect/>
          <a:stretch>
            <a:fillRect/>
          </a:stretch>
        </p:blipFill>
        <p:spPr bwMode="auto">
          <a:xfrm>
            <a:off x="7215206" y="5500702"/>
            <a:ext cx="1811325" cy="1668449"/>
          </a:xfrm>
          <a:prstGeom prst="rect">
            <a:avLst/>
          </a:prstGeom>
          <a:noFill/>
        </p:spPr>
      </p:pic>
      <p:pic>
        <p:nvPicPr>
          <p:cNvPr id="7" name="Picture 9" descr="C:\Documents and Settings\نور المعلم\My Documents\My Pictures\Arrow-right[1].png">
            <a:hlinkClick r:id="" action="ppaction://hlinkshowjump?jump=nextslide"/>
          </p:cNvPr>
          <p:cNvPicPr>
            <a:picLocks noChangeAspect="1" noChangeArrowheads="1"/>
          </p:cNvPicPr>
          <p:nvPr/>
        </p:nvPicPr>
        <p:blipFill>
          <a:blip r:embed="rId5" cstate="print"/>
          <a:srcRect/>
          <a:stretch>
            <a:fillRect/>
          </a:stretch>
        </p:blipFill>
        <p:spPr bwMode="auto">
          <a:xfrm>
            <a:off x="1892304" y="5500702"/>
            <a:ext cx="1893878" cy="1679564"/>
          </a:xfrm>
          <a:prstGeom prst="rect">
            <a:avLst/>
          </a:prstGeom>
          <a:noFill/>
        </p:spPr>
      </p:pic>
      <p:pic>
        <p:nvPicPr>
          <p:cNvPr id="8" name="Picture 11" descr="C:\Documents and Settings\نور المعلم\My Documents\My Pictures\imagesCAPWGURK نسخ.PNG"/>
          <p:cNvPicPr>
            <a:picLocks noChangeAspect="1" noChangeArrowheads="1"/>
          </p:cNvPicPr>
          <p:nvPr/>
        </p:nvPicPr>
        <p:blipFill>
          <a:blip r:embed="rId6" cstate="print"/>
          <a:srcRect/>
          <a:stretch>
            <a:fillRect/>
          </a:stretch>
        </p:blipFill>
        <p:spPr bwMode="auto">
          <a:xfrm flipH="1">
            <a:off x="0" y="3857628"/>
            <a:ext cx="1285852" cy="1541469"/>
          </a:xfrm>
          <a:prstGeom prst="rect">
            <a:avLst/>
          </a:prstGeom>
          <a:noFill/>
        </p:spPr>
      </p:pic>
      <p:pic>
        <p:nvPicPr>
          <p:cNvPr id="9" name="Picture 13" descr="C:\Documents and Settings\نور المعلم\My Documents\My Pictures\10073850710[1] نسخ.PNG"/>
          <p:cNvPicPr>
            <a:picLocks noChangeAspect="1" noChangeArrowheads="1"/>
          </p:cNvPicPr>
          <p:nvPr/>
        </p:nvPicPr>
        <p:blipFill>
          <a:blip r:embed="rId7" cstate="print"/>
          <a:srcRect/>
          <a:stretch>
            <a:fillRect/>
          </a:stretch>
        </p:blipFill>
        <p:spPr bwMode="auto">
          <a:xfrm rot="1609454">
            <a:off x="-71601" y="2290741"/>
            <a:ext cx="1349501" cy="1587690"/>
          </a:xfrm>
          <a:prstGeom prst="rect">
            <a:avLst/>
          </a:prstGeom>
          <a:noFill/>
        </p:spPr>
      </p:pic>
      <p:pic>
        <p:nvPicPr>
          <p:cNvPr id="10" name="Picture 14" descr="C:\Documents and Settings\نور المعلم\My Documents\My Pictures\arch%20010[1] نسخ.PNG"/>
          <p:cNvPicPr>
            <a:picLocks noChangeAspect="1" noChangeArrowheads="1"/>
          </p:cNvPicPr>
          <p:nvPr/>
        </p:nvPicPr>
        <p:blipFill>
          <a:blip r:embed="rId8" cstate="print"/>
          <a:srcRect/>
          <a:stretch>
            <a:fillRect/>
          </a:stretch>
        </p:blipFill>
        <p:spPr bwMode="auto">
          <a:xfrm>
            <a:off x="-500098" y="857232"/>
            <a:ext cx="2266957" cy="1700218"/>
          </a:xfrm>
          <a:prstGeom prst="rect">
            <a:avLst/>
          </a:prstGeom>
          <a:noFill/>
        </p:spPr>
      </p:pic>
      <p:sp>
        <p:nvSpPr>
          <p:cNvPr id="11" name="مربع نص 10"/>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الثالثة – الإيمان بالملائكة</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sp>
        <p:nvSpPr>
          <p:cNvPr id="18" name="خماسي 17"/>
          <p:cNvSpPr/>
          <p:nvPr/>
        </p:nvSpPr>
        <p:spPr>
          <a:xfrm flipH="1">
            <a:off x="3059832" y="836712"/>
            <a:ext cx="5040560" cy="5760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dirty="0" smtClean="0"/>
              <a:t>أدلة الإيمان بالملائكة</a:t>
            </a:r>
            <a:endParaRPr lang="ar-SA" sz="2800" dirty="0"/>
          </a:p>
        </p:txBody>
      </p:sp>
      <p:pic>
        <p:nvPicPr>
          <p:cNvPr id="4098" name="Picture 2" descr="D:\Work2\توحيد2ث-ف1-ب\الصور\أية4.png"/>
          <p:cNvPicPr>
            <a:picLocks noChangeAspect="1" noChangeArrowheads="1"/>
          </p:cNvPicPr>
          <p:nvPr/>
        </p:nvPicPr>
        <p:blipFill>
          <a:blip r:embed="rId9" cstate="print"/>
          <a:srcRect/>
          <a:stretch>
            <a:fillRect/>
          </a:stretch>
        </p:blipFill>
        <p:spPr bwMode="auto">
          <a:xfrm>
            <a:off x="1547664" y="1556792"/>
            <a:ext cx="6559500" cy="1114425"/>
          </a:xfrm>
          <a:prstGeom prst="rect">
            <a:avLst/>
          </a:prstGeom>
          <a:noFill/>
        </p:spPr>
      </p:pic>
      <p:sp>
        <p:nvSpPr>
          <p:cNvPr id="19" name="مخطط انسيابي: محطة طرفية 18"/>
          <p:cNvSpPr/>
          <p:nvPr/>
        </p:nvSpPr>
        <p:spPr>
          <a:xfrm>
            <a:off x="4211960" y="2636912"/>
            <a:ext cx="3960440" cy="576064"/>
          </a:xfrm>
          <a:prstGeom prst="flowChartTerminator">
            <a:avLst/>
          </a:prstGeom>
        </p:spPr>
        <p:style>
          <a:lnRef idx="3">
            <a:schemeClr val="lt1"/>
          </a:lnRef>
          <a:fillRef idx="1">
            <a:schemeClr val="accent3"/>
          </a:fillRef>
          <a:effectRef idx="1">
            <a:schemeClr val="accent3"/>
          </a:effectRef>
          <a:fontRef idx="minor">
            <a:schemeClr val="lt1"/>
          </a:fontRef>
        </p:style>
        <p:txBody>
          <a:bodyPr rtlCol="1" anchor="ctr"/>
          <a:lstStyle/>
          <a:p>
            <a:pPr algn="ctr"/>
            <a:r>
              <a:rPr lang="ar-SA" sz="2800" b="1" dirty="0" smtClean="0">
                <a:effectLst>
                  <a:outerShdw blurRad="38100" dist="38100" dir="2700000" algn="tl">
                    <a:srgbClr val="000000">
                      <a:alpha val="43137"/>
                    </a:srgbClr>
                  </a:outerShdw>
                </a:effectLst>
              </a:rPr>
              <a:t>أعمال الملائكة</a:t>
            </a:r>
            <a:endParaRPr lang="ar-SA" sz="2800" b="1" dirty="0">
              <a:effectLst>
                <a:outerShdw blurRad="38100" dist="38100" dir="2700000" algn="tl">
                  <a:srgbClr val="000000">
                    <a:alpha val="43137"/>
                  </a:srgbClr>
                </a:outerShdw>
              </a:effectLst>
            </a:endParaRPr>
          </a:p>
        </p:txBody>
      </p:sp>
      <p:sp>
        <p:nvSpPr>
          <p:cNvPr id="20" name="مربع نص 19"/>
          <p:cNvSpPr txBox="1"/>
          <p:nvPr/>
        </p:nvSpPr>
        <p:spPr>
          <a:xfrm>
            <a:off x="1907704" y="3140968"/>
            <a:ext cx="4392488" cy="2239844"/>
          </a:xfrm>
          <a:prstGeom prst="rect">
            <a:avLst/>
          </a:prstGeom>
          <a:noFill/>
        </p:spPr>
        <p:txBody>
          <a:bodyPr wrap="square" rtlCol="1">
            <a:spAutoFit/>
          </a:bodyPr>
          <a:lstStyle/>
          <a:p>
            <a:pPr>
              <a:lnSpc>
                <a:spcPct val="150000"/>
              </a:lnSpc>
              <a:buFontTx/>
              <a:buChar char="-"/>
            </a:pPr>
            <a:r>
              <a:rPr lang="ar-SA" sz="2400" dirty="0" smtClean="0"/>
              <a:t> منهم من وكل بالوحي وهو جبريل</a:t>
            </a:r>
          </a:p>
          <a:p>
            <a:pPr>
              <a:lnSpc>
                <a:spcPct val="150000"/>
              </a:lnSpc>
              <a:buFontTx/>
              <a:buChar char="-"/>
            </a:pPr>
            <a:r>
              <a:rPr lang="ar-SA" sz="2400" dirty="0" smtClean="0"/>
              <a:t> ومنهم من وكل بالقطر وهو </a:t>
            </a:r>
            <a:r>
              <a:rPr lang="ar-SA" sz="2400" dirty="0" err="1" smtClean="0"/>
              <a:t>ميكائيل</a:t>
            </a:r>
            <a:endParaRPr lang="ar-SA" sz="2400" dirty="0" smtClean="0"/>
          </a:p>
          <a:p>
            <a:pPr>
              <a:lnSpc>
                <a:spcPct val="150000"/>
              </a:lnSpc>
              <a:buFontTx/>
              <a:buChar char="-"/>
            </a:pPr>
            <a:r>
              <a:rPr lang="ar-SA" sz="2400" dirty="0" smtClean="0"/>
              <a:t> ومنم حملة العرش.</a:t>
            </a:r>
          </a:p>
          <a:p>
            <a:pPr>
              <a:lnSpc>
                <a:spcPct val="150000"/>
              </a:lnSpc>
              <a:buFontTx/>
              <a:buChar char="-"/>
            </a:pPr>
            <a:r>
              <a:rPr lang="ar-SA" sz="2400" dirty="0" smtClean="0"/>
              <a:t> ومنهم الموكل بالنفخ بالصور (  إسرافيل )</a:t>
            </a:r>
            <a:endParaRPr lang="ar-SA" sz="2400" dirty="0"/>
          </a:p>
        </p:txBody>
      </p:sp>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to="" calcmode="lin" valueType="num">
                                      <p:cBhvr>
                                        <p:cTn id="28" dur="1" fill="hold"/>
                                        <p:tgtEl>
                                          <p:spTgt spid="11"/>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 to="" calcmode="lin" valueType="num">
                                      <p:cBhvr>
                                        <p:cTn id="33" dur="1" fill="hold"/>
                                        <p:tgtEl>
                                          <p:spTgt spid="18"/>
                                        </p:tgtEl>
                                        <p:attrNameLst>
                                          <p:attrName/>
                                        </p:attrNameLst>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nodeType="clickEffect">
                                  <p:stCondLst>
                                    <p:cond delay="0"/>
                                  </p:stCondLst>
                                  <p:childTnLst>
                                    <p:set>
                                      <p:cBhvr>
                                        <p:cTn id="37" dur="1" fill="hold">
                                          <p:stCondLst>
                                            <p:cond delay="0"/>
                                          </p:stCondLst>
                                        </p:cTn>
                                        <p:tgtEl>
                                          <p:spTgt spid="4098"/>
                                        </p:tgtEl>
                                        <p:attrNameLst>
                                          <p:attrName>style.visibility</p:attrName>
                                        </p:attrNameLst>
                                      </p:cBhvr>
                                      <p:to>
                                        <p:strVal val="visible"/>
                                      </p:to>
                                    </p:set>
                                    <p:anim to="" calcmode="lin" valueType="num">
                                      <p:cBhvr>
                                        <p:cTn id="38" dur="1" fill="hold"/>
                                        <p:tgtEl>
                                          <p:spTgt spid="4098"/>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to="" calcmode="lin" valueType="num">
                                      <p:cBhvr>
                                        <p:cTn id="43" dur="1" fill="hold"/>
                                        <p:tgtEl>
                                          <p:spTgt spid="19"/>
                                        </p:tgtEl>
                                        <p:attrNameLst>
                                          <p:attrName/>
                                        </p:attrNameLst>
                                      </p:cBhvr>
                                    </p:anim>
                                  </p:childTnLst>
                                </p:cTn>
                              </p:par>
                            </p:childTnLst>
                          </p:cTn>
                        </p:par>
                      </p:childTnLst>
                    </p:cTn>
                  </p:par>
                  <p:par>
                    <p:cTn id="44" fill="hold">
                      <p:stCondLst>
                        <p:cond delay="indefinite"/>
                      </p:stCondLst>
                      <p:childTnLst>
                        <p:par>
                          <p:cTn id="45" fill="hold">
                            <p:stCondLst>
                              <p:cond delay="0"/>
                            </p:stCondLst>
                            <p:childTnLst>
                              <p:par>
                                <p:cTn id="46" presetID="8" presetClass="entr" presetSubtype="16" fill="hold" nodeType="clickEffect">
                                  <p:stCondLst>
                                    <p:cond delay="0"/>
                                  </p:stCondLst>
                                  <p:childTnLst>
                                    <p:set>
                                      <p:cBhvr>
                                        <p:cTn id="47" dur="1" fill="hold">
                                          <p:stCondLst>
                                            <p:cond delay="0"/>
                                          </p:stCondLst>
                                        </p:cTn>
                                        <p:tgtEl>
                                          <p:spTgt spid="20">
                                            <p:txEl>
                                              <p:pRg st="0" end="0"/>
                                            </p:txEl>
                                          </p:spTgt>
                                        </p:tgtEl>
                                        <p:attrNameLst>
                                          <p:attrName>style.visibility</p:attrName>
                                        </p:attrNameLst>
                                      </p:cBhvr>
                                      <p:to>
                                        <p:strVal val="visible"/>
                                      </p:to>
                                    </p:set>
                                    <p:animEffect transition="in" filter="diamond(in)">
                                      <p:cBhvr>
                                        <p:cTn id="48" dur="2000"/>
                                        <p:tgtEl>
                                          <p:spTgt spid="20">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8" presetClass="entr" presetSubtype="16" fill="hold" nodeType="clickEffect">
                                  <p:stCondLst>
                                    <p:cond delay="0"/>
                                  </p:stCondLst>
                                  <p:childTnLst>
                                    <p:set>
                                      <p:cBhvr>
                                        <p:cTn id="52" dur="1" fill="hold">
                                          <p:stCondLst>
                                            <p:cond delay="0"/>
                                          </p:stCondLst>
                                        </p:cTn>
                                        <p:tgtEl>
                                          <p:spTgt spid="20">
                                            <p:txEl>
                                              <p:pRg st="1" end="1"/>
                                            </p:txEl>
                                          </p:spTgt>
                                        </p:tgtEl>
                                        <p:attrNameLst>
                                          <p:attrName>style.visibility</p:attrName>
                                        </p:attrNameLst>
                                      </p:cBhvr>
                                      <p:to>
                                        <p:strVal val="visible"/>
                                      </p:to>
                                    </p:set>
                                    <p:animEffect transition="in" filter="diamond(in)">
                                      <p:cBhvr>
                                        <p:cTn id="53" dur="2000"/>
                                        <p:tgtEl>
                                          <p:spTgt spid="20">
                                            <p:txEl>
                                              <p:pRg st="1" end="1"/>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ntr" presetSubtype="16" fill="hold" nodeType="clickEffect">
                                  <p:stCondLst>
                                    <p:cond delay="0"/>
                                  </p:stCondLst>
                                  <p:childTnLst>
                                    <p:set>
                                      <p:cBhvr>
                                        <p:cTn id="57" dur="1" fill="hold">
                                          <p:stCondLst>
                                            <p:cond delay="0"/>
                                          </p:stCondLst>
                                        </p:cTn>
                                        <p:tgtEl>
                                          <p:spTgt spid="20">
                                            <p:txEl>
                                              <p:pRg st="2" end="2"/>
                                            </p:txEl>
                                          </p:spTgt>
                                        </p:tgtEl>
                                        <p:attrNameLst>
                                          <p:attrName>style.visibility</p:attrName>
                                        </p:attrNameLst>
                                      </p:cBhvr>
                                      <p:to>
                                        <p:strVal val="visible"/>
                                      </p:to>
                                    </p:set>
                                    <p:animEffect transition="in" filter="diamond(in)">
                                      <p:cBhvr>
                                        <p:cTn id="58" dur="2000"/>
                                        <p:tgtEl>
                                          <p:spTgt spid="20">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8" presetClass="entr" presetSubtype="16" fill="hold" nodeType="clickEffect">
                                  <p:stCondLst>
                                    <p:cond delay="0"/>
                                  </p:stCondLst>
                                  <p:childTnLst>
                                    <p:set>
                                      <p:cBhvr>
                                        <p:cTn id="62" dur="1" fill="hold">
                                          <p:stCondLst>
                                            <p:cond delay="0"/>
                                          </p:stCondLst>
                                        </p:cTn>
                                        <p:tgtEl>
                                          <p:spTgt spid="20">
                                            <p:txEl>
                                              <p:pRg st="3" end="3"/>
                                            </p:txEl>
                                          </p:spTgt>
                                        </p:tgtEl>
                                        <p:attrNameLst>
                                          <p:attrName>style.visibility</p:attrName>
                                        </p:attrNameLst>
                                      </p:cBhvr>
                                      <p:to>
                                        <p:strVal val="visible"/>
                                      </p:to>
                                    </p:set>
                                    <p:animEffect transition="in" filter="diamond(in)">
                                      <p:cBhvr>
                                        <p:cTn id="63" dur="2000"/>
                                        <p:tgtEl>
                                          <p:spTgt spid="2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8"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خطط انسيابي: محطة طرفية 3">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5" name="Picture 4" descr="C:\Documents and Settings\نور المعلم\My Documents\My Pictures\exit[1].png">
            <a:hlinkClick r:id="" action="ppaction://hlinkshowjump?jump=endshow"/>
          </p:cNvPr>
          <p:cNvPicPr>
            <a:picLocks noChangeAspect="1" noChangeArrowheads="1"/>
          </p:cNvPicPr>
          <p:nvPr/>
        </p:nvPicPr>
        <p:blipFill>
          <a:blip r:embed="rId3" cstate="print"/>
          <a:srcRect/>
          <a:stretch>
            <a:fillRect/>
          </a:stretch>
        </p:blipFill>
        <p:spPr bwMode="auto">
          <a:xfrm>
            <a:off x="214282" y="5286388"/>
            <a:ext cx="1571612" cy="1571612"/>
          </a:xfrm>
          <a:prstGeom prst="rect">
            <a:avLst/>
          </a:prstGeom>
          <a:noFill/>
        </p:spPr>
      </p:pic>
      <p:pic>
        <p:nvPicPr>
          <p:cNvPr id="6" name="Picture 5" descr="C:\Documents and Settings\نور المعلم\My Documents\My Pictures\Arrow-Left[1].png">
            <a:hlinkClick r:id="" action="ppaction://hlinkshowjump?jump=previousslide"/>
          </p:cNvPr>
          <p:cNvPicPr>
            <a:picLocks noChangeAspect="1" noChangeArrowheads="1"/>
          </p:cNvPicPr>
          <p:nvPr/>
        </p:nvPicPr>
        <p:blipFill>
          <a:blip r:embed="rId4" cstate="print"/>
          <a:srcRect/>
          <a:stretch>
            <a:fillRect/>
          </a:stretch>
        </p:blipFill>
        <p:spPr bwMode="auto">
          <a:xfrm>
            <a:off x="7215206" y="5500702"/>
            <a:ext cx="1811325" cy="1668449"/>
          </a:xfrm>
          <a:prstGeom prst="rect">
            <a:avLst/>
          </a:prstGeom>
          <a:noFill/>
        </p:spPr>
      </p:pic>
      <p:pic>
        <p:nvPicPr>
          <p:cNvPr id="7" name="Picture 9" descr="C:\Documents and Settings\نور المعلم\My Documents\My Pictures\Arrow-right[1].png">
            <a:hlinkClick r:id="" action="ppaction://hlinkshowjump?jump=nextslide"/>
          </p:cNvPr>
          <p:cNvPicPr>
            <a:picLocks noChangeAspect="1" noChangeArrowheads="1"/>
          </p:cNvPicPr>
          <p:nvPr/>
        </p:nvPicPr>
        <p:blipFill>
          <a:blip r:embed="rId5" cstate="print"/>
          <a:srcRect/>
          <a:stretch>
            <a:fillRect/>
          </a:stretch>
        </p:blipFill>
        <p:spPr bwMode="auto">
          <a:xfrm>
            <a:off x="1892304" y="5500702"/>
            <a:ext cx="1893878" cy="1679564"/>
          </a:xfrm>
          <a:prstGeom prst="rect">
            <a:avLst/>
          </a:prstGeom>
          <a:noFill/>
        </p:spPr>
      </p:pic>
      <p:pic>
        <p:nvPicPr>
          <p:cNvPr id="8" name="Picture 11" descr="C:\Documents and Settings\نور المعلم\My Documents\My Pictures\imagesCAPWGURK نسخ.PNG"/>
          <p:cNvPicPr>
            <a:picLocks noChangeAspect="1" noChangeArrowheads="1"/>
          </p:cNvPicPr>
          <p:nvPr/>
        </p:nvPicPr>
        <p:blipFill>
          <a:blip r:embed="rId6" cstate="print"/>
          <a:srcRect/>
          <a:stretch>
            <a:fillRect/>
          </a:stretch>
        </p:blipFill>
        <p:spPr bwMode="auto">
          <a:xfrm flipH="1">
            <a:off x="0" y="3857628"/>
            <a:ext cx="1285852" cy="1541469"/>
          </a:xfrm>
          <a:prstGeom prst="rect">
            <a:avLst/>
          </a:prstGeom>
          <a:noFill/>
        </p:spPr>
      </p:pic>
      <p:pic>
        <p:nvPicPr>
          <p:cNvPr id="9" name="Picture 13" descr="C:\Documents and Settings\نور المعلم\My Documents\My Pictures\10073850710[1] نسخ.PNG"/>
          <p:cNvPicPr>
            <a:picLocks noChangeAspect="1" noChangeArrowheads="1"/>
          </p:cNvPicPr>
          <p:nvPr/>
        </p:nvPicPr>
        <p:blipFill>
          <a:blip r:embed="rId7" cstate="print"/>
          <a:srcRect/>
          <a:stretch>
            <a:fillRect/>
          </a:stretch>
        </p:blipFill>
        <p:spPr bwMode="auto">
          <a:xfrm rot="1609454">
            <a:off x="-71601" y="2290741"/>
            <a:ext cx="1349501" cy="1587690"/>
          </a:xfrm>
          <a:prstGeom prst="rect">
            <a:avLst/>
          </a:prstGeom>
          <a:noFill/>
        </p:spPr>
      </p:pic>
      <p:pic>
        <p:nvPicPr>
          <p:cNvPr id="10" name="Picture 14" descr="C:\Documents and Settings\نور المعلم\My Documents\My Pictures\arch%20010[1] نسخ.PNG"/>
          <p:cNvPicPr>
            <a:picLocks noChangeAspect="1" noChangeArrowheads="1"/>
          </p:cNvPicPr>
          <p:nvPr/>
        </p:nvPicPr>
        <p:blipFill>
          <a:blip r:embed="rId8" cstate="print"/>
          <a:srcRect/>
          <a:stretch>
            <a:fillRect/>
          </a:stretch>
        </p:blipFill>
        <p:spPr bwMode="auto">
          <a:xfrm>
            <a:off x="-500098" y="857232"/>
            <a:ext cx="2266957" cy="1700218"/>
          </a:xfrm>
          <a:prstGeom prst="rect">
            <a:avLst/>
          </a:prstGeom>
          <a:noFill/>
        </p:spPr>
      </p:pic>
      <p:sp>
        <p:nvSpPr>
          <p:cNvPr id="11" name="مربع نص 10"/>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الثالثة – الإيمان بالملائكة</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sp>
        <p:nvSpPr>
          <p:cNvPr id="12" name="مخطط انسيابي: محطة طرفية 11"/>
          <p:cNvSpPr/>
          <p:nvPr/>
        </p:nvSpPr>
        <p:spPr>
          <a:xfrm>
            <a:off x="3203848" y="548680"/>
            <a:ext cx="3960440" cy="576064"/>
          </a:xfrm>
          <a:prstGeom prst="flowChartTerminator">
            <a:avLst/>
          </a:prstGeom>
        </p:spPr>
        <p:style>
          <a:lnRef idx="3">
            <a:schemeClr val="lt1"/>
          </a:lnRef>
          <a:fillRef idx="1">
            <a:schemeClr val="accent3"/>
          </a:fillRef>
          <a:effectRef idx="1">
            <a:schemeClr val="accent3"/>
          </a:effectRef>
          <a:fontRef idx="minor">
            <a:schemeClr val="lt1"/>
          </a:fontRef>
        </p:style>
        <p:txBody>
          <a:bodyPr rtlCol="1" anchor="ctr"/>
          <a:lstStyle/>
          <a:p>
            <a:pPr algn="ctr"/>
            <a:r>
              <a:rPr lang="ar-SA" sz="2800" b="1" dirty="0" smtClean="0">
                <a:effectLst>
                  <a:outerShdw blurRad="38100" dist="38100" dir="2700000" algn="tl">
                    <a:srgbClr val="000000">
                      <a:alpha val="43137"/>
                    </a:srgbClr>
                  </a:outerShdw>
                </a:effectLst>
              </a:rPr>
              <a:t>حقوق الملائكة</a:t>
            </a:r>
            <a:endParaRPr lang="ar-SA" sz="2800" b="1" dirty="0">
              <a:effectLst>
                <a:outerShdw blurRad="38100" dist="38100" dir="2700000" algn="tl">
                  <a:srgbClr val="000000">
                    <a:alpha val="43137"/>
                  </a:srgbClr>
                </a:outerShdw>
              </a:effectLst>
            </a:endParaRPr>
          </a:p>
        </p:txBody>
      </p:sp>
      <p:sp>
        <p:nvSpPr>
          <p:cNvPr id="13" name="مستطيل مستدير الزوايا 12"/>
          <p:cNvSpPr/>
          <p:nvPr/>
        </p:nvSpPr>
        <p:spPr>
          <a:xfrm>
            <a:off x="1835696" y="1340768"/>
            <a:ext cx="6120680" cy="1152128"/>
          </a:xfrm>
          <a:prstGeom prst="roundRect">
            <a:avLst/>
          </a:prstGeom>
          <a:noFill/>
          <a:effectLst>
            <a:glow rad="2286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rtlCol="1" anchor="ctr"/>
          <a:lstStyle/>
          <a:p>
            <a:pPr algn="ctr"/>
            <a:r>
              <a:rPr lang="ar-SA" sz="2000" b="1" dirty="0" smtClean="0"/>
              <a:t>يجب على المؤمن احترام الملائكة وتوقيرهم ومحبتهم وإن يحرص على ما يقربهم إليه من طاعة الله تعالى وذكره والأخلاق الحسنة</a:t>
            </a:r>
            <a:endParaRPr lang="ar-SA" sz="2000" b="1" dirty="0"/>
          </a:p>
        </p:txBody>
      </p:sp>
      <p:sp>
        <p:nvSpPr>
          <p:cNvPr id="14" name="خماسي 13"/>
          <p:cNvSpPr/>
          <p:nvPr/>
        </p:nvSpPr>
        <p:spPr>
          <a:xfrm flipH="1">
            <a:off x="3059832" y="2780928"/>
            <a:ext cx="5040560" cy="5760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ثمرات الإيمان بالملائكة</a:t>
            </a:r>
            <a:endParaRPr lang="ar-SA"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graphicFrame>
        <p:nvGraphicFramePr>
          <p:cNvPr id="17" name="رسم تخطيطي 16"/>
          <p:cNvGraphicFramePr/>
          <p:nvPr/>
        </p:nvGraphicFramePr>
        <p:xfrm>
          <a:off x="1763688" y="3501008"/>
          <a:ext cx="4824536" cy="18002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to="" calcmode="lin" valueType="num">
                                      <p:cBhvr>
                                        <p:cTn id="28" dur="1" fill="hold"/>
                                        <p:tgtEl>
                                          <p:spTgt spid="11"/>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to="" calcmode="lin" valueType="num">
                                      <p:cBhvr>
                                        <p:cTn id="33" dur="1" fill="hold"/>
                                        <p:tgtEl>
                                          <p:spTgt spid="12"/>
                                        </p:tgtEl>
                                        <p:attrNameLst>
                                          <p:attrName/>
                                        </p:attrNameLst>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 to="" calcmode="lin" valueType="num">
                                      <p:cBhvr>
                                        <p:cTn id="38" dur="1" fill="hold"/>
                                        <p:tgtEl>
                                          <p:spTgt spid="14"/>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to="" calcmode="lin" valueType="num">
                                      <p:cBhvr>
                                        <p:cTn id="43" dur="1" fill="hold"/>
                                        <p:tgtEl>
                                          <p:spTgt spid="13"/>
                                        </p:tgtEl>
                                        <p:attrNameLst>
                                          <p:attrName/>
                                        </p:attrNameLst>
                                      </p:cBhvr>
                                    </p:anim>
                                  </p:childTnLst>
                                </p:cTn>
                              </p:par>
                            </p:childTnLst>
                          </p:cTn>
                        </p:par>
                      </p:childTnLst>
                    </p:cTn>
                  </p:par>
                  <p:par>
                    <p:cTn id="44" fill="hold">
                      <p:stCondLst>
                        <p:cond delay="indefinite"/>
                      </p:stCondLst>
                      <p:childTnLst>
                        <p:par>
                          <p:cTn id="45" fill="hold">
                            <p:stCondLst>
                              <p:cond delay="0"/>
                            </p:stCondLst>
                            <p:childTnLst>
                              <p:par>
                                <p:cTn id="46" presetID="24" presetClass="entr" presetSubtype="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 to="" calcmode="lin" valueType="num">
                                      <p:cBhvr>
                                        <p:cTn id="48" dur="1" fill="hold"/>
                                        <p:tgtEl>
                                          <p:spTgt spid="1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2" grpId="0" animBg="1"/>
      <p:bldP spid="13" grpId="0" animBg="1"/>
      <p:bldP spid="14" grpId="0" animBg="1"/>
      <p:bldGraphic spid="17"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6"/>
          <p:cNvGrpSpPr/>
          <p:nvPr/>
        </p:nvGrpSpPr>
        <p:grpSpPr>
          <a:xfrm>
            <a:off x="1691680" y="44624"/>
            <a:ext cx="4812028" cy="1121235"/>
            <a:chOff x="2274540" y="0"/>
            <a:chExt cx="4457700" cy="845423"/>
          </a:xfrm>
          <a:scene3d>
            <a:camera prst="orthographicFront">
              <a:rot lat="0" lon="0" rev="0"/>
            </a:camera>
            <a:lightRig rig="glow" dir="t">
              <a:rot lat="0" lon="0" rev="14100000"/>
            </a:lightRig>
          </a:scene3d>
        </p:grpSpPr>
        <p:pic>
          <p:nvPicPr>
            <p:cNvPr id="18" name="صورة 17"/>
            <p:cNvPicPr>
              <a:picLocks noChangeAspect="1"/>
            </p:cNvPicPr>
            <p:nvPr/>
          </p:nvPicPr>
          <p:blipFill>
            <a:blip r:embed="rId4">
              <a:extLst>
                <a:ext uri="{BEBA8EAE-BF5A-486C-A8C5-ECC9F3942E4B}">
                  <a14:imgProps xmlns:a14="http://schemas.microsoft.com/office/drawing/2010/main" xmlns="">
                    <a14:imgLayer r:embed="">
                      <a14:imgEffect>
                        <a14:sharpenSoften amount="50000"/>
                      </a14:imgEffect>
                    </a14:imgLayer>
                  </a14:imgProps>
                </a:ext>
                <a:ext uri="{28A0092B-C50C-407E-A947-70E740481C1C}">
                  <a14:useLocalDpi xmlns:a14="http://schemas.microsoft.com/office/drawing/2010/main" xmlns=""/>
                </a:ext>
              </a:extLst>
            </a:blip>
            <a:stretch>
              <a:fillRect/>
            </a:stretch>
          </p:blipFill>
          <p:spPr>
            <a:xfrm>
              <a:off x="2274540" y="0"/>
              <a:ext cx="4457700" cy="845423"/>
            </a:xfrm>
            <a:prstGeom prst="downArrowCallout">
              <a:avLst/>
            </a:prstGeom>
            <a:ln>
              <a:noFill/>
            </a:ln>
            <a:effectLst/>
            <a:sp3d prstMaterial="softEdge">
              <a:bevelT w="127000" prst="artDeco"/>
            </a:sp3d>
          </p:spPr>
          <p:style>
            <a:lnRef idx="2">
              <a:schemeClr val="dk1"/>
            </a:lnRef>
            <a:fillRef idx="1">
              <a:schemeClr val="lt1"/>
            </a:fillRef>
            <a:effectRef idx="0">
              <a:schemeClr val="dk1"/>
            </a:effectRef>
            <a:fontRef idx="minor">
              <a:schemeClr val="dk1"/>
            </a:fontRef>
          </p:style>
        </p:pic>
        <p:sp>
          <p:nvSpPr>
            <p:cNvPr id="20" name="مستطيل 8"/>
            <p:cNvSpPr/>
            <p:nvPr/>
          </p:nvSpPr>
          <p:spPr>
            <a:xfrm>
              <a:off x="3112478" y="116632"/>
              <a:ext cx="2618296" cy="568810"/>
            </a:xfrm>
            <a:prstGeom prst="downArrowCallout">
              <a:avLst/>
            </a:prstGeom>
            <a:ln>
              <a:noFill/>
            </a:ln>
            <a:effectLst/>
            <a:sp3d prstMaterial="softEdge">
              <a:bevelT w="127000" prst="artDeco"/>
            </a:sp3d>
          </p:spPr>
          <p:txBody>
            <a:bodyPr wrap="none">
              <a:spAutoFit/>
            </a:bodyPr>
            <a:lstStyle/>
            <a:p>
              <a:pPr algn="ctr" defTabSz="913432" fontAlgn="auto">
                <a:spcBef>
                  <a:spcPts val="0"/>
                </a:spcBef>
                <a:spcAft>
                  <a:spcPts val="0"/>
                </a:spcAft>
              </a:pPr>
              <a:r>
                <a:rPr lang="ar-SA" sz="2600" b="1" dirty="0" smtClean="0">
                  <a:ln w="10541" cmpd="sng">
                    <a:solidFill>
                      <a:srgbClr val="0F6FC6">
                        <a:shade val="88000"/>
                        <a:satMod val="110000"/>
                      </a:srgbClr>
                    </a:solidFill>
                    <a:prstDash val="solid"/>
                  </a:ln>
                  <a:solidFill>
                    <a:srgbClr val="002060"/>
                  </a:solidFill>
                  <a:latin typeface="Sakkal Majalla" pitchFamily="2" charset="-78"/>
                  <a:cs typeface="Sakkal Majalla" pitchFamily="2" charset="-78"/>
                </a:rPr>
                <a:t>استراتيجية : </a:t>
              </a:r>
              <a:r>
                <a:rPr lang="ar-SA" sz="2600" b="1" dirty="0" smtClean="0">
                  <a:ln w="10541" cmpd="sng">
                    <a:solidFill>
                      <a:srgbClr val="0F6FC6">
                        <a:shade val="88000"/>
                        <a:satMod val="110000"/>
                      </a:srgbClr>
                    </a:solidFill>
                    <a:prstDash val="solid"/>
                  </a:ln>
                  <a:solidFill>
                    <a:srgbClr val="FF0000"/>
                  </a:solidFill>
                  <a:latin typeface="Sakkal Majalla" pitchFamily="2" charset="-78"/>
                  <a:cs typeface="Sakkal Majalla" pitchFamily="2" charset="-78"/>
                </a:rPr>
                <a:t>مثلث الاستماع</a:t>
              </a:r>
              <a:endParaRPr lang="ar-EG" sz="2600" b="1" dirty="0">
                <a:ln w="10541" cmpd="sng">
                  <a:solidFill>
                    <a:srgbClr val="0F6FC6">
                      <a:shade val="88000"/>
                      <a:satMod val="110000"/>
                    </a:srgbClr>
                  </a:solidFill>
                  <a:prstDash val="solid"/>
                </a:ln>
                <a:solidFill>
                  <a:srgbClr val="FF0000"/>
                </a:solidFill>
                <a:effectLst>
                  <a:outerShdw blurRad="38100" dist="38100" dir="2700000" algn="tl">
                    <a:srgbClr val="000000">
                      <a:alpha val="43137"/>
                    </a:srgbClr>
                  </a:outerShdw>
                </a:effectLst>
                <a:latin typeface="Sakkal Majalla" pitchFamily="2" charset="-78"/>
                <a:cs typeface="Sakkal Majalla" pitchFamily="2" charset="-78"/>
              </a:endParaRPr>
            </a:p>
          </p:txBody>
        </p:sp>
      </p:grpSp>
      <p:pic>
        <p:nvPicPr>
          <p:cNvPr id="22" name="صورة 21">
            <a:hlinkClick r:id="" action="ppaction://hlinkshowjump?jump=nextslide"/>
          </p:cNvPr>
          <p:cNvPicPr>
            <a:picLocks noChangeAspect="1"/>
          </p:cNvPicPr>
          <p:nvPr/>
        </p:nvPicPr>
        <p:blipFill>
          <a:blip r:embed="rId5" cstate="email">
            <a:extLst>
              <a:ext uri="{BEBA8EAE-BF5A-486C-A8C5-ECC9F3942E4B}">
                <a14:imgProps xmlns:a14="http://schemas.microsoft.com/office/drawing/2010/main" xmlns="">
                  <a14:imgLayer r:embed="">
                    <a14:imgEffect>
                      <a14:sharpenSoften amount="50000"/>
                    </a14:imgEffect>
                    <a14:imgEffect>
                      <a14:brightnessContrast bright="20000" contrast="-40000"/>
                    </a14:imgEffect>
                  </a14:imgLayer>
                </a14:imgProps>
              </a:ext>
              <a:ext uri="{28A0092B-C50C-407E-A947-70E740481C1C}">
                <a14:useLocalDpi xmlns:a14="http://schemas.microsoft.com/office/drawing/2010/main" xmlns=""/>
              </a:ext>
            </a:extLst>
          </a:blip>
          <a:stretch>
            <a:fillRect/>
          </a:stretch>
        </p:blipFill>
        <p:spPr>
          <a:xfrm rot="16200000" flipH="1" flipV="1">
            <a:off x="1979712" y="5949280"/>
            <a:ext cx="881484" cy="881484"/>
          </a:xfrm>
          <a:prstGeom prst="rect">
            <a:avLst/>
          </a:prstGeom>
        </p:spPr>
      </p:pic>
      <p:pic>
        <p:nvPicPr>
          <p:cNvPr id="23" name="صورة 22">
            <a:hlinkClick r:id="" action="ppaction://hlinkshowjump?jump=endshow"/>
          </p:cNvPr>
          <p:cNvPicPr>
            <a:picLocks noChangeAspect="1"/>
          </p:cNvPicPr>
          <p:nvPr/>
        </p:nvPicPr>
        <p:blipFill>
          <a:blip r:embed="rId6" cstate="email">
            <a:extLst>
              <a:ext uri="{28A0092B-C50C-407E-A947-70E740481C1C}">
                <a14:useLocalDpi xmlns:a14="http://schemas.microsoft.com/office/drawing/2010/main" xmlns=""/>
              </a:ext>
            </a:extLst>
          </a:blip>
          <a:stretch>
            <a:fillRect/>
          </a:stretch>
        </p:blipFill>
        <p:spPr>
          <a:xfrm>
            <a:off x="35496" y="6027192"/>
            <a:ext cx="840817" cy="840817"/>
          </a:xfrm>
          <a:prstGeom prst="rect">
            <a:avLst/>
          </a:prstGeom>
        </p:spPr>
      </p:pic>
      <p:grpSp>
        <p:nvGrpSpPr>
          <p:cNvPr id="3" name="مجموعة 2"/>
          <p:cNvGrpSpPr/>
          <p:nvPr/>
        </p:nvGrpSpPr>
        <p:grpSpPr>
          <a:xfrm>
            <a:off x="948321" y="998153"/>
            <a:ext cx="7296087" cy="4932664"/>
            <a:chOff x="948321" y="998153"/>
            <a:chExt cx="7296087" cy="4932664"/>
          </a:xfrm>
        </p:grpSpPr>
        <p:grpSp>
          <p:nvGrpSpPr>
            <p:cNvPr id="4" name="مجموعة 24"/>
            <p:cNvGrpSpPr/>
            <p:nvPr/>
          </p:nvGrpSpPr>
          <p:grpSpPr>
            <a:xfrm>
              <a:off x="948321" y="998153"/>
              <a:ext cx="7296087" cy="4932664"/>
              <a:chOff x="523875" y="1116452"/>
              <a:chExt cx="8096250" cy="5120860"/>
            </a:xfrm>
          </p:grpSpPr>
          <p:pic>
            <p:nvPicPr>
              <p:cNvPr id="27" name="صورة 26"/>
              <p:cNvPicPr>
                <a:picLocks noChangeAspect="1"/>
              </p:cNvPicPr>
              <p:nvPr/>
            </p:nvPicPr>
            <p:blipFill>
              <a:blip r:embed="rId7">
                <a:extLst>
                  <a:ext uri="{BEBA8EAE-BF5A-486C-A8C5-ECC9F3942E4B}">
                    <a14:imgProps xmlns:a14="http://schemas.microsoft.com/office/drawing/2010/main" xmlns="">
                      <a14:imgLayer r:embed="">
                        <a14:imgEffect>
                          <a14:sharpenSoften amount="50000"/>
                        </a14:imgEffect>
                        <a14:imgEffect>
                          <a14:brightnessContrast contrast="40000"/>
                        </a14:imgEffect>
                      </a14:imgLayer>
                    </a14:imgProps>
                  </a:ext>
                  <a:ext uri="{28A0092B-C50C-407E-A947-70E740481C1C}">
                    <a14:useLocalDpi xmlns:a14="http://schemas.microsoft.com/office/drawing/2010/main" xmlns=""/>
                  </a:ext>
                </a:extLst>
              </a:blip>
              <a:stretch>
                <a:fillRect/>
              </a:stretch>
            </p:blipFill>
            <p:spPr>
              <a:xfrm>
                <a:off x="523875" y="1116452"/>
                <a:ext cx="8096250" cy="5120860"/>
              </a:xfrm>
              <a:prstGeom prst="rect">
                <a:avLst/>
              </a:prstGeom>
            </p:spPr>
          </p:pic>
          <p:sp>
            <p:nvSpPr>
              <p:cNvPr id="28" name="مربع نص 27"/>
              <p:cNvSpPr txBox="1"/>
              <p:nvPr/>
            </p:nvSpPr>
            <p:spPr>
              <a:xfrm>
                <a:off x="4492094" y="1239426"/>
                <a:ext cx="3808410" cy="4664980"/>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2">
                <a:schemeClr val="dk1"/>
              </a:lnRef>
              <a:fillRef idx="1">
                <a:schemeClr val="lt1"/>
              </a:fillRef>
              <a:effectRef idx="0">
                <a:schemeClr val="dk1"/>
              </a:effectRef>
              <a:fontRef idx="minor">
                <a:schemeClr val="dk1"/>
              </a:fontRef>
            </p:style>
            <p:txBody>
              <a:bodyPr wrap="square" rtlCol="1">
                <a:spAutoFit/>
              </a:bodyPr>
              <a:lstStyle/>
              <a:p>
                <a:pPr algn="ctr" defTabSz="1017289" fontAlgn="auto">
                  <a:spcBef>
                    <a:spcPts val="0"/>
                  </a:spcBef>
                  <a:spcAft>
                    <a:spcPts val="0"/>
                  </a:spcAft>
                </a:pPr>
                <a:r>
                  <a:rPr lang="ar-SA" sz="2600" b="1" dirty="0">
                    <a:solidFill>
                      <a:srgbClr val="FF0000"/>
                    </a:solidFill>
                    <a:latin typeface="Sakkal Majalla" pitchFamily="2" charset="-78"/>
                    <a:cs typeface="Sakkal Majalla" pitchFamily="2" charset="-78"/>
                  </a:rPr>
                  <a:t>طريقة التنفيذ :</a:t>
                </a:r>
              </a:p>
              <a:p>
                <a:pPr marL="419847" indent="-419847" defTabSz="1017289" fontAlgn="auto">
                  <a:spcBef>
                    <a:spcPts val="0"/>
                  </a:spcBef>
                  <a:spcAft>
                    <a:spcPts val="0"/>
                  </a:spcAft>
                  <a:buFont typeface="Wingdings" panose="05000000000000000000" pitchFamily="2" charset="2"/>
                  <a:buChar char="q"/>
                </a:pPr>
                <a:r>
                  <a:rPr lang="ar-SA" sz="2600" b="1" dirty="0">
                    <a:solidFill>
                      <a:srgbClr val="002060"/>
                    </a:solidFill>
                    <a:latin typeface="Sakkal Majalla" pitchFamily="2" charset="-78"/>
                    <a:cs typeface="Sakkal Majalla" pitchFamily="2" charset="-78"/>
                  </a:rPr>
                  <a:t>تقسيم الطلاب لمجاميع ثلاثية</a:t>
                </a:r>
              </a:p>
              <a:p>
                <a:pPr marL="419847" indent="-419847" defTabSz="1017289" fontAlgn="auto">
                  <a:spcBef>
                    <a:spcPts val="0"/>
                  </a:spcBef>
                  <a:spcAft>
                    <a:spcPts val="0"/>
                  </a:spcAft>
                  <a:buFont typeface="Wingdings" panose="05000000000000000000" pitchFamily="2" charset="2"/>
                  <a:buChar char="q"/>
                </a:pPr>
                <a:r>
                  <a:rPr lang="ar-SA" sz="2600" b="1" dirty="0">
                    <a:solidFill>
                      <a:srgbClr val="C00000"/>
                    </a:solidFill>
                    <a:latin typeface="Sakkal Majalla" pitchFamily="2" charset="-78"/>
                    <a:cs typeface="Sakkal Majalla" pitchFamily="2" charset="-78"/>
                  </a:rPr>
                  <a:t>الطالب الأول يشرح الفكرة أو المفهوم</a:t>
                </a:r>
              </a:p>
              <a:p>
                <a:pPr marL="419847" indent="-419847" defTabSz="1017289" fontAlgn="auto">
                  <a:spcBef>
                    <a:spcPts val="0"/>
                  </a:spcBef>
                  <a:spcAft>
                    <a:spcPts val="0"/>
                  </a:spcAft>
                  <a:buFont typeface="Wingdings" panose="05000000000000000000" pitchFamily="2" charset="2"/>
                  <a:buChar char="q"/>
                </a:pPr>
                <a:r>
                  <a:rPr lang="ar-SA" sz="2600" b="1" dirty="0">
                    <a:solidFill>
                      <a:srgbClr val="7030A0"/>
                    </a:solidFill>
                    <a:latin typeface="Sakkal Majalla" pitchFamily="2" charset="-78"/>
                    <a:cs typeface="Sakkal Majalla" pitchFamily="2" charset="-78"/>
                  </a:rPr>
                  <a:t>الطالب الثاني مستمع ويطرح أسئلة علي الطالب الأول</a:t>
                </a:r>
              </a:p>
              <a:p>
                <a:pPr marL="419847" indent="-419847" defTabSz="1017289" fontAlgn="auto">
                  <a:spcBef>
                    <a:spcPts val="0"/>
                  </a:spcBef>
                  <a:spcAft>
                    <a:spcPts val="0"/>
                  </a:spcAft>
                  <a:buFont typeface="Wingdings" panose="05000000000000000000" pitchFamily="2" charset="2"/>
                  <a:buChar char="q"/>
                </a:pPr>
                <a:r>
                  <a:rPr lang="ar-SA" sz="2600" b="1" dirty="0">
                    <a:solidFill>
                      <a:srgbClr val="1AB39F">
                        <a:lumMod val="50000"/>
                      </a:srgbClr>
                    </a:solidFill>
                    <a:latin typeface="Sakkal Majalla" pitchFamily="2" charset="-78"/>
                    <a:cs typeface="Sakkal Majalla" pitchFamily="2" charset="-78"/>
                  </a:rPr>
                  <a:t>الطالب الثالث يتابع ويسجل ما يحدث ويقدم تغذية راجعة لها </a:t>
                </a:r>
              </a:p>
              <a:p>
                <a:pPr marL="419847" indent="-419847" defTabSz="1017289" fontAlgn="auto">
                  <a:spcBef>
                    <a:spcPts val="0"/>
                  </a:spcBef>
                  <a:spcAft>
                    <a:spcPts val="0"/>
                  </a:spcAft>
                  <a:buFont typeface="Wingdings" panose="05000000000000000000" pitchFamily="2" charset="2"/>
                  <a:buChar char="q"/>
                </a:pPr>
                <a:r>
                  <a:rPr lang="ar-SA" sz="2600" b="1" dirty="0">
                    <a:solidFill>
                      <a:srgbClr val="EA157A">
                        <a:lumMod val="50000"/>
                      </a:srgbClr>
                    </a:solidFill>
                    <a:latin typeface="Sakkal Majalla" pitchFamily="2" charset="-78"/>
                    <a:cs typeface="Sakkal Majalla" pitchFamily="2" charset="-78"/>
                  </a:rPr>
                  <a:t>تبادل الأدوار بين الطلاب والمعلم موجه ومعزز للطلاب</a:t>
                </a:r>
                <a:endParaRPr lang="ar-EG" sz="2600" b="1" dirty="0">
                  <a:solidFill>
                    <a:srgbClr val="EA157A">
                      <a:lumMod val="50000"/>
                    </a:srgbClr>
                  </a:solidFill>
                  <a:latin typeface="Sakkal Majalla" pitchFamily="2" charset="-78"/>
                  <a:cs typeface="Sakkal Majalla" pitchFamily="2" charset="-78"/>
                </a:endParaRPr>
              </a:p>
            </p:txBody>
          </p:sp>
        </p:grpSp>
        <p:pic>
          <p:nvPicPr>
            <p:cNvPr id="14" name="صورة 13"/>
            <p:cNvPicPr>
              <a:picLocks noChangeAspect="1"/>
            </p:cNvPicPr>
            <p:nvPr/>
          </p:nvPicPr>
          <p:blipFill rotWithShape="1">
            <a:blip r:embed="rId8" cstate="email">
              <a:extLst>
                <a:ext uri="{BEBA8EAE-BF5A-486C-A8C5-ECC9F3942E4B}">
                  <a14:imgProps xmlns:a14="http://schemas.microsoft.com/office/drawing/2010/main" xmlns="">
                    <a14:imgLayer r:embed="">
                      <a14:imgEffect>
                        <a14:sharpenSoften amount="50000"/>
                      </a14:imgEffect>
                      <a14:imgEffect>
                        <a14:brightnessContrast bright="20000" contrast="40000"/>
                      </a14:imgEffect>
                    </a14:imgLayer>
                  </a14:imgProps>
                </a:ext>
                <a:ext uri="{28A0092B-C50C-407E-A947-70E740481C1C}">
                  <a14:useLocalDpi xmlns:a14="http://schemas.microsoft.com/office/drawing/2010/main" xmlns=""/>
                </a:ext>
              </a:extLst>
            </a:blip>
            <a:srcRect/>
            <a:stretch/>
          </p:blipFill>
          <p:spPr>
            <a:xfrm>
              <a:off x="1434549" y="1517443"/>
              <a:ext cx="2905845" cy="3894083"/>
            </a:xfrm>
            <a:prstGeom prst="rect">
              <a:avLst/>
            </a:prstGeom>
          </p:spPr>
        </p:pic>
      </p:grpSp>
    </p:spTree>
    <p:custDataLst>
      <p:tags r:id="rId1"/>
    </p:custDataLst>
    <p:extLst>
      <p:ext uri="{BB962C8B-B14F-4D97-AF65-F5344CB8AC3E}">
        <p14:creationId xmlns:p14="http://schemas.microsoft.com/office/powerpoint/2010/main" xmlns="" val="733551835"/>
      </p:ext>
    </p:extLst>
  </p:cSld>
  <p:clrMapOvr>
    <a:masterClrMapping/>
  </p:clrMapOvr>
  <p:transition spd="slow">
    <p:cover dir="r"/>
    <p:sndAc>
      <p:stSnd>
        <p:snd r:embed="rId3"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2" presetClass="entr" presetSubtype="4"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خطط انسيابي: محطة طرفية 3">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5" name="Picture 4" descr="C:\Documents and Settings\نور المعلم\My Documents\My Pictures\exit[1].png">
            <a:hlinkClick r:id="" action="ppaction://hlinkshowjump?jump=endshow"/>
          </p:cNvPr>
          <p:cNvPicPr>
            <a:picLocks noChangeAspect="1" noChangeArrowheads="1"/>
          </p:cNvPicPr>
          <p:nvPr/>
        </p:nvPicPr>
        <p:blipFill>
          <a:blip r:embed="rId3" cstate="print"/>
          <a:srcRect/>
          <a:stretch>
            <a:fillRect/>
          </a:stretch>
        </p:blipFill>
        <p:spPr bwMode="auto">
          <a:xfrm>
            <a:off x="214282" y="5286388"/>
            <a:ext cx="1571612" cy="1571612"/>
          </a:xfrm>
          <a:prstGeom prst="rect">
            <a:avLst/>
          </a:prstGeom>
          <a:noFill/>
        </p:spPr>
      </p:pic>
      <p:pic>
        <p:nvPicPr>
          <p:cNvPr id="6" name="Picture 5" descr="C:\Documents and Settings\نور المعلم\My Documents\My Pictures\Arrow-Left[1].png">
            <a:hlinkClick r:id="" action="ppaction://hlinkshowjump?jump=previousslide"/>
          </p:cNvPr>
          <p:cNvPicPr>
            <a:picLocks noChangeAspect="1" noChangeArrowheads="1"/>
          </p:cNvPicPr>
          <p:nvPr/>
        </p:nvPicPr>
        <p:blipFill>
          <a:blip r:embed="rId4" cstate="print"/>
          <a:srcRect/>
          <a:stretch>
            <a:fillRect/>
          </a:stretch>
        </p:blipFill>
        <p:spPr bwMode="auto">
          <a:xfrm>
            <a:off x="7215206" y="5500702"/>
            <a:ext cx="1811325" cy="1668449"/>
          </a:xfrm>
          <a:prstGeom prst="rect">
            <a:avLst/>
          </a:prstGeom>
          <a:noFill/>
        </p:spPr>
      </p:pic>
      <p:pic>
        <p:nvPicPr>
          <p:cNvPr id="7" name="Picture 9" descr="C:\Documents and Settings\نور المعلم\My Documents\My Pictures\Arrow-right[1].png">
            <a:hlinkClick r:id="" action="ppaction://hlinkshowjump?jump=nextslide"/>
          </p:cNvPr>
          <p:cNvPicPr>
            <a:picLocks noChangeAspect="1" noChangeArrowheads="1"/>
          </p:cNvPicPr>
          <p:nvPr/>
        </p:nvPicPr>
        <p:blipFill>
          <a:blip r:embed="rId5" cstate="print"/>
          <a:srcRect/>
          <a:stretch>
            <a:fillRect/>
          </a:stretch>
        </p:blipFill>
        <p:spPr bwMode="auto">
          <a:xfrm>
            <a:off x="1892304" y="5500702"/>
            <a:ext cx="1893878" cy="1679564"/>
          </a:xfrm>
          <a:prstGeom prst="rect">
            <a:avLst/>
          </a:prstGeom>
          <a:noFill/>
        </p:spPr>
      </p:pic>
      <p:pic>
        <p:nvPicPr>
          <p:cNvPr id="8" name="Picture 11" descr="C:\Documents and Settings\نور المعلم\My Documents\My Pictures\imagesCAPWGURK نسخ.PNG"/>
          <p:cNvPicPr>
            <a:picLocks noChangeAspect="1" noChangeArrowheads="1"/>
          </p:cNvPicPr>
          <p:nvPr/>
        </p:nvPicPr>
        <p:blipFill>
          <a:blip r:embed="rId6" cstate="print"/>
          <a:srcRect/>
          <a:stretch>
            <a:fillRect/>
          </a:stretch>
        </p:blipFill>
        <p:spPr bwMode="auto">
          <a:xfrm flipH="1">
            <a:off x="0" y="3857628"/>
            <a:ext cx="1285852" cy="1541469"/>
          </a:xfrm>
          <a:prstGeom prst="rect">
            <a:avLst/>
          </a:prstGeom>
          <a:noFill/>
        </p:spPr>
      </p:pic>
      <p:pic>
        <p:nvPicPr>
          <p:cNvPr id="9" name="Picture 13" descr="C:\Documents and Settings\نور المعلم\My Documents\My Pictures\10073850710[1] نسخ.PNG"/>
          <p:cNvPicPr>
            <a:picLocks noChangeAspect="1" noChangeArrowheads="1"/>
          </p:cNvPicPr>
          <p:nvPr/>
        </p:nvPicPr>
        <p:blipFill>
          <a:blip r:embed="rId7" cstate="print"/>
          <a:srcRect/>
          <a:stretch>
            <a:fillRect/>
          </a:stretch>
        </p:blipFill>
        <p:spPr bwMode="auto">
          <a:xfrm rot="1609454">
            <a:off x="-71601" y="2290741"/>
            <a:ext cx="1349501" cy="1587690"/>
          </a:xfrm>
          <a:prstGeom prst="rect">
            <a:avLst/>
          </a:prstGeom>
          <a:noFill/>
        </p:spPr>
      </p:pic>
      <p:pic>
        <p:nvPicPr>
          <p:cNvPr id="10" name="Picture 14" descr="C:\Documents and Settings\نور المعلم\My Documents\My Pictures\arch%20010[1] نسخ.PNG"/>
          <p:cNvPicPr>
            <a:picLocks noChangeAspect="1" noChangeArrowheads="1"/>
          </p:cNvPicPr>
          <p:nvPr/>
        </p:nvPicPr>
        <p:blipFill>
          <a:blip r:embed="rId8" cstate="print"/>
          <a:srcRect/>
          <a:stretch>
            <a:fillRect/>
          </a:stretch>
        </p:blipFill>
        <p:spPr bwMode="auto">
          <a:xfrm>
            <a:off x="-500098" y="857232"/>
            <a:ext cx="2266957" cy="1700218"/>
          </a:xfrm>
          <a:prstGeom prst="rect">
            <a:avLst/>
          </a:prstGeom>
          <a:noFill/>
        </p:spPr>
      </p:pic>
      <p:sp>
        <p:nvSpPr>
          <p:cNvPr id="11" name="مربع نص 10"/>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الرابعة – الإيمان بالكتب</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sp>
        <p:nvSpPr>
          <p:cNvPr id="12" name="شريط إلى الأعلى 11"/>
          <p:cNvSpPr/>
          <p:nvPr/>
        </p:nvSpPr>
        <p:spPr>
          <a:xfrm>
            <a:off x="2483768" y="476672"/>
            <a:ext cx="5976664" cy="720080"/>
          </a:xfrm>
          <a:prstGeom prst="ribbon2">
            <a:avLst>
              <a:gd name="adj1" fmla="val 16667"/>
              <a:gd name="adj2" fmla="val 72409"/>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800" b="1" dirty="0" smtClean="0">
                <a:solidFill>
                  <a:srgbClr val="002060"/>
                </a:solidFill>
                <a:latin typeface="ae_AlBattar" pitchFamily="18" charset="-78"/>
                <a:cs typeface="ae_AlBattar" pitchFamily="18" charset="-78"/>
              </a:rPr>
              <a:t>الركن الثالث: الإيمان بالكتب</a:t>
            </a:r>
            <a:endParaRPr lang="ar-SA" sz="2800" b="1" dirty="0">
              <a:solidFill>
                <a:srgbClr val="002060"/>
              </a:solidFill>
              <a:latin typeface="ae_AlBattar" pitchFamily="18" charset="-78"/>
              <a:cs typeface="ae_AlBattar" pitchFamily="18" charset="-78"/>
            </a:endParaRPr>
          </a:p>
        </p:txBody>
      </p:sp>
      <p:sp>
        <p:nvSpPr>
          <p:cNvPr id="13" name="مربع نص 12"/>
          <p:cNvSpPr txBox="1"/>
          <p:nvPr/>
        </p:nvSpPr>
        <p:spPr>
          <a:xfrm>
            <a:off x="1475656" y="1412776"/>
            <a:ext cx="6552728" cy="954107"/>
          </a:xfrm>
          <a:prstGeom prst="rect">
            <a:avLst/>
          </a:prstGeom>
          <a:noFill/>
        </p:spPr>
        <p:txBody>
          <a:bodyPr wrap="square" rtlCol="1">
            <a:spAutoFit/>
          </a:bodyPr>
          <a:lstStyle/>
          <a:p>
            <a:r>
              <a:rPr lang="ar-SA" sz="2800" dirty="0" smtClean="0"/>
              <a:t>وهي الكتب التي أنزلها الله تعالى على رسله رحمة للخلق وهداية لهم ليصلوا </a:t>
            </a:r>
            <a:r>
              <a:rPr lang="ar-SA" sz="2800" dirty="0" err="1" smtClean="0"/>
              <a:t>بها</a:t>
            </a:r>
            <a:r>
              <a:rPr lang="ar-SA" sz="2800" dirty="0" smtClean="0"/>
              <a:t> إلى سعادتهم في الدنيا والآخرة</a:t>
            </a:r>
            <a:endParaRPr lang="ar-SA" sz="2800" dirty="0"/>
          </a:p>
        </p:txBody>
      </p:sp>
      <p:sp>
        <p:nvSpPr>
          <p:cNvPr id="14" name="مستطيل مستدير الزوايا 13"/>
          <p:cNvSpPr/>
          <p:nvPr/>
        </p:nvSpPr>
        <p:spPr>
          <a:xfrm>
            <a:off x="1475656" y="2708920"/>
            <a:ext cx="5616624" cy="1296144"/>
          </a:xfrm>
          <a:prstGeom prst="round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ar-SA"/>
          </a:p>
        </p:txBody>
      </p:sp>
      <p:sp>
        <p:nvSpPr>
          <p:cNvPr id="15" name="شكل بيضاوي 14"/>
          <p:cNvSpPr/>
          <p:nvPr/>
        </p:nvSpPr>
        <p:spPr>
          <a:xfrm>
            <a:off x="6228184" y="2636912"/>
            <a:ext cx="1800200" cy="1368152"/>
          </a:xfrm>
          <a:prstGeom prst="ellipse">
            <a:avLst/>
          </a:prstGeom>
        </p:spPr>
        <p:style>
          <a:lnRef idx="3">
            <a:schemeClr val="lt1"/>
          </a:lnRef>
          <a:fillRef idx="1">
            <a:schemeClr val="accent3"/>
          </a:fillRef>
          <a:effectRef idx="1">
            <a:schemeClr val="accent3"/>
          </a:effectRef>
          <a:fontRef idx="minor">
            <a:schemeClr val="lt1"/>
          </a:fontRef>
        </p:style>
        <p:txBody>
          <a:bodyPr rtlCol="1" anchor="ctr"/>
          <a:lstStyle/>
          <a:p>
            <a:pPr algn="ctr"/>
            <a:r>
              <a:rPr lang="ar-SA" sz="2400" b="1" dirty="0" smtClean="0">
                <a:effectLst>
                  <a:outerShdw blurRad="38100" dist="38100" dir="2700000" algn="tl">
                    <a:srgbClr val="000000">
                      <a:alpha val="43137"/>
                    </a:srgbClr>
                  </a:outerShdw>
                </a:effectLst>
              </a:rPr>
              <a:t>معنى الإيمان بالكتب</a:t>
            </a:r>
            <a:endParaRPr lang="ar-SA" sz="2400" b="1" dirty="0">
              <a:effectLst>
                <a:outerShdw blurRad="38100" dist="38100" dir="2700000" algn="tl">
                  <a:srgbClr val="000000">
                    <a:alpha val="43137"/>
                  </a:srgbClr>
                </a:outerShdw>
              </a:effectLst>
            </a:endParaRPr>
          </a:p>
        </p:txBody>
      </p:sp>
      <p:sp>
        <p:nvSpPr>
          <p:cNvPr id="16" name="مربع نص 15"/>
          <p:cNvSpPr txBox="1"/>
          <p:nvPr/>
        </p:nvSpPr>
        <p:spPr>
          <a:xfrm>
            <a:off x="1619672" y="2780928"/>
            <a:ext cx="4608512" cy="1200329"/>
          </a:xfrm>
          <a:prstGeom prst="rect">
            <a:avLst/>
          </a:prstGeom>
          <a:noFill/>
        </p:spPr>
        <p:txBody>
          <a:bodyPr wrap="square" rtlCol="1">
            <a:spAutoFit/>
          </a:bodyPr>
          <a:lstStyle/>
          <a:p>
            <a:r>
              <a:rPr lang="ar-SA" sz="2400" dirty="0" smtClean="0"/>
              <a:t>التصديق الجازم بأن لله تعالى كتباً نزلها على رسله إلى عباده بالحق المبين تضمنت العقيدة والشرائع وأنها كلام الله عز وجل حقيقة</a:t>
            </a:r>
            <a:endParaRPr lang="ar-SA" sz="2400" dirty="0"/>
          </a:p>
        </p:txBody>
      </p:sp>
      <p:sp>
        <p:nvSpPr>
          <p:cNvPr id="17" name="سهم إلى اليسار 16"/>
          <p:cNvSpPr/>
          <p:nvPr/>
        </p:nvSpPr>
        <p:spPr>
          <a:xfrm>
            <a:off x="6948264" y="4149080"/>
            <a:ext cx="1152128" cy="6480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t>الأدلة</a:t>
            </a:r>
            <a:endParaRPr lang="ar-SA" sz="2400" b="1" dirty="0"/>
          </a:p>
        </p:txBody>
      </p:sp>
      <p:pic>
        <p:nvPicPr>
          <p:cNvPr id="7170" name="Picture 2" descr="D:\Work2\توحيد2ث-ف1-ب\الصور\SNAG_Program-0006 نسخ.png"/>
          <p:cNvPicPr>
            <a:picLocks noChangeAspect="1" noChangeArrowheads="1"/>
          </p:cNvPicPr>
          <p:nvPr/>
        </p:nvPicPr>
        <p:blipFill>
          <a:blip r:embed="rId9" cstate="print"/>
          <a:srcRect/>
          <a:stretch>
            <a:fillRect/>
          </a:stretch>
        </p:blipFill>
        <p:spPr bwMode="auto">
          <a:xfrm>
            <a:off x="1475656" y="4293096"/>
            <a:ext cx="5400600" cy="1152128"/>
          </a:xfrm>
          <a:prstGeom prst="rect">
            <a:avLst/>
          </a:prstGeom>
          <a:noFill/>
        </p:spPr>
      </p:pic>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to="" calcmode="lin" valueType="num">
                                      <p:cBhvr>
                                        <p:cTn id="28" dur="1" fill="hold"/>
                                        <p:tgtEl>
                                          <p:spTgt spid="11"/>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to="" calcmode="lin" valueType="num">
                                      <p:cBhvr>
                                        <p:cTn id="33" dur="1" fill="hold"/>
                                        <p:tgtEl>
                                          <p:spTgt spid="12"/>
                                        </p:tgtEl>
                                        <p:attrNameLst>
                                          <p:attrName/>
                                        </p:attrNameLst>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iterate type="lt">
                                    <p:tmAbs val="500"/>
                                  </p:iterate>
                                  <p:childTnLst>
                                    <p:set>
                                      <p:cBhvr>
                                        <p:cTn id="37" dur="1" fill="hold">
                                          <p:stCondLst>
                                            <p:cond delay="0"/>
                                          </p:stCondLst>
                                        </p:cTn>
                                        <p:tgtEl>
                                          <p:spTgt spid="13"/>
                                        </p:tgtEl>
                                        <p:attrNameLst>
                                          <p:attrName>style.visibility</p:attrName>
                                        </p:attrNameLst>
                                      </p:cBhvr>
                                      <p:to>
                                        <p:strVal val="visible"/>
                                      </p:to>
                                    </p:set>
                                    <p:anim to="" calcmode="lin" valueType="num">
                                      <p:cBhvr>
                                        <p:cTn id="38" dur="1" fill="hold"/>
                                        <p:tgtEl>
                                          <p:spTgt spid="13"/>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to="" calcmode="lin" valueType="num">
                                      <p:cBhvr>
                                        <p:cTn id="43" dur="1" fill="hold"/>
                                        <p:tgtEl>
                                          <p:spTgt spid="15"/>
                                        </p:tgtEl>
                                        <p:attrNameLst>
                                          <p:attrName/>
                                        </p:attrNameLst>
                                      </p:cBhvr>
                                    </p:anim>
                                  </p:childTnLst>
                                </p:cTn>
                              </p:par>
                            </p:childTnLst>
                          </p:cTn>
                        </p:par>
                      </p:childTnLst>
                    </p:cTn>
                  </p:par>
                  <p:par>
                    <p:cTn id="44" fill="hold">
                      <p:stCondLst>
                        <p:cond delay="indefinite"/>
                      </p:stCondLst>
                      <p:childTnLst>
                        <p:par>
                          <p:cTn id="45" fill="hold">
                            <p:stCondLst>
                              <p:cond delay="0"/>
                            </p:stCondLst>
                            <p:childTnLst>
                              <p:par>
                                <p:cTn id="46" presetID="24"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 to="" calcmode="lin" valueType="num">
                                      <p:cBhvr>
                                        <p:cTn id="48" dur="1" fill="hold"/>
                                        <p:tgtEl>
                                          <p:spTgt spid="14"/>
                                        </p:tgtEl>
                                        <p:attrNameLst>
                                          <p:attrName/>
                                        </p:attrNameLst>
                                      </p:cBhvr>
                                    </p:anim>
                                  </p:childTnLst>
                                </p:cTn>
                              </p:par>
                            </p:childTnLst>
                          </p:cTn>
                        </p:par>
                      </p:childTnLst>
                    </p:cTn>
                  </p:par>
                  <p:par>
                    <p:cTn id="49" fill="hold">
                      <p:stCondLst>
                        <p:cond delay="indefinite"/>
                      </p:stCondLst>
                      <p:childTnLst>
                        <p:par>
                          <p:cTn id="50" fill="hold">
                            <p:stCondLst>
                              <p:cond delay="0"/>
                            </p:stCondLst>
                            <p:childTnLst>
                              <p:par>
                                <p:cTn id="51" presetID="24" presetClass="entr" presetSubtype="0"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 to="" calcmode="lin" valueType="num">
                                      <p:cBhvr>
                                        <p:cTn id="53" dur="1" fill="hold"/>
                                        <p:tgtEl>
                                          <p:spTgt spid="16"/>
                                        </p:tgtEl>
                                        <p:attrNameLst>
                                          <p:attrName/>
                                        </p:attrNameLst>
                                      </p:cBhvr>
                                    </p:anim>
                                  </p:childTnLst>
                                </p:cTn>
                              </p:par>
                            </p:childTnLst>
                          </p:cTn>
                        </p:par>
                      </p:childTnLst>
                    </p:cTn>
                  </p:par>
                  <p:par>
                    <p:cTn id="54" fill="hold">
                      <p:stCondLst>
                        <p:cond delay="indefinite"/>
                      </p:stCondLst>
                      <p:childTnLst>
                        <p:par>
                          <p:cTn id="55" fill="hold">
                            <p:stCondLst>
                              <p:cond delay="0"/>
                            </p:stCondLst>
                            <p:childTnLst>
                              <p:par>
                                <p:cTn id="56" presetID="24" presetClass="entr" presetSubtype="0"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 to="" calcmode="lin" valueType="num">
                                      <p:cBhvr>
                                        <p:cTn id="58" dur="1" fill="hold"/>
                                        <p:tgtEl>
                                          <p:spTgt spid="17"/>
                                        </p:tgtEl>
                                        <p:attrNameLst>
                                          <p:attrName/>
                                        </p:attrNameLst>
                                      </p:cBhvr>
                                    </p:anim>
                                  </p:childTnLst>
                                </p:cTn>
                              </p:par>
                            </p:childTnLst>
                          </p:cTn>
                        </p:par>
                      </p:childTnLst>
                    </p:cTn>
                  </p:par>
                  <p:par>
                    <p:cTn id="59" fill="hold">
                      <p:stCondLst>
                        <p:cond delay="indefinite"/>
                      </p:stCondLst>
                      <p:childTnLst>
                        <p:par>
                          <p:cTn id="60" fill="hold">
                            <p:stCondLst>
                              <p:cond delay="0"/>
                            </p:stCondLst>
                            <p:childTnLst>
                              <p:par>
                                <p:cTn id="61" presetID="24" presetClass="entr" presetSubtype="0" fill="hold" nodeType="clickEffect">
                                  <p:stCondLst>
                                    <p:cond delay="0"/>
                                  </p:stCondLst>
                                  <p:childTnLst>
                                    <p:set>
                                      <p:cBhvr>
                                        <p:cTn id="62" dur="1" fill="hold">
                                          <p:stCondLst>
                                            <p:cond delay="0"/>
                                          </p:stCondLst>
                                        </p:cTn>
                                        <p:tgtEl>
                                          <p:spTgt spid="7170"/>
                                        </p:tgtEl>
                                        <p:attrNameLst>
                                          <p:attrName>style.visibility</p:attrName>
                                        </p:attrNameLst>
                                      </p:cBhvr>
                                      <p:to>
                                        <p:strVal val="visible"/>
                                      </p:to>
                                    </p:set>
                                    <p:anim to="" calcmode="lin" valueType="num">
                                      <p:cBhvr>
                                        <p:cTn id="63" dur="1" fill="hold"/>
                                        <p:tgtEl>
                                          <p:spTgt spid="717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2" grpId="0" animBg="1"/>
      <p:bldP spid="13" grpId="0"/>
      <p:bldP spid="14" grpId="0" animBg="1"/>
      <p:bldP spid="15" grpId="0" animBg="1"/>
      <p:bldP spid="16" grpId="0"/>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خطط انسيابي: محطة طرفية 3">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5" name="Picture 4" descr="C:\Documents and Settings\نور المعلم\My Documents\My Pictures\exit[1].png">
            <a:hlinkClick r:id="" action="ppaction://hlinkshowjump?jump=endshow"/>
          </p:cNvPr>
          <p:cNvPicPr>
            <a:picLocks noChangeAspect="1" noChangeArrowheads="1"/>
          </p:cNvPicPr>
          <p:nvPr/>
        </p:nvPicPr>
        <p:blipFill>
          <a:blip r:embed="rId3" cstate="print"/>
          <a:srcRect/>
          <a:stretch>
            <a:fillRect/>
          </a:stretch>
        </p:blipFill>
        <p:spPr bwMode="auto">
          <a:xfrm>
            <a:off x="214282" y="5286388"/>
            <a:ext cx="1571612" cy="1571612"/>
          </a:xfrm>
          <a:prstGeom prst="rect">
            <a:avLst/>
          </a:prstGeom>
          <a:noFill/>
        </p:spPr>
      </p:pic>
      <p:pic>
        <p:nvPicPr>
          <p:cNvPr id="6" name="Picture 5" descr="C:\Documents and Settings\نور المعلم\My Documents\My Pictures\Arrow-Left[1].png">
            <a:hlinkClick r:id="" action="ppaction://hlinkshowjump?jump=previousslide"/>
          </p:cNvPr>
          <p:cNvPicPr>
            <a:picLocks noChangeAspect="1" noChangeArrowheads="1"/>
          </p:cNvPicPr>
          <p:nvPr/>
        </p:nvPicPr>
        <p:blipFill>
          <a:blip r:embed="rId4" cstate="print"/>
          <a:srcRect/>
          <a:stretch>
            <a:fillRect/>
          </a:stretch>
        </p:blipFill>
        <p:spPr bwMode="auto">
          <a:xfrm>
            <a:off x="7215206" y="5500702"/>
            <a:ext cx="1811325" cy="1668449"/>
          </a:xfrm>
          <a:prstGeom prst="rect">
            <a:avLst/>
          </a:prstGeom>
          <a:noFill/>
        </p:spPr>
      </p:pic>
      <p:pic>
        <p:nvPicPr>
          <p:cNvPr id="7" name="Picture 9" descr="C:\Documents and Settings\نور المعلم\My Documents\My Pictures\Arrow-right[1].png">
            <a:hlinkClick r:id="" action="ppaction://hlinkshowjump?jump=nextslide"/>
          </p:cNvPr>
          <p:cNvPicPr>
            <a:picLocks noChangeAspect="1" noChangeArrowheads="1"/>
          </p:cNvPicPr>
          <p:nvPr/>
        </p:nvPicPr>
        <p:blipFill>
          <a:blip r:embed="rId5" cstate="print"/>
          <a:srcRect/>
          <a:stretch>
            <a:fillRect/>
          </a:stretch>
        </p:blipFill>
        <p:spPr bwMode="auto">
          <a:xfrm>
            <a:off x="1892304" y="5500702"/>
            <a:ext cx="1893878" cy="1679564"/>
          </a:xfrm>
          <a:prstGeom prst="rect">
            <a:avLst/>
          </a:prstGeom>
          <a:noFill/>
        </p:spPr>
      </p:pic>
      <p:pic>
        <p:nvPicPr>
          <p:cNvPr id="8" name="Picture 11" descr="C:\Documents and Settings\نور المعلم\My Documents\My Pictures\imagesCAPWGURK نسخ.PNG"/>
          <p:cNvPicPr>
            <a:picLocks noChangeAspect="1" noChangeArrowheads="1"/>
          </p:cNvPicPr>
          <p:nvPr/>
        </p:nvPicPr>
        <p:blipFill>
          <a:blip r:embed="rId6" cstate="print"/>
          <a:srcRect/>
          <a:stretch>
            <a:fillRect/>
          </a:stretch>
        </p:blipFill>
        <p:spPr bwMode="auto">
          <a:xfrm flipH="1">
            <a:off x="0" y="3857628"/>
            <a:ext cx="1285852" cy="1541469"/>
          </a:xfrm>
          <a:prstGeom prst="rect">
            <a:avLst/>
          </a:prstGeom>
          <a:noFill/>
        </p:spPr>
      </p:pic>
      <p:pic>
        <p:nvPicPr>
          <p:cNvPr id="9" name="Picture 13" descr="C:\Documents and Settings\نور المعلم\My Documents\My Pictures\10073850710[1] نسخ.PNG"/>
          <p:cNvPicPr>
            <a:picLocks noChangeAspect="1" noChangeArrowheads="1"/>
          </p:cNvPicPr>
          <p:nvPr/>
        </p:nvPicPr>
        <p:blipFill>
          <a:blip r:embed="rId7" cstate="print"/>
          <a:srcRect/>
          <a:stretch>
            <a:fillRect/>
          </a:stretch>
        </p:blipFill>
        <p:spPr bwMode="auto">
          <a:xfrm rot="1609454">
            <a:off x="-71601" y="2290741"/>
            <a:ext cx="1349501" cy="1587690"/>
          </a:xfrm>
          <a:prstGeom prst="rect">
            <a:avLst/>
          </a:prstGeom>
          <a:noFill/>
        </p:spPr>
      </p:pic>
      <p:pic>
        <p:nvPicPr>
          <p:cNvPr id="10" name="Picture 14" descr="C:\Documents and Settings\نور المعلم\My Documents\My Pictures\arch%20010[1] نسخ.PNG"/>
          <p:cNvPicPr>
            <a:picLocks noChangeAspect="1" noChangeArrowheads="1"/>
          </p:cNvPicPr>
          <p:nvPr/>
        </p:nvPicPr>
        <p:blipFill>
          <a:blip r:embed="rId8" cstate="print"/>
          <a:srcRect/>
          <a:stretch>
            <a:fillRect/>
          </a:stretch>
        </p:blipFill>
        <p:spPr bwMode="auto">
          <a:xfrm>
            <a:off x="-500098" y="857232"/>
            <a:ext cx="2266957" cy="1700218"/>
          </a:xfrm>
          <a:prstGeom prst="rect">
            <a:avLst/>
          </a:prstGeom>
          <a:noFill/>
        </p:spPr>
      </p:pic>
      <p:sp>
        <p:nvSpPr>
          <p:cNvPr id="11" name="مربع نص 10"/>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الرابعة – الإيمان بالكتب</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sp>
        <p:nvSpPr>
          <p:cNvPr id="12" name="مخطط انسيابي: محطة طرفية 11"/>
          <p:cNvSpPr/>
          <p:nvPr/>
        </p:nvSpPr>
        <p:spPr>
          <a:xfrm>
            <a:off x="3203848" y="548680"/>
            <a:ext cx="3960440" cy="576064"/>
          </a:xfrm>
          <a:prstGeom prst="flowChartTerminator">
            <a:avLst/>
          </a:prstGeom>
        </p:spPr>
        <p:style>
          <a:lnRef idx="3">
            <a:schemeClr val="lt1"/>
          </a:lnRef>
          <a:fillRef idx="1">
            <a:schemeClr val="accent3"/>
          </a:fillRef>
          <a:effectRef idx="1">
            <a:schemeClr val="accent3"/>
          </a:effectRef>
          <a:fontRef idx="minor">
            <a:schemeClr val="lt1"/>
          </a:fontRef>
        </p:style>
        <p:txBody>
          <a:bodyPr rtlCol="1" anchor="ctr"/>
          <a:lstStyle/>
          <a:p>
            <a:pPr algn="ctr"/>
            <a:r>
              <a:rPr lang="ar-SA" sz="2800" b="1" dirty="0" smtClean="0">
                <a:effectLst>
                  <a:outerShdw blurRad="38100" dist="38100" dir="2700000" algn="tl">
                    <a:srgbClr val="000000">
                      <a:alpha val="43137"/>
                    </a:srgbClr>
                  </a:outerShdw>
                </a:effectLst>
              </a:rPr>
              <a:t>ما يتضمنه الإيمان بالكتب</a:t>
            </a:r>
            <a:endParaRPr lang="ar-SA" sz="2800" b="1" dirty="0">
              <a:effectLst>
                <a:outerShdw blurRad="38100" dist="38100" dir="2700000" algn="tl">
                  <a:srgbClr val="000000">
                    <a:alpha val="43137"/>
                  </a:srgbClr>
                </a:outerShdw>
              </a:effectLst>
            </a:endParaRPr>
          </a:p>
        </p:txBody>
      </p:sp>
      <p:sp>
        <p:nvSpPr>
          <p:cNvPr id="13" name="مستطيل مستدير الزوايا 12"/>
          <p:cNvSpPr/>
          <p:nvPr/>
        </p:nvSpPr>
        <p:spPr>
          <a:xfrm>
            <a:off x="1835696" y="1340768"/>
            <a:ext cx="6120680" cy="1944216"/>
          </a:xfrm>
          <a:prstGeom prst="roundRect">
            <a:avLst/>
          </a:prstGeom>
          <a:noFill/>
          <a:effectLst>
            <a:glow rad="2286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rtlCol="1" anchor="ctr"/>
          <a:lstStyle/>
          <a:p>
            <a:pPr marL="457200" indent="-457200" algn="ctr">
              <a:buFont typeface="+mj-lt"/>
              <a:buAutoNum type="arabicPeriod"/>
            </a:pPr>
            <a:r>
              <a:rPr lang="ar-SA" sz="2000" b="1" dirty="0" smtClean="0"/>
              <a:t>الإيمان بأنها من عند الله حقاً</a:t>
            </a:r>
          </a:p>
          <a:p>
            <a:pPr marL="457200" indent="-457200" algn="ctr">
              <a:buFont typeface="+mj-lt"/>
              <a:buAutoNum type="arabicPeriod"/>
            </a:pPr>
            <a:r>
              <a:rPr lang="ar-SA" sz="2000" b="1" dirty="0" smtClean="0"/>
              <a:t>أنها تضمنت التوحيد والشرائع.</a:t>
            </a:r>
          </a:p>
          <a:p>
            <a:pPr marL="457200" indent="-457200" algn="ctr">
              <a:buFont typeface="+mj-lt"/>
              <a:buAutoNum type="arabicPeriod"/>
            </a:pPr>
            <a:r>
              <a:rPr lang="ar-SA" sz="2000" b="1" dirty="0" smtClean="0"/>
              <a:t>الإيمان </a:t>
            </a:r>
            <a:r>
              <a:rPr lang="ar-SA" sz="2000" b="1" dirty="0" err="1" smtClean="0"/>
              <a:t>بها</a:t>
            </a:r>
            <a:r>
              <a:rPr lang="ar-SA" sz="2000" b="1" dirty="0" smtClean="0"/>
              <a:t> إجمالاً وبما ورد اسمه تفصيلاً كالقرآن.</a:t>
            </a:r>
          </a:p>
          <a:p>
            <a:pPr marL="457200" indent="-457200" algn="ctr">
              <a:buFont typeface="+mj-lt"/>
              <a:buAutoNum type="arabicPeriod"/>
            </a:pPr>
            <a:r>
              <a:rPr lang="ar-SA" sz="2000" b="1" dirty="0" smtClean="0"/>
              <a:t>تصديق ما ورد فيها من قصص وأخبار</a:t>
            </a:r>
          </a:p>
          <a:p>
            <a:pPr marL="457200" indent="-457200" algn="ctr">
              <a:buFont typeface="+mj-lt"/>
              <a:buAutoNum type="arabicPeriod"/>
            </a:pPr>
            <a:r>
              <a:rPr lang="ar-SA" sz="2000" b="1" dirty="0" smtClean="0"/>
              <a:t>العمل بأحكامها وجميع الكتب السابقة منسوخة بالقرآن</a:t>
            </a:r>
          </a:p>
          <a:p>
            <a:pPr algn="ctr"/>
            <a:endParaRPr lang="ar-SA" sz="2000" b="1" dirty="0"/>
          </a:p>
        </p:txBody>
      </p:sp>
      <p:sp>
        <p:nvSpPr>
          <p:cNvPr id="14" name="خماسي 13"/>
          <p:cNvSpPr/>
          <p:nvPr/>
        </p:nvSpPr>
        <p:spPr>
          <a:xfrm flipH="1">
            <a:off x="3059832" y="3573016"/>
            <a:ext cx="5040560" cy="5760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الكتب الموجودة لدى أهل الكتاب</a:t>
            </a:r>
            <a:endParaRPr lang="ar-SA"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5" name="مربع نص 14"/>
          <p:cNvSpPr txBox="1"/>
          <p:nvPr/>
        </p:nvSpPr>
        <p:spPr>
          <a:xfrm>
            <a:off x="1835696" y="4581128"/>
            <a:ext cx="5544616" cy="461665"/>
          </a:xfrm>
          <a:prstGeom prst="rect">
            <a:avLst/>
          </a:prstGeom>
          <a:noFill/>
        </p:spPr>
        <p:txBody>
          <a:bodyPr wrap="square" rtlCol="1">
            <a:spAutoFit/>
          </a:bodyPr>
          <a:lstStyle/>
          <a:p>
            <a:r>
              <a:rPr lang="ar-SA" sz="2400" b="1" dirty="0" smtClean="0"/>
              <a:t>التوراة والإنجيل وقد نسخت جميع الكتب بالقرآن الكريم</a:t>
            </a:r>
            <a:endParaRPr lang="ar-SA" sz="2400" b="1" dirty="0"/>
          </a:p>
        </p:txBody>
      </p:sp>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to="" calcmode="lin" valueType="num">
                                      <p:cBhvr>
                                        <p:cTn id="28" dur="1" fill="hold"/>
                                        <p:tgtEl>
                                          <p:spTgt spid="11"/>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to="" calcmode="lin" valueType="num">
                                      <p:cBhvr>
                                        <p:cTn id="33" dur="1" fill="hold"/>
                                        <p:tgtEl>
                                          <p:spTgt spid="12"/>
                                        </p:tgtEl>
                                        <p:attrNameLst>
                                          <p:attrName/>
                                        </p:attrNameLst>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3">
                                            <p:bg/>
                                          </p:spTgt>
                                        </p:tgtEl>
                                        <p:attrNameLst>
                                          <p:attrName>style.visibility</p:attrName>
                                        </p:attrNameLst>
                                      </p:cBhvr>
                                      <p:to>
                                        <p:strVal val="visible"/>
                                      </p:to>
                                    </p:set>
                                    <p:anim to="" calcmode="lin" valueType="num">
                                      <p:cBhvr>
                                        <p:cTn id="38" dur="1" fill="hold"/>
                                        <p:tgtEl>
                                          <p:spTgt spid="13">
                                            <p:bg/>
                                          </p:spTgt>
                                        </p:tgtEl>
                                        <p:attrNameLst>
                                          <p:attrName/>
                                        </p:attrNameLst>
                                      </p:cBhvr>
                                    </p:anim>
                                  </p:childTnLst>
                                </p:cTn>
                              </p:par>
                              <p:par>
                                <p:cTn id="39" presetID="24" presetClass="entr" presetSubtype="0" fill="hold" grpId="0" nodeType="with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anim to="" calcmode="lin" valueType="num">
                                      <p:cBhvr>
                                        <p:cTn id="41" dur="1" fill="hold"/>
                                        <p:tgtEl>
                                          <p:spTgt spid="13">
                                            <p:txEl>
                                              <p:pRg st="0" end="0"/>
                                            </p:txEl>
                                          </p:spTgt>
                                        </p:tgtEl>
                                        <p:attrNameLst>
                                          <p:attrName/>
                                        </p:attrNameLst>
                                      </p:cBhvr>
                                    </p:anim>
                                  </p:childTnLst>
                                </p:cTn>
                              </p:par>
                              <p:par>
                                <p:cTn id="42" presetID="24" presetClass="entr" presetSubtype="0" fill="hold" grpId="0" nodeType="withEffect">
                                  <p:stCondLst>
                                    <p:cond delay="0"/>
                                  </p:stCondLst>
                                  <p:childTnLst>
                                    <p:set>
                                      <p:cBhvr>
                                        <p:cTn id="43" dur="1" fill="hold">
                                          <p:stCondLst>
                                            <p:cond delay="0"/>
                                          </p:stCondLst>
                                        </p:cTn>
                                        <p:tgtEl>
                                          <p:spTgt spid="13">
                                            <p:txEl>
                                              <p:pRg st="1" end="1"/>
                                            </p:txEl>
                                          </p:spTgt>
                                        </p:tgtEl>
                                        <p:attrNameLst>
                                          <p:attrName>style.visibility</p:attrName>
                                        </p:attrNameLst>
                                      </p:cBhvr>
                                      <p:to>
                                        <p:strVal val="visible"/>
                                      </p:to>
                                    </p:set>
                                    <p:anim to="" calcmode="lin" valueType="num">
                                      <p:cBhvr>
                                        <p:cTn id="44" dur="1" fill="hold"/>
                                        <p:tgtEl>
                                          <p:spTgt spid="13">
                                            <p:txEl>
                                              <p:pRg st="1" end="1"/>
                                            </p:txEl>
                                          </p:spTgt>
                                        </p:tgtEl>
                                        <p:attrNameLst>
                                          <p:attrName/>
                                        </p:attrNameLst>
                                      </p:cBhvr>
                                    </p:anim>
                                  </p:childTnLst>
                                </p:cTn>
                              </p:par>
                              <p:par>
                                <p:cTn id="45" presetID="24" presetClass="entr" presetSubtype="0" fill="hold" grpId="0" nodeType="withEffect">
                                  <p:stCondLst>
                                    <p:cond delay="0"/>
                                  </p:stCondLst>
                                  <p:childTnLst>
                                    <p:set>
                                      <p:cBhvr>
                                        <p:cTn id="46" dur="1" fill="hold">
                                          <p:stCondLst>
                                            <p:cond delay="0"/>
                                          </p:stCondLst>
                                        </p:cTn>
                                        <p:tgtEl>
                                          <p:spTgt spid="13">
                                            <p:txEl>
                                              <p:pRg st="2" end="2"/>
                                            </p:txEl>
                                          </p:spTgt>
                                        </p:tgtEl>
                                        <p:attrNameLst>
                                          <p:attrName>style.visibility</p:attrName>
                                        </p:attrNameLst>
                                      </p:cBhvr>
                                      <p:to>
                                        <p:strVal val="visible"/>
                                      </p:to>
                                    </p:set>
                                    <p:anim to="" calcmode="lin" valueType="num">
                                      <p:cBhvr>
                                        <p:cTn id="47" dur="1" fill="hold"/>
                                        <p:tgtEl>
                                          <p:spTgt spid="13">
                                            <p:txEl>
                                              <p:pRg st="2" end="2"/>
                                            </p:txEl>
                                          </p:spTgt>
                                        </p:tgtEl>
                                        <p:attrNameLst>
                                          <p:attrName/>
                                        </p:attrNameLst>
                                      </p:cBhvr>
                                    </p:anim>
                                  </p:childTnLst>
                                </p:cTn>
                              </p:par>
                              <p:par>
                                <p:cTn id="48" presetID="24" presetClass="entr" presetSubtype="0" fill="hold" grpId="0" nodeType="withEffect">
                                  <p:stCondLst>
                                    <p:cond delay="0"/>
                                  </p:stCondLst>
                                  <p:childTnLst>
                                    <p:set>
                                      <p:cBhvr>
                                        <p:cTn id="49" dur="1" fill="hold">
                                          <p:stCondLst>
                                            <p:cond delay="0"/>
                                          </p:stCondLst>
                                        </p:cTn>
                                        <p:tgtEl>
                                          <p:spTgt spid="13">
                                            <p:txEl>
                                              <p:pRg st="3" end="3"/>
                                            </p:txEl>
                                          </p:spTgt>
                                        </p:tgtEl>
                                        <p:attrNameLst>
                                          <p:attrName>style.visibility</p:attrName>
                                        </p:attrNameLst>
                                      </p:cBhvr>
                                      <p:to>
                                        <p:strVal val="visible"/>
                                      </p:to>
                                    </p:set>
                                    <p:anim to="" calcmode="lin" valueType="num">
                                      <p:cBhvr>
                                        <p:cTn id="50" dur="1" fill="hold"/>
                                        <p:tgtEl>
                                          <p:spTgt spid="13">
                                            <p:txEl>
                                              <p:pRg st="3" end="3"/>
                                            </p:txEl>
                                          </p:spTgt>
                                        </p:tgtEl>
                                        <p:attrNameLst>
                                          <p:attrName/>
                                        </p:attrNameLst>
                                      </p:cBhvr>
                                    </p:anim>
                                  </p:childTnLst>
                                </p:cTn>
                              </p:par>
                              <p:par>
                                <p:cTn id="51" presetID="24" presetClass="entr" presetSubtype="0" fill="hold" grpId="0" nodeType="withEffect">
                                  <p:stCondLst>
                                    <p:cond delay="0"/>
                                  </p:stCondLst>
                                  <p:childTnLst>
                                    <p:set>
                                      <p:cBhvr>
                                        <p:cTn id="52" dur="1" fill="hold">
                                          <p:stCondLst>
                                            <p:cond delay="0"/>
                                          </p:stCondLst>
                                        </p:cTn>
                                        <p:tgtEl>
                                          <p:spTgt spid="13">
                                            <p:txEl>
                                              <p:pRg st="4" end="4"/>
                                            </p:txEl>
                                          </p:spTgt>
                                        </p:tgtEl>
                                        <p:attrNameLst>
                                          <p:attrName>style.visibility</p:attrName>
                                        </p:attrNameLst>
                                      </p:cBhvr>
                                      <p:to>
                                        <p:strVal val="visible"/>
                                      </p:to>
                                    </p:set>
                                    <p:anim to="" calcmode="lin" valueType="num">
                                      <p:cBhvr>
                                        <p:cTn id="53" dur="1" fill="hold"/>
                                        <p:tgtEl>
                                          <p:spTgt spid="13">
                                            <p:txEl>
                                              <p:pRg st="4" end="4"/>
                                            </p:txEl>
                                          </p:spTgt>
                                        </p:tgtEl>
                                        <p:attrNameLst>
                                          <p:attrName/>
                                        </p:attrNameLst>
                                      </p:cBhvr>
                                    </p:anim>
                                  </p:childTnLst>
                                </p:cTn>
                              </p:par>
                            </p:childTnLst>
                          </p:cTn>
                        </p:par>
                      </p:childTnLst>
                    </p:cTn>
                  </p:par>
                  <p:par>
                    <p:cTn id="54" fill="hold">
                      <p:stCondLst>
                        <p:cond delay="indefinite"/>
                      </p:stCondLst>
                      <p:childTnLst>
                        <p:par>
                          <p:cTn id="55" fill="hold">
                            <p:stCondLst>
                              <p:cond delay="0"/>
                            </p:stCondLst>
                            <p:childTnLst>
                              <p:par>
                                <p:cTn id="56" presetID="8" presetClass="entr" presetSubtype="16" fill="hold" nodeType="clickEffect">
                                  <p:stCondLst>
                                    <p:cond delay="0"/>
                                  </p:stCondLst>
                                  <p:childTnLst>
                                    <p:set>
                                      <p:cBhvr>
                                        <p:cTn id="57" dur="1" fill="hold">
                                          <p:stCondLst>
                                            <p:cond delay="0"/>
                                          </p:stCondLst>
                                        </p:cTn>
                                        <p:tgtEl>
                                          <p:spTgt spid="13">
                                            <p:txEl>
                                              <p:pRg st="0" end="0"/>
                                            </p:txEl>
                                          </p:spTgt>
                                        </p:tgtEl>
                                        <p:attrNameLst>
                                          <p:attrName>style.visibility</p:attrName>
                                        </p:attrNameLst>
                                      </p:cBhvr>
                                      <p:to>
                                        <p:strVal val="visible"/>
                                      </p:to>
                                    </p:set>
                                    <p:animEffect transition="in" filter="diamond(in)">
                                      <p:cBhvr>
                                        <p:cTn id="58" dur="2000"/>
                                        <p:tgtEl>
                                          <p:spTgt spid="13">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8" presetClass="entr" presetSubtype="16" fill="hold" nodeType="clickEffect">
                                  <p:stCondLst>
                                    <p:cond delay="0"/>
                                  </p:stCondLst>
                                  <p:childTnLst>
                                    <p:set>
                                      <p:cBhvr>
                                        <p:cTn id="62" dur="1" fill="hold">
                                          <p:stCondLst>
                                            <p:cond delay="0"/>
                                          </p:stCondLst>
                                        </p:cTn>
                                        <p:tgtEl>
                                          <p:spTgt spid="13">
                                            <p:txEl>
                                              <p:pRg st="1" end="1"/>
                                            </p:txEl>
                                          </p:spTgt>
                                        </p:tgtEl>
                                        <p:attrNameLst>
                                          <p:attrName>style.visibility</p:attrName>
                                        </p:attrNameLst>
                                      </p:cBhvr>
                                      <p:to>
                                        <p:strVal val="visible"/>
                                      </p:to>
                                    </p:set>
                                    <p:animEffect transition="in" filter="diamond(in)">
                                      <p:cBhvr>
                                        <p:cTn id="63" dur="2000"/>
                                        <p:tgtEl>
                                          <p:spTgt spid="13">
                                            <p:txEl>
                                              <p:pRg st="1" end="1"/>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8" presetClass="entr" presetSubtype="16" fill="hold" nodeType="clickEffect">
                                  <p:stCondLst>
                                    <p:cond delay="0"/>
                                  </p:stCondLst>
                                  <p:childTnLst>
                                    <p:set>
                                      <p:cBhvr>
                                        <p:cTn id="67" dur="1" fill="hold">
                                          <p:stCondLst>
                                            <p:cond delay="0"/>
                                          </p:stCondLst>
                                        </p:cTn>
                                        <p:tgtEl>
                                          <p:spTgt spid="13">
                                            <p:txEl>
                                              <p:pRg st="2" end="2"/>
                                            </p:txEl>
                                          </p:spTgt>
                                        </p:tgtEl>
                                        <p:attrNameLst>
                                          <p:attrName>style.visibility</p:attrName>
                                        </p:attrNameLst>
                                      </p:cBhvr>
                                      <p:to>
                                        <p:strVal val="visible"/>
                                      </p:to>
                                    </p:set>
                                    <p:animEffect transition="in" filter="diamond(in)">
                                      <p:cBhvr>
                                        <p:cTn id="68" dur="2000"/>
                                        <p:tgtEl>
                                          <p:spTgt spid="13">
                                            <p:txEl>
                                              <p:pRg st="2" end="2"/>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8" presetClass="entr" presetSubtype="16" fill="hold" nodeType="clickEffect">
                                  <p:stCondLst>
                                    <p:cond delay="0"/>
                                  </p:stCondLst>
                                  <p:childTnLst>
                                    <p:set>
                                      <p:cBhvr>
                                        <p:cTn id="72" dur="1" fill="hold">
                                          <p:stCondLst>
                                            <p:cond delay="0"/>
                                          </p:stCondLst>
                                        </p:cTn>
                                        <p:tgtEl>
                                          <p:spTgt spid="13">
                                            <p:txEl>
                                              <p:pRg st="3" end="3"/>
                                            </p:txEl>
                                          </p:spTgt>
                                        </p:tgtEl>
                                        <p:attrNameLst>
                                          <p:attrName>style.visibility</p:attrName>
                                        </p:attrNameLst>
                                      </p:cBhvr>
                                      <p:to>
                                        <p:strVal val="visible"/>
                                      </p:to>
                                    </p:set>
                                    <p:animEffect transition="in" filter="diamond(in)">
                                      <p:cBhvr>
                                        <p:cTn id="73" dur="2000"/>
                                        <p:tgtEl>
                                          <p:spTgt spid="13">
                                            <p:txEl>
                                              <p:pRg st="3" end="3"/>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8" presetClass="entr" presetSubtype="16" fill="hold" nodeType="clickEffect">
                                  <p:stCondLst>
                                    <p:cond delay="0"/>
                                  </p:stCondLst>
                                  <p:childTnLst>
                                    <p:set>
                                      <p:cBhvr>
                                        <p:cTn id="77" dur="1" fill="hold">
                                          <p:stCondLst>
                                            <p:cond delay="0"/>
                                          </p:stCondLst>
                                        </p:cTn>
                                        <p:tgtEl>
                                          <p:spTgt spid="13">
                                            <p:txEl>
                                              <p:pRg st="4" end="4"/>
                                            </p:txEl>
                                          </p:spTgt>
                                        </p:tgtEl>
                                        <p:attrNameLst>
                                          <p:attrName>style.visibility</p:attrName>
                                        </p:attrNameLst>
                                      </p:cBhvr>
                                      <p:to>
                                        <p:strVal val="visible"/>
                                      </p:to>
                                    </p:set>
                                    <p:animEffect transition="in" filter="diamond(in)">
                                      <p:cBhvr>
                                        <p:cTn id="78" dur="2000"/>
                                        <p:tgtEl>
                                          <p:spTgt spid="13">
                                            <p:txEl>
                                              <p:pRg st="4" end="4"/>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24" presetClass="entr" presetSubtype="0" fill="hold" grpId="0" nodeType="clickEffect">
                                  <p:stCondLst>
                                    <p:cond delay="0"/>
                                  </p:stCondLst>
                                  <p:childTnLst>
                                    <p:set>
                                      <p:cBhvr>
                                        <p:cTn id="82" dur="1" fill="hold">
                                          <p:stCondLst>
                                            <p:cond delay="0"/>
                                          </p:stCondLst>
                                        </p:cTn>
                                        <p:tgtEl>
                                          <p:spTgt spid="14"/>
                                        </p:tgtEl>
                                        <p:attrNameLst>
                                          <p:attrName>style.visibility</p:attrName>
                                        </p:attrNameLst>
                                      </p:cBhvr>
                                      <p:to>
                                        <p:strVal val="visible"/>
                                      </p:to>
                                    </p:set>
                                    <p:anim to="" calcmode="lin" valueType="num">
                                      <p:cBhvr>
                                        <p:cTn id="83" dur="1" fill="hold"/>
                                        <p:tgtEl>
                                          <p:spTgt spid="14"/>
                                        </p:tgtEl>
                                        <p:attrNameLst>
                                          <p:attrName/>
                                        </p:attrNameLst>
                                      </p:cBhvr>
                                    </p:anim>
                                  </p:childTnLst>
                                </p:cTn>
                              </p:par>
                            </p:childTnLst>
                          </p:cTn>
                        </p:par>
                      </p:childTnLst>
                    </p:cTn>
                  </p:par>
                  <p:par>
                    <p:cTn id="84" fill="hold">
                      <p:stCondLst>
                        <p:cond delay="indefinite"/>
                      </p:stCondLst>
                      <p:childTnLst>
                        <p:par>
                          <p:cTn id="85" fill="hold">
                            <p:stCondLst>
                              <p:cond delay="0"/>
                            </p:stCondLst>
                            <p:childTnLst>
                              <p:par>
                                <p:cTn id="86" presetID="24" presetClass="entr" presetSubtype="0" fill="hold" grpId="0" nodeType="clickEffect">
                                  <p:stCondLst>
                                    <p:cond delay="0"/>
                                  </p:stCondLst>
                                  <p:childTnLst>
                                    <p:set>
                                      <p:cBhvr>
                                        <p:cTn id="87" dur="1" fill="hold">
                                          <p:stCondLst>
                                            <p:cond delay="0"/>
                                          </p:stCondLst>
                                        </p:cTn>
                                        <p:tgtEl>
                                          <p:spTgt spid="15"/>
                                        </p:tgtEl>
                                        <p:attrNameLst>
                                          <p:attrName>style.visibility</p:attrName>
                                        </p:attrNameLst>
                                      </p:cBhvr>
                                      <p:to>
                                        <p:strVal val="visible"/>
                                      </p:to>
                                    </p:set>
                                    <p:anim to="" calcmode="lin" valueType="num">
                                      <p:cBhvr>
                                        <p:cTn id="88" dur="1" fill="hold"/>
                                        <p:tgtEl>
                                          <p:spTgt spid="1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2" grpId="0" animBg="1"/>
      <p:bldP spid="13" grpId="0" build="allAtOnce" animBg="1"/>
      <p:bldP spid="14" grpId="0" animBg="1"/>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خطط انسيابي: محطة طرفية 3">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5" name="Picture 4" descr="C:\Documents and Settings\نور المعلم\My Documents\My Pictures\exit[1].png">
            <a:hlinkClick r:id="" action="ppaction://hlinkshowjump?jump=endshow"/>
          </p:cNvPr>
          <p:cNvPicPr>
            <a:picLocks noChangeAspect="1" noChangeArrowheads="1"/>
          </p:cNvPicPr>
          <p:nvPr/>
        </p:nvPicPr>
        <p:blipFill>
          <a:blip r:embed="rId3" cstate="print"/>
          <a:srcRect/>
          <a:stretch>
            <a:fillRect/>
          </a:stretch>
        </p:blipFill>
        <p:spPr bwMode="auto">
          <a:xfrm>
            <a:off x="214282" y="5286388"/>
            <a:ext cx="1571612" cy="1571612"/>
          </a:xfrm>
          <a:prstGeom prst="rect">
            <a:avLst/>
          </a:prstGeom>
          <a:noFill/>
        </p:spPr>
      </p:pic>
      <p:pic>
        <p:nvPicPr>
          <p:cNvPr id="6" name="Picture 5" descr="C:\Documents and Settings\نور المعلم\My Documents\My Pictures\Arrow-Left[1].png">
            <a:hlinkClick r:id="" action="ppaction://hlinkshowjump?jump=previousslide"/>
          </p:cNvPr>
          <p:cNvPicPr>
            <a:picLocks noChangeAspect="1" noChangeArrowheads="1"/>
          </p:cNvPicPr>
          <p:nvPr/>
        </p:nvPicPr>
        <p:blipFill>
          <a:blip r:embed="rId4" cstate="print"/>
          <a:srcRect/>
          <a:stretch>
            <a:fillRect/>
          </a:stretch>
        </p:blipFill>
        <p:spPr bwMode="auto">
          <a:xfrm>
            <a:off x="7215206" y="5500702"/>
            <a:ext cx="1811325" cy="1668449"/>
          </a:xfrm>
          <a:prstGeom prst="rect">
            <a:avLst/>
          </a:prstGeom>
          <a:noFill/>
        </p:spPr>
      </p:pic>
      <p:pic>
        <p:nvPicPr>
          <p:cNvPr id="7" name="Picture 9" descr="C:\Documents and Settings\نور المعلم\My Documents\My Pictures\Arrow-right[1].png">
            <a:hlinkClick r:id="" action="ppaction://hlinkshowjump?jump=nextslide"/>
          </p:cNvPr>
          <p:cNvPicPr>
            <a:picLocks noChangeAspect="1" noChangeArrowheads="1"/>
          </p:cNvPicPr>
          <p:nvPr/>
        </p:nvPicPr>
        <p:blipFill>
          <a:blip r:embed="rId5" cstate="print"/>
          <a:srcRect/>
          <a:stretch>
            <a:fillRect/>
          </a:stretch>
        </p:blipFill>
        <p:spPr bwMode="auto">
          <a:xfrm>
            <a:off x="1892304" y="5500702"/>
            <a:ext cx="1893878" cy="1679564"/>
          </a:xfrm>
          <a:prstGeom prst="rect">
            <a:avLst/>
          </a:prstGeom>
          <a:noFill/>
        </p:spPr>
      </p:pic>
      <p:pic>
        <p:nvPicPr>
          <p:cNvPr id="8" name="Picture 11" descr="C:\Documents and Settings\نور المعلم\My Documents\My Pictures\imagesCAPWGURK نسخ.PNG"/>
          <p:cNvPicPr>
            <a:picLocks noChangeAspect="1" noChangeArrowheads="1"/>
          </p:cNvPicPr>
          <p:nvPr/>
        </p:nvPicPr>
        <p:blipFill>
          <a:blip r:embed="rId6" cstate="print"/>
          <a:srcRect/>
          <a:stretch>
            <a:fillRect/>
          </a:stretch>
        </p:blipFill>
        <p:spPr bwMode="auto">
          <a:xfrm flipH="1">
            <a:off x="0" y="3857628"/>
            <a:ext cx="1285852" cy="1541469"/>
          </a:xfrm>
          <a:prstGeom prst="rect">
            <a:avLst/>
          </a:prstGeom>
          <a:noFill/>
        </p:spPr>
      </p:pic>
      <p:pic>
        <p:nvPicPr>
          <p:cNvPr id="9" name="Picture 13" descr="C:\Documents and Settings\نور المعلم\My Documents\My Pictures\10073850710[1] نسخ.PNG"/>
          <p:cNvPicPr>
            <a:picLocks noChangeAspect="1" noChangeArrowheads="1"/>
          </p:cNvPicPr>
          <p:nvPr/>
        </p:nvPicPr>
        <p:blipFill>
          <a:blip r:embed="rId7" cstate="print"/>
          <a:srcRect/>
          <a:stretch>
            <a:fillRect/>
          </a:stretch>
        </p:blipFill>
        <p:spPr bwMode="auto">
          <a:xfrm rot="1609454">
            <a:off x="-71601" y="2290741"/>
            <a:ext cx="1349501" cy="1587690"/>
          </a:xfrm>
          <a:prstGeom prst="rect">
            <a:avLst/>
          </a:prstGeom>
          <a:noFill/>
        </p:spPr>
      </p:pic>
      <p:pic>
        <p:nvPicPr>
          <p:cNvPr id="10" name="Picture 14" descr="C:\Documents and Settings\نور المعلم\My Documents\My Pictures\arch%20010[1] نسخ.PNG"/>
          <p:cNvPicPr>
            <a:picLocks noChangeAspect="1" noChangeArrowheads="1"/>
          </p:cNvPicPr>
          <p:nvPr/>
        </p:nvPicPr>
        <p:blipFill>
          <a:blip r:embed="rId8" cstate="print"/>
          <a:srcRect/>
          <a:stretch>
            <a:fillRect/>
          </a:stretch>
        </p:blipFill>
        <p:spPr bwMode="auto">
          <a:xfrm>
            <a:off x="-500098" y="857232"/>
            <a:ext cx="2266957" cy="1700218"/>
          </a:xfrm>
          <a:prstGeom prst="rect">
            <a:avLst/>
          </a:prstGeom>
          <a:noFill/>
        </p:spPr>
      </p:pic>
      <p:sp>
        <p:nvSpPr>
          <p:cNvPr id="11" name="مربع نص 10"/>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الرابعة – الإيمان بالكتب</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sp>
        <p:nvSpPr>
          <p:cNvPr id="12" name="خماسي 11"/>
          <p:cNvSpPr/>
          <p:nvPr/>
        </p:nvSpPr>
        <p:spPr>
          <a:xfrm flipH="1">
            <a:off x="2555776" y="836712"/>
            <a:ext cx="5544616" cy="5760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هناك ما يؤيد عدم صحة الكتب الأخرى غير القرآن</a:t>
            </a:r>
            <a:endParaRPr lang="ar-SA"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graphicFrame>
        <p:nvGraphicFramePr>
          <p:cNvPr id="13" name="رسم تخطيطي 12"/>
          <p:cNvGraphicFramePr/>
          <p:nvPr/>
        </p:nvGraphicFramePr>
        <p:xfrm>
          <a:off x="1835696" y="1556792"/>
          <a:ext cx="5976664" cy="216024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4" name="مستطيل مستدير الزوايا 13"/>
          <p:cNvSpPr/>
          <p:nvPr/>
        </p:nvSpPr>
        <p:spPr>
          <a:xfrm>
            <a:off x="1547664" y="4005064"/>
            <a:ext cx="5472608" cy="1224136"/>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sz="2400" dirty="0"/>
          </a:p>
        </p:txBody>
      </p:sp>
      <p:sp>
        <p:nvSpPr>
          <p:cNvPr id="15" name="شكل بيضاوي 14"/>
          <p:cNvSpPr/>
          <p:nvPr/>
        </p:nvSpPr>
        <p:spPr>
          <a:xfrm>
            <a:off x="7020272" y="3933056"/>
            <a:ext cx="1152128" cy="1368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effectLst>
                  <a:outerShdw blurRad="38100" dist="38100" dir="2700000" algn="tl">
                    <a:srgbClr val="000000">
                      <a:alpha val="43137"/>
                    </a:srgbClr>
                  </a:outerShdw>
                </a:effectLst>
              </a:rPr>
              <a:t>القرآن الكريم</a:t>
            </a:r>
            <a:endParaRPr lang="ar-SA" sz="2400" b="1" dirty="0">
              <a:effectLst>
                <a:outerShdw blurRad="38100" dist="38100" dir="2700000" algn="tl">
                  <a:srgbClr val="000000">
                    <a:alpha val="43137"/>
                  </a:srgbClr>
                </a:outerShdw>
              </a:effectLst>
            </a:endParaRPr>
          </a:p>
        </p:txBody>
      </p:sp>
      <p:sp>
        <p:nvSpPr>
          <p:cNvPr id="16" name="مستطيل 15"/>
          <p:cNvSpPr/>
          <p:nvPr/>
        </p:nvSpPr>
        <p:spPr>
          <a:xfrm>
            <a:off x="1979712" y="4077072"/>
            <a:ext cx="4572000" cy="1015663"/>
          </a:xfrm>
          <a:prstGeom prst="rect">
            <a:avLst/>
          </a:prstGeom>
        </p:spPr>
        <p:txBody>
          <a:bodyPr>
            <a:spAutoFit/>
          </a:bodyPr>
          <a:lstStyle/>
          <a:p>
            <a:pPr algn="ctr"/>
            <a:r>
              <a:rPr lang="ar-SA" sz="2000" b="1" dirty="0" smtClean="0"/>
              <a:t>هو كلام الله المنزل على رسوله محمد صلى الله عليه وسلم المتعبد بتلاوته وهو المحفوظ في الصدور المقروء بالألسن المكتوب في المصاحف</a:t>
            </a:r>
            <a:endParaRPr lang="ar-SA" sz="2000" b="1" dirty="0"/>
          </a:p>
        </p:txBody>
      </p:sp>
      <p:sp>
        <p:nvSpPr>
          <p:cNvPr id="17" name="مستطيل 16"/>
          <p:cNvSpPr/>
          <p:nvPr/>
        </p:nvSpPr>
        <p:spPr>
          <a:xfrm>
            <a:off x="2051720" y="4077072"/>
            <a:ext cx="4572000" cy="707886"/>
          </a:xfrm>
          <a:prstGeom prst="rect">
            <a:avLst/>
          </a:prstGeom>
        </p:spPr>
        <p:txBody>
          <a:bodyPr>
            <a:spAutoFit/>
          </a:bodyPr>
          <a:lstStyle/>
          <a:p>
            <a:pPr algn="ctr"/>
            <a:r>
              <a:rPr lang="ar-SA" sz="2000" b="1" dirty="0" smtClean="0"/>
              <a:t>هو كلام الله تعالى بلفظه ومعناه، منزل غير مخلوق سمعه محمد من جبريل وبلغه لأصحابه ونقلوه بالتواتر </a:t>
            </a:r>
            <a:endParaRPr lang="ar-SA" sz="2000" b="1" dirty="0"/>
          </a:p>
        </p:txBody>
      </p:sp>
      <p:pic>
        <p:nvPicPr>
          <p:cNvPr id="8195" name="Picture 3" descr="D:\Work2\توحيد2ث-ف1-ب\الصور\SNAG_Program-0007 نسخ.png"/>
          <p:cNvPicPr>
            <a:picLocks noChangeAspect="1" noChangeArrowheads="1"/>
          </p:cNvPicPr>
          <p:nvPr/>
        </p:nvPicPr>
        <p:blipFill>
          <a:blip r:embed="rId13" cstate="print"/>
          <a:srcRect/>
          <a:stretch>
            <a:fillRect/>
          </a:stretch>
        </p:blipFill>
        <p:spPr bwMode="auto">
          <a:xfrm>
            <a:off x="2987824" y="4725144"/>
            <a:ext cx="2695575" cy="552450"/>
          </a:xfrm>
          <a:prstGeom prst="rect">
            <a:avLst/>
          </a:prstGeom>
          <a:noFill/>
        </p:spPr>
      </p:pic>
      <p:sp>
        <p:nvSpPr>
          <p:cNvPr id="18" name="مستطيل 17"/>
          <p:cNvSpPr/>
          <p:nvPr/>
        </p:nvSpPr>
        <p:spPr>
          <a:xfrm>
            <a:off x="1763688" y="4077072"/>
            <a:ext cx="4572000" cy="707886"/>
          </a:xfrm>
          <a:prstGeom prst="rect">
            <a:avLst/>
          </a:prstGeom>
        </p:spPr>
        <p:txBody>
          <a:bodyPr>
            <a:spAutoFit/>
          </a:bodyPr>
          <a:lstStyle/>
          <a:p>
            <a:pPr algn="ctr"/>
            <a:r>
              <a:rPr lang="ar-SA" sz="2000" b="1" dirty="0" smtClean="0"/>
              <a:t>وهو أخر كتب الله تعالى نزولاً إلى البشر فيه اللقاح والسعادة للبشر في الدنيا والآخرة وقد تعهد الله بحفظه</a:t>
            </a:r>
            <a:endParaRPr lang="ar-SA" sz="2000" b="1" dirty="0"/>
          </a:p>
        </p:txBody>
      </p:sp>
      <p:pic>
        <p:nvPicPr>
          <p:cNvPr id="8197" name="Picture 5" descr="C:\Users\ALRUSHDIT\Documents\SnagIt\Program\SNAG_Program-0008 نسخ.png"/>
          <p:cNvPicPr>
            <a:picLocks noChangeAspect="1" noChangeArrowheads="1"/>
          </p:cNvPicPr>
          <p:nvPr/>
        </p:nvPicPr>
        <p:blipFill>
          <a:blip r:embed="rId14" cstate="print"/>
          <a:srcRect/>
          <a:stretch>
            <a:fillRect/>
          </a:stretch>
        </p:blipFill>
        <p:spPr bwMode="auto">
          <a:xfrm>
            <a:off x="2616200" y="4746625"/>
            <a:ext cx="3333750" cy="504825"/>
          </a:xfrm>
          <a:prstGeom prst="rect">
            <a:avLst/>
          </a:prstGeom>
          <a:noFill/>
        </p:spPr>
      </p:pic>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to="" calcmode="lin" valueType="num">
                                      <p:cBhvr>
                                        <p:cTn id="28" dur="1" fill="hold"/>
                                        <p:tgtEl>
                                          <p:spTgt spid="11"/>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to="" calcmode="lin" valueType="num">
                                      <p:cBhvr>
                                        <p:cTn id="33" dur="1" fill="hold"/>
                                        <p:tgtEl>
                                          <p:spTgt spid="12"/>
                                        </p:tgtEl>
                                        <p:attrNameLst>
                                          <p:attrName/>
                                        </p:attrNameLst>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1" nodeType="clickEffect">
                                  <p:stCondLst>
                                    <p:cond delay="0"/>
                                  </p:stCondLst>
                                  <p:childTnLst>
                                    <p:set>
                                      <p:cBhvr>
                                        <p:cTn id="37" dur="1" fill="hold">
                                          <p:stCondLst>
                                            <p:cond delay="0"/>
                                          </p:stCondLst>
                                        </p:cTn>
                                        <p:tgtEl>
                                          <p:spTgt spid="12"/>
                                        </p:tgtEl>
                                        <p:attrNameLst>
                                          <p:attrName>style.visibility</p:attrName>
                                        </p:attrNameLst>
                                      </p:cBhvr>
                                      <p:to>
                                        <p:strVal val="visible"/>
                                      </p:to>
                                    </p:set>
                                    <p:anim to="" calcmode="lin" valueType="num">
                                      <p:cBhvr>
                                        <p:cTn id="38" dur="1" fill="hold"/>
                                        <p:tgtEl>
                                          <p:spTgt spid="12"/>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to="" calcmode="lin" valueType="num">
                                      <p:cBhvr>
                                        <p:cTn id="43" dur="1" fill="hold"/>
                                        <p:tgtEl>
                                          <p:spTgt spid="13"/>
                                        </p:tgtEl>
                                        <p:attrNameLst>
                                          <p:attrName/>
                                        </p:attrNameLst>
                                      </p:cBhvr>
                                    </p:anim>
                                  </p:childTnLst>
                                </p:cTn>
                              </p:par>
                              <p:par>
                                <p:cTn id="44" presetID="16" presetClass="exit" presetSubtype="26" fill="hold" grpId="0" nodeType="withEffect">
                                  <p:stCondLst>
                                    <p:cond delay="0"/>
                                  </p:stCondLst>
                                  <p:childTnLst>
                                    <p:animEffect transition="out" filter="barn(inHorizontal)">
                                      <p:cBhvr>
                                        <p:cTn id="45" dur="500"/>
                                        <p:tgtEl>
                                          <p:spTgt spid="15"/>
                                        </p:tgtEl>
                                      </p:cBhvr>
                                    </p:animEffect>
                                    <p:set>
                                      <p:cBhvr>
                                        <p:cTn id="46" dur="1" fill="hold">
                                          <p:stCondLst>
                                            <p:cond delay="499"/>
                                          </p:stCondLst>
                                        </p:cTn>
                                        <p:tgtEl>
                                          <p:spTgt spid="15"/>
                                        </p:tgtEl>
                                        <p:attrNameLst>
                                          <p:attrName>style.visibility</p:attrName>
                                        </p:attrNameLst>
                                      </p:cBhvr>
                                      <p:to>
                                        <p:strVal val="hidden"/>
                                      </p:to>
                                    </p:set>
                                  </p:childTnLst>
                                </p:cTn>
                              </p:par>
                              <p:par>
                                <p:cTn id="47" presetID="16" presetClass="exit" presetSubtype="26" fill="hold" grpId="0" nodeType="withEffect">
                                  <p:stCondLst>
                                    <p:cond delay="0"/>
                                  </p:stCondLst>
                                  <p:childTnLst>
                                    <p:animEffect transition="out" filter="barn(inHorizontal)">
                                      <p:cBhvr>
                                        <p:cTn id="48" dur="500"/>
                                        <p:tgtEl>
                                          <p:spTgt spid="14"/>
                                        </p:tgtEl>
                                      </p:cBhvr>
                                    </p:animEffect>
                                    <p:set>
                                      <p:cBhvr>
                                        <p:cTn id="49" dur="1" fill="hold">
                                          <p:stCondLst>
                                            <p:cond delay="499"/>
                                          </p:stCondLst>
                                        </p:cTn>
                                        <p:tgtEl>
                                          <p:spTgt spid="14"/>
                                        </p:tgtEl>
                                        <p:attrNameLst>
                                          <p:attrName>style.visibility</p:attrName>
                                        </p:attrNameLst>
                                      </p:cBhvr>
                                      <p:to>
                                        <p:strVal val="hidden"/>
                                      </p:to>
                                    </p:set>
                                  </p:childTnLst>
                                </p:cTn>
                              </p:par>
                              <p:par>
                                <p:cTn id="50" presetID="24"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 to="" calcmode="lin" valueType="num">
                                      <p:cBhvr>
                                        <p:cTn id="52" dur="1" fill="hold"/>
                                        <p:tgtEl>
                                          <p:spTgt spid="16"/>
                                        </p:tgtEl>
                                        <p:attrNameLst>
                                          <p:attrName/>
                                        </p:attrNameLst>
                                      </p:cBhvr>
                                    </p:anim>
                                  </p:childTnLst>
                                </p:cTn>
                              </p:par>
                            </p:childTnLst>
                          </p:cTn>
                        </p:par>
                      </p:childTnLst>
                    </p:cTn>
                  </p:par>
                  <p:par>
                    <p:cTn id="53" fill="hold">
                      <p:stCondLst>
                        <p:cond delay="indefinite"/>
                      </p:stCondLst>
                      <p:childTnLst>
                        <p:par>
                          <p:cTn id="54" fill="hold">
                            <p:stCondLst>
                              <p:cond delay="0"/>
                            </p:stCondLst>
                            <p:childTnLst>
                              <p:par>
                                <p:cTn id="55" presetID="8" presetClass="exit" presetSubtype="16" fill="hold" grpId="1" nodeType="clickEffect">
                                  <p:stCondLst>
                                    <p:cond delay="0"/>
                                  </p:stCondLst>
                                  <p:childTnLst>
                                    <p:animEffect transition="out" filter="diamond(in)">
                                      <p:cBhvr>
                                        <p:cTn id="56" dur="2000"/>
                                        <p:tgtEl>
                                          <p:spTgt spid="16"/>
                                        </p:tgtEl>
                                      </p:cBhvr>
                                    </p:animEffect>
                                    <p:set>
                                      <p:cBhvr>
                                        <p:cTn id="57" dur="1" fill="hold">
                                          <p:stCondLst>
                                            <p:cond delay="1999"/>
                                          </p:stCondLst>
                                        </p:cTn>
                                        <p:tgtEl>
                                          <p:spTgt spid="16"/>
                                        </p:tgtEl>
                                        <p:attrNameLst>
                                          <p:attrName>style.visibility</p:attrName>
                                        </p:attrNameLst>
                                      </p:cBhvr>
                                      <p:to>
                                        <p:strVal val="hidden"/>
                                      </p:to>
                                    </p:set>
                                  </p:childTnLst>
                                </p:cTn>
                              </p:par>
                              <p:par>
                                <p:cTn id="58" presetID="24"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 to="" calcmode="lin" valueType="num">
                                      <p:cBhvr>
                                        <p:cTn id="60" dur="1" fill="hold"/>
                                        <p:tgtEl>
                                          <p:spTgt spid="17"/>
                                        </p:tgtEl>
                                        <p:attrNameLst>
                                          <p:attrName/>
                                        </p:attrNameLst>
                                      </p:cBhvr>
                                    </p:anim>
                                  </p:childTnLst>
                                </p:cTn>
                              </p:par>
                              <p:par>
                                <p:cTn id="61" presetID="24" presetClass="entr" presetSubtype="0" fill="hold" nodeType="withEffect">
                                  <p:stCondLst>
                                    <p:cond delay="0"/>
                                  </p:stCondLst>
                                  <p:childTnLst>
                                    <p:set>
                                      <p:cBhvr>
                                        <p:cTn id="62" dur="1" fill="hold">
                                          <p:stCondLst>
                                            <p:cond delay="0"/>
                                          </p:stCondLst>
                                        </p:cTn>
                                        <p:tgtEl>
                                          <p:spTgt spid="8195"/>
                                        </p:tgtEl>
                                        <p:attrNameLst>
                                          <p:attrName>style.visibility</p:attrName>
                                        </p:attrNameLst>
                                      </p:cBhvr>
                                      <p:to>
                                        <p:strVal val="visible"/>
                                      </p:to>
                                    </p:set>
                                    <p:anim to="" calcmode="lin" valueType="num">
                                      <p:cBhvr>
                                        <p:cTn id="63" dur="1" fill="hold"/>
                                        <p:tgtEl>
                                          <p:spTgt spid="8195"/>
                                        </p:tgtEl>
                                        <p:attrNameLst>
                                          <p:attrName/>
                                        </p:attrNameLst>
                                      </p:cBhvr>
                                    </p:anim>
                                  </p:childTnLst>
                                </p:cTn>
                              </p:par>
                            </p:childTnLst>
                          </p:cTn>
                        </p:par>
                      </p:childTnLst>
                    </p:cTn>
                  </p:par>
                  <p:par>
                    <p:cTn id="64" fill="hold">
                      <p:stCondLst>
                        <p:cond delay="indefinite"/>
                      </p:stCondLst>
                      <p:childTnLst>
                        <p:par>
                          <p:cTn id="65" fill="hold">
                            <p:stCondLst>
                              <p:cond delay="0"/>
                            </p:stCondLst>
                            <p:childTnLst>
                              <p:par>
                                <p:cTn id="66" presetID="8" presetClass="exit" presetSubtype="16" fill="hold" grpId="1" nodeType="clickEffect">
                                  <p:stCondLst>
                                    <p:cond delay="0"/>
                                  </p:stCondLst>
                                  <p:childTnLst>
                                    <p:animEffect transition="out" filter="diamond(in)">
                                      <p:cBhvr>
                                        <p:cTn id="67" dur="2000"/>
                                        <p:tgtEl>
                                          <p:spTgt spid="17"/>
                                        </p:tgtEl>
                                      </p:cBhvr>
                                    </p:animEffect>
                                    <p:set>
                                      <p:cBhvr>
                                        <p:cTn id="68" dur="1" fill="hold">
                                          <p:stCondLst>
                                            <p:cond delay="1999"/>
                                          </p:stCondLst>
                                        </p:cTn>
                                        <p:tgtEl>
                                          <p:spTgt spid="17"/>
                                        </p:tgtEl>
                                        <p:attrNameLst>
                                          <p:attrName>style.visibility</p:attrName>
                                        </p:attrNameLst>
                                      </p:cBhvr>
                                      <p:to>
                                        <p:strVal val="hidden"/>
                                      </p:to>
                                    </p:set>
                                  </p:childTnLst>
                                </p:cTn>
                              </p:par>
                              <p:par>
                                <p:cTn id="69" presetID="2" presetClass="exit" presetSubtype="4" fill="hold" nodeType="withEffect">
                                  <p:stCondLst>
                                    <p:cond delay="0"/>
                                  </p:stCondLst>
                                  <p:childTnLst>
                                    <p:anim calcmode="lin" valueType="num">
                                      <p:cBhvr additive="base">
                                        <p:cTn id="70" dur="500"/>
                                        <p:tgtEl>
                                          <p:spTgt spid="8195"/>
                                        </p:tgtEl>
                                        <p:attrNameLst>
                                          <p:attrName>ppt_x</p:attrName>
                                        </p:attrNameLst>
                                      </p:cBhvr>
                                      <p:tavLst>
                                        <p:tav tm="0">
                                          <p:val>
                                            <p:strVal val="ppt_x"/>
                                          </p:val>
                                        </p:tav>
                                        <p:tav tm="100000">
                                          <p:val>
                                            <p:strVal val="ppt_x"/>
                                          </p:val>
                                        </p:tav>
                                      </p:tavLst>
                                    </p:anim>
                                    <p:anim calcmode="lin" valueType="num">
                                      <p:cBhvr additive="base">
                                        <p:cTn id="71" dur="500"/>
                                        <p:tgtEl>
                                          <p:spTgt spid="8195"/>
                                        </p:tgtEl>
                                        <p:attrNameLst>
                                          <p:attrName>ppt_y</p:attrName>
                                        </p:attrNameLst>
                                      </p:cBhvr>
                                      <p:tavLst>
                                        <p:tav tm="0">
                                          <p:val>
                                            <p:strVal val="ppt_y"/>
                                          </p:val>
                                        </p:tav>
                                        <p:tav tm="100000">
                                          <p:val>
                                            <p:strVal val="1+ppt_h/2"/>
                                          </p:val>
                                        </p:tav>
                                      </p:tavLst>
                                    </p:anim>
                                    <p:set>
                                      <p:cBhvr>
                                        <p:cTn id="72" dur="1" fill="hold">
                                          <p:stCondLst>
                                            <p:cond delay="499"/>
                                          </p:stCondLst>
                                        </p:cTn>
                                        <p:tgtEl>
                                          <p:spTgt spid="8195"/>
                                        </p:tgtEl>
                                        <p:attrNameLst>
                                          <p:attrName>style.visibility</p:attrName>
                                        </p:attrNameLst>
                                      </p:cBhvr>
                                      <p:to>
                                        <p:strVal val="hidden"/>
                                      </p:to>
                                    </p:set>
                                  </p:childTnLst>
                                </p:cTn>
                              </p:par>
                              <p:par>
                                <p:cTn id="73" presetID="24" presetClass="entr" presetSubtype="0"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 to="" calcmode="lin" valueType="num">
                                      <p:cBhvr>
                                        <p:cTn id="75" dur="1" fill="hold"/>
                                        <p:tgtEl>
                                          <p:spTgt spid="18"/>
                                        </p:tgtEl>
                                        <p:attrNameLst>
                                          <p:attrName/>
                                        </p:attrNameLst>
                                      </p:cBhvr>
                                    </p:anim>
                                  </p:childTnLst>
                                </p:cTn>
                              </p:par>
                            </p:childTnLst>
                          </p:cTn>
                        </p:par>
                      </p:childTnLst>
                    </p:cTn>
                  </p:par>
                  <p:par>
                    <p:cTn id="76" fill="hold">
                      <p:stCondLst>
                        <p:cond delay="indefinite"/>
                      </p:stCondLst>
                      <p:childTnLst>
                        <p:par>
                          <p:cTn id="77" fill="hold">
                            <p:stCondLst>
                              <p:cond delay="0"/>
                            </p:stCondLst>
                            <p:childTnLst>
                              <p:par>
                                <p:cTn id="78" presetID="24" presetClass="entr" presetSubtype="0" fill="hold" nodeType="clickEffect">
                                  <p:stCondLst>
                                    <p:cond delay="0"/>
                                  </p:stCondLst>
                                  <p:childTnLst>
                                    <p:set>
                                      <p:cBhvr>
                                        <p:cTn id="79" dur="1" fill="hold">
                                          <p:stCondLst>
                                            <p:cond delay="0"/>
                                          </p:stCondLst>
                                        </p:cTn>
                                        <p:tgtEl>
                                          <p:spTgt spid="8197"/>
                                        </p:tgtEl>
                                        <p:attrNameLst>
                                          <p:attrName>style.visibility</p:attrName>
                                        </p:attrNameLst>
                                      </p:cBhvr>
                                      <p:to>
                                        <p:strVal val="visible"/>
                                      </p:to>
                                    </p:set>
                                    <p:anim to="" calcmode="lin" valueType="num">
                                      <p:cBhvr>
                                        <p:cTn id="80" dur="1" fill="hold"/>
                                        <p:tgtEl>
                                          <p:spTgt spid="8197"/>
                                        </p:tgtEl>
                                        <p:attrNameLst>
                                          <p:attrName/>
                                        </p:attrNameLst>
                                      </p:cBhvr>
                                    </p:anim>
                                  </p:childTnLst>
                                </p:cTn>
                              </p:par>
                            </p:childTnLst>
                          </p:cTn>
                        </p:par>
                      </p:childTnLst>
                    </p:cTn>
                  </p:par>
                  <p:par>
                    <p:cTn id="81" fill="hold">
                      <p:stCondLst>
                        <p:cond delay="indefinite"/>
                      </p:stCondLst>
                      <p:childTnLst>
                        <p:par>
                          <p:cTn id="82" fill="hold">
                            <p:stCondLst>
                              <p:cond delay="0"/>
                            </p:stCondLst>
                            <p:childTnLst>
                              <p:par>
                                <p:cTn id="83" presetID="8" presetClass="exit" presetSubtype="16" fill="hold" grpId="1" nodeType="clickEffect">
                                  <p:stCondLst>
                                    <p:cond delay="0"/>
                                  </p:stCondLst>
                                  <p:childTnLst>
                                    <p:animEffect transition="out" filter="diamond(in)">
                                      <p:cBhvr>
                                        <p:cTn id="84" dur="2000"/>
                                        <p:tgtEl>
                                          <p:spTgt spid="18"/>
                                        </p:tgtEl>
                                      </p:cBhvr>
                                    </p:animEffect>
                                    <p:set>
                                      <p:cBhvr>
                                        <p:cTn id="85" dur="1" fill="hold">
                                          <p:stCondLst>
                                            <p:cond delay="1999"/>
                                          </p:stCondLst>
                                        </p:cTn>
                                        <p:tgtEl>
                                          <p:spTgt spid="18"/>
                                        </p:tgtEl>
                                        <p:attrNameLst>
                                          <p:attrName>style.visibility</p:attrName>
                                        </p:attrNameLst>
                                      </p:cBhvr>
                                      <p:to>
                                        <p:strVal val="hidden"/>
                                      </p:to>
                                    </p:set>
                                  </p:childTnLst>
                                </p:cTn>
                              </p:par>
                              <p:par>
                                <p:cTn id="86" presetID="8" presetClass="exit" presetSubtype="16" fill="hold" nodeType="withEffect">
                                  <p:stCondLst>
                                    <p:cond delay="0"/>
                                  </p:stCondLst>
                                  <p:childTnLst>
                                    <p:animEffect transition="out" filter="diamond(in)">
                                      <p:cBhvr>
                                        <p:cTn id="87" dur="2000"/>
                                        <p:tgtEl>
                                          <p:spTgt spid="8197"/>
                                        </p:tgtEl>
                                      </p:cBhvr>
                                    </p:animEffect>
                                    <p:set>
                                      <p:cBhvr>
                                        <p:cTn id="88" dur="1" fill="hold">
                                          <p:stCondLst>
                                            <p:cond delay="1999"/>
                                          </p:stCondLst>
                                        </p:cTn>
                                        <p:tgtEl>
                                          <p:spTgt spid="819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2" grpId="0" animBg="1"/>
      <p:bldP spid="12" grpId="1" animBg="1"/>
      <p:bldGraphic spid="13" grpId="0">
        <p:bldAsOne/>
      </p:bldGraphic>
      <p:bldP spid="14" grpId="0" animBg="1"/>
      <p:bldP spid="15" grpId="0" animBg="1"/>
      <p:bldP spid="16" grpId="0"/>
      <p:bldP spid="16" grpId="1"/>
      <p:bldP spid="17" grpId="0"/>
      <p:bldP spid="17" grpId="1"/>
      <p:bldP spid="18" grpId="0"/>
      <p:bldP spid="1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6"/>
          <p:cNvGrpSpPr/>
          <p:nvPr/>
        </p:nvGrpSpPr>
        <p:grpSpPr>
          <a:xfrm>
            <a:off x="2216990" y="334625"/>
            <a:ext cx="4114798" cy="1016950"/>
            <a:chOff x="2274540" y="0"/>
            <a:chExt cx="4457700" cy="845423"/>
          </a:xfrm>
          <a:scene3d>
            <a:camera prst="orthographicFront">
              <a:rot lat="0" lon="0" rev="0"/>
            </a:camera>
            <a:lightRig rig="glow" dir="t">
              <a:rot lat="0" lon="0" rev="14100000"/>
            </a:lightRig>
          </a:scene3d>
        </p:grpSpPr>
        <p:pic>
          <p:nvPicPr>
            <p:cNvPr id="27" name="صورة 26"/>
            <p:cNvPicPr>
              <a:picLocks noChangeAspect="1"/>
            </p:cNvPicPr>
            <p:nvPr/>
          </p:nvPicPr>
          <p:blipFill>
            <a:blip r:embed="rId4">
              <a:extLst>
                <a:ext uri="{BEBA8EAE-BF5A-486C-A8C5-ECC9F3942E4B}">
                  <a14:imgProps xmlns:a14="http://schemas.microsoft.com/office/drawing/2010/main" xmlns="">
                    <a14:imgLayer r:embed="">
                      <a14:imgEffect>
                        <a14:sharpenSoften amount="50000"/>
                      </a14:imgEffect>
                    </a14:imgLayer>
                  </a14:imgProps>
                </a:ext>
                <a:ext uri="{28A0092B-C50C-407E-A947-70E740481C1C}">
                  <a14:useLocalDpi xmlns:a14="http://schemas.microsoft.com/office/drawing/2010/main" xmlns=""/>
                </a:ext>
              </a:extLst>
            </a:blip>
            <a:stretch>
              <a:fillRect/>
            </a:stretch>
          </p:blipFill>
          <p:spPr>
            <a:xfrm>
              <a:off x="2274540" y="0"/>
              <a:ext cx="4457700" cy="845423"/>
            </a:xfrm>
            <a:prstGeom prst="downArrowCallout">
              <a:avLst/>
            </a:prstGeom>
            <a:ln>
              <a:noFill/>
            </a:ln>
            <a:effectLst/>
            <a:sp3d prstMaterial="softEdge">
              <a:bevelT w="127000" prst="artDeco"/>
            </a:sp3d>
          </p:spPr>
          <p:style>
            <a:lnRef idx="2">
              <a:schemeClr val="dk1"/>
            </a:lnRef>
            <a:fillRef idx="1">
              <a:schemeClr val="lt1"/>
            </a:fillRef>
            <a:effectRef idx="0">
              <a:schemeClr val="dk1"/>
            </a:effectRef>
            <a:fontRef idx="minor">
              <a:schemeClr val="dk1"/>
            </a:fontRef>
          </p:style>
        </p:pic>
        <p:sp>
          <p:nvSpPr>
            <p:cNvPr id="28" name="مستطيل 8"/>
            <p:cNvSpPr/>
            <p:nvPr/>
          </p:nvSpPr>
          <p:spPr>
            <a:xfrm>
              <a:off x="2858512" y="116632"/>
              <a:ext cx="3126205" cy="568346"/>
            </a:xfrm>
            <a:prstGeom prst="downArrowCallout">
              <a:avLst/>
            </a:prstGeom>
            <a:ln>
              <a:noFill/>
            </a:ln>
            <a:effectLst/>
            <a:sp3d prstMaterial="softEdge">
              <a:bevelT w="127000" prst="artDeco"/>
            </a:sp3d>
          </p:spPr>
          <p:txBody>
            <a:bodyPr wrap="non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ar-SA" sz="2300" b="1" dirty="0">
                  <a:ln w="10541" cmpd="sng">
                    <a:solidFill>
                      <a:srgbClr val="7FD13B">
                        <a:shade val="88000"/>
                        <a:satMod val="110000"/>
                      </a:srgbClr>
                    </a:solidFill>
                    <a:prstDash val="solid"/>
                  </a:ln>
                  <a:solidFill>
                    <a:srgbClr val="002060"/>
                  </a:solidFill>
                  <a:latin typeface="Traditional Arabic" panose="02020603050405020304" pitchFamily="18" charset="-78"/>
                  <a:cs typeface="Traditional Arabic" panose="02020603050405020304" pitchFamily="18" charset="-78"/>
                </a:rPr>
                <a:t>استراتيجية : فكر – زاوج - شارك</a:t>
              </a:r>
              <a:endParaRPr lang="ar-EG" sz="2300" b="1" dirty="0">
                <a:ln w="10541" cmpd="sng">
                  <a:solidFill>
                    <a:srgbClr val="7FD13B">
                      <a:shade val="88000"/>
                      <a:satMod val="110000"/>
                    </a:srgbClr>
                  </a:solidFill>
                  <a:prstDash val="solid"/>
                </a:ln>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p:txBody>
        </p:sp>
      </p:grpSp>
      <p:pic>
        <p:nvPicPr>
          <p:cNvPr id="20" name="صورة 19">
            <a:hlinkClick r:id="" action="ppaction://hlinkshowjump?jump=nextslide"/>
          </p:cNvPr>
          <p:cNvPicPr>
            <a:picLocks noChangeAspect="1"/>
          </p:cNvPicPr>
          <p:nvPr/>
        </p:nvPicPr>
        <p:blipFill>
          <a:blip r:embed="rId5" cstate="email">
            <a:extLst>
              <a:ext uri="{BEBA8EAE-BF5A-486C-A8C5-ECC9F3942E4B}">
                <a14:imgProps xmlns:a14="http://schemas.microsoft.com/office/drawing/2010/main" xmlns="">
                  <a14:imgLayer r:embed="">
                    <a14:imgEffect>
                      <a14:sharpenSoften amount="50000"/>
                    </a14:imgEffect>
                    <a14:imgEffect>
                      <a14:brightnessContrast bright="20000" contrast="-40000"/>
                    </a14:imgEffect>
                  </a14:imgLayer>
                </a14:imgProps>
              </a:ext>
              <a:ext uri="{28A0092B-C50C-407E-A947-70E740481C1C}">
                <a14:useLocalDpi xmlns:a14="http://schemas.microsoft.com/office/drawing/2010/main" xmlns=""/>
              </a:ext>
            </a:extLst>
          </a:blip>
          <a:stretch>
            <a:fillRect/>
          </a:stretch>
        </p:blipFill>
        <p:spPr>
          <a:xfrm rot="16200000" flipH="1" flipV="1">
            <a:off x="2440421" y="5712965"/>
            <a:ext cx="799498" cy="753763"/>
          </a:xfrm>
          <a:prstGeom prst="rect">
            <a:avLst/>
          </a:prstGeom>
        </p:spPr>
      </p:pic>
      <p:pic>
        <p:nvPicPr>
          <p:cNvPr id="21" name="صورة 20">
            <a:hlinkClick r:id="" action="ppaction://hlinkshowjump?jump=endshow"/>
          </p:cNvPr>
          <p:cNvPicPr>
            <a:picLocks noChangeAspect="1"/>
          </p:cNvPicPr>
          <p:nvPr/>
        </p:nvPicPr>
        <p:blipFill>
          <a:blip r:embed="rId6" cstate="email">
            <a:extLst>
              <a:ext uri="{28A0092B-C50C-407E-A947-70E740481C1C}">
                <a14:useLocalDpi xmlns:a14="http://schemas.microsoft.com/office/drawing/2010/main" xmlns=""/>
              </a:ext>
            </a:extLst>
          </a:blip>
          <a:stretch>
            <a:fillRect/>
          </a:stretch>
        </p:blipFill>
        <p:spPr>
          <a:xfrm>
            <a:off x="800777" y="5760762"/>
            <a:ext cx="718988" cy="762614"/>
          </a:xfrm>
          <a:prstGeom prst="rect">
            <a:avLst/>
          </a:prstGeom>
        </p:spPr>
      </p:pic>
      <p:grpSp>
        <p:nvGrpSpPr>
          <p:cNvPr id="3" name="مجموعة 21"/>
          <p:cNvGrpSpPr/>
          <p:nvPr/>
        </p:nvGrpSpPr>
        <p:grpSpPr>
          <a:xfrm>
            <a:off x="800777" y="1199469"/>
            <a:ext cx="7542446" cy="4473883"/>
            <a:chOff x="948321" y="998154"/>
            <a:chExt cx="7296087" cy="4932664"/>
          </a:xfrm>
        </p:grpSpPr>
        <p:grpSp>
          <p:nvGrpSpPr>
            <p:cNvPr id="4" name="مجموعة 22"/>
            <p:cNvGrpSpPr/>
            <p:nvPr/>
          </p:nvGrpSpPr>
          <p:grpSpPr>
            <a:xfrm>
              <a:off x="948321" y="998154"/>
              <a:ext cx="7296087" cy="4932664"/>
              <a:chOff x="523875" y="1116452"/>
              <a:chExt cx="8096250" cy="5120860"/>
            </a:xfrm>
          </p:grpSpPr>
          <p:pic>
            <p:nvPicPr>
              <p:cNvPr id="25" name="صورة 24"/>
              <p:cNvPicPr>
                <a:picLocks noChangeAspect="1"/>
              </p:cNvPicPr>
              <p:nvPr/>
            </p:nvPicPr>
            <p:blipFill>
              <a:blip r:embed="rId7">
                <a:extLst>
                  <a:ext uri="{BEBA8EAE-BF5A-486C-A8C5-ECC9F3942E4B}">
                    <a14:imgProps xmlns:a14="http://schemas.microsoft.com/office/drawing/2010/main" xmlns="">
                      <a14:imgLayer r:embed="">
                        <a14:imgEffect>
                          <a14:sharpenSoften amount="50000"/>
                        </a14:imgEffect>
                        <a14:imgEffect>
                          <a14:brightnessContrast contrast="40000"/>
                        </a14:imgEffect>
                      </a14:imgLayer>
                    </a14:imgProps>
                  </a:ext>
                  <a:ext uri="{28A0092B-C50C-407E-A947-70E740481C1C}">
                    <a14:useLocalDpi xmlns:a14="http://schemas.microsoft.com/office/drawing/2010/main" xmlns=""/>
                  </a:ext>
                </a:extLst>
              </a:blip>
              <a:stretch>
                <a:fillRect/>
              </a:stretch>
            </p:blipFill>
            <p:spPr>
              <a:xfrm>
                <a:off x="523875" y="1116452"/>
                <a:ext cx="8096250" cy="5120860"/>
              </a:xfrm>
              <a:prstGeom prst="rect">
                <a:avLst/>
              </a:prstGeom>
            </p:spPr>
          </p:pic>
          <p:sp>
            <p:nvSpPr>
              <p:cNvPr id="26" name="مربع نص 26"/>
              <p:cNvSpPr txBox="1"/>
              <p:nvPr/>
            </p:nvSpPr>
            <p:spPr>
              <a:xfrm>
                <a:off x="4509263" y="1522795"/>
                <a:ext cx="3697997" cy="4685387"/>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2">
                <a:schemeClr val="dk1"/>
              </a:lnRef>
              <a:fillRef idx="1">
                <a:schemeClr val="lt1"/>
              </a:fillRef>
              <a:effectRef idx="0">
                <a:schemeClr val="dk1"/>
              </a:effectRef>
              <a:fontRef idx="minor">
                <a:schemeClr val="dk1"/>
              </a:fontRef>
            </p:style>
            <p:txBody>
              <a:bodyPr wrap="square" rtlCol="1">
                <a:spAutoFit/>
              </a:bodyPr>
              <a:lstStyle>
                <a:defPPr>
                  <a:defRPr lang="ar-EG"/>
                </a:defPPr>
                <a:lvl1pPr marL="0" algn="r" defTabSz="914400" rtl="1" eaLnBrk="1" latinLnBrk="0" hangingPunct="1">
                  <a:defRPr sz="1800" kern="1200">
                    <a:solidFill>
                      <a:schemeClr val="dk1"/>
                    </a:solidFill>
                    <a:latin typeface="+mn-lt"/>
                    <a:ea typeface="+mn-ea"/>
                    <a:cs typeface="+mn-cs"/>
                  </a:defRPr>
                </a:lvl1pPr>
                <a:lvl2pPr marL="457200" algn="r" defTabSz="914400" rtl="1" eaLnBrk="1" latinLnBrk="0" hangingPunct="1">
                  <a:defRPr sz="1800" kern="1200">
                    <a:solidFill>
                      <a:schemeClr val="dk1"/>
                    </a:solidFill>
                    <a:latin typeface="+mn-lt"/>
                    <a:ea typeface="+mn-ea"/>
                    <a:cs typeface="+mn-cs"/>
                  </a:defRPr>
                </a:lvl2pPr>
                <a:lvl3pPr marL="914400" algn="r" defTabSz="914400" rtl="1" eaLnBrk="1" latinLnBrk="0" hangingPunct="1">
                  <a:defRPr sz="1800" kern="1200">
                    <a:solidFill>
                      <a:schemeClr val="dk1"/>
                    </a:solidFill>
                    <a:latin typeface="+mn-lt"/>
                    <a:ea typeface="+mn-ea"/>
                    <a:cs typeface="+mn-cs"/>
                  </a:defRPr>
                </a:lvl3pPr>
                <a:lvl4pPr marL="1371600" algn="r" defTabSz="914400" rtl="1" eaLnBrk="1" latinLnBrk="0" hangingPunct="1">
                  <a:defRPr sz="1800" kern="1200">
                    <a:solidFill>
                      <a:schemeClr val="dk1"/>
                    </a:solidFill>
                    <a:latin typeface="+mn-lt"/>
                    <a:ea typeface="+mn-ea"/>
                    <a:cs typeface="+mn-cs"/>
                  </a:defRPr>
                </a:lvl4pPr>
                <a:lvl5pPr marL="1828800" algn="r" defTabSz="914400" rtl="1" eaLnBrk="1" latinLnBrk="0" hangingPunct="1">
                  <a:defRPr sz="1800" kern="1200">
                    <a:solidFill>
                      <a:schemeClr val="dk1"/>
                    </a:solidFill>
                    <a:latin typeface="+mn-lt"/>
                    <a:ea typeface="+mn-ea"/>
                    <a:cs typeface="+mn-cs"/>
                  </a:defRPr>
                </a:lvl5pPr>
                <a:lvl6pPr marL="2286000" algn="r" defTabSz="914400" rtl="1" eaLnBrk="1" latinLnBrk="0" hangingPunct="1">
                  <a:defRPr sz="1800" kern="1200">
                    <a:solidFill>
                      <a:schemeClr val="dk1"/>
                    </a:solidFill>
                    <a:latin typeface="+mn-lt"/>
                    <a:ea typeface="+mn-ea"/>
                    <a:cs typeface="+mn-cs"/>
                  </a:defRPr>
                </a:lvl6pPr>
                <a:lvl7pPr marL="2743200" algn="r" defTabSz="914400" rtl="1" eaLnBrk="1" latinLnBrk="0" hangingPunct="1">
                  <a:defRPr sz="1800" kern="1200">
                    <a:solidFill>
                      <a:schemeClr val="dk1"/>
                    </a:solidFill>
                    <a:latin typeface="+mn-lt"/>
                    <a:ea typeface="+mn-ea"/>
                    <a:cs typeface="+mn-cs"/>
                  </a:defRPr>
                </a:lvl7pPr>
                <a:lvl8pPr marL="3200400" algn="r" defTabSz="914400" rtl="1" eaLnBrk="1" latinLnBrk="0" hangingPunct="1">
                  <a:defRPr sz="1800" kern="1200">
                    <a:solidFill>
                      <a:schemeClr val="dk1"/>
                    </a:solidFill>
                    <a:latin typeface="+mn-lt"/>
                    <a:ea typeface="+mn-ea"/>
                    <a:cs typeface="+mn-cs"/>
                  </a:defRPr>
                </a:lvl8pPr>
                <a:lvl9pPr marL="3657600" algn="r" defTabSz="914400" rtl="1" eaLnBrk="1" latinLnBrk="0" hangingPunct="1">
                  <a:defRPr sz="1800" kern="1200">
                    <a:solidFill>
                      <a:schemeClr val="dk1"/>
                    </a:solidFill>
                    <a:latin typeface="+mn-lt"/>
                    <a:ea typeface="+mn-ea"/>
                    <a:cs typeface="+mn-cs"/>
                  </a:defRPr>
                </a:lvl9pPr>
              </a:lstStyle>
              <a:p>
                <a:pPr marL="286808" indent="-286808" algn="ctr" fontAlgn="auto">
                  <a:spcBef>
                    <a:spcPts val="0"/>
                  </a:spcBef>
                  <a:spcAft>
                    <a:spcPts val="0"/>
                  </a:spcAft>
                  <a:buBlip>
                    <a:blip r:embed="rId8"/>
                  </a:buBlip>
                </a:pPr>
                <a:r>
                  <a:rPr lang="ar-SA" sz="2000" b="1" dirty="0">
                    <a:solidFill>
                      <a:srgbClr val="FF0000"/>
                    </a:solidFill>
                    <a:effectLst>
                      <a:outerShdw blurRad="38100" dist="38100" dir="2700000" algn="tl">
                        <a:srgbClr val="000000">
                          <a:alpha val="43137"/>
                        </a:srgbClr>
                      </a:outerShdw>
                    </a:effectLst>
                  </a:rPr>
                  <a:t>خطوات الاستراتيجية</a:t>
                </a:r>
              </a:p>
              <a:p>
                <a:pPr marL="286808" indent="-286808" fontAlgn="auto">
                  <a:spcBef>
                    <a:spcPts val="0"/>
                  </a:spcBef>
                  <a:spcAft>
                    <a:spcPts val="0"/>
                  </a:spcAft>
                  <a:buBlip>
                    <a:blip r:embed="rId8"/>
                  </a:buBlip>
                </a:pPr>
                <a:r>
                  <a:rPr lang="ar-SA" sz="2000" b="1" dirty="0">
                    <a:solidFill>
                      <a:srgbClr val="C00000"/>
                    </a:solidFill>
                    <a:effectLst>
                      <a:outerShdw blurRad="38100" dist="38100" dir="2700000" algn="tl">
                        <a:srgbClr val="000000">
                          <a:alpha val="43137"/>
                        </a:srgbClr>
                      </a:outerShdw>
                    </a:effectLst>
                  </a:rPr>
                  <a:t>قسم الطلاب إلي مجاميع صغيرة بحيث تكون رباعية</a:t>
                </a:r>
              </a:p>
              <a:p>
                <a:pPr marL="286808" indent="-286808" fontAlgn="auto">
                  <a:spcBef>
                    <a:spcPts val="0"/>
                  </a:spcBef>
                  <a:spcAft>
                    <a:spcPts val="0"/>
                  </a:spcAft>
                  <a:buBlip>
                    <a:blip r:embed="rId8"/>
                  </a:buBlip>
                </a:pPr>
                <a:r>
                  <a:rPr lang="ar-SA" sz="2000" b="1" dirty="0">
                    <a:solidFill>
                      <a:srgbClr val="C00000"/>
                    </a:solidFill>
                    <a:effectLst>
                      <a:outerShdw blurRad="38100" dist="38100" dir="2700000" algn="tl">
                        <a:srgbClr val="000000">
                          <a:alpha val="43137"/>
                        </a:srgbClr>
                      </a:outerShdw>
                    </a:effectLst>
                  </a:rPr>
                  <a:t>أطرح سؤالا علي الطلاب</a:t>
                </a:r>
              </a:p>
              <a:p>
                <a:pPr marL="286808" indent="-286808" fontAlgn="auto">
                  <a:spcBef>
                    <a:spcPts val="0"/>
                  </a:spcBef>
                  <a:spcAft>
                    <a:spcPts val="0"/>
                  </a:spcAft>
                  <a:buBlip>
                    <a:blip r:embed="rId8"/>
                  </a:buBlip>
                </a:pPr>
                <a:r>
                  <a:rPr lang="ar-SA" sz="2000" b="1" dirty="0">
                    <a:solidFill>
                      <a:srgbClr val="C00000"/>
                    </a:solidFill>
                    <a:effectLst>
                      <a:outerShdw blurRad="38100" dist="38100" dir="2700000" algn="tl">
                        <a:srgbClr val="000000">
                          <a:alpha val="43137"/>
                        </a:srgbClr>
                      </a:outerShdw>
                    </a:effectLst>
                  </a:rPr>
                  <a:t>يفكر كل طالب في الإجابة عن السؤال وتدوين الأفكار ذهنيا أو كتابيا </a:t>
                </a:r>
              </a:p>
              <a:p>
                <a:pPr marL="286808" indent="-286808" fontAlgn="auto">
                  <a:spcBef>
                    <a:spcPts val="0"/>
                  </a:spcBef>
                  <a:spcAft>
                    <a:spcPts val="0"/>
                  </a:spcAft>
                  <a:buBlip>
                    <a:blip r:embed="rId8"/>
                  </a:buBlip>
                </a:pPr>
                <a:r>
                  <a:rPr lang="ar-SA" sz="2000" b="1" dirty="0">
                    <a:solidFill>
                      <a:srgbClr val="C00000"/>
                    </a:solidFill>
                    <a:effectLst>
                      <a:outerShdw blurRad="38100" dist="38100" dir="2700000" algn="tl">
                        <a:srgbClr val="000000">
                          <a:alpha val="43137"/>
                        </a:srgbClr>
                      </a:outerShdw>
                    </a:effectLst>
                  </a:rPr>
                  <a:t>يشارك كل طالبين معا في المجموعة في مناقشة أفكارهما والاتفاق علي نتيجة</a:t>
                </a:r>
              </a:p>
              <a:p>
                <a:pPr marL="286808" indent="-286808" fontAlgn="auto">
                  <a:spcBef>
                    <a:spcPts val="0"/>
                  </a:spcBef>
                  <a:spcAft>
                    <a:spcPts val="0"/>
                  </a:spcAft>
                  <a:buBlip>
                    <a:blip r:embed="rId8"/>
                  </a:buBlip>
                </a:pPr>
                <a:r>
                  <a:rPr lang="ar-SA" sz="2000" b="1" dirty="0">
                    <a:solidFill>
                      <a:srgbClr val="C00000"/>
                    </a:solidFill>
                    <a:effectLst>
                      <a:outerShdw blurRad="38100" dist="38100" dir="2700000" algn="tl">
                        <a:srgbClr val="000000">
                          <a:alpha val="43137"/>
                        </a:srgbClr>
                      </a:outerShdw>
                    </a:effectLst>
                  </a:rPr>
                  <a:t>ثم يتشارك الفريق معا</a:t>
                </a:r>
              </a:p>
              <a:p>
                <a:pPr marL="286808" indent="-286808" fontAlgn="auto">
                  <a:spcBef>
                    <a:spcPts val="0"/>
                  </a:spcBef>
                  <a:spcAft>
                    <a:spcPts val="0"/>
                  </a:spcAft>
                  <a:buBlip>
                    <a:blip r:embed="rId8"/>
                  </a:buBlip>
                </a:pPr>
                <a:r>
                  <a:rPr lang="ar-SA" sz="2000" b="1" dirty="0">
                    <a:solidFill>
                      <a:srgbClr val="C00000"/>
                    </a:solidFill>
                    <a:effectLst>
                      <a:outerShdw blurRad="38100" dist="38100" dir="2700000" algn="tl">
                        <a:srgbClr val="000000">
                          <a:alpha val="43137"/>
                        </a:srgbClr>
                      </a:outerShdw>
                    </a:effectLst>
                  </a:rPr>
                  <a:t>يدونان او يتفقان علي الأفكار التي سيعرضونها أمام بقية المجاميع</a:t>
                </a:r>
              </a:p>
            </p:txBody>
          </p:sp>
        </p:grpSp>
        <p:pic>
          <p:nvPicPr>
            <p:cNvPr id="24" name="صورة 23"/>
            <p:cNvPicPr>
              <a:picLocks noChangeAspect="1"/>
            </p:cNvPicPr>
            <p:nvPr/>
          </p:nvPicPr>
          <p:blipFill>
            <a:blip r:embed="rId9">
              <a:clrChange>
                <a:clrFrom>
                  <a:srgbClr val="FFFFFF"/>
                </a:clrFrom>
                <a:clrTo>
                  <a:srgbClr val="FFFFFF">
                    <a:alpha val="0"/>
                  </a:srgbClr>
                </a:clrTo>
              </a:clrChange>
              <a:extLst>
                <a:ext uri="{BEBA8EAE-BF5A-486C-A8C5-ECC9F3942E4B}">
                  <a14:imgProps xmlns:a14="http://schemas.microsoft.com/office/drawing/2010/main" xmlns="">
                    <a14:imgLayer r:embed="">
                      <a14:imgEffect>
                        <a14:sharpenSoften amount="50000"/>
                      </a14:imgEffect>
                      <a14:imgEffect>
                        <a14:brightnessContrast contrast="-40000"/>
                      </a14:imgEffect>
                    </a14:imgLayer>
                  </a14:imgProps>
                </a:ext>
                <a:ext uri="{28A0092B-C50C-407E-A947-70E740481C1C}">
                  <a14:useLocalDpi xmlns:a14="http://schemas.microsoft.com/office/drawing/2010/main" xmlns=""/>
                </a:ext>
              </a:extLst>
            </a:blip>
            <a:stretch>
              <a:fillRect/>
            </a:stretch>
          </p:blipFill>
          <p:spPr>
            <a:xfrm>
              <a:off x="1420242" y="1484784"/>
              <a:ext cx="3079750" cy="4045437"/>
            </a:xfrm>
            <a:prstGeom prst="rect">
              <a:avLst/>
            </a:prstGeom>
          </p:spPr>
        </p:pic>
      </p:grpSp>
    </p:spTree>
    <p:custDataLst>
      <p:tags r:id="rId1"/>
    </p:custDataLst>
    <p:extLst>
      <p:ext uri="{BB962C8B-B14F-4D97-AF65-F5344CB8AC3E}">
        <p14:creationId xmlns:p14="http://schemas.microsoft.com/office/powerpoint/2010/main" xmlns="" val="1870009105"/>
      </p:ext>
    </p:extLst>
  </p:cSld>
  <p:clrMapOvr>
    <a:masterClrMapping/>
  </p:clrMapOvr>
  <p:transition spd="slow">
    <p:cover dir="r"/>
    <p:sndAc>
      <p:stSnd>
        <p:snd r:embed="rId3" name="arrow.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6"/>
          <p:cNvGrpSpPr/>
          <p:nvPr/>
        </p:nvGrpSpPr>
        <p:grpSpPr>
          <a:xfrm>
            <a:off x="1691680" y="44624"/>
            <a:ext cx="4812028" cy="1121235"/>
            <a:chOff x="2274540" y="0"/>
            <a:chExt cx="4457700" cy="845423"/>
          </a:xfrm>
          <a:scene3d>
            <a:camera prst="orthographicFront">
              <a:rot lat="0" lon="0" rev="0"/>
            </a:camera>
            <a:lightRig rig="glow" dir="t">
              <a:rot lat="0" lon="0" rev="14100000"/>
            </a:lightRig>
          </a:scene3d>
        </p:grpSpPr>
        <p:pic>
          <p:nvPicPr>
            <p:cNvPr id="18" name="صورة 17"/>
            <p:cNvPicPr>
              <a:picLocks noChangeAspect="1"/>
            </p:cNvPicPr>
            <p:nvPr/>
          </p:nvPicPr>
          <p:blipFill>
            <a:blip r:embed="rId4">
              <a:extLst>
                <a:ext uri="{BEBA8EAE-BF5A-486C-A8C5-ECC9F3942E4B}">
                  <a14:imgProps xmlns:a14="http://schemas.microsoft.com/office/drawing/2010/main" xmlns="">
                    <a14:imgLayer r:embed="">
                      <a14:imgEffect>
                        <a14:sharpenSoften amount="50000"/>
                      </a14:imgEffect>
                    </a14:imgLayer>
                  </a14:imgProps>
                </a:ext>
                <a:ext uri="{28A0092B-C50C-407E-A947-70E740481C1C}">
                  <a14:useLocalDpi xmlns:a14="http://schemas.microsoft.com/office/drawing/2010/main" xmlns=""/>
                </a:ext>
              </a:extLst>
            </a:blip>
            <a:stretch>
              <a:fillRect/>
            </a:stretch>
          </p:blipFill>
          <p:spPr>
            <a:xfrm>
              <a:off x="2274540" y="0"/>
              <a:ext cx="4457700" cy="845423"/>
            </a:xfrm>
            <a:prstGeom prst="downArrowCallout">
              <a:avLst/>
            </a:prstGeom>
            <a:ln>
              <a:noFill/>
            </a:ln>
            <a:effectLst/>
            <a:sp3d prstMaterial="softEdge">
              <a:bevelT w="127000" prst="artDeco"/>
            </a:sp3d>
          </p:spPr>
          <p:style>
            <a:lnRef idx="2">
              <a:schemeClr val="dk1"/>
            </a:lnRef>
            <a:fillRef idx="1">
              <a:schemeClr val="lt1"/>
            </a:fillRef>
            <a:effectRef idx="0">
              <a:schemeClr val="dk1"/>
            </a:effectRef>
            <a:fontRef idx="minor">
              <a:schemeClr val="dk1"/>
            </a:fontRef>
          </p:style>
        </p:pic>
        <p:sp>
          <p:nvSpPr>
            <p:cNvPr id="20" name="مستطيل 8"/>
            <p:cNvSpPr/>
            <p:nvPr/>
          </p:nvSpPr>
          <p:spPr>
            <a:xfrm>
              <a:off x="3112478" y="116632"/>
              <a:ext cx="2618296" cy="568810"/>
            </a:xfrm>
            <a:prstGeom prst="downArrowCallout">
              <a:avLst/>
            </a:prstGeom>
            <a:ln>
              <a:noFill/>
            </a:ln>
            <a:effectLst/>
            <a:sp3d prstMaterial="softEdge">
              <a:bevelT w="127000" prst="artDeco"/>
            </a:sp3d>
          </p:spPr>
          <p:txBody>
            <a:bodyPr wrap="none">
              <a:spAutoFit/>
            </a:bodyPr>
            <a:lstStyle/>
            <a:p>
              <a:pPr algn="ctr" defTabSz="913432" fontAlgn="auto">
                <a:spcBef>
                  <a:spcPts val="0"/>
                </a:spcBef>
                <a:spcAft>
                  <a:spcPts val="0"/>
                </a:spcAft>
              </a:pPr>
              <a:r>
                <a:rPr lang="ar-SA" sz="2600" b="1" dirty="0" smtClean="0">
                  <a:ln w="10541" cmpd="sng">
                    <a:solidFill>
                      <a:srgbClr val="0F6FC6">
                        <a:shade val="88000"/>
                        <a:satMod val="110000"/>
                      </a:srgbClr>
                    </a:solidFill>
                    <a:prstDash val="solid"/>
                  </a:ln>
                  <a:solidFill>
                    <a:srgbClr val="002060"/>
                  </a:solidFill>
                  <a:latin typeface="Sakkal Majalla" pitchFamily="2" charset="-78"/>
                  <a:cs typeface="Sakkal Majalla" pitchFamily="2" charset="-78"/>
                </a:rPr>
                <a:t>استراتيجية : </a:t>
              </a:r>
              <a:r>
                <a:rPr lang="ar-SA" sz="2600" b="1" dirty="0" smtClean="0">
                  <a:ln w="10541" cmpd="sng">
                    <a:solidFill>
                      <a:srgbClr val="0F6FC6">
                        <a:shade val="88000"/>
                        <a:satMod val="110000"/>
                      </a:srgbClr>
                    </a:solidFill>
                    <a:prstDash val="solid"/>
                  </a:ln>
                  <a:solidFill>
                    <a:srgbClr val="FF0000"/>
                  </a:solidFill>
                  <a:latin typeface="Sakkal Majalla" pitchFamily="2" charset="-78"/>
                  <a:cs typeface="Sakkal Majalla" pitchFamily="2" charset="-78"/>
                </a:rPr>
                <a:t>مثلث الاستماع</a:t>
              </a:r>
              <a:endParaRPr lang="ar-EG" sz="2600" b="1" dirty="0">
                <a:ln w="10541" cmpd="sng">
                  <a:solidFill>
                    <a:srgbClr val="0F6FC6">
                      <a:shade val="88000"/>
                      <a:satMod val="110000"/>
                    </a:srgbClr>
                  </a:solidFill>
                  <a:prstDash val="solid"/>
                </a:ln>
                <a:solidFill>
                  <a:srgbClr val="FF0000"/>
                </a:solidFill>
                <a:effectLst>
                  <a:outerShdw blurRad="38100" dist="38100" dir="2700000" algn="tl">
                    <a:srgbClr val="000000">
                      <a:alpha val="43137"/>
                    </a:srgbClr>
                  </a:outerShdw>
                </a:effectLst>
                <a:latin typeface="Sakkal Majalla" pitchFamily="2" charset="-78"/>
                <a:cs typeface="Sakkal Majalla" pitchFamily="2" charset="-78"/>
              </a:endParaRPr>
            </a:p>
          </p:txBody>
        </p:sp>
      </p:grpSp>
      <p:pic>
        <p:nvPicPr>
          <p:cNvPr id="22" name="صورة 21">
            <a:hlinkClick r:id="" action="ppaction://hlinkshowjump?jump=nextslide"/>
          </p:cNvPr>
          <p:cNvPicPr>
            <a:picLocks noChangeAspect="1"/>
          </p:cNvPicPr>
          <p:nvPr/>
        </p:nvPicPr>
        <p:blipFill>
          <a:blip r:embed="rId5" cstate="email">
            <a:extLst>
              <a:ext uri="{BEBA8EAE-BF5A-486C-A8C5-ECC9F3942E4B}">
                <a14:imgProps xmlns:a14="http://schemas.microsoft.com/office/drawing/2010/main" xmlns="">
                  <a14:imgLayer r:embed="">
                    <a14:imgEffect>
                      <a14:sharpenSoften amount="50000"/>
                    </a14:imgEffect>
                    <a14:imgEffect>
                      <a14:brightnessContrast bright="20000" contrast="-40000"/>
                    </a14:imgEffect>
                  </a14:imgLayer>
                </a14:imgProps>
              </a:ext>
              <a:ext uri="{28A0092B-C50C-407E-A947-70E740481C1C}">
                <a14:useLocalDpi xmlns:a14="http://schemas.microsoft.com/office/drawing/2010/main" xmlns=""/>
              </a:ext>
            </a:extLst>
          </a:blip>
          <a:stretch>
            <a:fillRect/>
          </a:stretch>
        </p:blipFill>
        <p:spPr>
          <a:xfrm rot="16200000" flipH="1" flipV="1">
            <a:off x="1979712" y="5949280"/>
            <a:ext cx="881484" cy="881484"/>
          </a:xfrm>
          <a:prstGeom prst="rect">
            <a:avLst/>
          </a:prstGeom>
        </p:spPr>
      </p:pic>
      <p:pic>
        <p:nvPicPr>
          <p:cNvPr id="23" name="صورة 22">
            <a:hlinkClick r:id="" action="ppaction://hlinkshowjump?jump=endshow"/>
          </p:cNvPr>
          <p:cNvPicPr>
            <a:picLocks noChangeAspect="1"/>
          </p:cNvPicPr>
          <p:nvPr/>
        </p:nvPicPr>
        <p:blipFill>
          <a:blip r:embed="rId6" cstate="email">
            <a:extLst>
              <a:ext uri="{28A0092B-C50C-407E-A947-70E740481C1C}">
                <a14:useLocalDpi xmlns:a14="http://schemas.microsoft.com/office/drawing/2010/main" xmlns=""/>
              </a:ext>
            </a:extLst>
          </a:blip>
          <a:stretch>
            <a:fillRect/>
          </a:stretch>
        </p:blipFill>
        <p:spPr>
          <a:xfrm>
            <a:off x="35496" y="6027192"/>
            <a:ext cx="840817" cy="840817"/>
          </a:xfrm>
          <a:prstGeom prst="rect">
            <a:avLst/>
          </a:prstGeom>
        </p:spPr>
      </p:pic>
      <p:grpSp>
        <p:nvGrpSpPr>
          <p:cNvPr id="3" name="مجموعة 2"/>
          <p:cNvGrpSpPr/>
          <p:nvPr/>
        </p:nvGrpSpPr>
        <p:grpSpPr>
          <a:xfrm>
            <a:off x="948321" y="998153"/>
            <a:ext cx="7296087" cy="4932664"/>
            <a:chOff x="948321" y="998153"/>
            <a:chExt cx="7296087" cy="4932664"/>
          </a:xfrm>
        </p:grpSpPr>
        <p:grpSp>
          <p:nvGrpSpPr>
            <p:cNvPr id="4" name="مجموعة 24"/>
            <p:cNvGrpSpPr/>
            <p:nvPr/>
          </p:nvGrpSpPr>
          <p:grpSpPr>
            <a:xfrm>
              <a:off x="948321" y="998153"/>
              <a:ext cx="7296087" cy="4932664"/>
              <a:chOff x="523875" y="1116452"/>
              <a:chExt cx="8096250" cy="5120860"/>
            </a:xfrm>
          </p:grpSpPr>
          <p:pic>
            <p:nvPicPr>
              <p:cNvPr id="27" name="صورة 26"/>
              <p:cNvPicPr>
                <a:picLocks noChangeAspect="1"/>
              </p:cNvPicPr>
              <p:nvPr/>
            </p:nvPicPr>
            <p:blipFill>
              <a:blip r:embed="rId7">
                <a:extLst>
                  <a:ext uri="{BEBA8EAE-BF5A-486C-A8C5-ECC9F3942E4B}">
                    <a14:imgProps xmlns:a14="http://schemas.microsoft.com/office/drawing/2010/main" xmlns="">
                      <a14:imgLayer r:embed="">
                        <a14:imgEffect>
                          <a14:sharpenSoften amount="50000"/>
                        </a14:imgEffect>
                        <a14:imgEffect>
                          <a14:brightnessContrast contrast="40000"/>
                        </a14:imgEffect>
                      </a14:imgLayer>
                    </a14:imgProps>
                  </a:ext>
                  <a:ext uri="{28A0092B-C50C-407E-A947-70E740481C1C}">
                    <a14:useLocalDpi xmlns:a14="http://schemas.microsoft.com/office/drawing/2010/main" xmlns=""/>
                  </a:ext>
                </a:extLst>
              </a:blip>
              <a:stretch>
                <a:fillRect/>
              </a:stretch>
            </p:blipFill>
            <p:spPr>
              <a:xfrm>
                <a:off x="523875" y="1116452"/>
                <a:ext cx="8096250" cy="5120860"/>
              </a:xfrm>
              <a:prstGeom prst="rect">
                <a:avLst/>
              </a:prstGeom>
            </p:spPr>
          </p:pic>
          <p:sp>
            <p:nvSpPr>
              <p:cNvPr id="28" name="مربع نص 27"/>
              <p:cNvSpPr txBox="1"/>
              <p:nvPr/>
            </p:nvSpPr>
            <p:spPr>
              <a:xfrm>
                <a:off x="4492094" y="1239426"/>
                <a:ext cx="3808410" cy="4664980"/>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2">
                <a:schemeClr val="dk1"/>
              </a:lnRef>
              <a:fillRef idx="1">
                <a:schemeClr val="lt1"/>
              </a:fillRef>
              <a:effectRef idx="0">
                <a:schemeClr val="dk1"/>
              </a:effectRef>
              <a:fontRef idx="minor">
                <a:schemeClr val="dk1"/>
              </a:fontRef>
            </p:style>
            <p:txBody>
              <a:bodyPr wrap="square" rtlCol="1">
                <a:spAutoFit/>
              </a:bodyPr>
              <a:lstStyle/>
              <a:p>
                <a:pPr algn="ctr" defTabSz="1017289" fontAlgn="auto">
                  <a:spcBef>
                    <a:spcPts val="0"/>
                  </a:spcBef>
                  <a:spcAft>
                    <a:spcPts val="0"/>
                  </a:spcAft>
                </a:pPr>
                <a:r>
                  <a:rPr lang="ar-SA" sz="2600" b="1" dirty="0">
                    <a:solidFill>
                      <a:srgbClr val="FF0000"/>
                    </a:solidFill>
                    <a:latin typeface="Sakkal Majalla" pitchFamily="2" charset="-78"/>
                    <a:cs typeface="Sakkal Majalla" pitchFamily="2" charset="-78"/>
                  </a:rPr>
                  <a:t>طريقة التنفيذ :</a:t>
                </a:r>
              </a:p>
              <a:p>
                <a:pPr marL="419847" indent="-419847" defTabSz="1017289" fontAlgn="auto">
                  <a:spcBef>
                    <a:spcPts val="0"/>
                  </a:spcBef>
                  <a:spcAft>
                    <a:spcPts val="0"/>
                  </a:spcAft>
                  <a:buFont typeface="Wingdings" panose="05000000000000000000" pitchFamily="2" charset="2"/>
                  <a:buChar char="q"/>
                </a:pPr>
                <a:r>
                  <a:rPr lang="ar-SA" sz="2600" b="1" dirty="0">
                    <a:solidFill>
                      <a:srgbClr val="002060"/>
                    </a:solidFill>
                    <a:latin typeface="Sakkal Majalla" pitchFamily="2" charset="-78"/>
                    <a:cs typeface="Sakkal Majalla" pitchFamily="2" charset="-78"/>
                  </a:rPr>
                  <a:t>تقسيم الطلاب لمجاميع ثلاثية</a:t>
                </a:r>
              </a:p>
              <a:p>
                <a:pPr marL="419847" indent="-419847" defTabSz="1017289" fontAlgn="auto">
                  <a:spcBef>
                    <a:spcPts val="0"/>
                  </a:spcBef>
                  <a:spcAft>
                    <a:spcPts val="0"/>
                  </a:spcAft>
                  <a:buFont typeface="Wingdings" panose="05000000000000000000" pitchFamily="2" charset="2"/>
                  <a:buChar char="q"/>
                </a:pPr>
                <a:r>
                  <a:rPr lang="ar-SA" sz="2600" b="1" dirty="0">
                    <a:solidFill>
                      <a:srgbClr val="C00000"/>
                    </a:solidFill>
                    <a:latin typeface="Sakkal Majalla" pitchFamily="2" charset="-78"/>
                    <a:cs typeface="Sakkal Majalla" pitchFamily="2" charset="-78"/>
                  </a:rPr>
                  <a:t>الطالب الأول يشرح الفكرة أو المفهوم</a:t>
                </a:r>
              </a:p>
              <a:p>
                <a:pPr marL="419847" indent="-419847" defTabSz="1017289" fontAlgn="auto">
                  <a:spcBef>
                    <a:spcPts val="0"/>
                  </a:spcBef>
                  <a:spcAft>
                    <a:spcPts val="0"/>
                  </a:spcAft>
                  <a:buFont typeface="Wingdings" panose="05000000000000000000" pitchFamily="2" charset="2"/>
                  <a:buChar char="q"/>
                </a:pPr>
                <a:r>
                  <a:rPr lang="ar-SA" sz="2600" b="1" dirty="0">
                    <a:solidFill>
                      <a:srgbClr val="7030A0"/>
                    </a:solidFill>
                    <a:latin typeface="Sakkal Majalla" pitchFamily="2" charset="-78"/>
                    <a:cs typeface="Sakkal Majalla" pitchFamily="2" charset="-78"/>
                  </a:rPr>
                  <a:t>الطالب الثاني مستمع ويطرح أسئلة علي الطالب الأول</a:t>
                </a:r>
              </a:p>
              <a:p>
                <a:pPr marL="419847" indent="-419847" defTabSz="1017289" fontAlgn="auto">
                  <a:spcBef>
                    <a:spcPts val="0"/>
                  </a:spcBef>
                  <a:spcAft>
                    <a:spcPts val="0"/>
                  </a:spcAft>
                  <a:buFont typeface="Wingdings" panose="05000000000000000000" pitchFamily="2" charset="2"/>
                  <a:buChar char="q"/>
                </a:pPr>
                <a:r>
                  <a:rPr lang="ar-SA" sz="2600" b="1" dirty="0">
                    <a:solidFill>
                      <a:srgbClr val="1AB39F">
                        <a:lumMod val="50000"/>
                      </a:srgbClr>
                    </a:solidFill>
                    <a:latin typeface="Sakkal Majalla" pitchFamily="2" charset="-78"/>
                    <a:cs typeface="Sakkal Majalla" pitchFamily="2" charset="-78"/>
                  </a:rPr>
                  <a:t>الطالب الثالث يتابع ويسجل ما يحدث ويقدم تغذية راجعة لها </a:t>
                </a:r>
              </a:p>
              <a:p>
                <a:pPr marL="419847" indent="-419847" defTabSz="1017289" fontAlgn="auto">
                  <a:spcBef>
                    <a:spcPts val="0"/>
                  </a:spcBef>
                  <a:spcAft>
                    <a:spcPts val="0"/>
                  </a:spcAft>
                  <a:buFont typeface="Wingdings" panose="05000000000000000000" pitchFamily="2" charset="2"/>
                  <a:buChar char="q"/>
                </a:pPr>
                <a:r>
                  <a:rPr lang="ar-SA" sz="2600" b="1" dirty="0">
                    <a:solidFill>
                      <a:srgbClr val="EA157A">
                        <a:lumMod val="50000"/>
                      </a:srgbClr>
                    </a:solidFill>
                    <a:latin typeface="Sakkal Majalla" pitchFamily="2" charset="-78"/>
                    <a:cs typeface="Sakkal Majalla" pitchFamily="2" charset="-78"/>
                  </a:rPr>
                  <a:t>تبادل الأدوار بين الطلاب والمعلم موجه ومعزز للطلاب</a:t>
                </a:r>
                <a:endParaRPr lang="ar-EG" sz="2600" b="1" dirty="0">
                  <a:solidFill>
                    <a:srgbClr val="EA157A">
                      <a:lumMod val="50000"/>
                    </a:srgbClr>
                  </a:solidFill>
                  <a:latin typeface="Sakkal Majalla" pitchFamily="2" charset="-78"/>
                  <a:cs typeface="Sakkal Majalla" pitchFamily="2" charset="-78"/>
                </a:endParaRPr>
              </a:p>
            </p:txBody>
          </p:sp>
        </p:grpSp>
        <p:pic>
          <p:nvPicPr>
            <p:cNvPr id="14" name="صورة 13"/>
            <p:cNvPicPr>
              <a:picLocks noChangeAspect="1"/>
            </p:cNvPicPr>
            <p:nvPr/>
          </p:nvPicPr>
          <p:blipFill rotWithShape="1">
            <a:blip r:embed="rId8" cstate="email">
              <a:extLst>
                <a:ext uri="{BEBA8EAE-BF5A-486C-A8C5-ECC9F3942E4B}">
                  <a14:imgProps xmlns:a14="http://schemas.microsoft.com/office/drawing/2010/main" xmlns="">
                    <a14:imgLayer r:embed="">
                      <a14:imgEffect>
                        <a14:sharpenSoften amount="50000"/>
                      </a14:imgEffect>
                      <a14:imgEffect>
                        <a14:brightnessContrast bright="20000" contrast="40000"/>
                      </a14:imgEffect>
                    </a14:imgLayer>
                  </a14:imgProps>
                </a:ext>
                <a:ext uri="{28A0092B-C50C-407E-A947-70E740481C1C}">
                  <a14:useLocalDpi xmlns:a14="http://schemas.microsoft.com/office/drawing/2010/main" xmlns=""/>
                </a:ext>
              </a:extLst>
            </a:blip>
            <a:srcRect/>
            <a:stretch/>
          </p:blipFill>
          <p:spPr>
            <a:xfrm>
              <a:off x="1434549" y="1517443"/>
              <a:ext cx="2905845" cy="3894083"/>
            </a:xfrm>
            <a:prstGeom prst="rect">
              <a:avLst/>
            </a:prstGeom>
          </p:spPr>
        </p:pic>
      </p:grpSp>
    </p:spTree>
    <p:custDataLst>
      <p:tags r:id="rId1"/>
    </p:custDataLst>
    <p:extLst>
      <p:ext uri="{BB962C8B-B14F-4D97-AF65-F5344CB8AC3E}">
        <p14:creationId xmlns:p14="http://schemas.microsoft.com/office/powerpoint/2010/main" xmlns="" val="733551835"/>
      </p:ext>
    </p:extLst>
  </p:cSld>
  <p:clrMapOvr>
    <a:masterClrMapping/>
  </p:clrMapOvr>
  <p:transition spd="slow">
    <p:cover dir="r"/>
    <p:sndAc>
      <p:stSnd>
        <p:snd r:embed="rId3"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2" presetClass="entr" presetSubtype="4"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خطط انسيابي: محطة طرفية 3">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5" name="Picture 4" descr="C:\Documents and Settings\نور المعلم\My Documents\My Pictures\exit[1].png">
            <a:hlinkClick r:id="" action="ppaction://hlinkshowjump?jump=endshow"/>
          </p:cNvPr>
          <p:cNvPicPr>
            <a:picLocks noChangeAspect="1" noChangeArrowheads="1"/>
          </p:cNvPicPr>
          <p:nvPr/>
        </p:nvPicPr>
        <p:blipFill>
          <a:blip r:embed="rId3" cstate="print"/>
          <a:srcRect/>
          <a:stretch>
            <a:fillRect/>
          </a:stretch>
        </p:blipFill>
        <p:spPr bwMode="auto">
          <a:xfrm>
            <a:off x="214282" y="5286388"/>
            <a:ext cx="1571612" cy="1571612"/>
          </a:xfrm>
          <a:prstGeom prst="rect">
            <a:avLst/>
          </a:prstGeom>
          <a:noFill/>
        </p:spPr>
      </p:pic>
      <p:pic>
        <p:nvPicPr>
          <p:cNvPr id="6" name="Picture 5" descr="C:\Documents and Settings\نور المعلم\My Documents\My Pictures\Arrow-Left[1].png">
            <a:hlinkClick r:id="" action="ppaction://hlinkshowjump?jump=previousslide"/>
          </p:cNvPr>
          <p:cNvPicPr>
            <a:picLocks noChangeAspect="1" noChangeArrowheads="1"/>
          </p:cNvPicPr>
          <p:nvPr/>
        </p:nvPicPr>
        <p:blipFill>
          <a:blip r:embed="rId4" cstate="print"/>
          <a:srcRect/>
          <a:stretch>
            <a:fillRect/>
          </a:stretch>
        </p:blipFill>
        <p:spPr bwMode="auto">
          <a:xfrm>
            <a:off x="7215206" y="5500702"/>
            <a:ext cx="1811325" cy="1668449"/>
          </a:xfrm>
          <a:prstGeom prst="rect">
            <a:avLst/>
          </a:prstGeom>
          <a:noFill/>
        </p:spPr>
      </p:pic>
      <p:pic>
        <p:nvPicPr>
          <p:cNvPr id="7" name="Picture 9" descr="C:\Documents and Settings\نور المعلم\My Documents\My Pictures\Arrow-right[1].png">
            <a:hlinkClick r:id="" action="ppaction://hlinkshowjump?jump=nextslide"/>
          </p:cNvPr>
          <p:cNvPicPr>
            <a:picLocks noChangeAspect="1" noChangeArrowheads="1"/>
          </p:cNvPicPr>
          <p:nvPr/>
        </p:nvPicPr>
        <p:blipFill>
          <a:blip r:embed="rId5" cstate="print"/>
          <a:srcRect/>
          <a:stretch>
            <a:fillRect/>
          </a:stretch>
        </p:blipFill>
        <p:spPr bwMode="auto">
          <a:xfrm>
            <a:off x="1892304" y="5500702"/>
            <a:ext cx="1893878" cy="1679564"/>
          </a:xfrm>
          <a:prstGeom prst="rect">
            <a:avLst/>
          </a:prstGeom>
          <a:noFill/>
        </p:spPr>
      </p:pic>
      <p:pic>
        <p:nvPicPr>
          <p:cNvPr id="8" name="Picture 11" descr="C:\Documents and Settings\نور المعلم\My Documents\My Pictures\imagesCAPWGURK نسخ.PNG"/>
          <p:cNvPicPr>
            <a:picLocks noChangeAspect="1" noChangeArrowheads="1"/>
          </p:cNvPicPr>
          <p:nvPr/>
        </p:nvPicPr>
        <p:blipFill>
          <a:blip r:embed="rId6" cstate="print"/>
          <a:srcRect/>
          <a:stretch>
            <a:fillRect/>
          </a:stretch>
        </p:blipFill>
        <p:spPr bwMode="auto">
          <a:xfrm flipH="1">
            <a:off x="0" y="3857628"/>
            <a:ext cx="1285852" cy="1541469"/>
          </a:xfrm>
          <a:prstGeom prst="rect">
            <a:avLst/>
          </a:prstGeom>
          <a:noFill/>
        </p:spPr>
      </p:pic>
      <p:pic>
        <p:nvPicPr>
          <p:cNvPr id="9" name="Picture 13" descr="C:\Documents and Settings\نور المعلم\My Documents\My Pictures\10073850710[1] نسخ.PNG"/>
          <p:cNvPicPr>
            <a:picLocks noChangeAspect="1" noChangeArrowheads="1"/>
          </p:cNvPicPr>
          <p:nvPr/>
        </p:nvPicPr>
        <p:blipFill>
          <a:blip r:embed="rId7" cstate="print"/>
          <a:srcRect/>
          <a:stretch>
            <a:fillRect/>
          </a:stretch>
        </p:blipFill>
        <p:spPr bwMode="auto">
          <a:xfrm rot="1609454">
            <a:off x="-71601" y="2290741"/>
            <a:ext cx="1349501" cy="1587690"/>
          </a:xfrm>
          <a:prstGeom prst="rect">
            <a:avLst/>
          </a:prstGeom>
          <a:noFill/>
        </p:spPr>
      </p:pic>
      <p:pic>
        <p:nvPicPr>
          <p:cNvPr id="10" name="Picture 14" descr="C:\Documents and Settings\نور المعلم\My Documents\My Pictures\arch%20010[1] نسخ.PNG"/>
          <p:cNvPicPr>
            <a:picLocks noChangeAspect="1" noChangeArrowheads="1"/>
          </p:cNvPicPr>
          <p:nvPr/>
        </p:nvPicPr>
        <p:blipFill>
          <a:blip r:embed="rId8" cstate="print"/>
          <a:srcRect/>
          <a:stretch>
            <a:fillRect/>
          </a:stretch>
        </p:blipFill>
        <p:spPr bwMode="auto">
          <a:xfrm>
            <a:off x="-500098" y="857232"/>
            <a:ext cx="2266957" cy="1700218"/>
          </a:xfrm>
          <a:prstGeom prst="rect">
            <a:avLst/>
          </a:prstGeom>
          <a:noFill/>
        </p:spPr>
      </p:pic>
      <p:sp>
        <p:nvSpPr>
          <p:cNvPr id="16" name="شريط إلى الأعلى 15"/>
          <p:cNvSpPr/>
          <p:nvPr/>
        </p:nvSpPr>
        <p:spPr>
          <a:xfrm>
            <a:off x="2483768" y="476672"/>
            <a:ext cx="5976664" cy="720080"/>
          </a:xfrm>
          <a:prstGeom prst="ribbon2">
            <a:avLst>
              <a:gd name="adj1" fmla="val 16667"/>
              <a:gd name="adj2" fmla="val 72409"/>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800" b="1" dirty="0" smtClean="0">
                <a:solidFill>
                  <a:srgbClr val="002060"/>
                </a:solidFill>
                <a:latin typeface="ae_AlBattar" pitchFamily="18" charset="-78"/>
                <a:cs typeface="ae_AlBattar" pitchFamily="18" charset="-78"/>
              </a:rPr>
              <a:t>الركن الرابع: الإيمان بالرسل</a:t>
            </a:r>
            <a:endParaRPr lang="ar-SA" sz="2800" b="1" dirty="0">
              <a:solidFill>
                <a:srgbClr val="002060"/>
              </a:solidFill>
              <a:latin typeface="ae_AlBattar" pitchFamily="18" charset="-78"/>
              <a:cs typeface="ae_AlBattar" pitchFamily="18" charset="-78"/>
            </a:endParaRPr>
          </a:p>
        </p:txBody>
      </p:sp>
      <p:sp>
        <p:nvSpPr>
          <p:cNvPr id="17" name="مربع نص 16"/>
          <p:cNvSpPr txBox="1"/>
          <p:nvPr/>
        </p:nvSpPr>
        <p:spPr>
          <a:xfrm>
            <a:off x="1475656" y="1412776"/>
            <a:ext cx="6552728"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r>
              <a:rPr lang="ar-SA" sz="2800" b="1" dirty="0" smtClean="0">
                <a:solidFill>
                  <a:schemeClr val="accent3">
                    <a:lumMod val="50000"/>
                  </a:schemeClr>
                </a:solidFill>
                <a:effectLst>
                  <a:outerShdw blurRad="38100" dist="38100" dir="2700000" algn="tl">
                    <a:srgbClr val="000000">
                      <a:alpha val="43137"/>
                    </a:srgbClr>
                  </a:outerShdw>
                </a:effectLst>
              </a:rPr>
              <a:t>النبي هو </a:t>
            </a:r>
            <a:r>
              <a:rPr lang="ar-SA" sz="2800" dirty="0" smtClean="0"/>
              <a:t>من أوحي إليه ليعمل </a:t>
            </a:r>
            <a:r>
              <a:rPr lang="ar-SA" sz="2800" dirty="0" err="1" smtClean="0"/>
              <a:t>بشرع</a:t>
            </a:r>
            <a:r>
              <a:rPr lang="ar-SA" sz="2800" dirty="0" smtClean="0"/>
              <a:t> من قبله ويحكم </a:t>
            </a:r>
            <a:r>
              <a:rPr lang="ar-SA" sz="2800" dirty="0" err="1" smtClean="0"/>
              <a:t>به</a:t>
            </a:r>
            <a:endParaRPr lang="ar-SA" sz="2800" dirty="0"/>
          </a:p>
        </p:txBody>
      </p:sp>
      <p:sp>
        <p:nvSpPr>
          <p:cNvPr id="18" name="مربع نص 17"/>
          <p:cNvSpPr txBox="1"/>
          <p:nvPr/>
        </p:nvSpPr>
        <p:spPr>
          <a:xfrm>
            <a:off x="1475656" y="1988840"/>
            <a:ext cx="6552728" cy="954107"/>
          </a:xfrm>
          <a:prstGeom prst="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r>
              <a:rPr lang="ar-SA" sz="2800" b="1" dirty="0" smtClean="0">
                <a:solidFill>
                  <a:schemeClr val="accent3">
                    <a:lumMod val="50000"/>
                  </a:schemeClr>
                </a:solidFill>
                <a:effectLst>
                  <a:outerShdw blurRad="38100" dist="38100" dir="2700000" algn="tl">
                    <a:srgbClr val="000000">
                      <a:alpha val="43137"/>
                    </a:srgbClr>
                  </a:outerShdw>
                </a:effectLst>
              </a:rPr>
              <a:t>الرسول هو </a:t>
            </a:r>
            <a:r>
              <a:rPr lang="ar-SA" sz="2800" dirty="0" smtClean="0"/>
              <a:t>من أوحي إليه </a:t>
            </a:r>
            <a:r>
              <a:rPr lang="ar-SA" sz="2800" dirty="0" err="1" smtClean="0"/>
              <a:t>بشرع</a:t>
            </a:r>
            <a:r>
              <a:rPr lang="ar-SA" sz="2800" dirty="0" smtClean="0"/>
              <a:t> جديد وأرسل إلى قوم مخالفين ليبلغهم رسالة الله مثل أولي العزم من الرسل</a:t>
            </a:r>
            <a:endParaRPr lang="ar-SA" sz="2800" dirty="0"/>
          </a:p>
        </p:txBody>
      </p:sp>
      <p:sp>
        <p:nvSpPr>
          <p:cNvPr id="19" name="مجسم مشطوف الحواف 18"/>
          <p:cNvSpPr/>
          <p:nvPr/>
        </p:nvSpPr>
        <p:spPr>
          <a:xfrm>
            <a:off x="2555776" y="3140968"/>
            <a:ext cx="4176464" cy="864096"/>
          </a:xfrm>
          <a:prstGeom prst="bevel">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800" b="1" dirty="0" smtClean="0"/>
              <a:t>النبوة والرسالة منحة ألاهية</a:t>
            </a:r>
            <a:endParaRPr lang="ar-SA" sz="2800" b="1" dirty="0"/>
          </a:p>
        </p:txBody>
      </p:sp>
      <p:pic>
        <p:nvPicPr>
          <p:cNvPr id="9218" name="Picture 2" descr="C:\Users\ALRUSHDIT\Documents\SnagIt\Program\SNAG_Program-0009 نسخ.png"/>
          <p:cNvPicPr>
            <a:picLocks noChangeAspect="1" noChangeArrowheads="1"/>
          </p:cNvPicPr>
          <p:nvPr/>
        </p:nvPicPr>
        <p:blipFill>
          <a:blip r:embed="rId9" cstate="print"/>
          <a:srcRect/>
          <a:stretch>
            <a:fillRect/>
          </a:stretch>
        </p:blipFill>
        <p:spPr bwMode="auto">
          <a:xfrm>
            <a:off x="2483768" y="4437112"/>
            <a:ext cx="4581525" cy="676275"/>
          </a:xfrm>
          <a:prstGeom prst="rect">
            <a:avLst/>
          </a:prstGeom>
          <a:noFill/>
        </p:spPr>
      </p:pic>
      <p:sp>
        <p:nvSpPr>
          <p:cNvPr id="15" name="مربع نص 14"/>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الخامسة – الإيمان بالرسل</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childTnLst>
                          </p:cTn>
                        </p:par>
                      </p:childTnLst>
                    </p:cTn>
                  </p:par>
                  <p:par>
                    <p:cTn id="26" fill="hold">
                      <p:stCondLst>
                        <p:cond delay="indefinite"/>
                      </p:stCondLst>
                      <p:childTnLst>
                        <p:par>
                          <p:cTn id="27" fill="hold">
                            <p:stCondLst>
                              <p:cond delay="0"/>
                            </p:stCondLst>
                            <p:childTnLst>
                              <p:par>
                                <p:cTn id="28" presetID="24"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 to="" calcmode="lin" valueType="num">
                                      <p:cBhvr>
                                        <p:cTn id="30" dur="1" fill="hold"/>
                                        <p:tgtEl>
                                          <p:spTgt spid="16"/>
                                        </p:tgtEl>
                                        <p:attrNameLst>
                                          <p:attrName/>
                                        </p:attrNameLst>
                                      </p:cBhvr>
                                    </p:anim>
                                  </p:childTnLst>
                                </p:cTn>
                              </p:par>
                            </p:childTnLst>
                          </p:cTn>
                        </p:par>
                      </p:childTnLst>
                    </p:cTn>
                  </p:par>
                  <p:par>
                    <p:cTn id="31" fill="hold">
                      <p:stCondLst>
                        <p:cond delay="indefinite"/>
                      </p:stCondLst>
                      <p:childTnLst>
                        <p:par>
                          <p:cTn id="32" fill="hold">
                            <p:stCondLst>
                              <p:cond delay="0"/>
                            </p:stCondLst>
                            <p:childTnLst>
                              <p:par>
                                <p:cTn id="33" presetID="24" presetClass="entr" presetSubtype="0" fill="hold" grpId="0" nodeType="clickEffect">
                                  <p:stCondLst>
                                    <p:cond delay="0"/>
                                  </p:stCondLst>
                                  <p:iterate type="lt">
                                    <p:tmAbs val="500"/>
                                  </p:iterate>
                                  <p:childTnLst>
                                    <p:set>
                                      <p:cBhvr>
                                        <p:cTn id="34" dur="1" fill="hold">
                                          <p:stCondLst>
                                            <p:cond delay="0"/>
                                          </p:stCondLst>
                                        </p:cTn>
                                        <p:tgtEl>
                                          <p:spTgt spid="17"/>
                                        </p:tgtEl>
                                        <p:attrNameLst>
                                          <p:attrName>style.visibility</p:attrName>
                                        </p:attrNameLst>
                                      </p:cBhvr>
                                      <p:to>
                                        <p:strVal val="visible"/>
                                      </p:to>
                                    </p:set>
                                    <p:anim to="" calcmode="lin" valueType="num">
                                      <p:cBhvr>
                                        <p:cTn id="35" dur="1" fill="hold"/>
                                        <p:tgtEl>
                                          <p:spTgt spid="17"/>
                                        </p:tgtEl>
                                        <p:attrNameLst>
                                          <p:attrName/>
                                        </p:attrNameLst>
                                      </p:cBhvr>
                                    </p:anim>
                                  </p:childTnLst>
                                </p:cTn>
                              </p:par>
                            </p:childTnLst>
                          </p:cTn>
                        </p:par>
                      </p:childTnLst>
                    </p:cTn>
                  </p:par>
                  <p:par>
                    <p:cTn id="36" fill="hold">
                      <p:stCondLst>
                        <p:cond delay="indefinite"/>
                      </p:stCondLst>
                      <p:childTnLst>
                        <p:par>
                          <p:cTn id="37" fill="hold">
                            <p:stCondLst>
                              <p:cond delay="0"/>
                            </p:stCondLst>
                            <p:childTnLst>
                              <p:par>
                                <p:cTn id="38" presetID="24" presetClass="entr" presetSubtype="0" fill="hold" grpId="0" nodeType="clickEffect">
                                  <p:stCondLst>
                                    <p:cond delay="0"/>
                                  </p:stCondLst>
                                  <p:iterate type="lt">
                                    <p:tmAbs val="500"/>
                                  </p:iterate>
                                  <p:childTnLst>
                                    <p:set>
                                      <p:cBhvr>
                                        <p:cTn id="39" dur="1" fill="hold">
                                          <p:stCondLst>
                                            <p:cond delay="0"/>
                                          </p:stCondLst>
                                        </p:cTn>
                                        <p:tgtEl>
                                          <p:spTgt spid="18"/>
                                        </p:tgtEl>
                                        <p:attrNameLst>
                                          <p:attrName>style.visibility</p:attrName>
                                        </p:attrNameLst>
                                      </p:cBhvr>
                                      <p:to>
                                        <p:strVal val="visible"/>
                                      </p:to>
                                    </p:set>
                                    <p:anim to="" calcmode="lin" valueType="num">
                                      <p:cBhvr>
                                        <p:cTn id="40" dur="1" fill="hold"/>
                                        <p:tgtEl>
                                          <p:spTgt spid="18"/>
                                        </p:tgtEl>
                                        <p:attrNameLst>
                                          <p:attrName/>
                                        </p:attrNameLst>
                                      </p:cBhvr>
                                    </p:anim>
                                  </p:childTnLst>
                                </p:cTn>
                              </p:par>
                            </p:childTnLst>
                          </p:cTn>
                        </p:par>
                      </p:childTnLst>
                    </p:cTn>
                  </p:par>
                  <p:par>
                    <p:cTn id="41" fill="hold">
                      <p:stCondLst>
                        <p:cond delay="indefinite"/>
                      </p:stCondLst>
                      <p:childTnLst>
                        <p:par>
                          <p:cTn id="42" fill="hold">
                            <p:stCondLst>
                              <p:cond delay="0"/>
                            </p:stCondLst>
                            <p:childTnLst>
                              <p:par>
                                <p:cTn id="43" presetID="24"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 to="" calcmode="lin" valueType="num">
                                      <p:cBhvr>
                                        <p:cTn id="45" dur="1" fill="hold"/>
                                        <p:tgtEl>
                                          <p:spTgt spid="19"/>
                                        </p:tgtEl>
                                        <p:attrNameLst>
                                          <p:attrName/>
                                        </p:attrNameLst>
                                      </p:cBhvr>
                                    </p:anim>
                                  </p:childTnLst>
                                </p:cTn>
                              </p:par>
                            </p:childTnLst>
                          </p:cTn>
                        </p:par>
                      </p:childTnLst>
                    </p:cTn>
                  </p:par>
                  <p:par>
                    <p:cTn id="46" fill="hold">
                      <p:stCondLst>
                        <p:cond delay="indefinite"/>
                      </p:stCondLst>
                      <p:childTnLst>
                        <p:par>
                          <p:cTn id="47" fill="hold">
                            <p:stCondLst>
                              <p:cond delay="0"/>
                            </p:stCondLst>
                            <p:childTnLst>
                              <p:par>
                                <p:cTn id="48" presetID="24" presetClass="entr" presetSubtype="0" fill="hold" nodeType="clickEffect">
                                  <p:stCondLst>
                                    <p:cond delay="0"/>
                                  </p:stCondLst>
                                  <p:childTnLst>
                                    <p:set>
                                      <p:cBhvr>
                                        <p:cTn id="49" dur="1" fill="hold">
                                          <p:stCondLst>
                                            <p:cond delay="0"/>
                                          </p:stCondLst>
                                        </p:cTn>
                                        <p:tgtEl>
                                          <p:spTgt spid="9218"/>
                                        </p:tgtEl>
                                        <p:attrNameLst>
                                          <p:attrName>style.visibility</p:attrName>
                                        </p:attrNameLst>
                                      </p:cBhvr>
                                      <p:to>
                                        <p:strVal val="visible"/>
                                      </p:to>
                                    </p:set>
                                    <p:anim to="" calcmode="lin" valueType="num">
                                      <p:cBhvr>
                                        <p:cTn id="50" dur="1" fill="hold"/>
                                        <p:tgtEl>
                                          <p:spTgt spid="9218"/>
                                        </p:tgtEl>
                                        <p:attrNameLst>
                                          <p:attrName/>
                                        </p:attrNameLst>
                                      </p:cBhvr>
                                    </p:anim>
                                  </p:childTnLst>
                                </p:cTn>
                              </p:par>
                              <p:par>
                                <p:cTn id="51" presetID="24"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to="" calcmode="lin" valueType="num">
                                      <p:cBhvr>
                                        <p:cTn id="53" dur="1" fill="hold"/>
                                        <p:tgtEl>
                                          <p:spTgt spid="1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7" grpId="0" animBg="1"/>
      <p:bldP spid="18" grpId="0" animBg="1"/>
      <p:bldP spid="19" grpId="0" animBg="1"/>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خطط انسيابي: محطة طرفية 3">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5" name="Picture 4" descr="C:\Documents and Settings\نور المعلم\My Documents\My Pictures\exit[1].png">
            <a:hlinkClick r:id="" action="ppaction://hlinkshowjump?jump=endshow"/>
          </p:cNvPr>
          <p:cNvPicPr>
            <a:picLocks noChangeAspect="1" noChangeArrowheads="1"/>
          </p:cNvPicPr>
          <p:nvPr/>
        </p:nvPicPr>
        <p:blipFill>
          <a:blip r:embed="rId3" cstate="print"/>
          <a:srcRect/>
          <a:stretch>
            <a:fillRect/>
          </a:stretch>
        </p:blipFill>
        <p:spPr bwMode="auto">
          <a:xfrm>
            <a:off x="214282" y="5286388"/>
            <a:ext cx="1571612" cy="1571612"/>
          </a:xfrm>
          <a:prstGeom prst="rect">
            <a:avLst/>
          </a:prstGeom>
          <a:noFill/>
        </p:spPr>
      </p:pic>
      <p:pic>
        <p:nvPicPr>
          <p:cNvPr id="6" name="Picture 5" descr="C:\Documents and Settings\نور المعلم\My Documents\My Pictures\Arrow-Left[1].png">
            <a:hlinkClick r:id="" action="ppaction://hlinkshowjump?jump=previousslide"/>
          </p:cNvPr>
          <p:cNvPicPr>
            <a:picLocks noChangeAspect="1" noChangeArrowheads="1"/>
          </p:cNvPicPr>
          <p:nvPr/>
        </p:nvPicPr>
        <p:blipFill>
          <a:blip r:embed="rId4" cstate="print"/>
          <a:srcRect/>
          <a:stretch>
            <a:fillRect/>
          </a:stretch>
        </p:blipFill>
        <p:spPr bwMode="auto">
          <a:xfrm>
            <a:off x="7215206" y="5500702"/>
            <a:ext cx="1811325" cy="1668449"/>
          </a:xfrm>
          <a:prstGeom prst="rect">
            <a:avLst/>
          </a:prstGeom>
          <a:noFill/>
        </p:spPr>
      </p:pic>
      <p:pic>
        <p:nvPicPr>
          <p:cNvPr id="7" name="Picture 9" descr="C:\Documents and Settings\نور المعلم\My Documents\My Pictures\Arrow-right[1].png">
            <a:hlinkClick r:id="" action="ppaction://hlinkshowjump?jump=nextslide"/>
          </p:cNvPr>
          <p:cNvPicPr>
            <a:picLocks noChangeAspect="1" noChangeArrowheads="1"/>
          </p:cNvPicPr>
          <p:nvPr/>
        </p:nvPicPr>
        <p:blipFill>
          <a:blip r:embed="rId5" cstate="print"/>
          <a:srcRect/>
          <a:stretch>
            <a:fillRect/>
          </a:stretch>
        </p:blipFill>
        <p:spPr bwMode="auto">
          <a:xfrm>
            <a:off x="1892304" y="5500702"/>
            <a:ext cx="1893878" cy="1679564"/>
          </a:xfrm>
          <a:prstGeom prst="rect">
            <a:avLst/>
          </a:prstGeom>
          <a:noFill/>
        </p:spPr>
      </p:pic>
      <p:pic>
        <p:nvPicPr>
          <p:cNvPr id="8" name="Picture 11" descr="C:\Documents and Settings\نور المعلم\My Documents\My Pictures\imagesCAPWGURK نسخ.PNG"/>
          <p:cNvPicPr>
            <a:picLocks noChangeAspect="1" noChangeArrowheads="1"/>
          </p:cNvPicPr>
          <p:nvPr/>
        </p:nvPicPr>
        <p:blipFill>
          <a:blip r:embed="rId6" cstate="print"/>
          <a:srcRect/>
          <a:stretch>
            <a:fillRect/>
          </a:stretch>
        </p:blipFill>
        <p:spPr bwMode="auto">
          <a:xfrm flipH="1">
            <a:off x="0" y="3857628"/>
            <a:ext cx="1285852" cy="1541469"/>
          </a:xfrm>
          <a:prstGeom prst="rect">
            <a:avLst/>
          </a:prstGeom>
          <a:noFill/>
        </p:spPr>
      </p:pic>
      <p:pic>
        <p:nvPicPr>
          <p:cNvPr id="9" name="Picture 13" descr="C:\Documents and Settings\نور المعلم\My Documents\My Pictures\10073850710[1] نسخ.PNG"/>
          <p:cNvPicPr>
            <a:picLocks noChangeAspect="1" noChangeArrowheads="1"/>
          </p:cNvPicPr>
          <p:nvPr/>
        </p:nvPicPr>
        <p:blipFill>
          <a:blip r:embed="rId7" cstate="print"/>
          <a:srcRect/>
          <a:stretch>
            <a:fillRect/>
          </a:stretch>
        </p:blipFill>
        <p:spPr bwMode="auto">
          <a:xfrm rot="1609454">
            <a:off x="-71601" y="2290741"/>
            <a:ext cx="1349501" cy="1587690"/>
          </a:xfrm>
          <a:prstGeom prst="rect">
            <a:avLst/>
          </a:prstGeom>
          <a:noFill/>
        </p:spPr>
      </p:pic>
      <p:pic>
        <p:nvPicPr>
          <p:cNvPr id="10" name="Picture 14" descr="C:\Documents and Settings\نور المعلم\My Documents\My Pictures\arch%20010[1] نسخ.PNG"/>
          <p:cNvPicPr>
            <a:picLocks noChangeAspect="1" noChangeArrowheads="1"/>
          </p:cNvPicPr>
          <p:nvPr/>
        </p:nvPicPr>
        <p:blipFill>
          <a:blip r:embed="rId8" cstate="print"/>
          <a:srcRect/>
          <a:stretch>
            <a:fillRect/>
          </a:stretch>
        </p:blipFill>
        <p:spPr bwMode="auto">
          <a:xfrm>
            <a:off x="-500098" y="857232"/>
            <a:ext cx="2266957" cy="1700218"/>
          </a:xfrm>
          <a:prstGeom prst="rect">
            <a:avLst/>
          </a:prstGeom>
          <a:noFill/>
        </p:spPr>
      </p:pic>
      <p:sp>
        <p:nvSpPr>
          <p:cNvPr id="12" name="خماسي 11"/>
          <p:cNvSpPr/>
          <p:nvPr/>
        </p:nvSpPr>
        <p:spPr>
          <a:xfrm flipH="1">
            <a:off x="3131840" y="692696"/>
            <a:ext cx="5040560" cy="5760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صفات الرسل عليهم الصلاة والسلام</a:t>
            </a:r>
            <a:endParaRPr lang="ar-SA"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3" name="مخطط انسيابي: قرار 12"/>
          <p:cNvSpPr/>
          <p:nvPr/>
        </p:nvSpPr>
        <p:spPr>
          <a:xfrm>
            <a:off x="5508104" y="1484784"/>
            <a:ext cx="2304256" cy="648072"/>
          </a:xfrm>
          <a:prstGeom prst="flowChartDecision">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800" b="1" dirty="0" smtClean="0"/>
              <a:t>الصدق</a:t>
            </a:r>
            <a:endParaRPr lang="ar-SA" sz="2800" b="1" dirty="0"/>
          </a:p>
        </p:txBody>
      </p:sp>
      <p:sp>
        <p:nvSpPr>
          <p:cNvPr id="14" name="مخطط انسيابي: قرار 13"/>
          <p:cNvSpPr/>
          <p:nvPr/>
        </p:nvSpPr>
        <p:spPr>
          <a:xfrm>
            <a:off x="3203848" y="1484784"/>
            <a:ext cx="2304256" cy="648072"/>
          </a:xfrm>
          <a:prstGeom prst="flowChartDecision">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800" b="1" dirty="0" smtClean="0"/>
              <a:t>الصبر</a:t>
            </a:r>
            <a:endParaRPr lang="ar-SA" sz="2800" b="1" dirty="0"/>
          </a:p>
        </p:txBody>
      </p:sp>
      <p:sp>
        <p:nvSpPr>
          <p:cNvPr id="15" name="خماسي 14"/>
          <p:cNvSpPr/>
          <p:nvPr/>
        </p:nvSpPr>
        <p:spPr>
          <a:xfrm flipH="1">
            <a:off x="2339752" y="2348880"/>
            <a:ext cx="5760640" cy="5760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
                <a:rot lat="0" lon="0" rev="10800000"/>
              </a:lightRig>
            </a:scene3d>
            <a:sp3d>
              <a:bevelT w="27940" h="12700"/>
              <a:contourClr>
                <a:srgbClr val="DDDDDD"/>
              </a:contourClr>
            </a:sp3d>
          </a:bodyPr>
          <a:lstStyle/>
          <a:p>
            <a:pPr algn="ctr"/>
            <a:r>
              <a:rPr lang="ar-SA" sz="2800" b="1" spc="150" dirty="0" smtClean="0">
                <a:ln w="11430"/>
                <a:solidFill>
                  <a:srgbClr val="F8F8F8"/>
                </a:solidFill>
                <a:effectLst>
                  <a:outerShdw blurRad="25400" algn="tl" rotWithShape="0">
                    <a:srgbClr val="000000">
                      <a:alpha val="43000"/>
                    </a:srgbClr>
                  </a:outerShdw>
                </a:effectLst>
                <a:latin typeface="ae_AlArabiya" pitchFamily="18" charset="-78"/>
                <a:cs typeface="ae_AlArabiya" pitchFamily="18" charset="-78"/>
              </a:rPr>
              <a:t>دلائل النبوة كثيرة وغير محصورة ومنها</a:t>
            </a:r>
            <a:endParaRPr lang="ar-SA" sz="2800" b="1" spc="150" dirty="0">
              <a:ln w="11430"/>
              <a:solidFill>
                <a:srgbClr val="F8F8F8"/>
              </a:solidFill>
              <a:effectLst>
                <a:outerShdw blurRad="25400" algn="tl" rotWithShape="0">
                  <a:srgbClr val="000000">
                    <a:alpha val="43000"/>
                  </a:srgbClr>
                </a:outerShdw>
              </a:effectLst>
              <a:latin typeface="ae_AlArabiya" pitchFamily="18" charset="-78"/>
              <a:cs typeface="ae_AlArabiya" pitchFamily="18" charset="-78"/>
            </a:endParaRPr>
          </a:p>
        </p:txBody>
      </p:sp>
      <p:graphicFrame>
        <p:nvGraphicFramePr>
          <p:cNvPr id="16" name="رسم تخطيطي 15"/>
          <p:cNvGraphicFramePr/>
          <p:nvPr/>
        </p:nvGraphicFramePr>
        <p:xfrm>
          <a:off x="1524000" y="3068960"/>
          <a:ext cx="6096000" cy="239204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7" name="مربع نص 16"/>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الخامسة – الإيمان بالرسل</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childTnLst>
                          </p:cTn>
                        </p:par>
                      </p:childTnLst>
                    </p:cTn>
                  </p:par>
                  <p:par>
                    <p:cTn id="26" fill="hold">
                      <p:stCondLst>
                        <p:cond delay="indefinite"/>
                      </p:stCondLst>
                      <p:childTnLst>
                        <p:par>
                          <p:cTn id="27" fill="hold">
                            <p:stCondLst>
                              <p:cond delay="0"/>
                            </p:stCondLst>
                            <p:childTnLst>
                              <p:par>
                                <p:cTn id="28" presetID="24"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to="" calcmode="lin" valueType="num">
                                      <p:cBhvr>
                                        <p:cTn id="30" dur="1" fill="hold"/>
                                        <p:tgtEl>
                                          <p:spTgt spid="12"/>
                                        </p:tgtEl>
                                        <p:attrNameLst>
                                          <p:attrName/>
                                        </p:attrNameLst>
                                      </p:cBhvr>
                                    </p:anim>
                                  </p:childTnLst>
                                </p:cTn>
                              </p:par>
                            </p:childTnLst>
                          </p:cTn>
                        </p:par>
                      </p:childTnLst>
                    </p:cTn>
                  </p:par>
                  <p:par>
                    <p:cTn id="31" fill="hold">
                      <p:stCondLst>
                        <p:cond delay="indefinite"/>
                      </p:stCondLst>
                      <p:childTnLst>
                        <p:par>
                          <p:cTn id="32" fill="hold">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to="" calcmode="lin" valueType="num">
                                      <p:cBhvr>
                                        <p:cTn id="35" dur="1" fill="hold"/>
                                        <p:tgtEl>
                                          <p:spTgt spid="13"/>
                                        </p:tgtEl>
                                        <p:attrNameLst>
                                          <p:attrName/>
                                        </p:attrNameLst>
                                      </p:cBhvr>
                                    </p:anim>
                                  </p:childTnLst>
                                </p:cTn>
                              </p:par>
                            </p:childTnLst>
                          </p:cTn>
                        </p:par>
                      </p:childTnLst>
                    </p:cTn>
                  </p:par>
                  <p:par>
                    <p:cTn id="36" fill="hold">
                      <p:stCondLst>
                        <p:cond delay="indefinite"/>
                      </p:stCondLst>
                      <p:childTnLst>
                        <p:par>
                          <p:cTn id="37" fill="hold">
                            <p:stCondLst>
                              <p:cond delay="0"/>
                            </p:stCondLst>
                            <p:childTnLst>
                              <p:par>
                                <p:cTn id="38" presetID="24"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 to="" calcmode="lin" valueType="num">
                                      <p:cBhvr>
                                        <p:cTn id="40" dur="1" fill="hold"/>
                                        <p:tgtEl>
                                          <p:spTgt spid="14"/>
                                        </p:tgtEl>
                                        <p:attrNameLst>
                                          <p:attrName/>
                                        </p:attrNameLst>
                                      </p:cBhvr>
                                    </p:anim>
                                  </p:childTnLst>
                                </p:cTn>
                              </p:par>
                            </p:childTnLst>
                          </p:cTn>
                        </p:par>
                      </p:childTnLst>
                    </p:cTn>
                  </p:par>
                  <p:par>
                    <p:cTn id="41" fill="hold">
                      <p:stCondLst>
                        <p:cond delay="indefinite"/>
                      </p:stCondLst>
                      <p:childTnLst>
                        <p:par>
                          <p:cTn id="42" fill="hold">
                            <p:stCondLst>
                              <p:cond delay="0"/>
                            </p:stCondLst>
                            <p:childTnLst>
                              <p:par>
                                <p:cTn id="43" presetID="24"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 to="" calcmode="lin" valueType="num">
                                      <p:cBhvr>
                                        <p:cTn id="45" dur="1" fill="hold"/>
                                        <p:tgtEl>
                                          <p:spTgt spid="15"/>
                                        </p:tgtEl>
                                        <p:attrNameLst>
                                          <p:attrName/>
                                        </p:attrNameLst>
                                      </p:cBhvr>
                                    </p:anim>
                                  </p:childTnLst>
                                </p:cTn>
                              </p:par>
                            </p:childTnLst>
                          </p:cTn>
                        </p:par>
                      </p:childTnLst>
                    </p:cTn>
                  </p:par>
                  <p:par>
                    <p:cTn id="46" fill="hold">
                      <p:stCondLst>
                        <p:cond delay="indefinite"/>
                      </p:stCondLst>
                      <p:childTnLst>
                        <p:par>
                          <p:cTn id="47" fill="hold">
                            <p:stCondLst>
                              <p:cond delay="0"/>
                            </p:stCondLst>
                            <p:childTnLst>
                              <p:par>
                                <p:cTn id="48" presetID="24"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 to="" calcmode="lin" valueType="num">
                                      <p:cBhvr>
                                        <p:cTn id="50" dur="1" fill="hold"/>
                                        <p:tgtEl>
                                          <p:spTgt spid="16"/>
                                        </p:tgtEl>
                                        <p:attrNameLst>
                                          <p:attrName/>
                                        </p:attrNameLst>
                                      </p:cBhvr>
                                    </p:anim>
                                  </p:childTnLst>
                                </p:cTn>
                              </p:par>
                              <p:par>
                                <p:cTn id="51" presetID="24"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 to="" calcmode="lin" valueType="num">
                                      <p:cBhvr>
                                        <p:cTn id="53" dur="1" fill="hold"/>
                                        <p:tgtEl>
                                          <p:spTgt spid="1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animBg="1"/>
      <p:bldP spid="14" grpId="0" animBg="1"/>
      <p:bldP spid="15" grpId="0" animBg="1"/>
      <p:bldGraphic spid="16" grpId="0">
        <p:bldAsOne/>
      </p:bldGraphic>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خطط انسيابي: محطة طرفية 3">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5" name="Picture 4" descr="C:\Documents and Settings\نور المعلم\My Documents\My Pictures\exit[1].png">
            <a:hlinkClick r:id="" action="ppaction://hlinkshowjump?jump=endshow"/>
          </p:cNvPr>
          <p:cNvPicPr>
            <a:picLocks noChangeAspect="1" noChangeArrowheads="1"/>
          </p:cNvPicPr>
          <p:nvPr/>
        </p:nvPicPr>
        <p:blipFill>
          <a:blip r:embed="rId3" cstate="print"/>
          <a:srcRect/>
          <a:stretch>
            <a:fillRect/>
          </a:stretch>
        </p:blipFill>
        <p:spPr bwMode="auto">
          <a:xfrm>
            <a:off x="214282" y="5286388"/>
            <a:ext cx="1571612" cy="1571612"/>
          </a:xfrm>
          <a:prstGeom prst="rect">
            <a:avLst/>
          </a:prstGeom>
          <a:noFill/>
        </p:spPr>
      </p:pic>
      <p:pic>
        <p:nvPicPr>
          <p:cNvPr id="6" name="Picture 5" descr="C:\Documents and Settings\نور المعلم\My Documents\My Pictures\Arrow-Left[1].png">
            <a:hlinkClick r:id="" action="ppaction://hlinkshowjump?jump=previousslide"/>
          </p:cNvPr>
          <p:cNvPicPr>
            <a:picLocks noChangeAspect="1" noChangeArrowheads="1"/>
          </p:cNvPicPr>
          <p:nvPr/>
        </p:nvPicPr>
        <p:blipFill>
          <a:blip r:embed="rId4" cstate="print"/>
          <a:srcRect/>
          <a:stretch>
            <a:fillRect/>
          </a:stretch>
        </p:blipFill>
        <p:spPr bwMode="auto">
          <a:xfrm>
            <a:off x="7215206" y="5500702"/>
            <a:ext cx="1811325" cy="1668449"/>
          </a:xfrm>
          <a:prstGeom prst="rect">
            <a:avLst/>
          </a:prstGeom>
          <a:noFill/>
        </p:spPr>
      </p:pic>
      <p:pic>
        <p:nvPicPr>
          <p:cNvPr id="7" name="Picture 9" descr="C:\Documents and Settings\نور المعلم\My Documents\My Pictures\Arrow-right[1].png">
            <a:hlinkClick r:id="" action="ppaction://hlinkshowjump?jump=nextslide"/>
          </p:cNvPr>
          <p:cNvPicPr>
            <a:picLocks noChangeAspect="1" noChangeArrowheads="1"/>
          </p:cNvPicPr>
          <p:nvPr/>
        </p:nvPicPr>
        <p:blipFill>
          <a:blip r:embed="rId5" cstate="print"/>
          <a:srcRect/>
          <a:stretch>
            <a:fillRect/>
          </a:stretch>
        </p:blipFill>
        <p:spPr bwMode="auto">
          <a:xfrm>
            <a:off x="1892304" y="5500702"/>
            <a:ext cx="1893878" cy="1679564"/>
          </a:xfrm>
          <a:prstGeom prst="rect">
            <a:avLst/>
          </a:prstGeom>
          <a:noFill/>
        </p:spPr>
      </p:pic>
      <p:pic>
        <p:nvPicPr>
          <p:cNvPr id="8" name="Picture 11" descr="C:\Documents and Settings\نور المعلم\My Documents\My Pictures\imagesCAPWGURK نسخ.PNG"/>
          <p:cNvPicPr>
            <a:picLocks noChangeAspect="1" noChangeArrowheads="1"/>
          </p:cNvPicPr>
          <p:nvPr/>
        </p:nvPicPr>
        <p:blipFill>
          <a:blip r:embed="rId6" cstate="print"/>
          <a:srcRect/>
          <a:stretch>
            <a:fillRect/>
          </a:stretch>
        </p:blipFill>
        <p:spPr bwMode="auto">
          <a:xfrm flipH="1">
            <a:off x="0" y="3857628"/>
            <a:ext cx="1285852" cy="1541469"/>
          </a:xfrm>
          <a:prstGeom prst="rect">
            <a:avLst/>
          </a:prstGeom>
          <a:noFill/>
        </p:spPr>
      </p:pic>
      <p:pic>
        <p:nvPicPr>
          <p:cNvPr id="9" name="Picture 13" descr="C:\Documents and Settings\نور المعلم\My Documents\My Pictures\10073850710[1] نسخ.PNG"/>
          <p:cNvPicPr>
            <a:picLocks noChangeAspect="1" noChangeArrowheads="1"/>
          </p:cNvPicPr>
          <p:nvPr/>
        </p:nvPicPr>
        <p:blipFill>
          <a:blip r:embed="rId7" cstate="print"/>
          <a:srcRect/>
          <a:stretch>
            <a:fillRect/>
          </a:stretch>
        </p:blipFill>
        <p:spPr bwMode="auto">
          <a:xfrm rot="1609454">
            <a:off x="-71601" y="2290741"/>
            <a:ext cx="1349501" cy="1587690"/>
          </a:xfrm>
          <a:prstGeom prst="rect">
            <a:avLst/>
          </a:prstGeom>
          <a:noFill/>
        </p:spPr>
      </p:pic>
      <p:pic>
        <p:nvPicPr>
          <p:cNvPr id="10" name="Picture 14" descr="C:\Documents and Settings\نور المعلم\My Documents\My Pictures\arch%20010[1] نسخ.PNG"/>
          <p:cNvPicPr>
            <a:picLocks noChangeAspect="1" noChangeArrowheads="1"/>
          </p:cNvPicPr>
          <p:nvPr/>
        </p:nvPicPr>
        <p:blipFill>
          <a:blip r:embed="rId8" cstate="print"/>
          <a:srcRect/>
          <a:stretch>
            <a:fillRect/>
          </a:stretch>
        </p:blipFill>
        <p:spPr bwMode="auto">
          <a:xfrm>
            <a:off x="-500098" y="857232"/>
            <a:ext cx="2266957" cy="1700218"/>
          </a:xfrm>
          <a:prstGeom prst="rect">
            <a:avLst/>
          </a:prstGeom>
          <a:noFill/>
        </p:spPr>
      </p:pic>
      <p:sp>
        <p:nvSpPr>
          <p:cNvPr id="12" name="خماسي 11"/>
          <p:cNvSpPr/>
          <p:nvPr/>
        </p:nvSpPr>
        <p:spPr>
          <a:xfrm flipH="1">
            <a:off x="2411760" y="764704"/>
            <a:ext cx="5760640" cy="5760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
                <a:rot lat="0" lon="0" rev="10800000"/>
              </a:lightRig>
            </a:scene3d>
            <a:sp3d>
              <a:bevelT w="27940" h="12700"/>
              <a:contourClr>
                <a:srgbClr val="DDDDDD"/>
              </a:contourClr>
            </a:sp3d>
          </a:bodyPr>
          <a:lstStyle/>
          <a:p>
            <a:pPr algn="ctr"/>
            <a:r>
              <a:rPr lang="ar-SA" sz="2800" b="1" spc="150" dirty="0" smtClean="0">
                <a:ln w="11430"/>
                <a:solidFill>
                  <a:srgbClr val="F8F8F8"/>
                </a:solidFill>
                <a:effectLst>
                  <a:outerShdw blurRad="25400" algn="tl" rotWithShape="0">
                    <a:srgbClr val="000000">
                      <a:alpha val="43000"/>
                    </a:srgbClr>
                  </a:outerShdw>
                </a:effectLst>
                <a:latin typeface="ae_AlArabiya" pitchFamily="18" charset="-78"/>
                <a:cs typeface="ae_AlArabiya" pitchFamily="18" charset="-78"/>
              </a:rPr>
              <a:t>الإيمان بالرسل يتضمن أموراً منها :</a:t>
            </a:r>
            <a:endParaRPr lang="ar-SA" sz="2800" b="1" spc="150" dirty="0">
              <a:ln w="11430"/>
              <a:solidFill>
                <a:srgbClr val="F8F8F8"/>
              </a:solidFill>
              <a:effectLst>
                <a:outerShdw blurRad="25400" algn="tl" rotWithShape="0">
                  <a:srgbClr val="000000">
                    <a:alpha val="43000"/>
                  </a:srgbClr>
                </a:outerShdw>
              </a:effectLst>
              <a:latin typeface="ae_AlArabiya" pitchFamily="18" charset="-78"/>
              <a:cs typeface="ae_AlArabiya" pitchFamily="18" charset="-78"/>
            </a:endParaRPr>
          </a:p>
        </p:txBody>
      </p:sp>
      <p:sp>
        <p:nvSpPr>
          <p:cNvPr id="13" name="مستطيل مستدير الزوايا 12"/>
          <p:cNvSpPr/>
          <p:nvPr/>
        </p:nvSpPr>
        <p:spPr>
          <a:xfrm>
            <a:off x="1547664" y="1484784"/>
            <a:ext cx="6552728" cy="2088232"/>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000" b="1" dirty="0" smtClean="0"/>
              <a:t>1- التصديق الحازم بأن الله تعالى بعث في كل أمة رسولاً يدعوهم لعباداتهم</a:t>
            </a:r>
          </a:p>
          <a:p>
            <a:pPr algn="ctr"/>
            <a:r>
              <a:rPr lang="ar-SA" sz="2000" b="1" dirty="0" smtClean="0"/>
              <a:t>2- الإيمان بهم واجب، فمن كفر بواحد منهم فقد كفر بهم جميعاً</a:t>
            </a:r>
          </a:p>
          <a:p>
            <a:pPr algn="ctr"/>
            <a:r>
              <a:rPr lang="ar-SA" sz="2000" b="1" dirty="0" smtClean="0"/>
              <a:t>3- الإيمان بأن جميعهم صادقون هداة معتدون.</a:t>
            </a:r>
          </a:p>
          <a:p>
            <a:pPr algn="ctr"/>
            <a:r>
              <a:rPr lang="ar-SA" sz="2000" b="1" dirty="0" smtClean="0"/>
              <a:t>4- الإيمان بأنهم بلغوا جميعاً ما أرسلهم الله </a:t>
            </a:r>
            <a:r>
              <a:rPr lang="ar-SA" sz="2000" b="1" dirty="0" err="1" smtClean="0"/>
              <a:t>به</a:t>
            </a:r>
            <a:r>
              <a:rPr lang="ar-SA" sz="2000" b="1" dirty="0" smtClean="0"/>
              <a:t>.</a:t>
            </a:r>
          </a:p>
          <a:p>
            <a:pPr algn="ctr"/>
            <a:r>
              <a:rPr lang="ar-SA" sz="2000" b="1" dirty="0" smtClean="0"/>
              <a:t>5- الإيمان بأن بعضهم أفضل من بعض وأفضلهم أولو العزم</a:t>
            </a:r>
          </a:p>
          <a:p>
            <a:pPr algn="ctr"/>
            <a:r>
              <a:rPr lang="ar-SA" sz="2000" b="1" dirty="0" smtClean="0"/>
              <a:t>( نوح – إبراهيم – موسى – عيسى – محمد ) عليهم الصلاة السلام</a:t>
            </a:r>
            <a:endParaRPr lang="ar-SA" sz="2000" b="1" dirty="0"/>
          </a:p>
        </p:txBody>
      </p:sp>
      <p:sp>
        <p:nvSpPr>
          <p:cNvPr id="14" name="خماسي 13"/>
          <p:cNvSpPr/>
          <p:nvPr/>
        </p:nvSpPr>
        <p:spPr>
          <a:xfrm flipH="1">
            <a:off x="2195736" y="3717032"/>
            <a:ext cx="5904656" cy="5760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
                <a:rot lat="0" lon="0" rev="10800000"/>
              </a:lightRig>
            </a:scene3d>
            <a:sp3d>
              <a:bevelT w="27940" h="12700"/>
              <a:contourClr>
                <a:srgbClr val="DDDDDD"/>
              </a:contourClr>
            </a:sp3d>
          </a:bodyPr>
          <a:lstStyle/>
          <a:p>
            <a:pPr algn="ctr"/>
            <a:r>
              <a:rPr lang="ar-SA" sz="2400" b="1" spc="150" dirty="0" smtClean="0">
                <a:ln w="11430"/>
                <a:solidFill>
                  <a:srgbClr val="F8F8F8"/>
                </a:solidFill>
                <a:effectLst>
                  <a:outerShdw blurRad="25400" algn="tl" rotWithShape="0">
                    <a:srgbClr val="000000">
                      <a:alpha val="43000"/>
                    </a:srgbClr>
                  </a:outerShdw>
                </a:effectLst>
                <a:latin typeface="ae_AlArabiya" pitchFamily="18" charset="-78"/>
                <a:cs typeface="ae_AlArabiya" pitchFamily="18" charset="-78"/>
              </a:rPr>
              <a:t>الإيمان بمحمد صلى الله عليه وسلم نبياً ورسولا:</a:t>
            </a:r>
            <a:endParaRPr lang="ar-SA" sz="2400" b="1" spc="150" dirty="0">
              <a:ln w="11430"/>
              <a:solidFill>
                <a:srgbClr val="F8F8F8"/>
              </a:solidFill>
              <a:effectLst>
                <a:outerShdw blurRad="25400" algn="tl" rotWithShape="0">
                  <a:srgbClr val="000000">
                    <a:alpha val="43000"/>
                  </a:srgbClr>
                </a:outerShdw>
              </a:effectLst>
              <a:latin typeface="ae_AlArabiya" pitchFamily="18" charset="-78"/>
              <a:cs typeface="ae_AlArabiya" pitchFamily="18" charset="-78"/>
            </a:endParaRPr>
          </a:p>
        </p:txBody>
      </p:sp>
      <p:sp>
        <p:nvSpPr>
          <p:cNvPr id="15" name="مجسم مشطوف الحواف 14"/>
          <p:cNvSpPr/>
          <p:nvPr/>
        </p:nvSpPr>
        <p:spPr>
          <a:xfrm>
            <a:off x="1835696" y="4437112"/>
            <a:ext cx="5616624" cy="1008112"/>
          </a:xfrm>
          <a:prstGeom prst="bevel">
            <a:avLst/>
          </a:prstGeom>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a:p>
        </p:txBody>
      </p:sp>
      <p:sp>
        <p:nvSpPr>
          <p:cNvPr id="16" name="مربع نص 15"/>
          <p:cNvSpPr txBox="1"/>
          <p:nvPr/>
        </p:nvSpPr>
        <p:spPr>
          <a:xfrm>
            <a:off x="1835696" y="4653136"/>
            <a:ext cx="5472608" cy="461665"/>
          </a:xfrm>
          <a:prstGeom prst="rect">
            <a:avLst/>
          </a:prstGeom>
          <a:noFill/>
        </p:spPr>
        <p:txBody>
          <a:bodyPr wrap="square" rtlCol="1">
            <a:spAutoFit/>
          </a:bodyPr>
          <a:lstStyle/>
          <a:p>
            <a:pPr algn="ctr"/>
            <a:r>
              <a:rPr lang="ar-SA" sz="2400" dirty="0" smtClean="0"/>
              <a:t>1- أنه يجب علينا محبته وطاعته والعمل بشريعته</a:t>
            </a:r>
            <a:endParaRPr lang="ar-SA" sz="2400" dirty="0"/>
          </a:p>
        </p:txBody>
      </p:sp>
      <p:sp>
        <p:nvSpPr>
          <p:cNvPr id="17" name="مربع نص 16"/>
          <p:cNvSpPr txBox="1"/>
          <p:nvPr/>
        </p:nvSpPr>
        <p:spPr>
          <a:xfrm>
            <a:off x="2051720" y="4509120"/>
            <a:ext cx="5472608" cy="461665"/>
          </a:xfrm>
          <a:prstGeom prst="rect">
            <a:avLst/>
          </a:prstGeom>
          <a:noFill/>
        </p:spPr>
        <p:txBody>
          <a:bodyPr wrap="square" rtlCol="1">
            <a:spAutoFit/>
          </a:bodyPr>
          <a:lstStyle/>
          <a:p>
            <a:pPr algn="ctr"/>
            <a:r>
              <a:rPr lang="ar-SA" sz="2400" dirty="0" smtClean="0"/>
              <a:t>2- الإيمان بعموم بعثة النبي إلى الناس كافة</a:t>
            </a:r>
            <a:endParaRPr lang="ar-SA" sz="2400" dirty="0"/>
          </a:p>
        </p:txBody>
      </p:sp>
      <p:pic>
        <p:nvPicPr>
          <p:cNvPr id="1026" name="Picture 2" descr="C:\Users\ALRUSHDIT\Documents\SnagIt\Program\12.png"/>
          <p:cNvPicPr>
            <a:picLocks noChangeAspect="1" noChangeArrowheads="1"/>
          </p:cNvPicPr>
          <p:nvPr/>
        </p:nvPicPr>
        <p:blipFill>
          <a:blip r:embed="rId9" cstate="print"/>
          <a:srcRect/>
          <a:stretch>
            <a:fillRect/>
          </a:stretch>
        </p:blipFill>
        <p:spPr bwMode="auto">
          <a:xfrm>
            <a:off x="2411760" y="4869160"/>
            <a:ext cx="4457700" cy="466725"/>
          </a:xfrm>
          <a:prstGeom prst="rect">
            <a:avLst/>
          </a:prstGeom>
          <a:noFill/>
        </p:spPr>
      </p:pic>
      <p:sp>
        <p:nvSpPr>
          <p:cNvPr id="18" name="مربع نص 17"/>
          <p:cNvSpPr txBox="1"/>
          <p:nvPr/>
        </p:nvSpPr>
        <p:spPr>
          <a:xfrm>
            <a:off x="2051720" y="4653136"/>
            <a:ext cx="5472608" cy="461665"/>
          </a:xfrm>
          <a:prstGeom prst="rect">
            <a:avLst/>
          </a:prstGeom>
          <a:noFill/>
        </p:spPr>
        <p:txBody>
          <a:bodyPr wrap="square" rtlCol="1">
            <a:spAutoFit/>
          </a:bodyPr>
          <a:lstStyle/>
          <a:p>
            <a:pPr algn="ctr"/>
            <a:r>
              <a:rPr lang="ar-SA" sz="2400" dirty="0" smtClean="0"/>
              <a:t>3- الإيمان بأنه خاتم الأنبياء والمرسلين</a:t>
            </a:r>
            <a:endParaRPr lang="ar-SA" sz="2400" dirty="0"/>
          </a:p>
        </p:txBody>
      </p:sp>
      <p:sp>
        <p:nvSpPr>
          <p:cNvPr id="19" name="مربع نص 18"/>
          <p:cNvSpPr txBox="1"/>
          <p:nvPr/>
        </p:nvSpPr>
        <p:spPr>
          <a:xfrm>
            <a:off x="2195736" y="4725144"/>
            <a:ext cx="5472608" cy="461665"/>
          </a:xfrm>
          <a:prstGeom prst="rect">
            <a:avLst/>
          </a:prstGeom>
          <a:noFill/>
        </p:spPr>
        <p:txBody>
          <a:bodyPr wrap="square" rtlCol="1">
            <a:spAutoFit/>
          </a:bodyPr>
          <a:lstStyle/>
          <a:p>
            <a:pPr algn="ctr"/>
            <a:r>
              <a:rPr lang="ar-SA" sz="2400" dirty="0" smtClean="0"/>
              <a:t>4- أنه مبعوث رحمة للعالمين</a:t>
            </a:r>
            <a:endParaRPr lang="ar-SA" sz="2400" dirty="0"/>
          </a:p>
        </p:txBody>
      </p:sp>
      <p:sp>
        <p:nvSpPr>
          <p:cNvPr id="20" name="مربع نص 19"/>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الخامسة – الإيمان بالرسل</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childTnLst>
                          </p:cTn>
                        </p:par>
                      </p:childTnLst>
                    </p:cTn>
                  </p:par>
                  <p:par>
                    <p:cTn id="26" fill="hold">
                      <p:stCondLst>
                        <p:cond delay="indefinite"/>
                      </p:stCondLst>
                      <p:childTnLst>
                        <p:par>
                          <p:cTn id="27" fill="hold">
                            <p:stCondLst>
                              <p:cond delay="0"/>
                            </p:stCondLst>
                            <p:childTnLst>
                              <p:par>
                                <p:cTn id="28" presetID="24"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to="" calcmode="lin" valueType="num">
                                      <p:cBhvr>
                                        <p:cTn id="30" dur="1" fill="hold"/>
                                        <p:tgtEl>
                                          <p:spTgt spid="12"/>
                                        </p:tgtEl>
                                        <p:attrNameLst>
                                          <p:attrName/>
                                        </p:attrNameLst>
                                      </p:cBhvr>
                                    </p:anim>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13">
                                            <p:bg/>
                                          </p:spTgt>
                                        </p:tgtEl>
                                        <p:attrNameLst>
                                          <p:attrName>style.visibility</p:attrName>
                                        </p:attrNameLst>
                                      </p:cBhvr>
                                      <p:to>
                                        <p:strVal val="visible"/>
                                      </p:to>
                                    </p:set>
                                    <p:animEffect transition="in" filter="box(in)">
                                      <p:cBhvr>
                                        <p:cTn id="35" dur="500"/>
                                        <p:tgtEl>
                                          <p:spTgt spid="13">
                                            <p:bg/>
                                          </p:spTgt>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13">
                                            <p:txEl>
                                              <p:pRg st="0" end="0"/>
                                            </p:txEl>
                                          </p:spTgt>
                                        </p:tgtEl>
                                        <p:attrNameLst>
                                          <p:attrName>style.visibility</p:attrName>
                                        </p:attrNameLst>
                                      </p:cBhvr>
                                      <p:to>
                                        <p:strVal val="visible"/>
                                      </p:to>
                                    </p:set>
                                    <p:animEffect transition="in" filter="box(in)">
                                      <p:cBhvr>
                                        <p:cTn id="40" dur="500"/>
                                        <p:tgtEl>
                                          <p:spTgt spid="13">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13">
                                            <p:txEl>
                                              <p:pRg st="1" end="1"/>
                                            </p:txEl>
                                          </p:spTgt>
                                        </p:tgtEl>
                                        <p:attrNameLst>
                                          <p:attrName>style.visibility</p:attrName>
                                        </p:attrNameLst>
                                      </p:cBhvr>
                                      <p:to>
                                        <p:strVal val="visible"/>
                                      </p:to>
                                    </p:set>
                                    <p:animEffect transition="in" filter="box(in)">
                                      <p:cBhvr>
                                        <p:cTn id="45" dur="500"/>
                                        <p:tgtEl>
                                          <p:spTgt spid="13">
                                            <p:txEl>
                                              <p:pRg st="1" end="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13">
                                            <p:txEl>
                                              <p:pRg st="2" end="2"/>
                                            </p:txEl>
                                          </p:spTgt>
                                        </p:tgtEl>
                                        <p:attrNameLst>
                                          <p:attrName>style.visibility</p:attrName>
                                        </p:attrNameLst>
                                      </p:cBhvr>
                                      <p:to>
                                        <p:strVal val="visible"/>
                                      </p:to>
                                    </p:set>
                                    <p:animEffect transition="in" filter="box(in)">
                                      <p:cBhvr>
                                        <p:cTn id="50" dur="500"/>
                                        <p:tgtEl>
                                          <p:spTgt spid="13">
                                            <p:txEl>
                                              <p:pRg st="2" end="2"/>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13">
                                            <p:txEl>
                                              <p:pRg st="3" end="3"/>
                                            </p:txEl>
                                          </p:spTgt>
                                        </p:tgtEl>
                                        <p:attrNameLst>
                                          <p:attrName>style.visibility</p:attrName>
                                        </p:attrNameLst>
                                      </p:cBhvr>
                                      <p:to>
                                        <p:strVal val="visible"/>
                                      </p:to>
                                    </p:set>
                                    <p:animEffect transition="in" filter="box(in)">
                                      <p:cBhvr>
                                        <p:cTn id="55" dur="500"/>
                                        <p:tgtEl>
                                          <p:spTgt spid="13">
                                            <p:txEl>
                                              <p:pRg st="3" end="3"/>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4" presetClass="entr" presetSubtype="16" fill="hold" grpId="0" nodeType="clickEffect">
                                  <p:stCondLst>
                                    <p:cond delay="0"/>
                                  </p:stCondLst>
                                  <p:childTnLst>
                                    <p:set>
                                      <p:cBhvr>
                                        <p:cTn id="59" dur="1" fill="hold">
                                          <p:stCondLst>
                                            <p:cond delay="0"/>
                                          </p:stCondLst>
                                        </p:cTn>
                                        <p:tgtEl>
                                          <p:spTgt spid="13">
                                            <p:txEl>
                                              <p:pRg st="4" end="4"/>
                                            </p:txEl>
                                          </p:spTgt>
                                        </p:tgtEl>
                                        <p:attrNameLst>
                                          <p:attrName>style.visibility</p:attrName>
                                        </p:attrNameLst>
                                      </p:cBhvr>
                                      <p:to>
                                        <p:strVal val="visible"/>
                                      </p:to>
                                    </p:set>
                                    <p:animEffect transition="in" filter="box(in)">
                                      <p:cBhvr>
                                        <p:cTn id="60" dur="500"/>
                                        <p:tgtEl>
                                          <p:spTgt spid="13">
                                            <p:txEl>
                                              <p:pRg st="4" end="4"/>
                                            </p:txEl>
                                          </p:spTgt>
                                        </p:tgtEl>
                                      </p:cBhvr>
                                    </p:animEffect>
                                  </p:childTnLst>
                                </p:cTn>
                              </p:par>
                            </p:childTnLst>
                          </p:cTn>
                        </p:par>
                        <p:par>
                          <p:cTn id="61" fill="hold">
                            <p:stCondLst>
                              <p:cond delay="500"/>
                            </p:stCondLst>
                            <p:childTnLst>
                              <p:par>
                                <p:cTn id="62" presetID="4" presetClass="entr" presetSubtype="16" fill="hold" grpId="0" nodeType="afterEffect">
                                  <p:stCondLst>
                                    <p:cond delay="0"/>
                                  </p:stCondLst>
                                  <p:childTnLst>
                                    <p:set>
                                      <p:cBhvr>
                                        <p:cTn id="63" dur="1" fill="hold">
                                          <p:stCondLst>
                                            <p:cond delay="0"/>
                                          </p:stCondLst>
                                        </p:cTn>
                                        <p:tgtEl>
                                          <p:spTgt spid="13">
                                            <p:txEl>
                                              <p:pRg st="5" end="5"/>
                                            </p:txEl>
                                          </p:spTgt>
                                        </p:tgtEl>
                                        <p:attrNameLst>
                                          <p:attrName>style.visibility</p:attrName>
                                        </p:attrNameLst>
                                      </p:cBhvr>
                                      <p:to>
                                        <p:strVal val="visible"/>
                                      </p:to>
                                    </p:set>
                                    <p:animEffect transition="in" filter="box(in)">
                                      <p:cBhvr>
                                        <p:cTn id="64" dur="500"/>
                                        <p:tgtEl>
                                          <p:spTgt spid="13">
                                            <p:txEl>
                                              <p:pRg st="5" end="5"/>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4" presetClass="entr" presetSubtype="0" fill="hold" grpId="0" nodeType="clickEffect">
                                  <p:stCondLst>
                                    <p:cond delay="0"/>
                                  </p:stCondLst>
                                  <p:childTnLst>
                                    <p:set>
                                      <p:cBhvr>
                                        <p:cTn id="68" dur="1" fill="hold">
                                          <p:stCondLst>
                                            <p:cond delay="0"/>
                                          </p:stCondLst>
                                        </p:cTn>
                                        <p:tgtEl>
                                          <p:spTgt spid="14"/>
                                        </p:tgtEl>
                                        <p:attrNameLst>
                                          <p:attrName>style.visibility</p:attrName>
                                        </p:attrNameLst>
                                      </p:cBhvr>
                                      <p:to>
                                        <p:strVal val="visible"/>
                                      </p:to>
                                    </p:set>
                                    <p:anim to="" calcmode="lin" valueType="num">
                                      <p:cBhvr>
                                        <p:cTn id="69" dur="1" fill="hold"/>
                                        <p:tgtEl>
                                          <p:spTgt spid="14"/>
                                        </p:tgtEl>
                                        <p:attrNameLst>
                                          <p:attrName/>
                                        </p:attrNameLst>
                                      </p:cBhvr>
                                    </p:anim>
                                  </p:childTnLst>
                                </p:cTn>
                              </p:par>
                            </p:childTnLst>
                          </p:cTn>
                        </p:par>
                      </p:childTnLst>
                    </p:cTn>
                  </p:par>
                  <p:par>
                    <p:cTn id="70" fill="hold">
                      <p:stCondLst>
                        <p:cond delay="indefinite"/>
                      </p:stCondLst>
                      <p:childTnLst>
                        <p:par>
                          <p:cTn id="71" fill="hold">
                            <p:stCondLst>
                              <p:cond delay="0"/>
                            </p:stCondLst>
                            <p:childTnLst>
                              <p:par>
                                <p:cTn id="72" presetID="24" presetClass="entr" presetSubtype="0" fill="hold" grpId="0" nodeType="clickEffect">
                                  <p:stCondLst>
                                    <p:cond delay="0"/>
                                  </p:stCondLst>
                                  <p:childTnLst>
                                    <p:set>
                                      <p:cBhvr>
                                        <p:cTn id="73" dur="1" fill="hold">
                                          <p:stCondLst>
                                            <p:cond delay="0"/>
                                          </p:stCondLst>
                                        </p:cTn>
                                        <p:tgtEl>
                                          <p:spTgt spid="15"/>
                                        </p:tgtEl>
                                        <p:attrNameLst>
                                          <p:attrName>style.visibility</p:attrName>
                                        </p:attrNameLst>
                                      </p:cBhvr>
                                      <p:to>
                                        <p:strVal val="visible"/>
                                      </p:to>
                                    </p:set>
                                    <p:anim to="" calcmode="lin" valueType="num">
                                      <p:cBhvr>
                                        <p:cTn id="74" dur="1" fill="hold"/>
                                        <p:tgtEl>
                                          <p:spTgt spid="15"/>
                                        </p:tgtEl>
                                        <p:attrNameLst>
                                          <p:attrName/>
                                        </p:attrNameLst>
                                      </p:cBhvr>
                                    </p:anim>
                                  </p:childTnLst>
                                </p:cTn>
                              </p:par>
                              <p:par>
                                <p:cTn id="75" presetID="24" presetClass="entr" presetSubtype="0"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 to="" calcmode="lin" valueType="num">
                                      <p:cBhvr>
                                        <p:cTn id="77" dur="1" fill="hold"/>
                                        <p:tgtEl>
                                          <p:spTgt spid="16"/>
                                        </p:tgtEl>
                                        <p:attrNameLst>
                                          <p:attrName/>
                                        </p:attrNameLst>
                                      </p:cBhvr>
                                    </p:anim>
                                  </p:childTnLst>
                                </p:cTn>
                              </p:par>
                            </p:childTnLst>
                          </p:cTn>
                        </p:par>
                      </p:childTnLst>
                    </p:cTn>
                  </p:par>
                  <p:par>
                    <p:cTn id="78" fill="hold">
                      <p:stCondLst>
                        <p:cond delay="indefinite"/>
                      </p:stCondLst>
                      <p:childTnLst>
                        <p:par>
                          <p:cTn id="79" fill="hold">
                            <p:stCondLst>
                              <p:cond delay="0"/>
                            </p:stCondLst>
                            <p:childTnLst>
                              <p:par>
                                <p:cTn id="80" presetID="3" presetClass="exit" presetSubtype="10" fill="hold" grpId="1" nodeType="clickEffect">
                                  <p:stCondLst>
                                    <p:cond delay="0"/>
                                  </p:stCondLst>
                                  <p:childTnLst>
                                    <p:animEffect transition="out" filter="blinds(horizontal)">
                                      <p:cBhvr>
                                        <p:cTn id="81" dur="500"/>
                                        <p:tgtEl>
                                          <p:spTgt spid="16"/>
                                        </p:tgtEl>
                                      </p:cBhvr>
                                    </p:animEffect>
                                    <p:set>
                                      <p:cBhvr>
                                        <p:cTn id="82" dur="1" fill="hold">
                                          <p:stCondLst>
                                            <p:cond delay="499"/>
                                          </p:stCondLst>
                                        </p:cTn>
                                        <p:tgtEl>
                                          <p:spTgt spid="16"/>
                                        </p:tgtEl>
                                        <p:attrNameLst>
                                          <p:attrName>style.visibility</p:attrName>
                                        </p:attrNameLst>
                                      </p:cBhvr>
                                      <p:to>
                                        <p:strVal val="hidden"/>
                                      </p:to>
                                    </p:set>
                                  </p:childTnLst>
                                </p:cTn>
                              </p:par>
                              <p:par>
                                <p:cTn id="83" presetID="24" presetClass="entr" presetSubtype="0" fill="hold" grpId="0" nodeType="withEffect">
                                  <p:stCondLst>
                                    <p:cond delay="0"/>
                                  </p:stCondLst>
                                  <p:childTnLst>
                                    <p:set>
                                      <p:cBhvr>
                                        <p:cTn id="84" dur="1" fill="hold">
                                          <p:stCondLst>
                                            <p:cond delay="0"/>
                                          </p:stCondLst>
                                        </p:cTn>
                                        <p:tgtEl>
                                          <p:spTgt spid="17"/>
                                        </p:tgtEl>
                                        <p:attrNameLst>
                                          <p:attrName>style.visibility</p:attrName>
                                        </p:attrNameLst>
                                      </p:cBhvr>
                                      <p:to>
                                        <p:strVal val="visible"/>
                                      </p:to>
                                    </p:set>
                                    <p:anim to="" calcmode="lin" valueType="num">
                                      <p:cBhvr>
                                        <p:cTn id="85" dur="1" fill="hold"/>
                                        <p:tgtEl>
                                          <p:spTgt spid="17"/>
                                        </p:tgtEl>
                                        <p:attrNameLst>
                                          <p:attrName/>
                                        </p:attrNameLst>
                                      </p:cBhvr>
                                    </p:anim>
                                  </p:childTnLst>
                                </p:cTn>
                              </p:par>
                            </p:childTnLst>
                          </p:cTn>
                        </p:par>
                      </p:childTnLst>
                    </p:cTn>
                  </p:par>
                  <p:par>
                    <p:cTn id="86" fill="hold">
                      <p:stCondLst>
                        <p:cond delay="indefinite"/>
                      </p:stCondLst>
                      <p:childTnLst>
                        <p:par>
                          <p:cTn id="87" fill="hold">
                            <p:stCondLst>
                              <p:cond delay="0"/>
                            </p:stCondLst>
                            <p:childTnLst>
                              <p:par>
                                <p:cTn id="88" presetID="24" presetClass="entr" presetSubtype="0" fill="hold" nodeType="clickEffect">
                                  <p:stCondLst>
                                    <p:cond delay="0"/>
                                  </p:stCondLst>
                                  <p:childTnLst>
                                    <p:set>
                                      <p:cBhvr>
                                        <p:cTn id="89" dur="1" fill="hold">
                                          <p:stCondLst>
                                            <p:cond delay="0"/>
                                          </p:stCondLst>
                                        </p:cTn>
                                        <p:tgtEl>
                                          <p:spTgt spid="1026"/>
                                        </p:tgtEl>
                                        <p:attrNameLst>
                                          <p:attrName>style.visibility</p:attrName>
                                        </p:attrNameLst>
                                      </p:cBhvr>
                                      <p:to>
                                        <p:strVal val="visible"/>
                                      </p:to>
                                    </p:set>
                                    <p:anim to="" calcmode="lin" valueType="num">
                                      <p:cBhvr>
                                        <p:cTn id="90" dur="1" fill="hold"/>
                                        <p:tgtEl>
                                          <p:spTgt spid="1026"/>
                                        </p:tgtEl>
                                        <p:attrNameLst>
                                          <p:attrName/>
                                        </p:attrNameLst>
                                      </p:cBhvr>
                                    </p:anim>
                                  </p:childTnLst>
                                </p:cTn>
                              </p:par>
                            </p:childTnLst>
                          </p:cTn>
                        </p:par>
                      </p:childTnLst>
                    </p:cTn>
                  </p:par>
                  <p:par>
                    <p:cTn id="91" fill="hold">
                      <p:stCondLst>
                        <p:cond delay="indefinite"/>
                      </p:stCondLst>
                      <p:childTnLst>
                        <p:par>
                          <p:cTn id="92" fill="hold">
                            <p:stCondLst>
                              <p:cond delay="0"/>
                            </p:stCondLst>
                            <p:childTnLst>
                              <p:par>
                                <p:cTn id="93" presetID="3" presetClass="exit" presetSubtype="10" fill="hold" grpId="1" nodeType="clickEffect">
                                  <p:stCondLst>
                                    <p:cond delay="0"/>
                                  </p:stCondLst>
                                  <p:childTnLst>
                                    <p:animEffect transition="out" filter="blinds(horizontal)">
                                      <p:cBhvr>
                                        <p:cTn id="94" dur="500"/>
                                        <p:tgtEl>
                                          <p:spTgt spid="17"/>
                                        </p:tgtEl>
                                      </p:cBhvr>
                                    </p:animEffect>
                                    <p:set>
                                      <p:cBhvr>
                                        <p:cTn id="95" dur="1" fill="hold">
                                          <p:stCondLst>
                                            <p:cond delay="499"/>
                                          </p:stCondLst>
                                        </p:cTn>
                                        <p:tgtEl>
                                          <p:spTgt spid="17"/>
                                        </p:tgtEl>
                                        <p:attrNameLst>
                                          <p:attrName>style.visibility</p:attrName>
                                        </p:attrNameLst>
                                      </p:cBhvr>
                                      <p:to>
                                        <p:strVal val="hidden"/>
                                      </p:to>
                                    </p:set>
                                  </p:childTnLst>
                                </p:cTn>
                              </p:par>
                              <p:par>
                                <p:cTn id="96" presetID="16" presetClass="exit" presetSubtype="26" fill="hold" nodeType="withEffect">
                                  <p:stCondLst>
                                    <p:cond delay="0"/>
                                  </p:stCondLst>
                                  <p:childTnLst>
                                    <p:animEffect transition="out" filter="barn(inHorizontal)">
                                      <p:cBhvr>
                                        <p:cTn id="97" dur="500"/>
                                        <p:tgtEl>
                                          <p:spTgt spid="1026"/>
                                        </p:tgtEl>
                                      </p:cBhvr>
                                    </p:animEffect>
                                    <p:set>
                                      <p:cBhvr>
                                        <p:cTn id="98" dur="1" fill="hold">
                                          <p:stCondLst>
                                            <p:cond delay="499"/>
                                          </p:stCondLst>
                                        </p:cTn>
                                        <p:tgtEl>
                                          <p:spTgt spid="1026"/>
                                        </p:tgtEl>
                                        <p:attrNameLst>
                                          <p:attrName>style.visibility</p:attrName>
                                        </p:attrNameLst>
                                      </p:cBhvr>
                                      <p:to>
                                        <p:strVal val="hidden"/>
                                      </p:to>
                                    </p:set>
                                  </p:childTnLst>
                                </p:cTn>
                              </p:par>
                              <p:par>
                                <p:cTn id="99" presetID="24" presetClass="entr" presetSubtype="0" fill="hold" grpId="0" nodeType="withEffect">
                                  <p:stCondLst>
                                    <p:cond delay="0"/>
                                  </p:stCondLst>
                                  <p:childTnLst>
                                    <p:set>
                                      <p:cBhvr>
                                        <p:cTn id="100" dur="1" fill="hold">
                                          <p:stCondLst>
                                            <p:cond delay="0"/>
                                          </p:stCondLst>
                                        </p:cTn>
                                        <p:tgtEl>
                                          <p:spTgt spid="18"/>
                                        </p:tgtEl>
                                        <p:attrNameLst>
                                          <p:attrName>style.visibility</p:attrName>
                                        </p:attrNameLst>
                                      </p:cBhvr>
                                      <p:to>
                                        <p:strVal val="visible"/>
                                      </p:to>
                                    </p:set>
                                    <p:anim to="" calcmode="lin" valueType="num">
                                      <p:cBhvr>
                                        <p:cTn id="101" dur="1" fill="hold"/>
                                        <p:tgtEl>
                                          <p:spTgt spid="18"/>
                                        </p:tgtEl>
                                        <p:attrNameLst>
                                          <p:attrName/>
                                        </p:attrNameLst>
                                      </p:cBhvr>
                                    </p:anim>
                                  </p:childTnLst>
                                </p:cTn>
                              </p:par>
                            </p:childTnLst>
                          </p:cTn>
                        </p:par>
                      </p:childTnLst>
                    </p:cTn>
                  </p:par>
                  <p:par>
                    <p:cTn id="102" fill="hold">
                      <p:stCondLst>
                        <p:cond delay="indefinite"/>
                      </p:stCondLst>
                      <p:childTnLst>
                        <p:par>
                          <p:cTn id="103" fill="hold">
                            <p:stCondLst>
                              <p:cond delay="0"/>
                            </p:stCondLst>
                            <p:childTnLst>
                              <p:par>
                                <p:cTn id="104" presetID="3" presetClass="exit" presetSubtype="10" fill="hold" grpId="1" nodeType="clickEffect">
                                  <p:stCondLst>
                                    <p:cond delay="0"/>
                                  </p:stCondLst>
                                  <p:childTnLst>
                                    <p:animEffect transition="out" filter="blinds(horizontal)">
                                      <p:cBhvr>
                                        <p:cTn id="105" dur="500"/>
                                        <p:tgtEl>
                                          <p:spTgt spid="18"/>
                                        </p:tgtEl>
                                      </p:cBhvr>
                                    </p:animEffect>
                                    <p:set>
                                      <p:cBhvr>
                                        <p:cTn id="106" dur="1" fill="hold">
                                          <p:stCondLst>
                                            <p:cond delay="499"/>
                                          </p:stCondLst>
                                        </p:cTn>
                                        <p:tgtEl>
                                          <p:spTgt spid="18"/>
                                        </p:tgtEl>
                                        <p:attrNameLst>
                                          <p:attrName>style.visibility</p:attrName>
                                        </p:attrNameLst>
                                      </p:cBhvr>
                                      <p:to>
                                        <p:strVal val="hidden"/>
                                      </p:to>
                                    </p:set>
                                  </p:childTnLst>
                                </p:cTn>
                              </p:par>
                              <p:par>
                                <p:cTn id="107" presetID="24" presetClass="entr" presetSubtype="0" fill="hold" grpId="0" nodeType="withEffect">
                                  <p:stCondLst>
                                    <p:cond delay="0"/>
                                  </p:stCondLst>
                                  <p:childTnLst>
                                    <p:set>
                                      <p:cBhvr>
                                        <p:cTn id="108" dur="1" fill="hold">
                                          <p:stCondLst>
                                            <p:cond delay="0"/>
                                          </p:stCondLst>
                                        </p:cTn>
                                        <p:tgtEl>
                                          <p:spTgt spid="19"/>
                                        </p:tgtEl>
                                        <p:attrNameLst>
                                          <p:attrName>style.visibility</p:attrName>
                                        </p:attrNameLst>
                                      </p:cBhvr>
                                      <p:to>
                                        <p:strVal val="visible"/>
                                      </p:to>
                                    </p:set>
                                    <p:anim to="" calcmode="lin" valueType="num">
                                      <p:cBhvr>
                                        <p:cTn id="109" dur="1" fill="hold"/>
                                        <p:tgtEl>
                                          <p:spTgt spid="19"/>
                                        </p:tgtEl>
                                        <p:attrNameLst>
                                          <p:attrName/>
                                        </p:attrNameLst>
                                      </p:cBhvr>
                                    </p:anim>
                                  </p:childTnLst>
                                </p:cTn>
                              </p:par>
                            </p:childTnLst>
                          </p:cTn>
                        </p:par>
                      </p:childTnLst>
                    </p:cTn>
                  </p:par>
                  <p:par>
                    <p:cTn id="110" fill="hold">
                      <p:stCondLst>
                        <p:cond delay="indefinite"/>
                      </p:stCondLst>
                      <p:childTnLst>
                        <p:par>
                          <p:cTn id="111" fill="hold">
                            <p:stCondLst>
                              <p:cond delay="0"/>
                            </p:stCondLst>
                            <p:childTnLst>
                              <p:par>
                                <p:cTn id="112" presetID="3" presetClass="exit" presetSubtype="10" fill="hold" grpId="1" nodeType="clickEffect">
                                  <p:stCondLst>
                                    <p:cond delay="0"/>
                                  </p:stCondLst>
                                  <p:childTnLst>
                                    <p:animEffect transition="out" filter="blinds(horizontal)">
                                      <p:cBhvr>
                                        <p:cTn id="113" dur="500"/>
                                        <p:tgtEl>
                                          <p:spTgt spid="19"/>
                                        </p:tgtEl>
                                      </p:cBhvr>
                                    </p:animEffect>
                                    <p:set>
                                      <p:cBhvr>
                                        <p:cTn id="114" dur="1" fill="hold">
                                          <p:stCondLst>
                                            <p:cond delay="499"/>
                                          </p:stCondLst>
                                        </p:cTn>
                                        <p:tgtEl>
                                          <p:spTgt spid="19"/>
                                        </p:tgtEl>
                                        <p:attrNameLst>
                                          <p:attrName>style.visibility</p:attrName>
                                        </p:attrNameLst>
                                      </p:cBhvr>
                                      <p:to>
                                        <p:strVal val="hidden"/>
                                      </p:to>
                                    </p:set>
                                  </p:childTnLst>
                                </p:cTn>
                              </p:par>
                              <p:par>
                                <p:cTn id="115" presetID="24" presetClass="entr" presetSubtype="0" fill="hold" grpId="0" nodeType="withEffect">
                                  <p:stCondLst>
                                    <p:cond delay="0"/>
                                  </p:stCondLst>
                                  <p:childTnLst>
                                    <p:set>
                                      <p:cBhvr>
                                        <p:cTn id="116" dur="1" fill="hold">
                                          <p:stCondLst>
                                            <p:cond delay="0"/>
                                          </p:stCondLst>
                                        </p:cTn>
                                        <p:tgtEl>
                                          <p:spTgt spid="20"/>
                                        </p:tgtEl>
                                        <p:attrNameLst>
                                          <p:attrName>style.visibility</p:attrName>
                                        </p:attrNameLst>
                                      </p:cBhvr>
                                      <p:to>
                                        <p:strVal val="visible"/>
                                      </p:to>
                                    </p:set>
                                    <p:anim to="" calcmode="lin" valueType="num">
                                      <p:cBhvr>
                                        <p:cTn id="117" dur="1" fill="hold"/>
                                        <p:tgtEl>
                                          <p:spTgt spid="2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uiExpand="1" build="allAtOnce" animBg="1"/>
      <p:bldP spid="14" grpId="0" animBg="1"/>
      <p:bldP spid="15" grpId="0" animBg="1"/>
      <p:bldP spid="16" grpId="0"/>
      <p:bldP spid="16" grpId="1"/>
      <p:bldP spid="17" grpId="0"/>
      <p:bldP spid="17" grpId="1"/>
      <p:bldP spid="18" grpId="0"/>
      <p:bldP spid="18" grpId="1"/>
      <p:bldP spid="19" grpId="0"/>
      <p:bldP spid="19" grpId="1"/>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خطط انسيابي: محطة طرفية 3">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5" name="Picture 4" descr="C:\Documents and Settings\نور المعلم\My Documents\My Pictures\exit[1].png">
            <a:hlinkClick r:id="" action="ppaction://hlinkshowjump?jump=endshow"/>
          </p:cNvPr>
          <p:cNvPicPr>
            <a:picLocks noChangeAspect="1" noChangeArrowheads="1"/>
          </p:cNvPicPr>
          <p:nvPr/>
        </p:nvPicPr>
        <p:blipFill>
          <a:blip r:embed="rId3" cstate="print"/>
          <a:srcRect/>
          <a:stretch>
            <a:fillRect/>
          </a:stretch>
        </p:blipFill>
        <p:spPr bwMode="auto">
          <a:xfrm>
            <a:off x="214282" y="5286388"/>
            <a:ext cx="1571612" cy="1571612"/>
          </a:xfrm>
          <a:prstGeom prst="rect">
            <a:avLst/>
          </a:prstGeom>
          <a:noFill/>
        </p:spPr>
      </p:pic>
      <p:pic>
        <p:nvPicPr>
          <p:cNvPr id="6" name="Picture 5" descr="C:\Documents and Settings\نور المعلم\My Documents\My Pictures\Arrow-Left[1].png">
            <a:hlinkClick r:id="" action="ppaction://hlinkshowjump?jump=previousslide"/>
          </p:cNvPr>
          <p:cNvPicPr>
            <a:picLocks noChangeAspect="1" noChangeArrowheads="1"/>
          </p:cNvPicPr>
          <p:nvPr/>
        </p:nvPicPr>
        <p:blipFill>
          <a:blip r:embed="rId4" cstate="print"/>
          <a:srcRect/>
          <a:stretch>
            <a:fillRect/>
          </a:stretch>
        </p:blipFill>
        <p:spPr bwMode="auto">
          <a:xfrm>
            <a:off x="7215206" y="5500702"/>
            <a:ext cx="1811325" cy="1668449"/>
          </a:xfrm>
          <a:prstGeom prst="rect">
            <a:avLst/>
          </a:prstGeom>
          <a:noFill/>
        </p:spPr>
      </p:pic>
      <p:pic>
        <p:nvPicPr>
          <p:cNvPr id="7" name="Picture 9" descr="C:\Documents and Settings\نور المعلم\My Documents\My Pictures\Arrow-right[1].png">
            <a:hlinkClick r:id="" action="ppaction://hlinkshowjump?jump=nextslide"/>
          </p:cNvPr>
          <p:cNvPicPr>
            <a:picLocks noChangeAspect="1" noChangeArrowheads="1"/>
          </p:cNvPicPr>
          <p:nvPr/>
        </p:nvPicPr>
        <p:blipFill>
          <a:blip r:embed="rId5" cstate="print"/>
          <a:srcRect/>
          <a:stretch>
            <a:fillRect/>
          </a:stretch>
        </p:blipFill>
        <p:spPr bwMode="auto">
          <a:xfrm>
            <a:off x="1892304" y="5500702"/>
            <a:ext cx="1893878" cy="1679564"/>
          </a:xfrm>
          <a:prstGeom prst="rect">
            <a:avLst/>
          </a:prstGeom>
          <a:noFill/>
        </p:spPr>
      </p:pic>
      <p:pic>
        <p:nvPicPr>
          <p:cNvPr id="8" name="Picture 11" descr="C:\Documents and Settings\نور المعلم\My Documents\My Pictures\imagesCAPWGURK نسخ.PNG"/>
          <p:cNvPicPr>
            <a:picLocks noChangeAspect="1" noChangeArrowheads="1"/>
          </p:cNvPicPr>
          <p:nvPr/>
        </p:nvPicPr>
        <p:blipFill>
          <a:blip r:embed="rId6" cstate="print"/>
          <a:srcRect/>
          <a:stretch>
            <a:fillRect/>
          </a:stretch>
        </p:blipFill>
        <p:spPr bwMode="auto">
          <a:xfrm flipH="1">
            <a:off x="0" y="3857628"/>
            <a:ext cx="1285852" cy="1541469"/>
          </a:xfrm>
          <a:prstGeom prst="rect">
            <a:avLst/>
          </a:prstGeom>
          <a:noFill/>
        </p:spPr>
      </p:pic>
      <p:pic>
        <p:nvPicPr>
          <p:cNvPr id="9" name="Picture 13" descr="C:\Documents and Settings\نور المعلم\My Documents\My Pictures\10073850710[1] نسخ.PNG"/>
          <p:cNvPicPr>
            <a:picLocks noChangeAspect="1" noChangeArrowheads="1"/>
          </p:cNvPicPr>
          <p:nvPr/>
        </p:nvPicPr>
        <p:blipFill>
          <a:blip r:embed="rId7" cstate="print"/>
          <a:srcRect/>
          <a:stretch>
            <a:fillRect/>
          </a:stretch>
        </p:blipFill>
        <p:spPr bwMode="auto">
          <a:xfrm rot="1609454">
            <a:off x="-71601" y="2290741"/>
            <a:ext cx="1349501" cy="1587690"/>
          </a:xfrm>
          <a:prstGeom prst="rect">
            <a:avLst/>
          </a:prstGeom>
          <a:noFill/>
        </p:spPr>
      </p:pic>
      <p:pic>
        <p:nvPicPr>
          <p:cNvPr id="10" name="Picture 14" descr="C:\Documents and Settings\نور المعلم\My Documents\My Pictures\arch%20010[1] نسخ.PNG"/>
          <p:cNvPicPr>
            <a:picLocks noChangeAspect="1" noChangeArrowheads="1"/>
          </p:cNvPicPr>
          <p:nvPr/>
        </p:nvPicPr>
        <p:blipFill>
          <a:blip r:embed="rId8" cstate="print"/>
          <a:srcRect/>
          <a:stretch>
            <a:fillRect/>
          </a:stretch>
        </p:blipFill>
        <p:spPr bwMode="auto">
          <a:xfrm>
            <a:off x="-500098" y="857232"/>
            <a:ext cx="2266957" cy="1700218"/>
          </a:xfrm>
          <a:prstGeom prst="rect">
            <a:avLst/>
          </a:prstGeom>
          <a:noFill/>
        </p:spPr>
      </p:pic>
      <p:sp>
        <p:nvSpPr>
          <p:cNvPr id="11" name="مربع نص 10"/>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الخامسة – الإيمان بالرسل</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sp>
        <p:nvSpPr>
          <p:cNvPr id="14" name="شريط إلى الأعلى 13"/>
          <p:cNvSpPr/>
          <p:nvPr/>
        </p:nvSpPr>
        <p:spPr>
          <a:xfrm>
            <a:off x="2483768" y="476672"/>
            <a:ext cx="5976664" cy="720080"/>
          </a:xfrm>
          <a:prstGeom prst="ribbon2">
            <a:avLst>
              <a:gd name="adj1" fmla="val 16667"/>
              <a:gd name="adj2" fmla="val 72409"/>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800" b="1" dirty="0" smtClean="0">
                <a:solidFill>
                  <a:srgbClr val="002060"/>
                </a:solidFill>
                <a:latin typeface="ae_AlBattar" pitchFamily="18" charset="-78"/>
                <a:cs typeface="ae_AlBattar" pitchFamily="18" charset="-78"/>
              </a:rPr>
              <a:t>الإسراء والمعراج</a:t>
            </a:r>
            <a:endParaRPr lang="ar-SA" sz="2800" b="1" dirty="0">
              <a:solidFill>
                <a:srgbClr val="002060"/>
              </a:solidFill>
              <a:latin typeface="ae_AlBattar" pitchFamily="18" charset="-78"/>
              <a:cs typeface="ae_AlBattar" pitchFamily="18" charset="-78"/>
            </a:endParaRPr>
          </a:p>
        </p:txBody>
      </p:sp>
      <p:sp>
        <p:nvSpPr>
          <p:cNvPr id="15" name="مربع نص 14"/>
          <p:cNvSpPr txBox="1"/>
          <p:nvPr/>
        </p:nvSpPr>
        <p:spPr>
          <a:xfrm>
            <a:off x="1475656" y="1412776"/>
            <a:ext cx="6552728"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r>
              <a:rPr lang="ar-SA" sz="2400" b="1" dirty="0" smtClean="0">
                <a:solidFill>
                  <a:schemeClr val="accent3">
                    <a:lumMod val="50000"/>
                  </a:schemeClr>
                </a:solidFill>
                <a:effectLst>
                  <a:outerShdw blurRad="38100" dist="38100" dir="2700000" algn="tl">
                    <a:srgbClr val="000000">
                      <a:alpha val="43137"/>
                    </a:srgbClr>
                  </a:outerShdw>
                </a:effectLst>
              </a:rPr>
              <a:t>الإسراء هو </a:t>
            </a:r>
            <a:r>
              <a:rPr lang="ar-SA" sz="2400" dirty="0" smtClean="0"/>
              <a:t>مسير جبريل عليه السلام بالنبي من مكة إلى بيت المقدس ليلاً</a:t>
            </a:r>
            <a:endParaRPr lang="ar-SA" sz="2400" dirty="0"/>
          </a:p>
        </p:txBody>
      </p:sp>
      <p:pic>
        <p:nvPicPr>
          <p:cNvPr id="2050" name="Picture 2" descr="C:\Users\ALRUSHDIT\Documents\SnagIt\Program\13.png"/>
          <p:cNvPicPr>
            <a:picLocks noChangeAspect="1" noChangeArrowheads="1"/>
          </p:cNvPicPr>
          <p:nvPr/>
        </p:nvPicPr>
        <p:blipFill>
          <a:blip r:embed="rId9" cstate="print"/>
          <a:srcRect/>
          <a:stretch>
            <a:fillRect/>
          </a:stretch>
        </p:blipFill>
        <p:spPr bwMode="auto">
          <a:xfrm>
            <a:off x="1835696" y="1772816"/>
            <a:ext cx="4896544" cy="533400"/>
          </a:xfrm>
          <a:prstGeom prst="rect">
            <a:avLst/>
          </a:prstGeom>
          <a:noFill/>
        </p:spPr>
      </p:pic>
      <p:sp>
        <p:nvSpPr>
          <p:cNvPr id="16" name="مربع نص 15"/>
          <p:cNvSpPr txBox="1"/>
          <p:nvPr/>
        </p:nvSpPr>
        <p:spPr>
          <a:xfrm>
            <a:off x="4355976" y="2348880"/>
            <a:ext cx="3672408"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r>
              <a:rPr lang="ar-SA" sz="2400" b="1" dirty="0" smtClean="0">
                <a:solidFill>
                  <a:schemeClr val="accent3">
                    <a:lumMod val="50000"/>
                  </a:schemeClr>
                </a:solidFill>
                <a:effectLst>
                  <a:outerShdw blurRad="38100" dist="38100" dir="2700000" algn="tl">
                    <a:srgbClr val="000000">
                      <a:alpha val="43137"/>
                    </a:srgbClr>
                  </a:outerShdw>
                </a:effectLst>
              </a:rPr>
              <a:t>المعراج هو </a:t>
            </a:r>
            <a:r>
              <a:rPr lang="ar-SA" sz="2400" dirty="0" smtClean="0"/>
              <a:t>صعود جبريل برسول الله من الأرض إلى السماوات العلا</a:t>
            </a:r>
            <a:endParaRPr lang="ar-SA" sz="2400" dirty="0"/>
          </a:p>
        </p:txBody>
      </p:sp>
      <p:sp>
        <p:nvSpPr>
          <p:cNvPr id="17" name="خماسي 16"/>
          <p:cNvSpPr/>
          <p:nvPr/>
        </p:nvSpPr>
        <p:spPr>
          <a:xfrm flipH="1">
            <a:off x="4283968" y="3356992"/>
            <a:ext cx="3816424" cy="5760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
                <a:rot lat="0" lon="0" rev="10800000"/>
              </a:lightRig>
            </a:scene3d>
            <a:sp3d>
              <a:bevelT w="27940" h="12700"/>
              <a:contourClr>
                <a:srgbClr val="DDDDDD"/>
              </a:contourClr>
            </a:sp3d>
          </a:bodyPr>
          <a:lstStyle/>
          <a:p>
            <a:pPr algn="ctr"/>
            <a:r>
              <a:rPr lang="ar-SA" sz="2400" b="1" spc="150" dirty="0" smtClean="0">
                <a:ln w="11430"/>
                <a:solidFill>
                  <a:srgbClr val="F8F8F8"/>
                </a:solidFill>
                <a:effectLst>
                  <a:outerShdw blurRad="25400" algn="tl" rotWithShape="0">
                    <a:srgbClr val="000000">
                      <a:alpha val="43000"/>
                    </a:srgbClr>
                  </a:outerShdw>
                </a:effectLst>
                <a:latin typeface="ae_AlArabiya" pitchFamily="18" charset="-78"/>
                <a:cs typeface="ae_AlArabiya" pitchFamily="18" charset="-78"/>
              </a:rPr>
              <a:t>وقت الإسراء والمعراج :-</a:t>
            </a:r>
            <a:endParaRPr lang="ar-SA" sz="2400" b="1" spc="150" dirty="0">
              <a:ln w="11430"/>
              <a:solidFill>
                <a:srgbClr val="F8F8F8"/>
              </a:solidFill>
              <a:effectLst>
                <a:outerShdw blurRad="25400" algn="tl" rotWithShape="0">
                  <a:srgbClr val="000000">
                    <a:alpha val="43000"/>
                  </a:srgbClr>
                </a:outerShdw>
              </a:effectLst>
              <a:latin typeface="ae_AlArabiya" pitchFamily="18" charset="-78"/>
              <a:cs typeface="ae_AlArabiya" pitchFamily="18" charset="-78"/>
            </a:endParaRPr>
          </a:p>
        </p:txBody>
      </p:sp>
      <p:sp>
        <p:nvSpPr>
          <p:cNvPr id="18" name="مربع نص 17"/>
          <p:cNvSpPr txBox="1"/>
          <p:nvPr/>
        </p:nvSpPr>
        <p:spPr>
          <a:xfrm>
            <a:off x="1547664" y="4077072"/>
            <a:ext cx="5760640" cy="1384995"/>
          </a:xfrm>
          <a:prstGeom prst="rect">
            <a:avLst/>
          </a:prstGeom>
          <a:noFill/>
        </p:spPr>
        <p:txBody>
          <a:bodyPr wrap="square" rtlCol="1">
            <a:spAutoFit/>
          </a:bodyPr>
          <a:lstStyle/>
          <a:p>
            <a:pPr algn="just"/>
            <a:r>
              <a:rPr lang="ar-SA" sz="2800" dirty="0" smtClean="0"/>
              <a:t>كانا في ليلة واحدة بعد البعثة وقبل الهجرة بسنة وقيل بأكثر، وذلك يقظة لا مناماً بروحه وجسده صلى الله عليه وسلم</a:t>
            </a:r>
            <a:endParaRPr lang="ar-SA" sz="2800" dirty="0"/>
          </a:p>
        </p:txBody>
      </p:sp>
      <p:pic>
        <p:nvPicPr>
          <p:cNvPr id="2051" name="Picture 3"/>
          <p:cNvPicPr>
            <a:picLocks noChangeAspect="1" noChangeArrowheads="1"/>
          </p:cNvPicPr>
          <p:nvPr/>
        </p:nvPicPr>
        <p:blipFill>
          <a:blip r:embed="rId10" cstate="print"/>
          <a:srcRect/>
          <a:stretch>
            <a:fillRect/>
          </a:stretch>
        </p:blipFill>
        <p:spPr bwMode="auto">
          <a:xfrm>
            <a:off x="1691680" y="2348880"/>
            <a:ext cx="2430271" cy="172819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to="" calcmode="lin" valueType="num">
                                      <p:cBhvr>
                                        <p:cTn id="28" dur="1" fill="hold"/>
                                        <p:tgtEl>
                                          <p:spTgt spid="11"/>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to="" calcmode="lin" valueType="num">
                                      <p:cBhvr>
                                        <p:cTn id="33" dur="1" fill="hold"/>
                                        <p:tgtEl>
                                          <p:spTgt spid="14"/>
                                        </p:tgtEl>
                                        <p:attrNameLst>
                                          <p:attrName/>
                                        </p:attrNameLst>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nodeType="clickEffect">
                                  <p:stCondLst>
                                    <p:cond delay="0"/>
                                  </p:stCondLst>
                                  <p:childTnLst>
                                    <p:set>
                                      <p:cBhvr>
                                        <p:cTn id="37" dur="1" fill="hold">
                                          <p:stCondLst>
                                            <p:cond delay="0"/>
                                          </p:stCondLst>
                                        </p:cTn>
                                        <p:tgtEl>
                                          <p:spTgt spid="2051"/>
                                        </p:tgtEl>
                                        <p:attrNameLst>
                                          <p:attrName>style.visibility</p:attrName>
                                        </p:attrNameLst>
                                      </p:cBhvr>
                                      <p:to>
                                        <p:strVal val="visible"/>
                                      </p:to>
                                    </p:set>
                                    <p:anim to="" calcmode="lin" valueType="num">
                                      <p:cBhvr>
                                        <p:cTn id="38" dur="1" fill="hold"/>
                                        <p:tgtEl>
                                          <p:spTgt spid="2051"/>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iterate type="lt">
                                    <p:tmAbs val="500"/>
                                  </p:iterate>
                                  <p:childTnLst>
                                    <p:set>
                                      <p:cBhvr>
                                        <p:cTn id="42" dur="1" fill="hold">
                                          <p:stCondLst>
                                            <p:cond delay="0"/>
                                          </p:stCondLst>
                                        </p:cTn>
                                        <p:tgtEl>
                                          <p:spTgt spid="15"/>
                                        </p:tgtEl>
                                        <p:attrNameLst>
                                          <p:attrName>style.visibility</p:attrName>
                                        </p:attrNameLst>
                                      </p:cBhvr>
                                      <p:to>
                                        <p:strVal val="visible"/>
                                      </p:to>
                                    </p:set>
                                    <p:anim to="" calcmode="lin" valueType="num">
                                      <p:cBhvr>
                                        <p:cTn id="43" dur="1" fill="hold"/>
                                        <p:tgtEl>
                                          <p:spTgt spid="15"/>
                                        </p:tgtEl>
                                        <p:attrNameLst>
                                          <p:attrName/>
                                        </p:attrNameLst>
                                      </p:cBhvr>
                                    </p:anim>
                                  </p:childTnLst>
                                </p:cTn>
                              </p:par>
                            </p:childTnLst>
                          </p:cTn>
                        </p:par>
                      </p:childTnLst>
                    </p:cTn>
                  </p:par>
                  <p:par>
                    <p:cTn id="44" fill="hold">
                      <p:stCondLst>
                        <p:cond delay="indefinite"/>
                      </p:stCondLst>
                      <p:childTnLst>
                        <p:par>
                          <p:cTn id="45" fill="hold">
                            <p:stCondLst>
                              <p:cond delay="0"/>
                            </p:stCondLst>
                            <p:childTnLst>
                              <p:par>
                                <p:cTn id="46" presetID="24" presetClass="entr" presetSubtype="0" fill="hold" nodeType="clickEffect">
                                  <p:stCondLst>
                                    <p:cond delay="0"/>
                                  </p:stCondLst>
                                  <p:childTnLst>
                                    <p:set>
                                      <p:cBhvr>
                                        <p:cTn id="47" dur="1" fill="hold">
                                          <p:stCondLst>
                                            <p:cond delay="0"/>
                                          </p:stCondLst>
                                        </p:cTn>
                                        <p:tgtEl>
                                          <p:spTgt spid="2050"/>
                                        </p:tgtEl>
                                        <p:attrNameLst>
                                          <p:attrName>style.visibility</p:attrName>
                                        </p:attrNameLst>
                                      </p:cBhvr>
                                      <p:to>
                                        <p:strVal val="visible"/>
                                      </p:to>
                                    </p:set>
                                    <p:anim to="" calcmode="lin" valueType="num">
                                      <p:cBhvr>
                                        <p:cTn id="48" dur="1" fill="hold"/>
                                        <p:tgtEl>
                                          <p:spTgt spid="2050"/>
                                        </p:tgtEl>
                                        <p:attrNameLst>
                                          <p:attrName/>
                                        </p:attrNameLst>
                                      </p:cBhvr>
                                    </p:anim>
                                  </p:childTnLst>
                                </p:cTn>
                              </p:par>
                            </p:childTnLst>
                          </p:cTn>
                        </p:par>
                      </p:childTnLst>
                    </p:cTn>
                  </p:par>
                  <p:par>
                    <p:cTn id="49" fill="hold">
                      <p:stCondLst>
                        <p:cond delay="indefinite"/>
                      </p:stCondLst>
                      <p:childTnLst>
                        <p:par>
                          <p:cTn id="50" fill="hold">
                            <p:stCondLst>
                              <p:cond delay="0"/>
                            </p:stCondLst>
                            <p:childTnLst>
                              <p:par>
                                <p:cTn id="51" presetID="24" presetClass="entr" presetSubtype="0" fill="hold" grpId="0" nodeType="clickEffect">
                                  <p:stCondLst>
                                    <p:cond delay="0"/>
                                  </p:stCondLst>
                                  <p:iterate type="lt">
                                    <p:tmAbs val="500"/>
                                  </p:iterate>
                                  <p:childTnLst>
                                    <p:set>
                                      <p:cBhvr>
                                        <p:cTn id="52" dur="1" fill="hold">
                                          <p:stCondLst>
                                            <p:cond delay="0"/>
                                          </p:stCondLst>
                                        </p:cTn>
                                        <p:tgtEl>
                                          <p:spTgt spid="16"/>
                                        </p:tgtEl>
                                        <p:attrNameLst>
                                          <p:attrName>style.visibility</p:attrName>
                                        </p:attrNameLst>
                                      </p:cBhvr>
                                      <p:to>
                                        <p:strVal val="visible"/>
                                      </p:to>
                                    </p:set>
                                    <p:anim to="" calcmode="lin" valueType="num">
                                      <p:cBhvr>
                                        <p:cTn id="53" dur="1" fill="hold"/>
                                        <p:tgtEl>
                                          <p:spTgt spid="16"/>
                                        </p:tgtEl>
                                        <p:attrNameLst>
                                          <p:attrName/>
                                        </p:attrNameLst>
                                      </p:cBhvr>
                                    </p:anim>
                                  </p:childTnLst>
                                </p:cTn>
                              </p:par>
                            </p:childTnLst>
                          </p:cTn>
                        </p:par>
                      </p:childTnLst>
                    </p:cTn>
                  </p:par>
                  <p:par>
                    <p:cTn id="54" fill="hold">
                      <p:stCondLst>
                        <p:cond delay="indefinite"/>
                      </p:stCondLst>
                      <p:childTnLst>
                        <p:par>
                          <p:cTn id="55" fill="hold">
                            <p:stCondLst>
                              <p:cond delay="0"/>
                            </p:stCondLst>
                            <p:childTnLst>
                              <p:par>
                                <p:cTn id="56" presetID="24" presetClass="entr" presetSubtype="0"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 to="" calcmode="lin" valueType="num">
                                      <p:cBhvr>
                                        <p:cTn id="58" dur="1" fill="hold"/>
                                        <p:tgtEl>
                                          <p:spTgt spid="17"/>
                                        </p:tgtEl>
                                        <p:attrNameLst>
                                          <p:attrName/>
                                        </p:attrNameLst>
                                      </p:cBhvr>
                                    </p:anim>
                                  </p:childTnLst>
                                </p:cTn>
                              </p:par>
                            </p:childTnLst>
                          </p:cTn>
                        </p:par>
                      </p:childTnLst>
                    </p:cTn>
                  </p:par>
                  <p:par>
                    <p:cTn id="59" fill="hold">
                      <p:stCondLst>
                        <p:cond delay="indefinite"/>
                      </p:stCondLst>
                      <p:childTnLst>
                        <p:par>
                          <p:cTn id="60" fill="hold">
                            <p:stCondLst>
                              <p:cond delay="0"/>
                            </p:stCondLst>
                            <p:childTnLst>
                              <p:par>
                                <p:cTn id="61" presetID="24"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 to="" calcmode="lin" valueType="num">
                                      <p:cBhvr>
                                        <p:cTn id="63" dur="1" fill="hold"/>
                                        <p:tgtEl>
                                          <p:spTgt spid="1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4" grpId="0" animBg="1"/>
      <p:bldP spid="15" grpId="0" animBg="1"/>
      <p:bldP spid="16" grpId="0" animBg="1"/>
      <p:bldP spid="17" grpId="0" animBg="1"/>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مستطيل مستدير الزوايا 11"/>
          <p:cNvSpPr/>
          <p:nvPr/>
        </p:nvSpPr>
        <p:spPr>
          <a:xfrm>
            <a:off x="2259360" y="828328"/>
            <a:ext cx="4896544" cy="1088504"/>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l"/>
            <a:endParaRPr lang="ar-SA" sz="2800" dirty="0" smtClean="0">
              <a:solidFill>
                <a:schemeClr val="tx1"/>
              </a:solidFill>
              <a:latin typeface="Calibri" pitchFamily="34" charset="0"/>
              <a:ea typeface="Calibri" pitchFamily="34" charset="0"/>
              <a:cs typeface="Arial" pitchFamily="34" charset="0"/>
            </a:endParaRPr>
          </a:p>
          <a:p>
            <a:pPr algn="l"/>
            <a:r>
              <a:rPr lang="ar-SA" sz="2800" dirty="0" smtClean="0">
                <a:solidFill>
                  <a:schemeClr val="tx1"/>
                </a:solidFill>
                <a:latin typeface="Calibri" pitchFamily="34" charset="0"/>
                <a:ea typeface="Calibri" pitchFamily="34" charset="0"/>
                <a:cs typeface="Arial" pitchFamily="34" charset="0"/>
              </a:rPr>
              <a:t>التصديق المستلزم للقبول والإذعان</a:t>
            </a:r>
            <a:endParaRPr lang="ar-SA" sz="2800" dirty="0"/>
          </a:p>
        </p:txBody>
      </p:sp>
      <p:sp>
        <p:nvSpPr>
          <p:cNvPr id="5" name="مخطط انسيابي: محطة طرفية 4">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1028" name="Picture 4" descr="C:\Documents and Settings\نور المعلم\My Documents\My Pictures\exit[1].png">
            <a:hlinkClick r:id="" action="ppaction://hlinkshowjump?jump=endshow"/>
          </p:cNvPr>
          <p:cNvPicPr>
            <a:picLocks noChangeAspect="1" noChangeArrowheads="1"/>
          </p:cNvPicPr>
          <p:nvPr/>
        </p:nvPicPr>
        <p:blipFill>
          <a:blip r:embed="rId4" cstate="print"/>
          <a:srcRect/>
          <a:stretch>
            <a:fillRect/>
          </a:stretch>
        </p:blipFill>
        <p:spPr bwMode="auto">
          <a:xfrm>
            <a:off x="214282" y="5286388"/>
            <a:ext cx="1571612" cy="1571612"/>
          </a:xfrm>
          <a:prstGeom prst="rect">
            <a:avLst/>
          </a:prstGeom>
          <a:noFill/>
        </p:spPr>
      </p:pic>
      <p:pic>
        <p:nvPicPr>
          <p:cNvPr id="1029" name="Picture 5" descr="C:\Documents and Settings\نور المعلم\My Documents\My Pictures\Arrow-Left[1].png">
            <a:hlinkClick r:id="" action="ppaction://hlinkshowjump?jump=previousslide"/>
          </p:cNvPr>
          <p:cNvPicPr>
            <a:picLocks noChangeAspect="1" noChangeArrowheads="1"/>
          </p:cNvPicPr>
          <p:nvPr/>
        </p:nvPicPr>
        <p:blipFill>
          <a:blip r:embed="rId5" cstate="print"/>
          <a:srcRect/>
          <a:stretch>
            <a:fillRect/>
          </a:stretch>
        </p:blipFill>
        <p:spPr bwMode="auto">
          <a:xfrm>
            <a:off x="7215206" y="5500702"/>
            <a:ext cx="1811325" cy="1668449"/>
          </a:xfrm>
          <a:prstGeom prst="rect">
            <a:avLst/>
          </a:prstGeom>
          <a:noFill/>
        </p:spPr>
      </p:pic>
      <p:pic>
        <p:nvPicPr>
          <p:cNvPr id="1033" name="Picture 9" descr="C:\Documents and Settings\نور المعلم\My Documents\My Pictures\Arrow-right[1].png">
            <a:hlinkClick r:id="" action="ppaction://hlinkshowjump?jump=nextslide"/>
          </p:cNvPr>
          <p:cNvPicPr>
            <a:picLocks noChangeAspect="1" noChangeArrowheads="1"/>
          </p:cNvPicPr>
          <p:nvPr/>
        </p:nvPicPr>
        <p:blipFill>
          <a:blip r:embed="rId6" cstate="print"/>
          <a:srcRect/>
          <a:stretch>
            <a:fillRect/>
          </a:stretch>
        </p:blipFill>
        <p:spPr bwMode="auto">
          <a:xfrm>
            <a:off x="1892304" y="5500702"/>
            <a:ext cx="1893878" cy="1679564"/>
          </a:xfrm>
          <a:prstGeom prst="rect">
            <a:avLst/>
          </a:prstGeom>
          <a:noFill/>
        </p:spPr>
      </p:pic>
      <p:pic>
        <p:nvPicPr>
          <p:cNvPr id="1035" name="Picture 11" descr="C:\Documents and Settings\نور المعلم\My Documents\My Pictures\imagesCAPWGURK نسخ.PNG"/>
          <p:cNvPicPr>
            <a:picLocks noChangeAspect="1" noChangeArrowheads="1"/>
          </p:cNvPicPr>
          <p:nvPr/>
        </p:nvPicPr>
        <p:blipFill>
          <a:blip r:embed="rId7" cstate="print"/>
          <a:srcRect/>
          <a:stretch>
            <a:fillRect/>
          </a:stretch>
        </p:blipFill>
        <p:spPr bwMode="auto">
          <a:xfrm flipH="1">
            <a:off x="0" y="3857628"/>
            <a:ext cx="1285852" cy="1541469"/>
          </a:xfrm>
          <a:prstGeom prst="rect">
            <a:avLst/>
          </a:prstGeom>
          <a:noFill/>
        </p:spPr>
      </p:pic>
      <p:pic>
        <p:nvPicPr>
          <p:cNvPr id="1037" name="Picture 13" descr="C:\Documents and Settings\نور المعلم\My Documents\My Pictures\10073850710[1] نسخ.PNG"/>
          <p:cNvPicPr>
            <a:picLocks noChangeAspect="1" noChangeArrowheads="1"/>
          </p:cNvPicPr>
          <p:nvPr/>
        </p:nvPicPr>
        <p:blipFill>
          <a:blip r:embed="rId8" cstate="print"/>
          <a:srcRect/>
          <a:stretch>
            <a:fillRect/>
          </a:stretch>
        </p:blipFill>
        <p:spPr bwMode="auto">
          <a:xfrm rot="1609454">
            <a:off x="-71601" y="2290741"/>
            <a:ext cx="1349501" cy="1587690"/>
          </a:xfrm>
          <a:prstGeom prst="rect">
            <a:avLst/>
          </a:prstGeom>
          <a:noFill/>
        </p:spPr>
      </p:pic>
      <p:pic>
        <p:nvPicPr>
          <p:cNvPr id="1038" name="Picture 14" descr="C:\Documents and Settings\نور المعلم\My Documents\My Pictures\arch%20010[1] نسخ.PNG"/>
          <p:cNvPicPr>
            <a:picLocks noChangeAspect="1" noChangeArrowheads="1"/>
          </p:cNvPicPr>
          <p:nvPr/>
        </p:nvPicPr>
        <p:blipFill>
          <a:blip r:embed="rId9" cstate="print"/>
          <a:srcRect/>
          <a:stretch>
            <a:fillRect/>
          </a:stretch>
        </p:blipFill>
        <p:spPr bwMode="auto">
          <a:xfrm>
            <a:off x="-500098" y="857232"/>
            <a:ext cx="2266957" cy="1700218"/>
          </a:xfrm>
          <a:prstGeom prst="rect">
            <a:avLst/>
          </a:prstGeom>
          <a:noFill/>
        </p:spPr>
      </p:pic>
      <p:sp>
        <p:nvSpPr>
          <p:cNvPr id="23" name="مربع نص 22"/>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الأولى – الإيمان</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sp>
        <p:nvSpPr>
          <p:cNvPr id="11" name="شكل بيضاوي 10"/>
          <p:cNvSpPr/>
          <p:nvPr/>
        </p:nvSpPr>
        <p:spPr>
          <a:xfrm>
            <a:off x="6516216" y="764704"/>
            <a:ext cx="1584176" cy="11521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accent6">
                    <a:lumMod val="20000"/>
                    <a:lumOff val="80000"/>
                  </a:schemeClr>
                </a:solidFill>
                <a:effectLst>
                  <a:outerShdw blurRad="38100" dist="38100" dir="2700000" algn="tl">
                    <a:srgbClr val="000000">
                      <a:alpha val="43137"/>
                    </a:srgbClr>
                  </a:outerShdw>
                </a:effectLst>
                <a:latin typeface="Calibri" pitchFamily="34" charset="0"/>
                <a:ea typeface="Calibri" pitchFamily="34" charset="0"/>
                <a:cs typeface="Arial" pitchFamily="34" charset="0"/>
              </a:rPr>
              <a:t>الإيمان في اللغة </a:t>
            </a:r>
            <a:endParaRPr lang="ar-SA" sz="2400" b="1" dirty="0">
              <a:solidFill>
                <a:schemeClr val="accent6">
                  <a:lumMod val="20000"/>
                  <a:lumOff val="80000"/>
                </a:schemeClr>
              </a:solidFill>
              <a:effectLst>
                <a:outerShdw blurRad="38100" dist="38100" dir="2700000" algn="tl">
                  <a:srgbClr val="000000">
                    <a:alpha val="43137"/>
                  </a:srgbClr>
                </a:outerShdw>
              </a:effectLst>
            </a:endParaRPr>
          </a:p>
        </p:txBody>
      </p:sp>
      <p:sp>
        <p:nvSpPr>
          <p:cNvPr id="13" name="مستطيل مستدير الزوايا 12"/>
          <p:cNvSpPr/>
          <p:nvPr/>
        </p:nvSpPr>
        <p:spPr>
          <a:xfrm>
            <a:off x="1691680" y="2276872"/>
            <a:ext cx="5544616" cy="1088504"/>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400" dirty="0" smtClean="0">
                <a:solidFill>
                  <a:schemeClr val="tx1"/>
                </a:solidFill>
                <a:latin typeface="Calibri" pitchFamily="34" charset="0"/>
                <a:ea typeface="Calibri" pitchFamily="34" charset="0"/>
                <a:cs typeface="Arial" pitchFamily="34" charset="0"/>
              </a:rPr>
              <a:t>       تصديق القلب وإقرار اللسان وعمل الجوارح يزيد بالطاعة وينقص بالمعصية.</a:t>
            </a:r>
          </a:p>
        </p:txBody>
      </p:sp>
      <p:sp>
        <p:nvSpPr>
          <p:cNvPr id="14" name="شكل بيضاوي 13"/>
          <p:cNvSpPr/>
          <p:nvPr/>
        </p:nvSpPr>
        <p:spPr>
          <a:xfrm>
            <a:off x="6660232" y="2213248"/>
            <a:ext cx="1520552" cy="1215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300" b="1" dirty="0" smtClean="0">
                <a:solidFill>
                  <a:schemeClr val="accent6">
                    <a:lumMod val="20000"/>
                    <a:lumOff val="80000"/>
                  </a:schemeClr>
                </a:solidFill>
                <a:effectLst>
                  <a:outerShdw blurRad="38100" dist="38100" dir="2700000" algn="tl">
                    <a:srgbClr val="000000">
                      <a:alpha val="43137"/>
                    </a:srgbClr>
                  </a:outerShdw>
                </a:effectLst>
                <a:latin typeface="Calibri" pitchFamily="34" charset="0"/>
                <a:ea typeface="Calibri" pitchFamily="34" charset="0"/>
                <a:cs typeface="Arial" pitchFamily="34" charset="0"/>
              </a:rPr>
              <a:t>الإيمان اصطلاحاً </a:t>
            </a:r>
            <a:endParaRPr lang="ar-SA" sz="2300" b="1" dirty="0">
              <a:solidFill>
                <a:schemeClr val="accent6">
                  <a:lumMod val="20000"/>
                  <a:lumOff val="80000"/>
                </a:schemeClr>
              </a:solidFill>
              <a:effectLst>
                <a:outerShdw blurRad="38100" dist="38100" dir="2700000" algn="tl">
                  <a:srgbClr val="000000">
                    <a:alpha val="43137"/>
                  </a:srgbClr>
                </a:outerShdw>
              </a:effectLst>
            </a:endParaRPr>
          </a:p>
        </p:txBody>
      </p:sp>
      <p:sp>
        <p:nvSpPr>
          <p:cNvPr id="15" name="مستطيل 14"/>
          <p:cNvSpPr/>
          <p:nvPr/>
        </p:nvSpPr>
        <p:spPr>
          <a:xfrm>
            <a:off x="2555776" y="3717032"/>
            <a:ext cx="4572000" cy="830997"/>
          </a:xfrm>
          <a:prstGeom prst="rect">
            <a:avLst/>
          </a:prstGeom>
        </p:spPr>
        <p:txBody>
          <a:bodyPr>
            <a:spAutoFit/>
          </a:bodyPr>
          <a:lstStyle/>
          <a:p>
            <a:pPr lvl="0" algn="ctr" eaLnBrk="0" fontAlgn="base" hangingPunct="0">
              <a:spcBef>
                <a:spcPct val="0"/>
              </a:spcBef>
              <a:spcAft>
                <a:spcPct val="0"/>
              </a:spcAft>
              <a:buFontTx/>
              <a:buChar char="•"/>
            </a:pPr>
            <a:r>
              <a:rPr lang="ar-SA" sz="2400" dirty="0" smtClean="0">
                <a:latin typeface="Calibri" pitchFamily="34" charset="0"/>
                <a:ea typeface="Calibri" pitchFamily="34" charset="0"/>
                <a:cs typeface="Arial" pitchFamily="34" charset="0"/>
              </a:rPr>
              <a:t>معتقد أهل السنة والجماعة أن الأعمال داخلة في مسمى الإيمان</a:t>
            </a:r>
            <a:endParaRPr lang="en-US" sz="1400" dirty="0" smtClean="0">
              <a:latin typeface="Arial" pitchFamily="34" charset="0"/>
              <a:cs typeface="Arial" pitchFamily="34" charset="0"/>
            </a:endParaRPr>
          </a:p>
        </p:txBody>
      </p:sp>
      <p:pic>
        <p:nvPicPr>
          <p:cNvPr id="1026" name="Picture 2"/>
          <p:cNvPicPr>
            <a:picLocks noChangeAspect="1" noChangeArrowheads="1"/>
          </p:cNvPicPr>
          <p:nvPr/>
        </p:nvPicPr>
        <p:blipFill>
          <a:blip r:embed="rId10" cstate="print"/>
          <a:srcRect l="55063" t="34078" r="25014" b="59031"/>
          <a:stretch>
            <a:fillRect/>
          </a:stretch>
        </p:blipFill>
        <p:spPr bwMode="auto">
          <a:xfrm>
            <a:off x="3491880" y="4653136"/>
            <a:ext cx="2592288" cy="504056"/>
          </a:xfrm>
          <a:prstGeom prst="rect">
            <a:avLst/>
          </a:prstGeom>
          <a:noFill/>
          <a:ln w="9525">
            <a:noFill/>
            <a:miter lim="800000"/>
            <a:headEnd/>
            <a:tailEnd/>
          </a:ln>
        </p:spPr>
      </p:pic>
      <p:sp>
        <p:nvSpPr>
          <p:cNvPr id="17" name="مستطيل 16"/>
          <p:cNvSpPr/>
          <p:nvPr/>
        </p:nvSpPr>
        <p:spPr>
          <a:xfrm>
            <a:off x="2339752" y="3645024"/>
            <a:ext cx="4572000" cy="1569660"/>
          </a:xfrm>
          <a:prstGeom prst="rect">
            <a:avLst/>
          </a:prstGeom>
        </p:spPr>
        <p:txBody>
          <a:bodyPr>
            <a:spAutoFit/>
          </a:bodyPr>
          <a:lstStyle/>
          <a:p>
            <a:pPr lvl="0" algn="ctr" eaLnBrk="0" fontAlgn="base" hangingPunct="0">
              <a:spcBef>
                <a:spcPct val="0"/>
              </a:spcBef>
              <a:spcAft>
                <a:spcPct val="0"/>
              </a:spcAft>
              <a:buFontTx/>
              <a:buChar char="•"/>
            </a:pPr>
            <a:r>
              <a:rPr lang="ar-SA" sz="2400" dirty="0" smtClean="0">
                <a:latin typeface="Calibri" pitchFamily="34" charset="0"/>
                <a:ea typeface="Calibri" pitchFamily="34" charset="0"/>
                <a:cs typeface="Arial" pitchFamily="34" charset="0"/>
              </a:rPr>
              <a:t>والإيمان بضع وسبعون شعبة أو بضع وستون شعبة، فأفضلهما لا إله إلا الله وأدناها إماطة الأذى عن الطريق، والحياء شعبة من الإيمان.</a:t>
            </a:r>
            <a:endParaRPr lang="en-US" sz="1400" dirty="0" smtClean="0">
              <a:latin typeface="Arial" pitchFamily="34" charset="0"/>
              <a:cs typeface="Arial" pitchFamily="34" charset="0"/>
            </a:endParaRPr>
          </a:p>
        </p:txBody>
      </p:sp>
      <p:sp>
        <p:nvSpPr>
          <p:cNvPr id="18" name="مستطيل 17"/>
          <p:cNvSpPr/>
          <p:nvPr/>
        </p:nvSpPr>
        <p:spPr>
          <a:xfrm>
            <a:off x="2267744" y="3573016"/>
            <a:ext cx="4572000" cy="830997"/>
          </a:xfrm>
          <a:prstGeom prst="rect">
            <a:avLst/>
          </a:prstGeom>
        </p:spPr>
        <p:txBody>
          <a:bodyPr>
            <a:spAutoFit/>
          </a:bodyPr>
          <a:lstStyle/>
          <a:p>
            <a:pPr lvl="0" eaLnBrk="0" fontAlgn="base" hangingPunct="0">
              <a:spcBef>
                <a:spcPct val="0"/>
              </a:spcBef>
              <a:spcAft>
                <a:spcPct val="0"/>
              </a:spcAft>
              <a:buFontTx/>
              <a:buChar char="•"/>
            </a:pPr>
            <a:r>
              <a:rPr lang="ar-SA" sz="2400" dirty="0" smtClean="0">
                <a:latin typeface="Calibri" pitchFamily="34" charset="0"/>
                <a:ea typeface="Calibri" pitchFamily="34" charset="0"/>
                <a:cs typeface="Arial" pitchFamily="34" charset="0"/>
              </a:rPr>
              <a:t>ومعتقد أهل السنة والجماعة أن الإيمان يزيد وينقص، يزيد بالطاعة وينقص بالمعصية </a:t>
            </a:r>
            <a:endParaRPr lang="en-US" sz="1400" dirty="0" smtClean="0">
              <a:latin typeface="Arial" pitchFamily="34" charset="0"/>
              <a:cs typeface="Arial" pitchFamily="34" charset="0"/>
            </a:endParaRPr>
          </a:p>
        </p:txBody>
      </p:sp>
      <p:pic>
        <p:nvPicPr>
          <p:cNvPr id="1027" name="Picture 3" descr="D:\Work2\توحيد2ث-ف1-ب\الصور\حديث1.png"/>
          <p:cNvPicPr>
            <a:picLocks noChangeAspect="1" noChangeArrowheads="1"/>
          </p:cNvPicPr>
          <p:nvPr/>
        </p:nvPicPr>
        <p:blipFill>
          <a:blip r:embed="rId11" cstate="print"/>
          <a:srcRect/>
          <a:stretch>
            <a:fillRect/>
          </a:stretch>
        </p:blipFill>
        <p:spPr bwMode="auto">
          <a:xfrm>
            <a:off x="1619672" y="4149080"/>
            <a:ext cx="6192689" cy="1296144"/>
          </a:xfrm>
          <a:prstGeom prst="rect">
            <a:avLst/>
          </a:prstGeom>
          <a:noFill/>
        </p:spPr>
      </p:pic>
      <p:pic>
        <p:nvPicPr>
          <p:cNvPr id="2" name="Picture 4" descr="D:\Work2\توحيد2ث-ف1-ب\الصور\أية2.png"/>
          <p:cNvPicPr>
            <a:picLocks noChangeAspect="1" noChangeArrowheads="1"/>
          </p:cNvPicPr>
          <p:nvPr/>
        </p:nvPicPr>
        <p:blipFill>
          <a:blip r:embed="rId12" cstate="print"/>
          <a:srcRect/>
          <a:stretch>
            <a:fillRect/>
          </a:stretch>
        </p:blipFill>
        <p:spPr bwMode="auto">
          <a:xfrm>
            <a:off x="817563" y="4532313"/>
            <a:ext cx="7629525" cy="809625"/>
          </a:xfrm>
          <a:prstGeom prst="rect">
            <a:avLst/>
          </a:prstGeom>
          <a:noFill/>
        </p:spPr>
      </p:pic>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 to="" calcmode="lin" valueType="num">
                                      <p:cBhvr>
                                        <p:cTn id="10" dur="1" fill="hold"/>
                                        <p:tgtEl>
                                          <p:spTgt spid="102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1029"/>
                                        </p:tgtEl>
                                        <p:attrNameLst>
                                          <p:attrName>style.visibility</p:attrName>
                                        </p:attrNameLst>
                                      </p:cBhvr>
                                      <p:to>
                                        <p:strVal val="visible"/>
                                      </p:to>
                                    </p:set>
                                    <p:anim to="" calcmode="lin" valueType="num">
                                      <p:cBhvr>
                                        <p:cTn id="13" dur="1" fill="hold"/>
                                        <p:tgtEl>
                                          <p:spTgt spid="102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33"/>
                                        </p:tgtEl>
                                        <p:attrNameLst>
                                          <p:attrName>style.visibility</p:attrName>
                                        </p:attrNameLst>
                                      </p:cBhvr>
                                      <p:to>
                                        <p:strVal val="visible"/>
                                      </p:to>
                                    </p:set>
                                    <p:anim to="" calcmode="lin" valueType="num">
                                      <p:cBhvr>
                                        <p:cTn id="16" dur="1" fill="hold"/>
                                        <p:tgtEl>
                                          <p:spTgt spid="1033"/>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1035"/>
                                        </p:tgtEl>
                                        <p:attrNameLst>
                                          <p:attrName>style.visibility</p:attrName>
                                        </p:attrNameLst>
                                      </p:cBhvr>
                                      <p:to>
                                        <p:strVal val="visible"/>
                                      </p:to>
                                    </p:set>
                                    <p:anim to="" calcmode="lin" valueType="num">
                                      <p:cBhvr>
                                        <p:cTn id="19" dur="1" fill="hold"/>
                                        <p:tgtEl>
                                          <p:spTgt spid="1035"/>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1037"/>
                                        </p:tgtEl>
                                        <p:attrNameLst>
                                          <p:attrName>style.visibility</p:attrName>
                                        </p:attrNameLst>
                                      </p:cBhvr>
                                      <p:to>
                                        <p:strVal val="visible"/>
                                      </p:to>
                                    </p:set>
                                    <p:anim to="" calcmode="lin" valueType="num">
                                      <p:cBhvr>
                                        <p:cTn id="22" dur="1" fill="hold"/>
                                        <p:tgtEl>
                                          <p:spTgt spid="1037"/>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038"/>
                                        </p:tgtEl>
                                        <p:attrNameLst>
                                          <p:attrName>style.visibility</p:attrName>
                                        </p:attrNameLst>
                                      </p:cBhvr>
                                      <p:to>
                                        <p:strVal val="visible"/>
                                      </p:to>
                                    </p:set>
                                    <p:anim to="" calcmode="lin" valueType="num">
                                      <p:cBhvr>
                                        <p:cTn id="25" dur="1" fill="hold"/>
                                        <p:tgtEl>
                                          <p:spTgt spid="1038"/>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to="" calcmode="lin" valueType="num">
                                      <p:cBhvr>
                                        <p:cTn id="28" dur="1" fill="hold"/>
                                        <p:tgtEl>
                                          <p:spTgt spid="23"/>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to="" calcmode="lin" valueType="num">
                                      <p:cBhvr>
                                        <p:cTn id="33" dur="1" fill="hold"/>
                                        <p:tgtEl>
                                          <p:spTgt spid="11"/>
                                        </p:tgtEl>
                                        <p:attrNameLst>
                                          <p:attrName/>
                                        </p:attrNameLst>
                                      </p:cBhvr>
                                    </p:anim>
                                  </p:childTnLst>
                                  <p:subTnLst>
                                    <p:audio>
                                      <p:cMediaNode>
                                        <p:cTn display="0" masterRel="sameClick">
                                          <p:stCondLst>
                                            <p:cond evt="begin" delay="0">
                                              <p:tn val="31"/>
                                            </p:cond>
                                          </p:stCondLst>
                                          <p:endCondLst>
                                            <p:cond evt="onStopAudio" delay="0">
                                              <p:tgtEl>
                                                <p:sldTgt/>
                                              </p:tgtEl>
                                            </p:cond>
                                          </p:endCondLst>
                                        </p:cTn>
                                        <p:tgtEl>
                                          <p:sndTgt r:embed="rId3" name="arrow.wav"/>
                                        </p:tgtEl>
                                      </p:cMediaNode>
                                    </p:audio>
                                  </p:sub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 to="" calcmode="lin" valueType="num">
                                      <p:cBhvr>
                                        <p:cTn id="38" dur="1" fill="hold"/>
                                        <p:tgtEl>
                                          <p:spTgt spid="12"/>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to="" calcmode="lin" valueType="num">
                                      <p:cBhvr>
                                        <p:cTn id="43" dur="1" fill="hold"/>
                                        <p:tgtEl>
                                          <p:spTgt spid="14"/>
                                        </p:tgtEl>
                                        <p:attrNameLst>
                                          <p:attrName/>
                                        </p:attrNameLst>
                                      </p:cBhvr>
                                    </p:anim>
                                  </p:childTnLst>
                                  <p:subTnLst>
                                    <p:audio>
                                      <p:cMediaNode>
                                        <p:cTn display="0" masterRel="sameClick">
                                          <p:stCondLst>
                                            <p:cond evt="begin" delay="0">
                                              <p:tn val="41"/>
                                            </p:cond>
                                          </p:stCondLst>
                                          <p:endCondLst>
                                            <p:cond evt="onStopAudio" delay="0">
                                              <p:tgtEl>
                                                <p:sldTgt/>
                                              </p:tgtEl>
                                            </p:cond>
                                          </p:endCondLst>
                                        </p:cTn>
                                        <p:tgtEl>
                                          <p:sndTgt r:embed="rId3" name="arrow.wav"/>
                                        </p:tgtEl>
                                      </p:cMediaNode>
                                    </p:audio>
                                  </p:subTnLst>
                                </p:cTn>
                              </p:par>
                            </p:childTnLst>
                          </p:cTn>
                        </p:par>
                      </p:childTnLst>
                    </p:cTn>
                  </p:par>
                  <p:par>
                    <p:cTn id="44" fill="hold">
                      <p:stCondLst>
                        <p:cond delay="indefinite"/>
                      </p:stCondLst>
                      <p:childTnLst>
                        <p:par>
                          <p:cTn id="45" fill="hold">
                            <p:stCondLst>
                              <p:cond delay="0"/>
                            </p:stCondLst>
                            <p:childTnLst>
                              <p:par>
                                <p:cTn id="46" presetID="24" presetClass="entr" presetSubtype="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to="" calcmode="lin" valueType="num">
                                      <p:cBhvr>
                                        <p:cTn id="48" dur="1" fill="hold"/>
                                        <p:tgtEl>
                                          <p:spTgt spid="13"/>
                                        </p:tgtEl>
                                        <p:attrNameLst>
                                          <p:attrName/>
                                        </p:attrNameLst>
                                      </p:cBhvr>
                                    </p:anim>
                                  </p:childTnLst>
                                </p:cTn>
                              </p:par>
                            </p:childTnLst>
                          </p:cTn>
                        </p:par>
                      </p:childTnLst>
                    </p:cTn>
                  </p:par>
                  <p:par>
                    <p:cTn id="49" fill="hold">
                      <p:stCondLst>
                        <p:cond delay="indefinite"/>
                      </p:stCondLst>
                      <p:childTnLst>
                        <p:par>
                          <p:cTn id="50" fill="hold">
                            <p:stCondLst>
                              <p:cond delay="0"/>
                            </p:stCondLst>
                            <p:childTnLst>
                              <p:par>
                                <p:cTn id="51" presetID="24" presetClass="entr" presetSubtype="0"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 to="" calcmode="lin" valueType="num">
                                      <p:cBhvr>
                                        <p:cTn id="53" dur="1" fill="hold"/>
                                        <p:tgtEl>
                                          <p:spTgt spid="15"/>
                                        </p:tgtEl>
                                        <p:attrNameLst>
                                          <p:attrName/>
                                        </p:attrNameLst>
                                      </p:cBhvr>
                                    </p:anim>
                                  </p:childTnLst>
                                </p:cTn>
                              </p:par>
                            </p:childTnLst>
                          </p:cTn>
                        </p:par>
                      </p:childTnLst>
                    </p:cTn>
                  </p:par>
                  <p:par>
                    <p:cTn id="54" fill="hold">
                      <p:stCondLst>
                        <p:cond delay="indefinite"/>
                      </p:stCondLst>
                      <p:childTnLst>
                        <p:par>
                          <p:cTn id="55" fill="hold">
                            <p:stCondLst>
                              <p:cond delay="0"/>
                            </p:stCondLst>
                            <p:childTnLst>
                              <p:par>
                                <p:cTn id="56" presetID="24" presetClass="entr" presetSubtype="0" fill="hold" nodeType="clickEffect">
                                  <p:stCondLst>
                                    <p:cond delay="0"/>
                                  </p:stCondLst>
                                  <p:childTnLst>
                                    <p:set>
                                      <p:cBhvr>
                                        <p:cTn id="57" dur="1" fill="hold">
                                          <p:stCondLst>
                                            <p:cond delay="0"/>
                                          </p:stCondLst>
                                        </p:cTn>
                                        <p:tgtEl>
                                          <p:spTgt spid="1026"/>
                                        </p:tgtEl>
                                        <p:attrNameLst>
                                          <p:attrName>style.visibility</p:attrName>
                                        </p:attrNameLst>
                                      </p:cBhvr>
                                      <p:to>
                                        <p:strVal val="visible"/>
                                      </p:to>
                                    </p:set>
                                    <p:anim to="" calcmode="lin" valueType="num">
                                      <p:cBhvr>
                                        <p:cTn id="58" dur="1" fill="hold"/>
                                        <p:tgtEl>
                                          <p:spTgt spid="1026"/>
                                        </p:tgtEl>
                                        <p:attrNameLst>
                                          <p:attrName/>
                                        </p:attrNameLst>
                                      </p:cBhvr>
                                    </p:anim>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5"/>
                                        </p:tgtEl>
                                        <p:attrNameLst>
                                          <p:attrName>ppt_x</p:attrName>
                                        </p:attrNameLst>
                                      </p:cBhvr>
                                      <p:tavLst>
                                        <p:tav tm="0">
                                          <p:val>
                                            <p:strVal val="ppt_x"/>
                                          </p:val>
                                        </p:tav>
                                        <p:tav tm="100000">
                                          <p:val>
                                            <p:strVal val="ppt_x"/>
                                          </p:val>
                                        </p:tav>
                                      </p:tavLst>
                                    </p:anim>
                                    <p:anim calcmode="lin" valueType="num">
                                      <p:cBhvr additive="base">
                                        <p:cTn id="63" dur="500"/>
                                        <p:tgtEl>
                                          <p:spTgt spid="15"/>
                                        </p:tgtEl>
                                        <p:attrNameLst>
                                          <p:attrName>ppt_y</p:attrName>
                                        </p:attrNameLst>
                                      </p:cBhvr>
                                      <p:tavLst>
                                        <p:tav tm="0">
                                          <p:val>
                                            <p:strVal val="ppt_y"/>
                                          </p:val>
                                        </p:tav>
                                        <p:tav tm="100000">
                                          <p:val>
                                            <p:strVal val="1+ppt_h/2"/>
                                          </p:val>
                                        </p:tav>
                                      </p:tavLst>
                                    </p:anim>
                                    <p:set>
                                      <p:cBhvr>
                                        <p:cTn id="64" dur="1" fill="hold">
                                          <p:stCondLst>
                                            <p:cond delay="499"/>
                                          </p:stCondLst>
                                        </p:cTn>
                                        <p:tgtEl>
                                          <p:spTgt spid="15"/>
                                        </p:tgtEl>
                                        <p:attrNameLst>
                                          <p:attrName>style.visibility</p:attrName>
                                        </p:attrNameLst>
                                      </p:cBhvr>
                                      <p:to>
                                        <p:strVal val="hidden"/>
                                      </p:to>
                                    </p:set>
                                  </p:childTnLst>
                                </p:cTn>
                              </p:par>
                              <p:par>
                                <p:cTn id="65" presetID="2" presetClass="exit" presetSubtype="4" fill="hold" nodeType="withEffect">
                                  <p:stCondLst>
                                    <p:cond delay="0"/>
                                  </p:stCondLst>
                                  <p:childTnLst>
                                    <p:anim calcmode="lin" valueType="num">
                                      <p:cBhvr additive="base">
                                        <p:cTn id="66" dur="500"/>
                                        <p:tgtEl>
                                          <p:spTgt spid="1026"/>
                                        </p:tgtEl>
                                        <p:attrNameLst>
                                          <p:attrName>ppt_x</p:attrName>
                                        </p:attrNameLst>
                                      </p:cBhvr>
                                      <p:tavLst>
                                        <p:tav tm="0">
                                          <p:val>
                                            <p:strVal val="ppt_x"/>
                                          </p:val>
                                        </p:tav>
                                        <p:tav tm="100000">
                                          <p:val>
                                            <p:strVal val="ppt_x"/>
                                          </p:val>
                                        </p:tav>
                                      </p:tavLst>
                                    </p:anim>
                                    <p:anim calcmode="lin" valueType="num">
                                      <p:cBhvr additive="base">
                                        <p:cTn id="67" dur="500"/>
                                        <p:tgtEl>
                                          <p:spTgt spid="1026"/>
                                        </p:tgtEl>
                                        <p:attrNameLst>
                                          <p:attrName>ppt_y</p:attrName>
                                        </p:attrNameLst>
                                      </p:cBhvr>
                                      <p:tavLst>
                                        <p:tav tm="0">
                                          <p:val>
                                            <p:strVal val="ppt_y"/>
                                          </p:val>
                                        </p:tav>
                                        <p:tav tm="100000">
                                          <p:val>
                                            <p:strVal val="1+ppt_h/2"/>
                                          </p:val>
                                        </p:tav>
                                      </p:tavLst>
                                    </p:anim>
                                    <p:set>
                                      <p:cBhvr>
                                        <p:cTn id="68" dur="1" fill="hold">
                                          <p:stCondLst>
                                            <p:cond delay="499"/>
                                          </p:stCondLst>
                                        </p:cTn>
                                        <p:tgtEl>
                                          <p:spTgt spid="1026"/>
                                        </p:tgtEl>
                                        <p:attrNameLst>
                                          <p:attrName>style.visibility</p:attrName>
                                        </p:attrNameLst>
                                      </p:cBhvr>
                                      <p:to>
                                        <p:strVal val="hidden"/>
                                      </p:to>
                                    </p:set>
                                  </p:childTnLst>
                                </p:cTn>
                              </p:par>
                              <p:par>
                                <p:cTn id="69" presetID="24" presetClass="entr" presetSubtype="0"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to="" calcmode="lin" valueType="num">
                                      <p:cBhvr>
                                        <p:cTn id="71" dur="1" fill="hold"/>
                                        <p:tgtEl>
                                          <p:spTgt spid="17"/>
                                        </p:tgtEl>
                                        <p:attrNameLst>
                                          <p:attrName/>
                                        </p:attrNameLst>
                                      </p:cBhvr>
                                    </p:anim>
                                  </p:childTnLst>
                                </p:cTn>
                              </p:par>
                            </p:childTnLst>
                          </p:cTn>
                        </p:par>
                      </p:childTnLst>
                    </p:cTn>
                  </p:par>
                  <p:par>
                    <p:cTn id="72" fill="hold">
                      <p:stCondLst>
                        <p:cond delay="indefinite"/>
                      </p:stCondLst>
                      <p:childTnLst>
                        <p:par>
                          <p:cTn id="73" fill="hold">
                            <p:stCondLst>
                              <p:cond delay="0"/>
                            </p:stCondLst>
                            <p:childTnLst>
                              <p:par>
                                <p:cTn id="74" presetID="2" presetClass="exit" presetSubtype="4" fill="hold" grpId="1" nodeType="clickEffect">
                                  <p:stCondLst>
                                    <p:cond delay="0"/>
                                  </p:stCondLst>
                                  <p:childTnLst>
                                    <p:anim calcmode="lin" valueType="num">
                                      <p:cBhvr additive="base">
                                        <p:cTn id="75" dur="500"/>
                                        <p:tgtEl>
                                          <p:spTgt spid="17"/>
                                        </p:tgtEl>
                                        <p:attrNameLst>
                                          <p:attrName>ppt_x</p:attrName>
                                        </p:attrNameLst>
                                      </p:cBhvr>
                                      <p:tavLst>
                                        <p:tav tm="0">
                                          <p:val>
                                            <p:strVal val="ppt_x"/>
                                          </p:val>
                                        </p:tav>
                                        <p:tav tm="100000">
                                          <p:val>
                                            <p:strVal val="ppt_x"/>
                                          </p:val>
                                        </p:tav>
                                      </p:tavLst>
                                    </p:anim>
                                    <p:anim calcmode="lin" valueType="num">
                                      <p:cBhvr additive="base">
                                        <p:cTn id="76" dur="500"/>
                                        <p:tgtEl>
                                          <p:spTgt spid="17"/>
                                        </p:tgtEl>
                                        <p:attrNameLst>
                                          <p:attrName>ppt_y</p:attrName>
                                        </p:attrNameLst>
                                      </p:cBhvr>
                                      <p:tavLst>
                                        <p:tav tm="0">
                                          <p:val>
                                            <p:strVal val="ppt_y"/>
                                          </p:val>
                                        </p:tav>
                                        <p:tav tm="100000">
                                          <p:val>
                                            <p:strVal val="1+ppt_h/2"/>
                                          </p:val>
                                        </p:tav>
                                      </p:tavLst>
                                    </p:anim>
                                    <p:set>
                                      <p:cBhvr>
                                        <p:cTn id="77" dur="1" fill="hold">
                                          <p:stCondLst>
                                            <p:cond delay="499"/>
                                          </p:stCondLst>
                                        </p:cTn>
                                        <p:tgtEl>
                                          <p:spTgt spid="17"/>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4" presetClass="entr" presetSubtype="0" fill="hold" nodeType="clickEffect">
                                  <p:stCondLst>
                                    <p:cond delay="0"/>
                                  </p:stCondLst>
                                  <p:childTnLst>
                                    <p:set>
                                      <p:cBhvr>
                                        <p:cTn id="81" dur="1" fill="hold">
                                          <p:stCondLst>
                                            <p:cond delay="0"/>
                                          </p:stCondLst>
                                        </p:cTn>
                                        <p:tgtEl>
                                          <p:spTgt spid="1027"/>
                                        </p:tgtEl>
                                        <p:attrNameLst>
                                          <p:attrName>style.visibility</p:attrName>
                                        </p:attrNameLst>
                                      </p:cBhvr>
                                      <p:to>
                                        <p:strVal val="visible"/>
                                      </p:to>
                                    </p:set>
                                    <p:anim to="" calcmode="lin" valueType="num">
                                      <p:cBhvr>
                                        <p:cTn id="82" dur="1" fill="hold"/>
                                        <p:tgtEl>
                                          <p:spTgt spid="1027"/>
                                        </p:tgtEl>
                                        <p:attrNameLst>
                                          <p:attrName/>
                                        </p:attrNameLst>
                                      </p:cBhvr>
                                    </p:anim>
                                  </p:childTnLst>
                                </p:cTn>
                              </p:par>
                            </p:childTnLst>
                          </p:cTn>
                        </p:par>
                      </p:childTnLst>
                    </p:cTn>
                  </p:par>
                  <p:par>
                    <p:cTn id="83" fill="hold">
                      <p:stCondLst>
                        <p:cond delay="indefinite"/>
                      </p:stCondLst>
                      <p:childTnLst>
                        <p:par>
                          <p:cTn id="84" fill="hold">
                            <p:stCondLst>
                              <p:cond delay="0"/>
                            </p:stCondLst>
                            <p:childTnLst>
                              <p:par>
                                <p:cTn id="85" presetID="4" presetClass="exit" presetSubtype="16" fill="hold" nodeType="clickEffect">
                                  <p:stCondLst>
                                    <p:cond delay="0"/>
                                  </p:stCondLst>
                                  <p:childTnLst>
                                    <p:animEffect transition="out" filter="box(in)">
                                      <p:cBhvr>
                                        <p:cTn id="86" dur="500"/>
                                        <p:tgtEl>
                                          <p:spTgt spid="1027"/>
                                        </p:tgtEl>
                                      </p:cBhvr>
                                    </p:animEffect>
                                    <p:set>
                                      <p:cBhvr>
                                        <p:cTn id="87" dur="1" fill="hold">
                                          <p:stCondLst>
                                            <p:cond delay="499"/>
                                          </p:stCondLst>
                                        </p:cTn>
                                        <p:tgtEl>
                                          <p:spTgt spid="1027"/>
                                        </p:tgtEl>
                                        <p:attrNameLst>
                                          <p:attrName>style.visibility</p:attrName>
                                        </p:attrNameLst>
                                      </p:cBhvr>
                                      <p:to>
                                        <p:strVal val="hidden"/>
                                      </p:to>
                                    </p:set>
                                  </p:childTnLst>
                                </p:cTn>
                              </p:par>
                              <p:par>
                                <p:cTn id="88" presetID="24" presetClass="entr" presetSubtype="0"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 to="" calcmode="lin" valueType="num">
                                      <p:cBhvr>
                                        <p:cTn id="90" dur="1" fill="hold"/>
                                        <p:tgtEl>
                                          <p:spTgt spid="18"/>
                                        </p:tgtEl>
                                        <p:attrNameLst>
                                          <p:attrName/>
                                        </p:attrNameLst>
                                      </p:cBhvr>
                                    </p:anim>
                                  </p:childTnLst>
                                </p:cTn>
                              </p:par>
                            </p:childTnLst>
                          </p:cTn>
                        </p:par>
                      </p:childTnLst>
                    </p:cTn>
                  </p:par>
                  <p:par>
                    <p:cTn id="91" fill="hold">
                      <p:stCondLst>
                        <p:cond delay="indefinite"/>
                      </p:stCondLst>
                      <p:childTnLst>
                        <p:par>
                          <p:cTn id="92" fill="hold">
                            <p:stCondLst>
                              <p:cond delay="0"/>
                            </p:stCondLst>
                            <p:childTnLst>
                              <p:par>
                                <p:cTn id="93" presetID="24" presetClass="entr" presetSubtype="0" fill="hold" nodeType="clickEffect">
                                  <p:stCondLst>
                                    <p:cond delay="0"/>
                                  </p:stCondLst>
                                  <p:childTnLst>
                                    <p:set>
                                      <p:cBhvr>
                                        <p:cTn id="94" dur="1" fill="hold">
                                          <p:stCondLst>
                                            <p:cond delay="0"/>
                                          </p:stCondLst>
                                        </p:cTn>
                                        <p:tgtEl>
                                          <p:spTgt spid="2"/>
                                        </p:tgtEl>
                                        <p:attrNameLst>
                                          <p:attrName>style.visibility</p:attrName>
                                        </p:attrNameLst>
                                      </p:cBhvr>
                                      <p:to>
                                        <p:strVal val="visible"/>
                                      </p:to>
                                    </p:set>
                                    <p:anim to="" calcmode="lin" valueType="num">
                                      <p:cBhvr>
                                        <p:cTn id="95" dur="1" fill="hold"/>
                                        <p:tgtEl>
                                          <p:spTgt spid="2"/>
                                        </p:tgtEl>
                                        <p:attrNameLst>
                                          <p:attrName/>
                                        </p:attrNameLst>
                                      </p:cBhvr>
                                    </p:anim>
                                  </p:childTnLst>
                                </p:cTn>
                              </p:par>
                            </p:childTnLst>
                          </p:cTn>
                        </p:par>
                      </p:childTnLst>
                    </p:cTn>
                  </p:par>
                  <p:par>
                    <p:cTn id="96" fill="hold">
                      <p:stCondLst>
                        <p:cond delay="indefinite"/>
                      </p:stCondLst>
                      <p:childTnLst>
                        <p:par>
                          <p:cTn id="97" fill="hold">
                            <p:stCondLst>
                              <p:cond delay="0"/>
                            </p:stCondLst>
                            <p:childTnLst>
                              <p:par>
                                <p:cTn id="98" presetID="4" presetClass="exit" presetSubtype="16" fill="hold" grpId="1" nodeType="clickEffect">
                                  <p:stCondLst>
                                    <p:cond delay="0"/>
                                  </p:stCondLst>
                                  <p:childTnLst>
                                    <p:animEffect transition="out" filter="box(in)">
                                      <p:cBhvr>
                                        <p:cTn id="99" dur="500"/>
                                        <p:tgtEl>
                                          <p:spTgt spid="18"/>
                                        </p:tgtEl>
                                      </p:cBhvr>
                                    </p:animEffect>
                                    <p:set>
                                      <p:cBhvr>
                                        <p:cTn id="100" dur="1" fill="hold">
                                          <p:stCondLst>
                                            <p:cond delay="499"/>
                                          </p:stCondLst>
                                        </p:cTn>
                                        <p:tgtEl>
                                          <p:spTgt spid="18"/>
                                        </p:tgtEl>
                                        <p:attrNameLst>
                                          <p:attrName>style.visibility</p:attrName>
                                        </p:attrNameLst>
                                      </p:cBhvr>
                                      <p:to>
                                        <p:strVal val="hidden"/>
                                      </p:to>
                                    </p:set>
                                  </p:childTnLst>
                                </p:cTn>
                              </p:par>
                              <p:par>
                                <p:cTn id="101" presetID="4" presetClass="exit" presetSubtype="16" fill="hold" nodeType="withEffect">
                                  <p:stCondLst>
                                    <p:cond delay="0"/>
                                  </p:stCondLst>
                                  <p:childTnLst>
                                    <p:animEffect transition="out" filter="box(in)">
                                      <p:cBhvr>
                                        <p:cTn id="102" dur="500"/>
                                        <p:tgtEl>
                                          <p:spTgt spid="2"/>
                                        </p:tgtEl>
                                      </p:cBhvr>
                                    </p:animEffect>
                                    <p:set>
                                      <p:cBhvr>
                                        <p:cTn id="103"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P spid="23" grpId="0"/>
      <p:bldP spid="11" grpId="0" animBg="1"/>
      <p:bldP spid="13" grpId="0" animBg="1"/>
      <p:bldP spid="14" grpId="0" animBg="1"/>
      <p:bldP spid="15" grpId="0"/>
      <p:bldP spid="15" grpId="1"/>
      <p:bldP spid="17" grpId="0"/>
      <p:bldP spid="17" grpId="1"/>
      <p:bldP spid="18" grpId="0"/>
      <p:bldP spid="1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2051720" y="4233282"/>
            <a:ext cx="5544616" cy="707886"/>
          </a:xfrm>
          <a:prstGeom prst="rect">
            <a:avLst/>
          </a:prstGeom>
          <a:noFill/>
          <a:ln>
            <a:headEnd/>
            <a:tailEnd/>
          </a:ln>
          <a:effectLst>
            <a:glow rad="1397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r" defTabSz="914400" rtl="1" eaLnBrk="0" fontAlgn="base" latinLnBrk="0" hangingPunct="0">
              <a:lnSpc>
                <a:spcPct val="100000"/>
              </a:lnSpc>
              <a:spcBef>
                <a:spcPct val="0"/>
              </a:spcBef>
              <a:spcAft>
                <a:spcPct val="0"/>
              </a:spcAft>
              <a:buClrTx/>
              <a:buSzTx/>
              <a:buFontTx/>
              <a:buChar char="•"/>
              <a:tabLst/>
            </a:pPr>
            <a:endParaRPr kumimoji="0" lang="ar-SA" sz="4000" b="1" i="0" u="none" strike="noStrike" cap="none" normalizeH="0" baseline="0" dirty="0" smtClean="0">
              <a:ln>
                <a:noFill/>
              </a:ln>
              <a:solidFill>
                <a:schemeClr val="tx2">
                  <a:lumMod val="50000"/>
                </a:schemeClr>
              </a:solidFill>
              <a:effectLst/>
              <a:latin typeface="Arial" pitchFamily="34" charset="0"/>
              <a:cs typeface="Arial" pitchFamily="34" charset="0"/>
            </a:endParaRPr>
          </a:p>
        </p:txBody>
      </p:sp>
      <p:sp>
        <p:nvSpPr>
          <p:cNvPr id="5" name="مستطيل 4"/>
          <p:cNvSpPr/>
          <p:nvPr/>
        </p:nvSpPr>
        <p:spPr>
          <a:xfrm>
            <a:off x="3275856" y="764704"/>
            <a:ext cx="4746812" cy="523220"/>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lvl="0" eaLnBrk="0" fontAlgn="base" hangingPunct="0">
              <a:spcBef>
                <a:spcPct val="0"/>
              </a:spcBef>
              <a:spcAft>
                <a:spcPct val="0"/>
              </a:spcAft>
              <a:buFontTx/>
              <a:buChar char="•"/>
            </a:pPr>
            <a:r>
              <a:rPr lang="ar-SA" sz="2800" dirty="0" smtClean="0">
                <a:solidFill>
                  <a:srgbClr val="C00000"/>
                </a:solidFill>
                <a:effectLst>
                  <a:outerShdw blurRad="38100" dist="38100" dir="2700000" algn="tl">
                    <a:srgbClr val="000000">
                      <a:alpha val="43137"/>
                    </a:srgbClr>
                  </a:outerShdw>
                </a:effectLst>
                <a:latin typeface="Calibri" pitchFamily="34" charset="0"/>
                <a:ea typeface="Calibri" pitchFamily="34" charset="0"/>
                <a:cs typeface="Al-Mujahed Free" pitchFamily="2" charset="-78"/>
              </a:rPr>
              <a:t>أهل الإيمان يتفاضلون فيه فمنهم:</a:t>
            </a:r>
            <a:endParaRPr lang="en-US" sz="1600" dirty="0" smtClean="0">
              <a:solidFill>
                <a:srgbClr val="C00000"/>
              </a:solidFill>
              <a:effectLst>
                <a:outerShdw blurRad="38100" dist="38100" dir="2700000" algn="tl">
                  <a:srgbClr val="000000">
                    <a:alpha val="43137"/>
                  </a:srgbClr>
                </a:outerShdw>
              </a:effectLst>
              <a:latin typeface="Arial" pitchFamily="34" charset="0"/>
              <a:cs typeface="Al-Mujahed Free" pitchFamily="2" charset="-78"/>
            </a:endParaRPr>
          </a:p>
        </p:txBody>
      </p:sp>
      <p:sp>
        <p:nvSpPr>
          <p:cNvPr id="6" name="مستطيل 5"/>
          <p:cNvSpPr/>
          <p:nvPr/>
        </p:nvSpPr>
        <p:spPr>
          <a:xfrm>
            <a:off x="5004048" y="1628800"/>
            <a:ext cx="2771800" cy="1200329"/>
          </a:xfrm>
          <a:prstGeom prst="rect">
            <a:avLst/>
          </a:prstGeom>
          <a:noFill/>
          <a:effectLst>
            <a:glow rad="1016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wrap="square">
            <a:spAutoFit/>
          </a:bodyPr>
          <a:lstStyle/>
          <a:p>
            <a:pPr lvl="0" eaLnBrk="0" fontAlgn="base" hangingPunct="0">
              <a:spcBef>
                <a:spcPct val="0"/>
              </a:spcBef>
              <a:spcAft>
                <a:spcPct val="0"/>
              </a:spcAft>
              <a:buFontTx/>
              <a:buChar char="•"/>
            </a:pPr>
            <a:r>
              <a:rPr lang="ar-SA" sz="2400" dirty="0" smtClean="0">
                <a:latin typeface="Calibri" pitchFamily="34" charset="0"/>
                <a:ea typeface="Calibri" pitchFamily="34" charset="0"/>
                <a:cs typeface="Arial" pitchFamily="34" charset="0"/>
              </a:rPr>
              <a:t>كامل الإيمان</a:t>
            </a:r>
            <a:endParaRPr lang="en-US" sz="1400" dirty="0" smtClean="0">
              <a:latin typeface="Arial" pitchFamily="34" charset="0"/>
              <a:cs typeface="Arial" pitchFamily="34" charset="0"/>
            </a:endParaRPr>
          </a:p>
          <a:p>
            <a:pPr lvl="0" eaLnBrk="0" fontAlgn="base" hangingPunct="0">
              <a:spcBef>
                <a:spcPct val="0"/>
              </a:spcBef>
              <a:spcAft>
                <a:spcPct val="0"/>
              </a:spcAft>
              <a:buFontTx/>
              <a:buChar char="•"/>
            </a:pPr>
            <a:r>
              <a:rPr lang="ar-SA" sz="2400" dirty="0" smtClean="0">
                <a:latin typeface="Calibri" pitchFamily="34" charset="0"/>
                <a:ea typeface="Calibri" pitchFamily="34" charset="0"/>
                <a:cs typeface="Arial" pitchFamily="34" charset="0"/>
              </a:rPr>
              <a:t>ومنهم من هو دون ذلك</a:t>
            </a:r>
            <a:endParaRPr lang="en-US" sz="1400" dirty="0" smtClean="0">
              <a:latin typeface="Arial" pitchFamily="34" charset="0"/>
              <a:cs typeface="Arial" pitchFamily="34" charset="0"/>
            </a:endParaRPr>
          </a:p>
          <a:p>
            <a:pPr lvl="0" eaLnBrk="0" fontAlgn="base" hangingPunct="0">
              <a:spcBef>
                <a:spcPct val="0"/>
              </a:spcBef>
              <a:spcAft>
                <a:spcPct val="0"/>
              </a:spcAft>
              <a:buFontTx/>
              <a:buChar char="•"/>
            </a:pPr>
            <a:r>
              <a:rPr lang="ar-SA" sz="2400" dirty="0" smtClean="0">
                <a:latin typeface="Calibri" pitchFamily="34" charset="0"/>
                <a:ea typeface="Calibri" pitchFamily="34" charset="0"/>
                <a:cs typeface="Arial" pitchFamily="34" charset="0"/>
              </a:rPr>
              <a:t>ومنهم ناقص الإيمان.</a:t>
            </a:r>
            <a:endParaRPr lang="en-US" sz="1400" dirty="0" smtClean="0">
              <a:latin typeface="Arial" pitchFamily="34" charset="0"/>
              <a:cs typeface="Arial" pitchFamily="34" charset="0"/>
            </a:endParaRPr>
          </a:p>
        </p:txBody>
      </p:sp>
      <p:sp>
        <p:nvSpPr>
          <p:cNvPr id="7" name="مستطيل 6"/>
          <p:cNvSpPr/>
          <p:nvPr/>
        </p:nvSpPr>
        <p:spPr>
          <a:xfrm>
            <a:off x="4860032" y="3212976"/>
            <a:ext cx="3252814" cy="523220"/>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lvl="0" eaLnBrk="0" fontAlgn="base" hangingPunct="0">
              <a:spcBef>
                <a:spcPct val="0"/>
              </a:spcBef>
              <a:spcAft>
                <a:spcPct val="0"/>
              </a:spcAft>
              <a:buFontTx/>
              <a:buChar char="•"/>
            </a:pPr>
            <a:r>
              <a:rPr lang="ar-SA" sz="2800" dirty="0" smtClean="0">
                <a:solidFill>
                  <a:srgbClr val="C00000"/>
                </a:solidFill>
                <a:effectLst>
                  <a:outerShdw blurRad="38100" dist="38100" dir="2700000" algn="tl">
                    <a:srgbClr val="000000">
                      <a:alpha val="43137"/>
                    </a:srgbClr>
                  </a:outerShdw>
                </a:effectLst>
                <a:latin typeface="Calibri" pitchFamily="34" charset="0"/>
                <a:ea typeface="Calibri" pitchFamily="34" charset="0"/>
                <a:cs typeface="Al-Mujahed Free" pitchFamily="2" charset="-78"/>
              </a:rPr>
              <a:t>أسباب زيادة الإيمان :-</a:t>
            </a:r>
            <a:endParaRPr lang="en-US" sz="1600" dirty="0" smtClean="0">
              <a:solidFill>
                <a:srgbClr val="C00000"/>
              </a:solidFill>
              <a:effectLst>
                <a:outerShdw blurRad="38100" dist="38100" dir="2700000" algn="tl">
                  <a:srgbClr val="000000">
                    <a:alpha val="43137"/>
                  </a:srgbClr>
                </a:outerShdw>
              </a:effectLst>
              <a:latin typeface="Arial" pitchFamily="34" charset="0"/>
              <a:cs typeface="Al-Mujahed Free" pitchFamily="2" charset="-78"/>
            </a:endParaRPr>
          </a:p>
        </p:txBody>
      </p:sp>
      <p:sp>
        <p:nvSpPr>
          <p:cNvPr id="8" name="مخطط انسيابي: محطة طرفية 7">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9" name="Picture 4" descr="C:\Documents and Settings\نور المعلم\My Documents\My Pictures\exit[1].png">
            <a:hlinkClick r:id="" action="ppaction://hlinkshowjump?jump=endshow"/>
          </p:cNvPr>
          <p:cNvPicPr>
            <a:picLocks noChangeAspect="1" noChangeArrowheads="1"/>
          </p:cNvPicPr>
          <p:nvPr/>
        </p:nvPicPr>
        <p:blipFill>
          <a:blip r:embed="rId4" cstate="print"/>
          <a:srcRect/>
          <a:stretch>
            <a:fillRect/>
          </a:stretch>
        </p:blipFill>
        <p:spPr bwMode="auto">
          <a:xfrm>
            <a:off x="214282" y="5286388"/>
            <a:ext cx="1571612" cy="1571612"/>
          </a:xfrm>
          <a:prstGeom prst="rect">
            <a:avLst/>
          </a:prstGeom>
          <a:noFill/>
        </p:spPr>
      </p:pic>
      <p:pic>
        <p:nvPicPr>
          <p:cNvPr id="10" name="Picture 5" descr="C:\Documents and Settings\نور المعلم\My Documents\My Pictures\Arrow-Left[1].png">
            <a:hlinkClick r:id="" action="ppaction://hlinkshowjump?jump=previousslide"/>
          </p:cNvPr>
          <p:cNvPicPr>
            <a:picLocks noChangeAspect="1" noChangeArrowheads="1"/>
          </p:cNvPicPr>
          <p:nvPr/>
        </p:nvPicPr>
        <p:blipFill>
          <a:blip r:embed="rId5" cstate="print"/>
          <a:srcRect/>
          <a:stretch>
            <a:fillRect/>
          </a:stretch>
        </p:blipFill>
        <p:spPr bwMode="auto">
          <a:xfrm>
            <a:off x="7215206" y="5500702"/>
            <a:ext cx="1811325" cy="1668449"/>
          </a:xfrm>
          <a:prstGeom prst="rect">
            <a:avLst/>
          </a:prstGeom>
          <a:noFill/>
        </p:spPr>
      </p:pic>
      <p:pic>
        <p:nvPicPr>
          <p:cNvPr id="11" name="Picture 9" descr="C:\Documents and Settings\نور المعلم\My Documents\My Pictures\Arrow-right[1].png">
            <a:hlinkClick r:id="" action="ppaction://hlinkshowjump?jump=nextslide"/>
          </p:cNvPr>
          <p:cNvPicPr>
            <a:picLocks noChangeAspect="1" noChangeArrowheads="1"/>
          </p:cNvPicPr>
          <p:nvPr/>
        </p:nvPicPr>
        <p:blipFill>
          <a:blip r:embed="rId6" cstate="print"/>
          <a:srcRect/>
          <a:stretch>
            <a:fillRect/>
          </a:stretch>
        </p:blipFill>
        <p:spPr bwMode="auto">
          <a:xfrm>
            <a:off x="1892304" y="5500702"/>
            <a:ext cx="1893878" cy="1679564"/>
          </a:xfrm>
          <a:prstGeom prst="rect">
            <a:avLst/>
          </a:prstGeom>
          <a:noFill/>
        </p:spPr>
      </p:pic>
      <p:pic>
        <p:nvPicPr>
          <p:cNvPr id="12" name="Picture 11" descr="C:\Documents and Settings\نور المعلم\My Documents\My Pictures\imagesCAPWGURK نسخ.PNG"/>
          <p:cNvPicPr>
            <a:picLocks noChangeAspect="1" noChangeArrowheads="1"/>
          </p:cNvPicPr>
          <p:nvPr/>
        </p:nvPicPr>
        <p:blipFill>
          <a:blip r:embed="rId7" cstate="print"/>
          <a:srcRect/>
          <a:stretch>
            <a:fillRect/>
          </a:stretch>
        </p:blipFill>
        <p:spPr bwMode="auto">
          <a:xfrm flipH="1">
            <a:off x="0" y="3857628"/>
            <a:ext cx="1285852" cy="1541469"/>
          </a:xfrm>
          <a:prstGeom prst="rect">
            <a:avLst/>
          </a:prstGeom>
          <a:noFill/>
        </p:spPr>
      </p:pic>
      <p:pic>
        <p:nvPicPr>
          <p:cNvPr id="13" name="Picture 13" descr="C:\Documents and Settings\نور المعلم\My Documents\My Pictures\10073850710[1] نسخ.PNG"/>
          <p:cNvPicPr>
            <a:picLocks noChangeAspect="1" noChangeArrowheads="1"/>
          </p:cNvPicPr>
          <p:nvPr/>
        </p:nvPicPr>
        <p:blipFill>
          <a:blip r:embed="rId8" cstate="print"/>
          <a:srcRect/>
          <a:stretch>
            <a:fillRect/>
          </a:stretch>
        </p:blipFill>
        <p:spPr bwMode="auto">
          <a:xfrm rot="1609454">
            <a:off x="-71601" y="2290741"/>
            <a:ext cx="1349501" cy="1587690"/>
          </a:xfrm>
          <a:prstGeom prst="rect">
            <a:avLst/>
          </a:prstGeom>
          <a:noFill/>
        </p:spPr>
      </p:pic>
      <p:pic>
        <p:nvPicPr>
          <p:cNvPr id="14" name="Picture 14" descr="C:\Documents and Settings\نور المعلم\My Documents\My Pictures\arch%20010[1] نسخ.PNG"/>
          <p:cNvPicPr>
            <a:picLocks noChangeAspect="1" noChangeArrowheads="1"/>
          </p:cNvPicPr>
          <p:nvPr/>
        </p:nvPicPr>
        <p:blipFill>
          <a:blip r:embed="rId9" cstate="print"/>
          <a:srcRect/>
          <a:stretch>
            <a:fillRect/>
          </a:stretch>
        </p:blipFill>
        <p:spPr bwMode="auto">
          <a:xfrm>
            <a:off x="-500098" y="857232"/>
            <a:ext cx="2266957" cy="1700218"/>
          </a:xfrm>
          <a:prstGeom prst="rect">
            <a:avLst/>
          </a:prstGeom>
          <a:noFill/>
        </p:spPr>
      </p:pic>
      <p:sp>
        <p:nvSpPr>
          <p:cNvPr id="15" name="مربع نص 14"/>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الأولى – الإيمان</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sp>
        <p:nvSpPr>
          <p:cNvPr id="16" name="مستطيل 15"/>
          <p:cNvSpPr/>
          <p:nvPr/>
        </p:nvSpPr>
        <p:spPr>
          <a:xfrm>
            <a:off x="2771800" y="4365104"/>
            <a:ext cx="4108817" cy="461665"/>
          </a:xfrm>
          <a:prstGeom prst="rect">
            <a:avLst/>
          </a:prstGeom>
        </p:spPr>
        <p:txBody>
          <a:bodyPr wrap="none">
            <a:spAutoFit/>
          </a:bodyPr>
          <a:lstStyle/>
          <a:p>
            <a:pPr lvl="0" eaLnBrk="0" fontAlgn="base" hangingPunct="0">
              <a:spcBef>
                <a:spcPct val="0"/>
              </a:spcBef>
              <a:spcAft>
                <a:spcPct val="0"/>
              </a:spcAft>
              <a:buFontTx/>
              <a:buChar char="•"/>
            </a:pPr>
            <a:r>
              <a:rPr lang="ar-SA" sz="2400" b="1" dirty="0" smtClean="0">
                <a:solidFill>
                  <a:schemeClr val="tx2">
                    <a:lumMod val="50000"/>
                  </a:schemeClr>
                </a:solidFill>
                <a:latin typeface="Calibri" pitchFamily="34" charset="0"/>
                <a:ea typeface="Calibri" pitchFamily="34" charset="0"/>
                <a:cs typeface="Arial" pitchFamily="34" charset="0"/>
              </a:rPr>
              <a:t>التعرف على أسماء الله تعالى وصفاته.</a:t>
            </a:r>
            <a:endParaRPr lang="en-US" sz="1400" b="1" dirty="0" smtClean="0">
              <a:solidFill>
                <a:schemeClr val="tx2">
                  <a:lumMod val="50000"/>
                </a:schemeClr>
              </a:solidFill>
              <a:latin typeface="Arial" pitchFamily="34" charset="0"/>
              <a:cs typeface="Arial" pitchFamily="34" charset="0"/>
            </a:endParaRPr>
          </a:p>
        </p:txBody>
      </p:sp>
      <p:sp>
        <p:nvSpPr>
          <p:cNvPr id="17" name="مستطيل 16"/>
          <p:cNvSpPr/>
          <p:nvPr/>
        </p:nvSpPr>
        <p:spPr>
          <a:xfrm>
            <a:off x="3491880" y="4397042"/>
            <a:ext cx="1560042" cy="400110"/>
          </a:xfrm>
          <a:prstGeom prst="rect">
            <a:avLst/>
          </a:prstGeom>
        </p:spPr>
        <p:txBody>
          <a:bodyPr wrap="none">
            <a:spAutoFit/>
          </a:bodyPr>
          <a:lstStyle/>
          <a:p>
            <a:pPr lvl="0" eaLnBrk="0" fontAlgn="base" hangingPunct="0">
              <a:spcBef>
                <a:spcPct val="0"/>
              </a:spcBef>
              <a:spcAft>
                <a:spcPct val="0"/>
              </a:spcAft>
              <a:buFontTx/>
              <a:buChar char="•"/>
            </a:pPr>
            <a:r>
              <a:rPr lang="ar-SA" sz="2000" b="1" dirty="0" smtClean="0">
                <a:solidFill>
                  <a:schemeClr val="tx2">
                    <a:lumMod val="50000"/>
                  </a:schemeClr>
                </a:solidFill>
                <a:latin typeface="Calibri" pitchFamily="34" charset="0"/>
                <a:ea typeface="Calibri" pitchFamily="34" charset="0"/>
                <a:cs typeface="Arial" pitchFamily="34" charset="0"/>
              </a:rPr>
              <a:t>تحقيق التوحيد.</a:t>
            </a:r>
            <a:endParaRPr lang="en-US" sz="1200" b="1" dirty="0" smtClean="0">
              <a:solidFill>
                <a:schemeClr val="tx2">
                  <a:lumMod val="50000"/>
                </a:schemeClr>
              </a:solidFill>
              <a:latin typeface="Arial" pitchFamily="34" charset="0"/>
              <a:cs typeface="Arial" pitchFamily="34" charset="0"/>
            </a:endParaRPr>
          </a:p>
        </p:txBody>
      </p:sp>
      <p:sp>
        <p:nvSpPr>
          <p:cNvPr id="18" name="مستطيل 17"/>
          <p:cNvSpPr/>
          <p:nvPr/>
        </p:nvSpPr>
        <p:spPr>
          <a:xfrm>
            <a:off x="3402698" y="4335487"/>
            <a:ext cx="2831224" cy="461665"/>
          </a:xfrm>
          <a:prstGeom prst="rect">
            <a:avLst/>
          </a:prstGeom>
        </p:spPr>
        <p:txBody>
          <a:bodyPr wrap="none">
            <a:spAutoFit/>
          </a:bodyPr>
          <a:lstStyle/>
          <a:p>
            <a:pPr lvl="0" eaLnBrk="0" fontAlgn="base" hangingPunct="0">
              <a:spcBef>
                <a:spcPct val="0"/>
              </a:spcBef>
              <a:spcAft>
                <a:spcPct val="0"/>
              </a:spcAft>
              <a:buFontTx/>
              <a:buChar char="•"/>
            </a:pPr>
            <a:r>
              <a:rPr lang="ar-SA" sz="2400" b="1" dirty="0" smtClean="0">
                <a:solidFill>
                  <a:schemeClr val="tx2">
                    <a:lumMod val="50000"/>
                  </a:schemeClr>
                </a:solidFill>
                <a:latin typeface="Calibri" pitchFamily="34" charset="0"/>
                <a:ea typeface="Calibri" pitchFamily="34" charset="0"/>
                <a:cs typeface="Arial" pitchFamily="34" charset="0"/>
              </a:rPr>
              <a:t>أداء الفرائض والواجبات.</a:t>
            </a:r>
            <a:endParaRPr lang="en-US" sz="1400" b="1" dirty="0" smtClean="0">
              <a:solidFill>
                <a:schemeClr val="tx2">
                  <a:lumMod val="50000"/>
                </a:schemeClr>
              </a:solidFill>
              <a:latin typeface="Arial" pitchFamily="34" charset="0"/>
              <a:cs typeface="Arial" pitchFamily="34" charset="0"/>
            </a:endParaRPr>
          </a:p>
        </p:txBody>
      </p:sp>
      <p:sp>
        <p:nvSpPr>
          <p:cNvPr id="19" name="مستطيل 18"/>
          <p:cNvSpPr/>
          <p:nvPr/>
        </p:nvSpPr>
        <p:spPr>
          <a:xfrm>
            <a:off x="2915816" y="4365104"/>
            <a:ext cx="3448380" cy="461665"/>
          </a:xfrm>
          <a:prstGeom prst="rect">
            <a:avLst/>
          </a:prstGeom>
        </p:spPr>
        <p:txBody>
          <a:bodyPr wrap="none">
            <a:spAutoFit/>
          </a:bodyPr>
          <a:lstStyle/>
          <a:p>
            <a:pPr lvl="0" eaLnBrk="0" fontAlgn="base" hangingPunct="0">
              <a:spcBef>
                <a:spcPct val="0"/>
              </a:spcBef>
              <a:spcAft>
                <a:spcPct val="0"/>
              </a:spcAft>
              <a:buFontTx/>
              <a:buChar char="•"/>
            </a:pPr>
            <a:r>
              <a:rPr lang="ar-SA" sz="2400" b="1" dirty="0" smtClean="0">
                <a:solidFill>
                  <a:schemeClr val="tx2">
                    <a:lumMod val="50000"/>
                  </a:schemeClr>
                </a:solidFill>
                <a:latin typeface="Calibri" pitchFamily="34" charset="0"/>
                <a:ea typeface="Calibri" pitchFamily="34" charset="0"/>
                <a:cs typeface="Arial" pitchFamily="34" charset="0"/>
              </a:rPr>
              <a:t>الإكثار من النوافل </a:t>
            </a:r>
            <a:r>
              <a:rPr lang="ar-SA" sz="2400" b="1" dirty="0" err="1" smtClean="0">
                <a:solidFill>
                  <a:schemeClr val="tx2">
                    <a:lumMod val="50000"/>
                  </a:schemeClr>
                </a:solidFill>
                <a:latin typeface="Calibri" pitchFamily="34" charset="0"/>
                <a:ea typeface="Calibri" pitchFamily="34" charset="0"/>
                <a:cs typeface="Arial" pitchFamily="34" charset="0"/>
              </a:rPr>
              <a:t>والمستحبات</a:t>
            </a:r>
            <a:r>
              <a:rPr lang="ar-SA" sz="2400" b="1" dirty="0" smtClean="0">
                <a:solidFill>
                  <a:schemeClr val="tx2">
                    <a:lumMod val="50000"/>
                  </a:schemeClr>
                </a:solidFill>
                <a:latin typeface="Calibri" pitchFamily="34" charset="0"/>
                <a:ea typeface="Calibri" pitchFamily="34" charset="0"/>
                <a:cs typeface="Arial" pitchFamily="34" charset="0"/>
              </a:rPr>
              <a:t>.</a:t>
            </a:r>
            <a:endParaRPr lang="en-US" sz="1400" b="1" dirty="0" smtClean="0">
              <a:solidFill>
                <a:schemeClr val="tx2">
                  <a:lumMod val="50000"/>
                </a:schemeClr>
              </a:solidFill>
              <a:latin typeface="Arial" pitchFamily="34" charset="0"/>
              <a:cs typeface="Arial" pitchFamily="34" charset="0"/>
            </a:endParaRPr>
          </a:p>
        </p:txBody>
      </p:sp>
      <p:sp>
        <p:nvSpPr>
          <p:cNvPr id="20" name="مستطيل 19"/>
          <p:cNvSpPr/>
          <p:nvPr/>
        </p:nvSpPr>
        <p:spPr>
          <a:xfrm>
            <a:off x="2051720" y="4335487"/>
            <a:ext cx="5466561" cy="461665"/>
          </a:xfrm>
          <a:prstGeom prst="rect">
            <a:avLst/>
          </a:prstGeom>
        </p:spPr>
        <p:txBody>
          <a:bodyPr wrap="none">
            <a:spAutoFit/>
          </a:bodyPr>
          <a:lstStyle/>
          <a:p>
            <a:pPr lvl="0" eaLnBrk="0" fontAlgn="base" hangingPunct="0">
              <a:spcBef>
                <a:spcPct val="0"/>
              </a:spcBef>
              <a:spcAft>
                <a:spcPct val="0"/>
              </a:spcAft>
              <a:buFontTx/>
              <a:buChar char="•"/>
            </a:pPr>
            <a:r>
              <a:rPr lang="ar-SA" sz="2400" b="1" dirty="0" smtClean="0">
                <a:solidFill>
                  <a:schemeClr val="tx2">
                    <a:lumMod val="50000"/>
                  </a:schemeClr>
                </a:solidFill>
                <a:latin typeface="Calibri" pitchFamily="34" charset="0"/>
                <a:ea typeface="Calibri" pitchFamily="34" charset="0"/>
                <a:cs typeface="Arial" pitchFamily="34" charset="0"/>
              </a:rPr>
              <a:t>مجالسة الصالحين وحضور مجالس العلم وأهل الذكر</a:t>
            </a:r>
            <a:endParaRPr lang="en-US" sz="1400" b="1" dirty="0" smtClean="0">
              <a:solidFill>
                <a:schemeClr val="tx2">
                  <a:lumMod val="50000"/>
                </a:schemeClr>
              </a:solidFill>
              <a:latin typeface="Arial" pitchFamily="34" charset="0"/>
              <a:cs typeface="Arial" pitchFamily="34" charset="0"/>
            </a:endParaRPr>
          </a:p>
        </p:txBody>
      </p:sp>
      <p:sp>
        <p:nvSpPr>
          <p:cNvPr id="21" name="مستطيل 20"/>
          <p:cNvSpPr/>
          <p:nvPr/>
        </p:nvSpPr>
        <p:spPr>
          <a:xfrm>
            <a:off x="3779912" y="4293096"/>
            <a:ext cx="2124299" cy="461665"/>
          </a:xfrm>
          <a:prstGeom prst="rect">
            <a:avLst/>
          </a:prstGeom>
        </p:spPr>
        <p:txBody>
          <a:bodyPr wrap="none">
            <a:spAutoFit/>
          </a:bodyPr>
          <a:lstStyle/>
          <a:p>
            <a:pPr lvl="0" eaLnBrk="0" fontAlgn="base" hangingPunct="0">
              <a:spcBef>
                <a:spcPct val="0"/>
              </a:spcBef>
              <a:spcAft>
                <a:spcPct val="0"/>
              </a:spcAft>
              <a:buFontTx/>
              <a:buChar char="•"/>
            </a:pPr>
            <a:r>
              <a:rPr lang="ar-SA" sz="2400" b="1" dirty="0" smtClean="0">
                <a:solidFill>
                  <a:schemeClr val="tx2">
                    <a:lumMod val="50000"/>
                  </a:schemeClr>
                </a:solidFill>
                <a:latin typeface="Calibri" pitchFamily="34" charset="0"/>
                <a:ea typeface="Calibri" pitchFamily="34" charset="0"/>
                <a:cs typeface="Arial" pitchFamily="34" charset="0"/>
              </a:rPr>
              <a:t>الاستغفار والتوبة.</a:t>
            </a:r>
            <a:endParaRPr lang="ar-SA" sz="4000" b="1" dirty="0" smtClean="0">
              <a:solidFill>
                <a:schemeClr val="tx2">
                  <a:lumMod val="50000"/>
                </a:schemeClr>
              </a:solidFill>
              <a:latin typeface="Arial" pitchFamily="34" charset="0"/>
              <a:cs typeface="Arial" pitchFamily="34" charset="0"/>
            </a:endParaRPr>
          </a:p>
        </p:txBody>
      </p:sp>
      <p:pic>
        <p:nvPicPr>
          <p:cNvPr id="1026" name="Picture 2"/>
          <p:cNvPicPr>
            <a:picLocks noChangeAspect="1" noChangeArrowheads="1"/>
          </p:cNvPicPr>
          <p:nvPr/>
        </p:nvPicPr>
        <p:blipFill>
          <a:blip r:embed="rId10" cstate="print"/>
          <a:srcRect/>
          <a:stretch>
            <a:fillRect/>
          </a:stretch>
        </p:blipFill>
        <p:spPr bwMode="auto">
          <a:xfrm>
            <a:off x="1691680" y="1484784"/>
            <a:ext cx="3080342" cy="2376264"/>
          </a:xfrm>
          <a:prstGeom prst="rect">
            <a:avLst/>
          </a:prstGeom>
          <a:ln>
            <a:noFill/>
          </a:ln>
          <a:effectLst>
            <a:softEdge rad="112500"/>
          </a:effectLst>
        </p:spPr>
      </p:pic>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to="" calcmode="lin" valueType="num">
                                      <p:cBhvr>
                                        <p:cTn id="7" dur="1" fill="hold"/>
                                        <p:tgtEl>
                                          <p:spTgt spid="8"/>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to="" calcmode="lin" valueType="num">
                                      <p:cBhvr>
                                        <p:cTn id="10" dur="1" fill="hold"/>
                                        <p:tgtEl>
                                          <p:spTgt spid="9"/>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to="" calcmode="lin" valueType="num">
                                      <p:cBhvr>
                                        <p:cTn id="13" dur="1" fill="hold"/>
                                        <p:tgtEl>
                                          <p:spTgt spid="10"/>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to="" calcmode="lin" valueType="num">
                                      <p:cBhvr>
                                        <p:cTn id="16" dur="1" fill="hold"/>
                                        <p:tgtEl>
                                          <p:spTgt spid="11"/>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to="" calcmode="lin" valueType="num">
                                      <p:cBhvr>
                                        <p:cTn id="19" dur="1" fill="hold"/>
                                        <p:tgtEl>
                                          <p:spTgt spid="12"/>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to="" calcmode="lin" valueType="num">
                                      <p:cBhvr>
                                        <p:cTn id="22" dur="1" fill="hold"/>
                                        <p:tgtEl>
                                          <p:spTgt spid="13"/>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to="" calcmode="lin" valueType="num">
                                      <p:cBhvr>
                                        <p:cTn id="25" dur="1" fill="hold"/>
                                        <p:tgtEl>
                                          <p:spTgt spid="14"/>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to="" calcmode="lin" valueType="num">
                                      <p:cBhvr>
                                        <p:cTn id="28" dur="1" fill="hold"/>
                                        <p:tgtEl>
                                          <p:spTgt spid="15"/>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to="" calcmode="lin" valueType="num">
                                      <p:cBhvr>
                                        <p:cTn id="33" dur="1" fill="hold"/>
                                        <p:tgtEl>
                                          <p:spTgt spid="5"/>
                                        </p:tgtEl>
                                        <p:attrNameLst>
                                          <p:attrName/>
                                        </p:attrNameLst>
                                      </p:cBhvr>
                                    </p:anim>
                                  </p:childTnLst>
                                  <p:subTnLst>
                                    <p:audio>
                                      <p:cMediaNode>
                                        <p:cTn display="0" masterRel="sameClick">
                                          <p:stCondLst>
                                            <p:cond evt="begin" delay="0">
                                              <p:tn val="31"/>
                                            </p:cond>
                                          </p:stCondLst>
                                          <p:endCondLst>
                                            <p:cond evt="onStopAudio" delay="0">
                                              <p:tgtEl>
                                                <p:sldTgt/>
                                              </p:tgtEl>
                                            </p:cond>
                                          </p:endCondLst>
                                        </p:cTn>
                                        <p:tgtEl>
                                          <p:sndTgt r:embed="rId3" name="whoosh.wav"/>
                                        </p:tgtEl>
                                      </p:cMediaNode>
                                    </p:audio>
                                  </p:sub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 to="" calcmode="lin" valueType="num">
                                      <p:cBhvr>
                                        <p:cTn id="38" dur="1" fill="hold"/>
                                        <p:tgtEl>
                                          <p:spTgt spid="6"/>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nodeType="clickEffect">
                                  <p:stCondLst>
                                    <p:cond delay="0"/>
                                  </p:stCondLst>
                                  <p:childTnLst>
                                    <p:set>
                                      <p:cBhvr>
                                        <p:cTn id="42" dur="1" fill="hold">
                                          <p:stCondLst>
                                            <p:cond delay="0"/>
                                          </p:stCondLst>
                                        </p:cTn>
                                        <p:tgtEl>
                                          <p:spTgt spid="1026"/>
                                        </p:tgtEl>
                                        <p:attrNameLst>
                                          <p:attrName>style.visibility</p:attrName>
                                        </p:attrNameLst>
                                      </p:cBhvr>
                                      <p:to>
                                        <p:strVal val="visible"/>
                                      </p:to>
                                    </p:set>
                                    <p:anim to="" calcmode="lin" valueType="num">
                                      <p:cBhvr>
                                        <p:cTn id="43" dur="1" fill="hold"/>
                                        <p:tgtEl>
                                          <p:spTgt spid="1026"/>
                                        </p:tgtEl>
                                        <p:attrNameLst>
                                          <p:attrName/>
                                        </p:attrNameLst>
                                      </p:cBhvr>
                                    </p:anim>
                                  </p:childTnLst>
                                </p:cTn>
                              </p:par>
                            </p:childTnLst>
                          </p:cTn>
                        </p:par>
                      </p:childTnLst>
                    </p:cTn>
                  </p:par>
                  <p:par>
                    <p:cTn id="44" fill="hold">
                      <p:stCondLst>
                        <p:cond delay="indefinite"/>
                      </p:stCondLst>
                      <p:childTnLst>
                        <p:par>
                          <p:cTn id="45" fill="hold">
                            <p:stCondLst>
                              <p:cond delay="0"/>
                            </p:stCondLst>
                            <p:childTnLst>
                              <p:par>
                                <p:cTn id="46" presetID="24" presetClass="entr" presetSubtype="0"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 to="" calcmode="lin" valueType="num">
                                      <p:cBhvr>
                                        <p:cTn id="48" dur="1" fill="hold"/>
                                        <p:tgtEl>
                                          <p:spTgt spid="7"/>
                                        </p:tgtEl>
                                        <p:attrNameLst>
                                          <p:attrName/>
                                        </p:attrNameLst>
                                      </p:cBhvr>
                                    </p:anim>
                                  </p:childTnLst>
                                </p:cTn>
                              </p:par>
                            </p:childTnLst>
                          </p:cTn>
                        </p:par>
                      </p:childTnLst>
                    </p:cTn>
                  </p:par>
                  <p:par>
                    <p:cTn id="49" fill="hold">
                      <p:stCondLst>
                        <p:cond delay="indefinite"/>
                      </p:stCondLst>
                      <p:childTnLst>
                        <p:par>
                          <p:cTn id="50" fill="hold">
                            <p:stCondLst>
                              <p:cond delay="0"/>
                            </p:stCondLst>
                            <p:childTnLst>
                              <p:par>
                                <p:cTn id="51" presetID="24" presetClass="entr" presetSubtype="0" fill="hold" grpId="0" nodeType="clickEffect">
                                  <p:stCondLst>
                                    <p:cond delay="0"/>
                                  </p:stCondLst>
                                  <p:childTnLst>
                                    <p:set>
                                      <p:cBhvr>
                                        <p:cTn id="52" dur="1" fill="hold">
                                          <p:stCondLst>
                                            <p:cond delay="0"/>
                                          </p:stCondLst>
                                        </p:cTn>
                                        <p:tgtEl>
                                          <p:spTgt spid="4"/>
                                        </p:tgtEl>
                                        <p:attrNameLst>
                                          <p:attrName>style.visibility</p:attrName>
                                        </p:attrNameLst>
                                      </p:cBhvr>
                                      <p:to>
                                        <p:strVal val="visible"/>
                                      </p:to>
                                    </p:set>
                                    <p:anim to="" calcmode="lin" valueType="num">
                                      <p:cBhvr>
                                        <p:cTn id="53" dur="1" fill="hold"/>
                                        <p:tgtEl>
                                          <p:spTgt spid="4"/>
                                        </p:tgtEl>
                                        <p:attrNameLst>
                                          <p:attrName/>
                                        </p:attrNameLst>
                                      </p:cBhvr>
                                    </p:anim>
                                  </p:childTnLst>
                                </p:cTn>
                              </p:par>
                              <p:par>
                                <p:cTn id="54" presetID="24"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to="" calcmode="lin" valueType="num">
                                      <p:cBhvr>
                                        <p:cTn id="56" dur="1" fill="hold"/>
                                        <p:tgtEl>
                                          <p:spTgt spid="16"/>
                                        </p:tgtEl>
                                        <p:attrNameLst>
                                          <p:attrName/>
                                        </p:attrNameLst>
                                      </p:cBhvr>
                                    </p:anim>
                                  </p:childTnLst>
                                </p:cTn>
                              </p:par>
                            </p:childTnLst>
                          </p:cTn>
                        </p:par>
                      </p:childTnLst>
                    </p:cTn>
                  </p:par>
                  <p:par>
                    <p:cTn id="57" fill="hold">
                      <p:stCondLst>
                        <p:cond delay="indefinite"/>
                      </p:stCondLst>
                      <p:childTnLst>
                        <p:par>
                          <p:cTn id="58" fill="hold">
                            <p:stCondLst>
                              <p:cond delay="0"/>
                            </p:stCondLst>
                            <p:childTnLst>
                              <p:par>
                                <p:cTn id="59" presetID="4" presetClass="exit" presetSubtype="16" fill="hold" grpId="1" nodeType="clickEffect">
                                  <p:stCondLst>
                                    <p:cond delay="0"/>
                                  </p:stCondLst>
                                  <p:childTnLst>
                                    <p:animEffect transition="out" filter="box(in)">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par>
                                <p:cTn id="62" presetID="24"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to="" calcmode="lin" valueType="num">
                                      <p:cBhvr>
                                        <p:cTn id="64" dur="1" fill="hold"/>
                                        <p:tgtEl>
                                          <p:spTgt spid="17"/>
                                        </p:tgtEl>
                                        <p:attrNameLst>
                                          <p:attrName/>
                                        </p:attrNameLst>
                                      </p:cBhvr>
                                    </p:anim>
                                  </p:childTnLst>
                                </p:cTn>
                              </p:par>
                            </p:childTnLst>
                          </p:cTn>
                        </p:par>
                      </p:childTnLst>
                    </p:cTn>
                  </p:par>
                  <p:par>
                    <p:cTn id="65" fill="hold">
                      <p:stCondLst>
                        <p:cond delay="indefinite"/>
                      </p:stCondLst>
                      <p:childTnLst>
                        <p:par>
                          <p:cTn id="66" fill="hold">
                            <p:stCondLst>
                              <p:cond delay="0"/>
                            </p:stCondLst>
                            <p:childTnLst>
                              <p:par>
                                <p:cTn id="67" presetID="4" presetClass="exit" presetSubtype="16" fill="hold" grpId="1" nodeType="clickEffect">
                                  <p:stCondLst>
                                    <p:cond delay="0"/>
                                  </p:stCondLst>
                                  <p:childTnLst>
                                    <p:animEffect transition="out" filter="box(in)">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par>
                                <p:cTn id="70" presetID="24" presetClass="entr" presetSubtype="0"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 to="" calcmode="lin" valueType="num">
                                      <p:cBhvr>
                                        <p:cTn id="72" dur="1" fill="hold"/>
                                        <p:tgtEl>
                                          <p:spTgt spid="18"/>
                                        </p:tgtEl>
                                        <p:attrNameLst>
                                          <p:attrName/>
                                        </p:attrNameLst>
                                      </p:cBhvr>
                                    </p:anim>
                                  </p:childTnLst>
                                </p:cTn>
                              </p:par>
                            </p:childTnLst>
                          </p:cTn>
                        </p:par>
                      </p:childTnLst>
                    </p:cTn>
                  </p:par>
                  <p:par>
                    <p:cTn id="73" fill="hold">
                      <p:stCondLst>
                        <p:cond delay="indefinite"/>
                      </p:stCondLst>
                      <p:childTnLst>
                        <p:par>
                          <p:cTn id="74" fill="hold">
                            <p:stCondLst>
                              <p:cond delay="0"/>
                            </p:stCondLst>
                            <p:childTnLst>
                              <p:par>
                                <p:cTn id="75" presetID="4" presetClass="exit" presetSubtype="16" fill="hold" grpId="1" nodeType="clickEffect">
                                  <p:stCondLst>
                                    <p:cond delay="0"/>
                                  </p:stCondLst>
                                  <p:childTnLst>
                                    <p:animEffect transition="out" filter="box(in)">
                                      <p:cBhvr>
                                        <p:cTn id="76" dur="500"/>
                                        <p:tgtEl>
                                          <p:spTgt spid="18"/>
                                        </p:tgtEl>
                                      </p:cBhvr>
                                    </p:animEffect>
                                    <p:set>
                                      <p:cBhvr>
                                        <p:cTn id="77" dur="1" fill="hold">
                                          <p:stCondLst>
                                            <p:cond delay="499"/>
                                          </p:stCondLst>
                                        </p:cTn>
                                        <p:tgtEl>
                                          <p:spTgt spid="18"/>
                                        </p:tgtEl>
                                        <p:attrNameLst>
                                          <p:attrName>style.visibility</p:attrName>
                                        </p:attrNameLst>
                                      </p:cBhvr>
                                      <p:to>
                                        <p:strVal val="hidden"/>
                                      </p:to>
                                    </p:set>
                                  </p:childTnLst>
                                </p:cTn>
                              </p:par>
                              <p:par>
                                <p:cTn id="78" presetID="24" presetClass="entr" presetSubtype="0" fill="hold" grpId="0" nodeType="withEffect">
                                  <p:stCondLst>
                                    <p:cond delay="0"/>
                                  </p:stCondLst>
                                  <p:childTnLst>
                                    <p:set>
                                      <p:cBhvr>
                                        <p:cTn id="79" dur="1" fill="hold">
                                          <p:stCondLst>
                                            <p:cond delay="0"/>
                                          </p:stCondLst>
                                        </p:cTn>
                                        <p:tgtEl>
                                          <p:spTgt spid="19"/>
                                        </p:tgtEl>
                                        <p:attrNameLst>
                                          <p:attrName>style.visibility</p:attrName>
                                        </p:attrNameLst>
                                      </p:cBhvr>
                                      <p:to>
                                        <p:strVal val="visible"/>
                                      </p:to>
                                    </p:set>
                                    <p:anim to="" calcmode="lin" valueType="num">
                                      <p:cBhvr>
                                        <p:cTn id="80" dur="1" fill="hold"/>
                                        <p:tgtEl>
                                          <p:spTgt spid="19"/>
                                        </p:tgtEl>
                                        <p:attrNameLst>
                                          <p:attrName/>
                                        </p:attrNameLst>
                                      </p:cBhvr>
                                    </p:anim>
                                  </p:childTnLst>
                                </p:cTn>
                              </p:par>
                            </p:childTnLst>
                          </p:cTn>
                        </p:par>
                      </p:childTnLst>
                    </p:cTn>
                  </p:par>
                  <p:par>
                    <p:cTn id="81" fill="hold">
                      <p:stCondLst>
                        <p:cond delay="indefinite"/>
                      </p:stCondLst>
                      <p:childTnLst>
                        <p:par>
                          <p:cTn id="82" fill="hold">
                            <p:stCondLst>
                              <p:cond delay="0"/>
                            </p:stCondLst>
                            <p:childTnLst>
                              <p:par>
                                <p:cTn id="83" presetID="4" presetClass="exit" presetSubtype="16" fill="hold" grpId="1" nodeType="clickEffect">
                                  <p:stCondLst>
                                    <p:cond delay="0"/>
                                  </p:stCondLst>
                                  <p:childTnLst>
                                    <p:animEffect transition="out" filter="box(in)">
                                      <p:cBhvr>
                                        <p:cTn id="84" dur="500"/>
                                        <p:tgtEl>
                                          <p:spTgt spid="19"/>
                                        </p:tgtEl>
                                      </p:cBhvr>
                                    </p:animEffect>
                                    <p:set>
                                      <p:cBhvr>
                                        <p:cTn id="85" dur="1" fill="hold">
                                          <p:stCondLst>
                                            <p:cond delay="499"/>
                                          </p:stCondLst>
                                        </p:cTn>
                                        <p:tgtEl>
                                          <p:spTgt spid="19"/>
                                        </p:tgtEl>
                                        <p:attrNameLst>
                                          <p:attrName>style.visibility</p:attrName>
                                        </p:attrNameLst>
                                      </p:cBhvr>
                                      <p:to>
                                        <p:strVal val="hidden"/>
                                      </p:to>
                                    </p:set>
                                  </p:childTnLst>
                                </p:cTn>
                              </p:par>
                              <p:par>
                                <p:cTn id="86" presetID="24" presetClass="entr" presetSubtype="0" fill="hold" grpId="0" nodeType="withEffect">
                                  <p:stCondLst>
                                    <p:cond delay="0"/>
                                  </p:stCondLst>
                                  <p:childTnLst>
                                    <p:set>
                                      <p:cBhvr>
                                        <p:cTn id="87" dur="1" fill="hold">
                                          <p:stCondLst>
                                            <p:cond delay="0"/>
                                          </p:stCondLst>
                                        </p:cTn>
                                        <p:tgtEl>
                                          <p:spTgt spid="20"/>
                                        </p:tgtEl>
                                        <p:attrNameLst>
                                          <p:attrName>style.visibility</p:attrName>
                                        </p:attrNameLst>
                                      </p:cBhvr>
                                      <p:to>
                                        <p:strVal val="visible"/>
                                      </p:to>
                                    </p:set>
                                    <p:anim to="" calcmode="lin" valueType="num">
                                      <p:cBhvr>
                                        <p:cTn id="88" dur="1" fill="hold"/>
                                        <p:tgtEl>
                                          <p:spTgt spid="20"/>
                                        </p:tgtEl>
                                        <p:attrNameLst>
                                          <p:attrName/>
                                        </p:attrNameLst>
                                      </p:cBhvr>
                                    </p:anim>
                                  </p:childTnLst>
                                </p:cTn>
                              </p:par>
                            </p:childTnLst>
                          </p:cTn>
                        </p:par>
                      </p:childTnLst>
                    </p:cTn>
                  </p:par>
                  <p:par>
                    <p:cTn id="89" fill="hold">
                      <p:stCondLst>
                        <p:cond delay="indefinite"/>
                      </p:stCondLst>
                      <p:childTnLst>
                        <p:par>
                          <p:cTn id="90" fill="hold">
                            <p:stCondLst>
                              <p:cond delay="0"/>
                            </p:stCondLst>
                            <p:childTnLst>
                              <p:par>
                                <p:cTn id="91" presetID="4" presetClass="exit" presetSubtype="16" fill="hold" grpId="1" nodeType="clickEffect">
                                  <p:stCondLst>
                                    <p:cond delay="0"/>
                                  </p:stCondLst>
                                  <p:childTnLst>
                                    <p:animEffect transition="out" filter="box(in)">
                                      <p:cBhvr>
                                        <p:cTn id="92" dur="500"/>
                                        <p:tgtEl>
                                          <p:spTgt spid="20"/>
                                        </p:tgtEl>
                                      </p:cBhvr>
                                    </p:animEffect>
                                    <p:set>
                                      <p:cBhvr>
                                        <p:cTn id="93" dur="1" fill="hold">
                                          <p:stCondLst>
                                            <p:cond delay="499"/>
                                          </p:stCondLst>
                                        </p:cTn>
                                        <p:tgtEl>
                                          <p:spTgt spid="20"/>
                                        </p:tgtEl>
                                        <p:attrNameLst>
                                          <p:attrName>style.visibility</p:attrName>
                                        </p:attrNameLst>
                                      </p:cBhvr>
                                      <p:to>
                                        <p:strVal val="hidden"/>
                                      </p:to>
                                    </p:set>
                                  </p:childTnLst>
                                </p:cTn>
                              </p:par>
                              <p:par>
                                <p:cTn id="94" presetID="24" presetClass="entr" presetSubtype="0" fill="hold" grpId="0" nodeType="withEffect">
                                  <p:stCondLst>
                                    <p:cond delay="0"/>
                                  </p:stCondLst>
                                  <p:childTnLst>
                                    <p:set>
                                      <p:cBhvr>
                                        <p:cTn id="95" dur="1" fill="hold">
                                          <p:stCondLst>
                                            <p:cond delay="0"/>
                                          </p:stCondLst>
                                        </p:cTn>
                                        <p:tgtEl>
                                          <p:spTgt spid="21"/>
                                        </p:tgtEl>
                                        <p:attrNameLst>
                                          <p:attrName>style.visibility</p:attrName>
                                        </p:attrNameLst>
                                      </p:cBhvr>
                                      <p:to>
                                        <p:strVal val="visible"/>
                                      </p:to>
                                    </p:set>
                                    <p:anim to="" calcmode="lin" valueType="num">
                                      <p:cBhvr>
                                        <p:cTn id="96" dur="1" fill="hold"/>
                                        <p:tgtEl>
                                          <p:spTgt spid="21"/>
                                        </p:tgtEl>
                                        <p:attrNameLst>
                                          <p:attrName/>
                                        </p:attrNameLst>
                                      </p:cBhvr>
                                    </p:anim>
                                  </p:childTnLst>
                                </p:cTn>
                              </p:par>
                            </p:childTnLst>
                          </p:cTn>
                        </p:par>
                      </p:childTnLst>
                    </p:cTn>
                  </p:par>
                  <p:par>
                    <p:cTn id="97" fill="hold">
                      <p:stCondLst>
                        <p:cond delay="indefinite"/>
                      </p:stCondLst>
                      <p:childTnLst>
                        <p:par>
                          <p:cTn id="98" fill="hold">
                            <p:stCondLst>
                              <p:cond delay="0"/>
                            </p:stCondLst>
                            <p:childTnLst>
                              <p:par>
                                <p:cTn id="99" presetID="4" presetClass="exit" presetSubtype="16" fill="hold" grpId="1" nodeType="clickEffect">
                                  <p:stCondLst>
                                    <p:cond delay="0"/>
                                  </p:stCondLst>
                                  <p:childTnLst>
                                    <p:animEffect transition="out" filter="box(in)">
                                      <p:cBhvr>
                                        <p:cTn id="100" dur="500"/>
                                        <p:tgtEl>
                                          <p:spTgt spid="21"/>
                                        </p:tgtEl>
                                      </p:cBhvr>
                                    </p:animEffect>
                                    <p:set>
                                      <p:cBhvr>
                                        <p:cTn id="101"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5" grpId="0"/>
      <p:bldP spid="16" grpId="0"/>
      <p:bldP spid="16" grpId="1"/>
      <p:bldP spid="17" grpId="0"/>
      <p:bldP spid="17" grpId="1"/>
      <p:bldP spid="18" grpId="0"/>
      <p:bldP spid="18" grpId="1"/>
      <p:bldP spid="19" grpId="0"/>
      <p:bldP spid="19" grpId="1"/>
      <p:bldP spid="20" grpId="0"/>
      <p:bldP spid="20" grpId="1"/>
      <p:bldP spid="21" grpId="0"/>
      <p:bldP spid="2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مخطط انسيابي: محطة طرفية 23"/>
          <p:cNvSpPr/>
          <p:nvPr/>
        </p:nvSpPr>
        <p:spPr>
          <a:xfrm>
            <a:off x="3347864" y="3789040"/>
            <a:ext cx="4680520" cy="1656184"/>
          </a:xfrm>
          <a:prstGeom prst="flowChartTerminator">
            <a:avLst/>
          </a:prstGeom>
        </p:spPr>
        <p:style>
          <a:lnRef idx="1">
            <a:schemeClr val="accent3"/>
          </a:lnRef>
          <a:fillRef idx="2">
            <a:schemeClr val="accent3"/>
          </a:fillRef>
          <a:effectRef idx="1">
            <a:schemeClr val="accent3"/>
          </a:effectRef>
          <a:fontRef idx="minor">
            <a:schemeClr val="dk1"/>
          </a:fontRef>
        </p:style>
        <p:txBody>
          <a:bodyPr rtlCol="1" anchor="b"/>
          <a:lstStyle/>
          <a:p>
            <a:pPr algn="ctr"/>
            <a:r>
              <a:rPr lang="ar-SA" sz="2800" b="1" dirty="0" smtClean="0"/>
              <a:t>الاستلام لله بالتوحيد </a:t>
            </a:r>
            <a:r>
              <a:rPr lang="ar-SA" sz="2800" b="1" dirty="0" err="1" smtClean="0"/>
              <a:t>والإنقياد</a:t>
            </a:r>
            <a:r>
              <a:rPr lang="ar-SA" sz="2800" b="1" dirty="0" smtClean="0"/>
              <a:t> له بالطاعة والبراءة من الشرك وأهله</a:t>
            </a:r>
            <a:endParaRPr lang="ar-SA" sz="2800" b="1" dirty="0"/>
          </a:p>
        </p:txBody>
      </p:sp>
      <p:sp>
        <p:nvSpPr>
          <p:cNvPr id="4" name="مخطط انسيابي: محطة طرفية 3">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5" name="Picture 4" descr="C:\Documents and Settings\نور المعلم\My Documents\My Pictures\exit[1].png">
            <a:hlinkClick r:id="" action="ppaction://hlinkshowjump?jump=endshow"/>
          </p:cNvPr>
          <p:cNvPicPr>
            <a:picLocks noChangeAspect="1" noChangeArrowheads="1"/>
          </p:cNvPicPr>
          <p:nvPr/>
        </p:nvPicPr>
        <p:blipFill>
          <a:blip r:embed="rId4" cstate="print"/>
          <a:srcRect/>
          <a:stretch>
            <a:fillRect/>
          </a:stretch>
        </p:blipFill>
        <p:spPr bwMode="auto">
          <a:xfrm>
            <a:off x="214282" y="5286388"/>
            <a:ext cx="1571612" cy="1571612"/>
          </a:xfrm>
          <a:prstGeom prst="rect">
            <a:avLst/>
          </a:prstGeom>
          <a:noFill/>
        </p:spPr>
      </p:pic>
      <p:pic>
        <p:nvPicPr>
          <p:cNvPr id="6" name="Picture 5" descr="C:\Documents and Settings\نور المعلم\My Documents\My Pictures\Arrow-Left[1].png">
            <a:hlinkClick r:id="" action="ppaction://hlinkshowjump?jump=previousslide"/>
          </p:cNvPr>
          <p:cNvPicPr>
            <a:picLocks noChangeAspect="1" noChangeArrowheads="1"/>
          </p:cNvPicPr>
          <p:nvPr/>
        </p:nvPicPr>
        <p:blipFill>
          <a:blip r:embed="rId5" cstate="print"/>
          <a:srcRect/>
          <a:stretch>
            <a:fillRect/>
          </a:stretch>
        </p:blipFill>
        <p:spPr bwMode="auto">
          <a:xfrm>
            <a:off x="7215206" y="5500702"/>
            <a:ext cx="1811325" cy="1668449"/>
          </a:xfrm>
          <a:prstGeom prst="rect">
            <a:avLst/>
          </a:prstGeom>
          <a:noFill/>
        </p:spPr>
      </p:pic>
      <p:pic>
        <p:nvPicPr>
          <p:cNvPr id="7" name="Picture 9" descr="C:\Documents and Settings\نور المعلم\My Documents\My Pictures\Arrow-right[1].png">
            <a:hlinkClick r:id="" action="ppaction://hlinkshowjump?jump=nextslide"/>
          </p:cNvPr>
          <p:cNvPicPr>
            <a:picLocks noChangeAspect="1" noChangeArrowheads="1"/>
          </p:cNvPicPr>
          <p:nvPr/>
        </p:nvPicPr>
        <p:blipFill>
          <a:blip r:embed="rId6" cstate="print"/>
          <a:srcRect/>
          <a:stretch>
            <a:fillRect/>
          </a:stretch>
        </p:blipFill>
        <p:spPr bwMode="auto">
          <a:xfrm>
            <a:off x="1892304" y="5500702"/>
            <a:ext cx="1893878" cy="1679564"/>
          </a:xfrm>
          <a:prstGeom prst="rect">
            <a:avLst/>
          </a:prstGeom>
          <a:noFill/>
        </p:spPr>
      </p:pic>
      <p:pic>
        <p:nvPicPr>
          <p:cNvPr id="8" name="Picture 11" descr="C:\Documents and Settings\نور المعلم\My Documents\My Pictures\imagesCAPWGURK نسخ.PNG"/>
          <p:cNvPicPr>
            <a:picLocks noChangeAspect="1" noChangeArrowheads="1"/>
          </p:cNvPicPr>
          <p:nvPr/>
        </p:nvPicPr>
        <p:blipFill>
          <a:blip r:embed="rId7" cstate="print"/>
          <a:srcRect/>
          <a:stretch>
            <a:fillRect/>
          </a:stretch>
        </p:blipFill>
        <p:spPr bwMode="auto">
          <a:xfrm flipH="1">
            <a:off x="0" y="3857628"/>
            <a:ext cx="1285852" cy="1541469"/>
          </a:xfrm>
          <a:prstGeom prst="rect">
            <a:avLst/>
          </a:prstGeom>
          <a:noFill/>
        </p:spPr>
      </p:pic>
      <p:pic>
        <p:nvPicPr>
          <p:cNvPr id="9" name="Picture 13" descr="C:\Documents and Settings\نور المعلم\My Documents\My Pictures\10073850710[1] نسخ.PNG"/>
          <p:cNvPicPr>
            <a:picLocks noChangeAspect="1" noChangeArrowheads="1"/>
          </p:cNvPicPr>
          <p:nvPr/>
        </p:nvPicPr>
        <p:blipFill>
          <a:blip r:embed="rId8" cstate="print"/>
          <a:srcRect/>
          <a:stretch>
            <a:fillRect/>
          </a:stretch>
        </p:blipFill>
        <p:spPr bwMode="auto">
          <a:xfrm rot="1609454">
            <a:off x="-71601" y="2290741"/>
            <a:ext cx="1349501" cy="1587690"/>
          </a:xfrm>
          <a:prstGeom prst="rect">
            <a:avLst/>
          </a:prstGeom>
          <a:noFill/>
        </p:spPr>
      </p:pic>
      <p:pic>
        <p:nvPicPr>
          <p:cNvPr id="10" name="Picture 14" descr="C:\Documents and Settings\نور المعلم\My Documents\My Pictures\arch%20010[1] نسخ.PNG"/>
          <p:cNvPicPr>
            <a:picLocks noChangeAspect="1" noChangeArrowheads="1"/>
          </p:cNvPicPr>
          <p:nvPr/>
        </p:nvPicPr>
        <p:blipFill>
          <a:blip r:embed="rId9" cstate="print"/>
          <a:srcRect/>
          <a:stretch>
            <a:fillRect/>
          </a:stretch>
        </p:blipFill>
        <p:spPr bwMode="auto">
          <a:xfrm>
            <a:off x="-500098" y="857232"/>
            <a:ext cx="2266957" cy="1700218"/>
          </a:xfrm>
          <a:prstGeom prst="rect">
            <a:avLst/>
          </a:prstGeom>
          <a:noFill/>
        </p:spPr>
      </p:pic>
      <p:sp>
        <p:nvSpPr>
          <p:cNvPr id="11" name="مربع نص 10"/>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الأولى – الإيمان</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sp>
        <p:nvSpPr>
          <p:cNvPr id="12" name="خماسي 11"/>
          <p:cNvSpPr/>
          <p:nvPr/>
        </p:nvSpPr>
        <p:spPr>
          <a:xfrm flipH="1">
            <a:off x="5004048" y="548680"/>
            <a:ext cx="3096344" cy="5760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effectLst>
                  <a:outerShdw blurRad="38100" dist="38100" dir="2700000" algn="tl">
                    <a:srgbClr val="000000">
                      <a:alpha val="43137"/>
                    </a:srgbClr>
                  </a:outerShdw>
                </a:effectLst>
                <a:latin typeface="ae_AlBattar" pitchFamily="18" charset="-78"/>
                <a:cs typeface="ae_AlBattar" pitchFamily="18" charset="-78"/>
              </a:rPr>
              <a:t>ثمرات الإيمان</a:t>
            </a:r>
            <a:endParaRPr lang="ar-SA" sz="2800" b="1" dirty="0">
              <a:effectLst>
                <a:outerShdw blurRad="38100" dist="38100" dir="2700000" algn="tl">
                  <a:srgbClr val="000000">
                    <a:alpha val="43137"/>
                  </a:srgbClr>
                </a:outerShdw>
              </a:effectLst>
              <a:latin typeface="ae_AlBattar" pitchFamily="18" charset="-78"/>
              <a:cs typeface="ae_AlBattar" pitchFamily="18" charset="-78"/>
            </a:endParaRPr>
          </a:p>
        </p:txBody>
      </p:sp>
      <p:sp>
        <p:nvSpPr>
          <p:cNvPr id="13" name="مجسم مشطوف الحواف 12"/>
          <p:cNvSpPr/>
          <p:nvPr/>
        </p:nvSpPr>
        <p:spPr>
          <a:xfrm>
            <a:off x="1835696" y="1268760"/>
            <a:ext cx="6264696" cy="1080120"/>
          </a:xfrm>
          <a:prstGeom prst="bevel">
            <a:avLst/>
          </a:prstGeom>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a:p>
        </p:txBody>
      </p:sp>
      <p:sp>
        <p:nvSpPr>
          <p:cNvPr id="14" name="مربع نص 13"/>
          <p:cNvSpPr txBox="1"/>
          <p:nvPr/>
        </p:nvSpPr>
        <p:spPr>
          <a:xfrm>
            <a:off x="3419872" y="1556792"/>
            <a:ext cx="3024336" cy="523220"/>
          </a:xfrm>
          <a:prstGeom prst="rect">
            <a:avLst/>
          </a:prstGeom>
          <a:noFill/>
        </p:spPr>
        <p:txBody>
          <a:bodyPr wrap="square" rtlCol="1">
            <a:spAutoFit/>
          </a:bodyPr>
          <a:lstStyle/>
          <a:p>
            <a:r>
              <a:rPr lang="ar-SA" sz="2800" b="1" dirty="0" smtClean="0"/>
              <a:t>1- الإخلاص في العمل</a:t>
            </a:r>
            <a:endParaRPr lang="ar-SA" sz="2800" b="1" dirty="0"/>
          </a:p>
        </p:txBody>
      </p:sp>
      <p:sp>
        <p:nvSpPr>
          <p:cNvPr id="15" name="مربع نص 14"/>
          <p:cNvSpPr txBox="1"/>
          <p:nvPr/>
        </p:nvSpPr>
        <p:spPr>
          <a:xfrm>
            <a:off x="2411760" y="1556792"/>
            <a:ext cx="4608512" cy="523220"/>
          </a:xfrm>
          <a:prstGeom prst="rect">
            <a:avLst/>
          </a:prstGeom>
          <a:noFill/>
        </p:spPr>
        <p:txBody>
          <a:bodyPr wrap="square" rtlCol="1">
            <a:spAutoFit/>
          </a:bodyPr>
          <a:lstStyle/>
          <a:p>
            <a:r>
              <a:rPr lang="ar-SA" sz="2800" b="1" dirty="0" smtClean="0"/>
              <a:t>2- التعلق بالآخرة والزهد في الدنيا</a:t>
            </a:r>
            <a:endParaRPr lang="ar-SA" sz="2800" b="1" dirty="0"/>
          </a:p>
        </p:txBody>
      </p:sp>
      <p:sp>
        <p:nvSpPr>
          <p:cNvPr id="16" name="مربع نص 15"/>
          <p:cNvSpPr txBox="1"/>
          <p:nvPr/>
        </p:nvSpPr>
        <p:spPr>
          <a:xfrm>
            <a:off x="2339752" y="1556792"/>
            <a:ext cx="4608512" cy="523220"/>
          </a:xfrm>
          <a:prstGeom prst="rect">
            <a:avLst/>
          </a:prstGeom>
          <a:noFill/>
        </p:spPr>
        <p:txBody>
          <a:bodyPr wrap="square" rtlCol="1">
            <a:spAutoFit/>
          </a:bodyPr>
          <a:lstStyle/>
          <a:p>
            <a:r>
              <a:rPr lang="ar-SA" sz="2800" b="1" dirty="0" smtClean="0"/>
              <a:t>3- التحلي بمكارم الأخلاق</a:t>
            </a:r>
            <a:endParaRPr lang="ar-SA" sz="2800" b="1" dirty="0"/>
          </a:p>
        </p:txBody>
      </p:sp>
      <p:sp>
        <p:nvSpPr>
          <p:cNvPr id="17" name="مربع نص 16"/>
          <p:cNvSpPr txBox="1"/>
          <p:nvPr/>
        </p:nvSpPr>
        <p:spPr>
          <a:xfrm>
            <a:off x="2483768" y="1556792"/>
            <a:ext cx="4608512" cy="523220"/>
          </a:xfrm>
          <a:prstGeom prst="rect">
            <a:avLst/>
          </a:prstGeom>
          <a:noFill/>
        </p:spPr>
        <p:txBody>
          <a:bodyPr wrap="square" rtlCol="1">
            <a:spAutoFit/>
          </a:bodyPr>
          <a:lstStyle/>
          <a:p>
            <a:r>
              <a:rPr lang="ar-SA" sz="2800" b="1" dirty="0" smtClean="0"/>
              <a:t>4- الجد والاجتهاد في العمل</a:t>
            </a:r>
            <a:endParaRPr lang="ar-SA" sz="2800" b="1" dirty="0"/>
          </a:p>
        </p:txBody>
      </p:sp>
      <p:sp>
        <p:nvSpPr>
          <p:cNvPr id="18" name="مربع نص 17"/>
          <p:cNvSpPr txBox="1"/>
          <p:nvPr/>
        </p:nvSpPr>
        <p:spPr>
          <a:xfrm>
            <a:off x="2555776" y="1556792"/>
            <a:ext cx="4608512" cy="523220"/>
          </a:xfrm>
          <a:prstGeom prst="rect">
            <a:avLst/>
          </a:prstGeom>
          <a:noFill/>
        </p:spPr>
        <p:txBody>
          <a:bodyPr wrap="square" rtlCol="1">
            <a:spAutoFit/>
          </a:bodyPr>
          <a:lstStyle/>
          <a:p>
            <a:r>
              <a:rPr lang="ar-SA" sz="2800" b="1" dirty="0" smtClean="0"/>
              <a:t>5- ذهاب الغل والحسد</a:t>
            </a:r>
            <a:endParaRPr lang="ar-SA" sz="2800" b="1" dirty="0"/>
          </a:p>
        </p:txBody>
      </p:sp>
      <p:sp>
        <p:nvSpPr>
          <p:cNvPr id="19" name="مربع نص 18"/>
          <p:cNvSpPr txBox="1"/>
          <p:nvPr/>
        </p:nvSpPr>
        <p:spPr>
          <a:xfrm>
            <a:off x="2411760" y="1556792"/>
            <a:ext cx="4608512" cy="523220"/>
          </a:xfrm>
          <a:prstGeom prst="rect">
            <a:avLst/>
          </a:prstGeom>
          <a:noFill/>
        </p:spPr>
        <p:txBody>
          <a:bodyPr wrap="square" rtlCol="1">
            <a:spAutoFit/>
          </a:bodyPr>
          <a:lstStyle/>
          <a:p>
            <a:r>
              <a:rPr lang="ar-SA" sz="2800" b="1" dirty="0" smtClean="0"/>
              <a:t>6- القوة في الحق</a:t>
            </a:r>
            <a:endParaRPr lang="ar-SA" sz="2800" b="1" dirty="0"/>
          </a:p>
        </p:txBody>
      </p:sp>
      <p:pic>
        <p:nvPicPr>
          <p:cNvPr id="2050" name="Picture 2" descr="D:\Work2\توحيد2ث-ف1-ب\الصور\صورة1.png"/>
          <p:cNvPicPr>
            <a:picLocks noChangeAspect="1" noChangeArrowheads="1"/>
          </p:cNvPicPr>
          <p:nvPr/>
        </p:nvPicPr>
        <p:blipFill>
          <a:blip r:embed="rId10" cstate="print"/>
          <a:srcRect/>
          <a:stretch>
            <a:fillRect/>
          </a:stretch>
        </p:blipFill>
        <p:spPr bwMode="auto">
          <a:xfrm>
            <a:off x="1331640" y="2564904"/>
            <a:ext cx="2182068" cy="2041289"/>
          </a:xfrm>
          <a:prstGeom prst="rect">
            <a:avLst/>
          </a:prstGeom>
          <a:noFill/>
        </p:spPr>
      </p:pic>
      <p:sp>
        <p:nvSpPr>
          <p:cNvPr id="21" name="خماسي 20"/>
          <p:cNvSpPr/>
          <p:nvPr/>
        </p:nvSpPr>
        <p:spPr>
          <a:xfrm flipH="1">
            <a:off x="3635896" y="2636912"/>
            <a:ext cx="4464496" cy="5760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effectLst>
                  <a:outerShdw blurRad="38100" dist="38100" dir="2700000" algn="tl">
                    <a:srgbClr val="000000">
                      <a:alpha val="43137"/>
                    </a:srgbClr>
                  </a:outerShdw>
                </a:effectLst>
                <a:latin typeface="ae_AlBattar" pitchFamily="18" charset="-78"/>
                <a:cs typeface="ae_AlBattar" pitchFamily="18" charset="-78"/>
              </a:rPr>
              <a:t>الإسلام والإيمان والإحسان</a:t>
            </a:r>
            <a:endParaRPr lang="ar-SA" sz="2800" b="1" dirty="0">
              <a:effectLst>
                <a:outerShdw blurRad="38100" dist="38100" dir="2700000" algn="tl">
                  <a:srgbClr val="000000">
                    <a:alpha val="43137"/>
                  </a:srgbClr>
                </a:outerShdw>
              </a:effectLst>
              <a:latin typeface="ae_AlBattar" pitchFamily="18" charset="-78"/>
              <a:cs typeface="ae_AlBattar" pitchFamily="18" charset="-78"/>
            </a:endParaRPr>
          </a:p>
        </p:txBody>
      </p:sp>
      <p:sp>
        <p:nvSpPr>
          <p:cNvPr id="22" name="سهم إلى اليسار 21"/>
          <p:cNvSpPr/>
          <p:nvPr/>
        </p:nvSpPr>
        <p:spPr>
          <a:xfrm>
            <a:off x="6588224" y="3356992"/>
            <a:ext cx="1512168" cy="936104"/>
          </a:xfrm>
          <a:prstGeom prst="leftArrow">
            <a:avLst>
              <a:gd name="adj1" fmla="val 50000"/>
              <a:gd name="adj2" fmla="val 25580"/>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t>الإسلام هو</a:t>
            </a:r>
            <a:endParaRPr lang="ar-SA" sz="2400" b="1" dirty="0"/>
          </a:p>
        </p:txBody>
      </p:sp>
      <p:sp>
        <p:nvSpPr>
          <p:cNvPr id="25" name="مخطط انسيابي: محطة طرفية 24"/>
          <p:cNvSpPr/>
          <p:nvPr/>
        </p:nvSpPr>
        <p:spPr>
          <a:xfrm>
            <a:off x="3347864" y="3789040"/>
            <a:ext cx="4680520" cy="1656184"/>
          </a:xfrm>
          <a:prstGeom prst="flowChartTerminator">
            <a:avLst/>
          </a:prstGeom>
        </p:spPr>
        <p:style>
          <a:lnRef idx="1">
            <a:schemeClr val="accent3"/>
          </a:lnRef>
          <a:fillRef idx="2">
            <a:schemeClr val="accent3"/>
          </a:fillRef>
          <a:effectRef idx="1">
            <a:schemeClr val="accent3"/>
          </a:effectRef>
          <a:fontRef idx="minor">
            <a:schemeClr val="dk1"/>
          </a:fontRef>
        </p:style>
        <p:txBody>
          <a:bodyPr rtlCol="1" anchor="b"/>
          <a:lstStyle/>
          <a:p>
            <a:pPr algn="ctr"/>
            <a:r>
              <a:rPr lang="ar-SA" sz="2800" b="1" dirty="0" smtClean="0"/>
              <a:t>تصديق القلب وإقرار اللسان وعمل الجوارح</a:t>
            </a:r>
            <a:endParaRPr lang="ar-SA" sz="2800" b="1" dirty="0"/>
          </a:p>
        </p:txBody>
      </p:sp>
      <p:sp>
        <p:nvSpPr>
          <p:cNvPr id="26" name="سهم إلى اليسار 25"/>
          <p:cNvSpPr/>
          <p:nvPr/>
        </p:nvSpPr>
        <p:spPr>
          <a:xfrm>
            <a:off x="6588224" y="3356992"/>
            <a:ext cx="1512168" cy="936104"/>
          </a:xfrm>
          <a:prstGeom prst="leftArrow">
            <a:avLst>
              <a:gd name="adj1" fmla="val 50000"/>
              <a:gd name="adj2" fmla="val 25580"/>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t>الإيمان</a:t>
            </a:r>
            <a:endParaRPr lang="ar-SA" sz="2400" b="1" dirty="0"/>
          </a:p>
        </p:txBody>
      </p:sp>
      <p:sp>
        <p:nvSpPr>
          <p:cNvPr id="27" name="مخطط انسيابي: محطة طرفية 26"/>
          <p:cNvSpPr/>
          <p:nvPr/>
        </p:nvSpPr>
        <p:spPr>
          <a:xfrm>
            <a:off x="3347864" y="3789040"/>
            <a:ext cx="4680520" cy="1656184"/>
          </a:xfrm>
          <a:prstGeom prst="flowChartTerminator">
            <a:avLst/>
          </a:prstGeom>
        </p:spPr>
        <p:style>
          <a:lnRef idx="1">
            <a:schemeClr val="accent3"/>
          </a:lnRef>
          <a:fillRef idx="2">
            <a:schemeClr val="accent3"/>
          </a:fillRef>
          <a:effectRef idx="1">
            <a:schemeClr val="accent3"/>
          </a:effectRef>
          <a:fontRef idx="minor">
            <a:schemeClr val="dk1"/>
          </a:fontRef>
        </p:style>
        <p:txBody>
          <a:bodyPr rtlCol="1" anchor="b"/>
          <a:lstStyle/>
          <a:p>
            <a:pPr algn="ctr"/>
            <a:r>
              <a:rPr lang="ar-SA" sz="2800" b="1" dirty="0" smtClean="0"/>
              <a:t>الإتيان بالأعمال الحسنة الظاهرة </a:t>
            </a:r>
            <a:r>
              <a:rPr lang="ar-SA" sz="2800" b="1" dirty="0" err="1" smtClean="0"/>
              <a:t>والباطنة</a:t>
            </a:r>
            <a:r>
              <a:rPr lang="ar-SA" sz="2800" b="1" dirty="0" smtClean="0"/>
              <a:t> مع كمال الإخلاص لله</a:t>
            </a:r>
            <a:endParaRPr lang="ar-SA" sz="2800" b="1" dirty="0"/>
          </a:p>
        </p:txBody>
      </p:sp>
      <p:sp>
        <p:nvSpPr>
          <p:cNvPr id="29" name="مخطط انسيابي: محطة طرفية 28"/>
          <p:cNvSpPr/>
          <p:nvPr/>
        </p:nvSpPr>
        <p:spPr>
          <a:xfrm>
            <a:off x="3347864" y="3789040"/>
            <a:ext cx="4680520" cy="1656184"/>
          </a:xfrm>
          <a:prstGeom prst="flowChartTerminator">
            <a:avLst/>
          </a:prstGeom>
        </p:spPr>
        <p:style>
          <a:lnRef idx="1">
            <a:schemeClr val="accent3"/>
          </a:lnRef>
          <a:fillRef idx="2">
            <a:schemeClr val="accent3"/>
          </a:fillRef>
          <a:effectRef idx="1">
            <a:schemeClr val="accent3"/>
          </a:effectRef>
          <a:fontRef idx="minor">
            <a:schemeClr val="dk1"/>
          </a:fontRef>
        </p:style>
        <p:txBody>
          <a:bodyPr rtlCol="1" anchor="b"/>
          <a:lstStyle/>
          <a:p>
            <a:pPr algn="ctr"/>
            <a:r>
              <a:rPr lang="ar-SA" sz="2400" b="1" dirty="0" smtClean="0"/>
              <a:t>وقد فسره النبي بقوله</a:t>
            </a:r>
          </a:p>
          <a:p>
            <a:pPr algn="ctr"/>
            <a:r>
              <a:rPr lang="ar-SA" sz="2400" b="1" dirty="0" smtClean="0">
                <a:solidFill>
                  <a:srgbClr val="00B0F0"/>
                </a:solidFill>
              </a:rPr>
              <a:t>((أن تعبد الله كأنك تراه فإلم تكن تراه فإنه يراك))</a:t>
            </a:r>
            <a:endParaRPr lang="ar-SA" sz="2400" b="1" dirty="0">
              <a:solidFill>
                <a:srgbClr val="00B0F0"/>
              </a:solidFill>
            </a:endParaRPr>
          </a:p>
        </p:txBody>
      </p:sp>
      <p:sp>
        <p:nvSpPr>
          <p:cNvPr id="28" name="سهم إلى اليسار 27"/>
          <p:cNvSpPr/>
          <p:nvPr/>
        </p:nvSpPr>
        <p:spPr>
          <a:xfrm>
            <a:off x="6588224" y="3356992"/>
            <a:ext cx="1512168" cy="936104"/>
          </a:xfrm>
          <a:prstGeom prst="leftArrow">
            <a:avLst>
              <a:gd name="adj1" fmla="val 50000"/>
              <a:gd name="adj2" fmla="val 25580"/>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t>الإحسان هو</a:t>
            </a:r>
            <a:endParaRPr lang="ar-SA" sz="2400" b="1" dirty="0"/>
          </a:p>
        </p:txBody>
      </p:sp>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to="" calcmode="lin" valueType="num">
                                      <p:cBhvr>
                                        <p:cTn id="28" dur="1" fill="hold"/>
                                        <p:tgtEl>
                                          <p:spTgt spid="11"/>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to="" calcmode="lin" valueType="num">
                                      <p:cBhvr>
                                        <p:cTn id="33" dur="1" fill="hold"/>
                                        <p:tgtEl>
                                          <p:spTgt spid="12"/>
                                        </p:tgtEl>
                                        <p:attrNameLst>
                                          <p:attrName/>
                                        </p:attrNameLst>
                                      </p:cBhvr>
                                    </p:anim>
                                  </p:childTnLst>
                                  <p:subTnLst>
                                    <p:audio>
                                      <p:cMediaNode>
                                        <p:cTn display="0" masterRel="sameClick">
                                          <p:stCondLst>
                                            <p:cond evt="begin" delay="0">
                                              <p:tn val="31"/>
                                            </p:cond>
                                          </p:stCondLst>
                                          <p:endCondLst>
                                            <p:cond evt="onStopAudio" delay="0">
                                              <p:tgtEl>
                                                <p:sldTgt/>
                                              </p:tgtEl>
                                            </p:cond>
                                          </p:endCondLst>
                                        </p:cTn>
                                        <p:tgtEl>
                                          <p:sndTgt r:embed="rId3" name="arrow.wav"/>
                                        </p:tgtEl>
                                      </p:cMediaNode>
                                    </p:audio>
                                  </p:sub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to="" calcmode="lin" valueType="num">
                                      <p:cBhvr>
                                        <p:cTn id="38" dur="1" fill="hold"/>
                                        <p:tgtEl>
                                          <p:spTgt spid="13"/>
                                        </p:tgtEl>
                                        <p:attrNameLst>
                                          <p:attrName/>
                                        </p:attrNameLst>
                                      </p:cBhvr>
                                    </p:anim>
                                  </p:childTnLst>
                                </p:cTn>
                              </p:par>
                              <p:par>
                                <p:cTn id="39" presetID="24"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to="" calcmode="lin" valueType="num">
                                      <p:cBhvr>
                                        <p:cTn id="41" dur="1" fill="hold"/>
                                        <p:tgtEl>
                                          <p:spTgt spid="14"/>
                                        </p:tgtEl>
                                        <p:attrNameLst>
                                          <p:attrName/>
                                        </p:attrNameLst>
                                      </p:cBhvr>
                                    </p:anim>
                                  </p:childTnLst>
                                </p:cTn>
                              </p:par>
                            </p:childTnLst>
                          </p:cTn>
                        </p:par>
                      </p:childTnLst>
                    </p:cTn>
                  </p:par>
                  <p:par>
                    <p:cTn id="42" fill="hold">
                      <p:stCondLst>
                        <p:cond delay="indefinite"/>
                      </p:stCondLst>
                      <p:childTnLst>
                        <p:par>
                          <p:cTn id="43" fill="hold">
                            <p:stCondLst>
                              <p:cond delay="0"/>
                            </p:stCondLst>
                            <p:childTnLst>
                              <p:par>
                                <p:cTn id="44" presetID="5" presetClass="exit" presetSubtype="10" fill="hold" grpId="1" nodeType="clickEffect">
                                  <p:stCondLst>
                                    <p:cond delay="0"/>
                                  </p:stCondLst>
                                  <p:childTnLst>
                                    <p:animEffect transition="out" filter="checkerboard(across)">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par>
                                <p:cTn id="47" presetID="24"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to="" calcmode="lin" valueType="num">
                                      <p:cBhvr>
                                        <p:cTn id="49" dur="1" fill="hold"/>
                                        <p:tgtEl>
                                          <p:spTgt spid="15"/>
                                        </p:tgtEl>
                                        <p:attrNameLst>
                                          <p:attrName/>
                                        </p:attrNameLst>
                                      </p:cBhvr>
                                    </p:anim>
                                  </p:childTnLst>
                                </p:cTn>
                              </p:par>
                            </p:childTnLst>
                          </p:cTn>
                        </p:par>
                      </p:childTnLst>
                    </p:cTn>
                  </p:par>
                  <p:par>
                    <p:cTn id="50" fill="hold">
                      <p:stCondLst>
                        <p:cond delay="indefinite"/>
                      </p:stCondLst>
                      <p:childTnLst>
                        <p:par>
                          <p:cTn id="51" fill="hold">
                            <p:stCondLst>
                              <p:cond delay="0"/>
                            </p:stCondLst>
                            <p:childTnLst>
                              <p:par>
                                <p:cTn id="52" presetID="5" presetClass="exit" presetSubtype="10" fill="hold" grpId="1" nodeType="clickEffect">
                                  <p:stCondLst>
                                    <p:cond delay="0"/>
                                  </p:stCondLst>
                                  <p:childTnLst>
                                    <p:animEffect transition="out" filter="checkerboard(across)">
                                      <p:cBhvr>
                                        <p:cTn id="53" dur="500"/>
                                        <p:tgtEl>
                                          <p:spTgt spid="15"/>
                                        </p:tgtEl>
                                      </p:cBhvr>
                                    </p:animEffect>
                                    <p:set>
                                      <p:cBhvr>
                                        <p:cTn id="54" dur="1" fill="hold">
                                          <p:stCondLst>
                                            <p:cond delay="499"/>
                                          </p:stCondLst>
                                        </p:cTn>
                                        <p:tgtEl>
                                          <p:spTgt spid="15"/>
                                        </p:tgtEl>
                                        <p:attrNameLst>
                                          <p:attrName>style.visibility</p:attrName>
                                        </p:attrNameLst>
                                      </p:cBhvr>
                                      <p:to>
                                        <p:strVal val="hidden"/>
                                      </p:to>
                                    </p:set>
                                  </p:childTnLst>
                                </p:cTn>
                              </p:par>
                              <p:par>
                                <p:cTn id="55" presetID="24"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 to="" calcmode="lin" valueType="num">
                                      <p:cBhvr>
                                        <p:cTn id="57" dur="1" fill="hold"/>
                                        <p:tgtEl>
                                          <p:spTgt spid="16"/>
                                        </p:tgtEl>
                                        <p:attrNameLst>
                                          <p:attrName/>
                                        </p:attrNameLst>
                                      </p:cBhvr>
                                    </p:anim>
                                  </p:childTnLst>
                                </p:cTn>
                              </p:par>
                            </p:childTnLst>
                          </p:cTn>
                        </p:par>
                      </p:childTnLst>
                    </p:cTn>
                  </p:par>
                  <p:par>
                    <p:cTn id="58" fill="hold">
                      <p:stCondLst>
                        <p:cond delay="indefinite"/>
                      </p:stCondLst>
                      <p:childTnLst>
                        <p:par>
                          <p:cTn id="59" fill="hold">
                            <p:stCondLst>
                              <p:cond delay="0"/>
                            </p:stCondLst>
                            <p:childTnLst>
                              <p:par>
                                <p:cTn id="60" presetID="5" presetClass="exit" presetSubtype="10" fill="hold" grpId="1" nodeType="clickEffect">
                                  <p:stCondLst>
                                    <p:cond delay="0"/>
                                  </p:stCondLst>
                                  <p:childTnLst>
                                    <p:animEffect transition="out" filter="checkerboard(across)">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par>
                                <p:cTn id="63" presetID="24" presetClass="entr" presetSubtype="0"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to="" calcmode="lin" valueType="num">
                                      <p:cBhvr>
                                        <p:cTn id="65" dur="1" fill="hold"/>
                                        <p:tgtEl>
                                          <p:spTgt spid="17"/>
                                        </p:tgtEl>
                                        <p:attrNameLst>
                                          <p:attrName/>
                                        </p:attrNameLst>
                                      </p:cBhvr>
                                    </p:anim>
                                  </p:childTnLst>
                                </p:cTn>
                              </p:par>
                            </p:childTnLst>
                          </p:cTn>
                        </p:par>
                      </p:childTnLst>
                    </p:cTn>
                  </p:par>
                  <p:par>
                    <p:cTn id="66" fill="hold">
                      <p:stCondLst>
                        <p:cond delay="indefinite"/>
                      </p:stCondLst>
                      <p:childTnLst>
                        <p:par>
                          <p:cTn id="67" fill="hold">
                            <p:stCondLst>
                              <p:cond delay="0"/>
                            </p:stCondLst>
                            <p:childTnLst>
                              <p:par>
                                <p:cTn id="68" presetID="5" presetClass="exit" presetSubtype="10" fill="hold" grpId="1" nodeType="clickEffect">
                                  <p:stCondLst>
                                    <p:cond delay="0"/>
                                  </p:stCondLst>
                                  <p:childTnLst>
                                    <p:animEffect transition="out" filter="checkerboard(across)">
                                      <p:cBhvr>
                                        <p:cTn id="69" dur="500"/>
                                        <p:tgtEl>
                                          <p:spTgt spid="17"/>
                                        </p:tgtEl>
                                      </p:cBhvr>
                                    </p:animEffect>
                                    <p:set>
                                      <p:cBhvr>
                                        <p:cTn id="70" dur="1" fill="hold">
                                          <p:stCondLst>
                                            <p:cond delay="499"/>
                                          </p:stCondLst>
                                        </p:cTn>
                                        <p:tgtEl>
                                          <p:spTgt spid="17"/>
                                        </p:tgtEl>
                                        <p:attrNameLst>
                                          <p:attrName>style.visibility</p:attrName>
                                        </p:attrNameLst>
                                      </p:cBhvr>
                                      <p:to>
                                        <p:strVal val="hidden"/>
                                      </p:to>
                                    </p:set>
                                  </p:childTnLst>
                                </p:cTn>
                              </p:par>
                              <p:par>
                                <p:cTn id="71" presetID="24"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 to="" calcmode="lin" valueType="num">
                                      <p:cBhvr>
                                        <p:cTn id="73" dur="1" fill="hold"/>
                                        <p:tgtEl>
                                          <p:spTgt spid="18"/>
                                        </p:tgtEl>
                                        <p:attrNameLst>
                                          <p:attrName/>
                                        </p:attrNameLst>
                                      </p:cBhvr>
                                    </p:anim>
                                  </p:childTnLst>
                                </p:cTn>
                              </p:par>
                            </p:childTnLst>
                          </p:cTn>
                        </p:par>
                      </p:childTnLst>
                    </p:cTn>
                  </p:par>
                  <p:par>
                    <p:cTn id="74" fill="hold">
                      <p:stCondLst>
                        <p:cond delay="indefinite"/>
                      </p:stCondLst>
                      <p:childTnLst>
                        <p:par>
                          <p:cTn id="75" fill="hold">
                            <p:stCondLst>
                              <p:cond delay="0"/>
                            </p:stCondLst>
                            <p:childTnLst>
                              <p:par>
                                <p:cTn id="76" presetID="5" presetClass="exit" presetSubtype="10" fill="hold" grpId="1" nodeType="clickEffect">
                                  <p:stCondLst>
                                    <p:cond delay="0"/>
                                  </p:stCondLst>
                                  <p:childTnLst>
                                    <p:animEffect transition="out" filter="checkerboard(across)">
                                      <p:cBhvr>
                                        <p:cTn id="77" dur="500"/>
                                        <p:tgtEl>
                                          <p:spTgt spid="18"/>
                                        </p:tgtEl>
                                      </p:cBhvr>
                                    </p:animEffect>
                                    <p:set>
                                      <p:cBhvr>
                                        <p:cTn id="78" dur="1" fill="hold">
                                          <p:stCondLst>
                                            <p:cond delay="499"/>
                                          </p:stCondLst>
                                        </p:cTn>
                                        <p:tgtEl>
                                          <p:spTgt spid="18"/>
                                        </p:tgtEl>
                                        <p:attrNameLst>
                                          <p:attrName>style.visibility</p:attrName>
                                        </p:attrNameLst>
                                      </p:cBhvr>
                                      <p:to>
                                        <p:strVal val="hidden"/>
                                      </p:to>
                                    </p:set>
                                  </p:childTnLst>
                                </p:cTn>
                              </p:par>
                              <p:par>
                                <p:cTn id="79" presetID="24" presetClass="entr" presetSubtype="0"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to="" calcmode="lin" valueType="num">
                                      <p:cBhvr>
                                        <p:cTn id="81" dur="1" fill="hold"/>
                                        <p:tgtEl>
                                          <p:spTgt spid="19"/>
                                        </p:tgtEl>
                                        <p:attrNameLst>
                                          <p:attrName/>
                                        </p:attrNameLst>
                                      </p:cBhvr>
                                    </p:anim>
                                  </p:childTnLst>
                                </p:cTn>
                              </p:par>
                            </p:childTnLst>
                          </p:cTn>
                        </p:par>
                      </p:childTnLst>
                    </p:cTn>
                  </p:par>
                  <p:par>
                    <p:cTn id="82" fill="hold">
                      <p:stCondLst>
                        <p:cond delay="indefinite"/>
                      </p:stCondLst>
                      <p:childTnLst>
                        <p:par>
                          <p:cTn id="83" fill="hold">
                            <p:stCondLst>
                              <p:cond delay="0"/>
                            </p:stCondLst>
                            <p:childTnLst>
                              <p:par>
                                <p:cTn id="84" presetID="5" presetClass="exit" presetSubtype="10" fill="hold" grpId="1" nodeType="clickEffect">
                                  <p:stCondLst>
                                    <p:cond delay="0"/>
                                  </p:stCondLst>
                                  <p:childTnLst>
                                    <p:animEffect transition="out" filter="checkerboard(across)">
                                      <p:cBhvr>
                                        <p:cTn id="85" dur="500"/>
                                        <p:tgtEl>
                                          <p:spTgt spid="19"/>
                                        </p:tgtEl>
                                      </p:cBhvr>
                                    </p:animEffect>
                                    <p:set>
                                      <p:cBhvr>
                                        <p:cTn id="86" dur="1" fill="hold">
                                          <p:stCondLst>
                                            <p:cond delay="499"/>
                                          </p:stCondLst>
                                        </p:cTn>
                                        <p:tgtEl>
                                          <p:spTgt spid="19"/>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24" presetClass="entr" presetSubtype="0" fill="hold" grpId="1" nodeType="clickEffect">
                                  <p:stCondLst>
                                    <p:cond delay="0"/>
                                  </p:stCondLst>
                                  <p:childTnLst>
                                    <p:set>
                                      <p:cBhvr>
                                        <p:cTn id="90" dur="1" fill="hold">
                                          <p:stCondLst>
                                            <p:cond delay="0"/>
                                          </p:stCondLst>
                                        </p:cTn>
                                        <p:tgtEl>
                                          <p:spTgt spid="21"/>
                                        </p:tgtEl>
                                        <p:attrNameLst>
                                          <p:attrName>style.visibility</p:attrName>
                                        </p:attrNameLst>
                                      </p:cBhvr>
                                      <p:to>
                                        <p:strVal val="visible"/>
                                      </p:to>
                                    </p:set>
                                    <p:anim to="" calcmode="lin" valueType="num">
                                      <p:cBhvr>
                                        <p:cTn id="91" dur="1" fill="hold"/>
                                        <p:tgtEl>
                                          <p:spTgt spid="21"/>
                                        </p:tgtEl>
                                        <p:attrNameLst>
                                          <p:attrName/>
                                        </p:attrNameLst>
                                      </p:cBhvr>
                                    </p:anim>
                                  </p:childTnLst>
                                  <p:subTnLst>
                                    <p:audio>
                                      <p:cMediaNode>
                                        <p:cTn display="0" masterRel="sameClick">
                                          <p:stCondLst>
                                            <p:cond evt="begin" delay="0">
                                              <p:tn val="89"/>
                                            </p:cond>
                                          </p:stCondLst>
                                          <p:endCondLst>
                                            <p:cond evt="onStopAudio" delay="0">
                                              <p:tgtEl>
                                                <p:sldTgt/>
                                              </p:tgtEl>
                                            </p:cond>
                                          </p:endCondLst>
                                        </p:cTn>
                                        <p:tgtEl>
                                          <p:sndTgt r:embed="rId3" name="arrow.wav"/>
                                        </p:tgtEl>
                                      </p:cMediaNode>
                                    </p:audio>
                                  </p:subTnLst>
                                </p:cTn>
                              </p:par>
                            </p:childTnLst>
                          </p:cTn>
                        </p:par>
                      </p:childTnLst>
                    </p:cTn>
                  </p:par>
                  <p:par>
                    <p:cTn id="92" fill="hold">
                      <p:stCondLst>
                        <p:cond delay="indefinite"/>
                      </p:stCondLst>
                      <p:childTnLst>
                        <p:par>
                          <p:cTn id="93" fill="hold">
                            <p:stCondLst>
                              <p:cond delay="0"/>
                            </p:stCondLst>
                            <p:childTnLst>
                              <p:par>
                                <p:cTn id="94" presetID="24" presetClass="entr" presetSubtype="0" fill="hold" nodeType="clickEffect">
                                  <p:stCondLst>
                                    <p:cond delay="0"/>
                                  </p:stCondLst>
                                  <p:childTnLst>
                                    <p:set>
                                      <p:cBhvr>
                                        <p:cTn id="95" dur="1" fill="hold">
                                          <p:stCondLst>
                                            <p:cond delay="0"/>
                                          </p:stCondLst>
                                        </p:cTn>
                                        <p:tgtEl>
                                          <p:spTgt spid="2050"/>
                                        </p:tgtEl>
                                        <p:attrNameLst>
                                          <p:attrName>style.visibility</p:attrName>
                                        </p:attrNameLst>
                                      </p:cBhvr>
                                      <p:to>
                                        <p:strVal val="visible"/>
                                      </p:to>
                                    </p:set>
                                    <p:anim to="" calcmode="lin" valueType="num">
                                      <p:cBhvr>
                                        <p:cTn id="96" dur="1" fill="hold"/>
                                        <p:tgtEl>
                                          <p:spTgt spid="2050"/>
                                        </p:tgtEl>
                                        <p:attrNameLst>
                                          <p:attrName/>
                                        </p:attrNameLst>
                                      </p:cBhvr>
                                    </p:anim>
                                  </p:childTnLst>
                                </p:cTn>
                              </p:par>
                            </p:childTnLst>
                          </p:cTn>
                        </p:par>
                      </p:childTnLst>
                    </p:cTn>
                  </p:par>
                  <p:par>
                    <p:cTn id="97" fill="hold">
                      <p:stCondLst>
                        <p:cond delay="indefinite"/>
                      </p:stCondLst>
                      <p:childTnLst>
                        <p:par>
                          <p:cTn id="98" fill="hold">
                            <p:stCondLst>
                              <p:cond delay="0"/>
                            </p:stCondLst>
                            <p:childTnLst>
                              <p:par>
                                <p:cTn id="99" presetID="24" presetClass="entr" presetSubtype="0" fill="hold" grpId="0" nodeType="clickEffect">
                                  <p:stCondLst>
                                    <p:cond delay="0"/>
                                  </p:stCondLst>
                                  <p:childTnLst>
                                    <p:set>
                                      <p:cBhvr>
                                        <p:cTn id="100" dur="1" fill="hold">
                                          <p:stCondLst>
                                            <p:cond delay="0"/>
                                          </p:stCondLst>
                                        </p:cTn>
                                        <p:tgtEl>
                                          <p:spTgt spid="22"/>
                                        </p:tgtEl>
                                        <p:attrNameLst>
                                          <p:attrName>style.visibility</p:attrName>
                                        </p:attrNameLst>
                                      </p:cBhvr>
                                      <p:to>
                                        <p:strVal val="visible"/>
                                      </p:to>
                                    </p:set>
                                    <p:anim to="" calcmode="lin" valueType="num">
                                      <p:cBhvr>
                                        <p:cTn id="101" dur="1" fill="hold"/>
                                        <p:tgtEl>
                                          <p:spTgt spid="22"/>
                                        </p:tgtEl>
                                        <p:attrNameLst>
                                          <p:attrName/>
                                        </p:attrNameLst>
                                      </p:cBhvr>
                                    </p:anim>
                                  </p:childTnLst>
                                </p:cTn>
                              </p:par>
                            </p:childTnLst>
                          </p:cTn>
                        </p:par>
                      </p:childTnLst>
                    </p:cTn>
                  </p:par>
                  <p:par>
                    <p:cTn id="102" fill="hold">
                      <p:stCondLst>
                        <p:cond delay="indefinite"/>
                      </p:stCondLst>
                      <p:childTnLst>
                        <p:par>
                          <p:cTn id="103" fill="hold">
                            <p:stCondLst>
                              <p:cond delay="0"/>
                            </p:stCondLst>
                            <p:childTnLst>
                              <p:par>
                                <p:cTn id="104" presetID="24" presetClass="entr" presetSubtype="0" fill="hold" grpId="0" nodeType="clickEffect">
                                  <p:stCondLst>
                                    <p:cond delay="0"/>
                                  </p:stCondLst>
                                  <p:childTnLst>
                                    <p:set>
                                      <p:cBhvr>
                                        <p:cTn id="105" dur="1" fill="hold">
                                          <p:stCondLst>
                                            <p:cond delay="0"/>
                                          </p:stCondLst>
                                        </p:cTn>
                                        <p:tgtEl>
                                          <p:spTgt spid="24"/>
                                        </p:tgtEl>
                                        <p:attrNameLst>
                                          <p:attrName>style.visibility</p:attrName>
                                        </p:attrNameLst>
                                      </p:cBhvr>
                                      <p:to>
                                        <p:strVal val="visible"/>
                                      </p:to>
                                    </p:set>
                                    <p:anim to="" calcmode="lin" valueType="num">
                                      <p:cBhvr>
                                        <p:cTn id="106" dur="1" fill="hold"/>
                                        <p:tgtEl>
                                          <p:spTgt spid="24"/>
                                        </p:tgtEl>
                                        <p:attrNameLst>
                                          <p:attrName/>
                                        </p:attrNameLst>
                                      </p:cBhvr>
                                    </p:anim>
                                  </p:childTnLst>
                                </p:cTn>
                              </p:par>
                            </p:childTnLst>
                          </p:cTn>
                        </p:par>
                      </p:childTnLst>
                    </p:cTn>
                  </p:par>
                  <p:par>
                    <p:cTn id="107" fill="hold">
                      <p:stCondLst>
                        <p:cond delay="indefinite"/>
                      </p:stCondLst>
                      <p:childTnLst>
                        <p:par>
                          <p:cTn id="108" fill="hold">
                            <p:stCondLst>
                              <p:cond delay="0"/>
                            </p:stCondLst>
                            <p:childTnLst>
                              <p:par>
                                <p:cTn id="109" presetID="4" presetClass="exit" presetSubtype="16" fill="hold" grpId="1" nodeType="clickEffect">
                                  <p:stCondLst>
                                    <p:cond delay="0"/>
                                  </p:stCondLst>
                                  <p:childTnLst>
                                    <p:animEffect transition="out" filter="box(in)">
                                      <p:cBhvr>
                                        <p:cTn id="110" dur="500"/>
                                        <p:tgtEl>
                                          <p:spTgt spid="22"/>
                                        </p:tgtEl>
                                      </p:cBhvr>
                                    </p:animEffect>
                                    <p:set>
                                      <p:cBhvr>
                                        <p:cTn id="111" dur="1" fill="hold">
                                          <p:stCondLst>
                                            <p:cond delay="499"/>
                                          </p:stCondLst>
                                        </p:cTn>
                                        <p:tgtEl>
                                          <p:spTgt spid="22"/>
                                        </p:tgtEl>
                                        <p:attrNameLst>
                                          <p:attrName>style.visibility</p:attrName>
                                        </p:attrNameLst>
                                      </p:cBhvr>
                                      <p:to>
                                        <p:strVal val="hidden"/>
                                      </p:to>
                                    </p:set>
                                  </p:childTnLst>
                                </p:cTn>
                              </p:par>
                              <p:par>
                                <p:cTn id="112" presetID="4" presetClass="exit" presetSubtype="16" fill="hold" grpId="1" nodeType="withEffect">
                                  <p:stCondLst>
                                    <p:cond delay="0"/>
                                  </p:stCondLst>
                                  <p:childTnLst>
                                    <p:animEffect transition="out" filter="box(in)">
                                      <p:cBhvr>
                                        <p:cTn id="113" dur="500"/>
                                        <p:tgtEl>
                                          <p:spTgt spid="24"/>
                                        </p:tgtEl>
                                      </p:cBhvr>
                                    </p:animEffect>
                                    <p:set>
                                      <p:cBhvr>
                                        <p:cTn id="114" dur="1" fill="hold">
                                          <p:stCondLst>
                                            <p:cond delay="499"/>
                                          </p:stCondLst>
                                        </p:cTn>
                                        <p:tgtEl>
                                          <p:spTgt spid="24"/>
                                        </p:tgtEl>
                                        <p:attrNameLst>
                                          <p:attrName>style.visibility</p:attrName>
                                        </p:attrNameLst>
                                      </p:cBhvr>
                                      <p:to>
                                        <p:strVal val="hidden"/>
                                      </p:to>
                                    </p:set>
                                  </p:childTnLst>
                                </p:cTn>
                              </p:par>
                              <p:par>
                                <p:cTn id="115" presetID="24" presetClass="entr" presetSubtype="0" fill="hold" grpId="0" nodeType="withEffect">
                                  <p:stCondLst>
                                    <p:cond delay="0"/>
                                  </p:stCondLst>
                                  <p:childTnLst>
                                    <p:set>
                                      <p:cBhvr>
                                        <p:cTn id="116" dur="1" fill="hold">
                                          <p:stCondLst>
                                            <p:cond delay="0"/>
                                          </p:stCondLst>
                                        </p:cTn>
                                        <p:tgtEl>
                                          <p:spTgt spid="26"/>
                                        </p:tgtEl>
                                        <p:attrNameLst>
                                          <p:attrName>style.visibility</p:attrName>
                                        </p:attrNameLst>
                                      </p:cBhvr>
                                      <p:to>
                                        <p:strVal val="visible"/>
                                      </p:to>
                                    </p:set>
                                    <p:anim to="" calcmode="lin" valueType="num">
                                      <p:cBhvr>
                                        <p:cTn id="117" dur="1" fill="hold"/>
                                        <p:tgtEl>
                                          <p:spTgt spid="26"/>
                                        </p:tgtEl>
                                        <p:attrNameLst>
                                          <p:attrName/>
                                        </p:attrNameLst>
                                      </p:cBhvr>
                                    </p:anim>
                                  </p:childTnLst>
                                </p:cTn>
                              </p:par>
                            </p:childTnLst>
                          </p:cTn>
                        </p:par>
                      </p:childTnLst>
                    </p:cTn>
                  </p:par>
                  <p:par>
                    <p:cTn id="118" fill="hold">
                      <p:stCondLst>
                        <p:cond delay="indefinite"/>
                      </p:stCondLst>
                      <p:childTnLst>
                        <p:par>
                          <p:cTn id="119" fill="hold">
                            <p:stCondLst>
                              <p:cond delay="0"/>
                            </p:stCondLst>
                            <p:childTnLst>
                              <p:par>
                                <p:cTn id="120" presetID="24" presetClass="entr" presetSubtype="0" fill="hold" grpId="0" nodeType="clickEffect">
                                  <p:stCondLst>
                                    <p:cond delay="0"/>
                                  </p:stCondLst>
                                  <p:childTnLst>
                                    <p:set>
                                      <p:cBhvr>
                                        <p:cTn id="121" dur="1" fill="hold">
                                          <p:stCondLst>
                                            <p:cond delay="0"/>
                                          </p:stCondLst>
                                        </p:cTn>
                                        <p:tgtEl>
                                          <p:spTgt spid="25"/>
                                        </p:tgtEl>
                                        <p:attrNameLst>
                                          <p:attrName>style.visibility</p:attrName>
                                        </p:attrNameLst>
                                      </p:cBhvr>
                                      <p:to>
                                        <p:strVal val="visible"/>
                                      </p:to>
                                    </p:set>
                                    <p:anim to="" calcmode="lin" valueType="num">
                                      <p:cBhvr>
                                        <p:cTn id="122" dur="1" fill="hold"/>
                                        <p:tgtEl>
                                          <p:spTgt spid="25"/>
                                        </p:tgtEl>
                                        <p:attrNameLst>
                                          <p:attrName/>
                                        </p:attrNameLst>
                                      </p:cBhvr>
                                    </p:anim>
                                  </p:childTnLst>
                                </p:cTn>
                              </p:par>
                            </p:childTnLst>
                          </p:cTn>
                        </p:par>
                      </p:childTnLst>
                    </p:cTn>
                  </p:par>
                  <p:par>
                    <p:cTn id="123" fill="hold">
                      <p:stCondLst>
                        <p:cond delay="indefinite"/>
                      </p:stCondLst>
                      <p:childTnLst>
                        <p:par>
                          <p:cTn id="124" fill="hold">
                            <p:stCondLst>
                              <p:cond delay="0"/>
                            </p:stCondLst>
                            <p:childTnLst>
                              <p:par>
                                <p:cTn id="125" presetID="4" presetClass="exit" presetSubtype="16" fill="hold" grpId="1" nodeType="clickEffect">
                                  <p:stCondLst>
                                    <p:cond delay="0"/>
                                  </p:stCondLst>
                                  <p:childTnLst>
                                    <p:animEffect transition="out" filter="box(in)">
                                      <p:cBhvr>
                                        <p:cTn id="126" dur="500"/>
                                        <p:tgtEl>
                                          <p:spTgt spid="26"/>
                                        </p:tgtEl>
                                      </p:cBhvr>
                                    </p:animEffect>
                                    <p:set>
                                      <p:cBhvr>
                                        <p:cTn id="127" dur="1" fill="hold">
                                          <p:stCondLst>
                                            <p:cond delay="499"/>
                                          </p:stCondLst>
                                        </p:cTn>
                                        <p:tgtEl>
                                          <p:spTgt spid="26"/>
                                        </p:tgtEl>
                                        <p:attrNameLst>
                                          <p:attrName>style.visibility</p:attrName>
                                        </p:attrNameLst>
                                      </p:cBhvr>
                                      <p:to>
                                        <p:strVal val="hidden"/>
                                      </p:to>
                                    </p:set>
                                  </p:childTnLst>
                                </p:cTn>
                              </p:par>
                              <p:par>
                                <p:cTn id="128" presetID="4" presetClass="exit" presetSubtype="16" fill="hold" grpId="1" nodeType="withEffect">
                                  <p:stCondLst>
                                    <p:cond delay="0"/>
                                  </p:stCondLst>
                                  <p:childTnLst>
                                    <p:animEffect transition="out" filter="box(in)">
                                      <p:cBhvr>
                                        <p:cTn id="129" dur="500"/>
                                        <p:tgtEl>
                                          <p:spTgt spid="25"/>
                                        </p:tgtEl>
                                      </p:cBhvr>
                                    </p:animEffect>
                                    <p:set>
                                      <p:cBhvr>
                                        <p:cTn id="130" dur="1" fill="hold">
                                          <p:stCondLst>
                                            <p:cond delay="499"/>
                                          </p:stCondLst>
                                        </p:cTn>
                                        <p:tgtEl>
                                          <p:spTgt spid="25"/>
                                        </p:tgtEl>
                                        <p:attrNameLst>
                                          <p:attrName>style.visibility</p:attrName>
                                        </p:attrNameLst>
                                      </p:cBhvr>
                                      <p:to>
                                        <p:strVal val="hidden"/>
                                      </p:to>
                                    </p:set>
                                  </p:childTnLst>
                                </p:cTn>
                              </p:par>
                              <p:par>
                                <p:cTn id="131" presetID="24" presetClass="entr" presetSubtype="0" fill="hold" grpId="0" nodeType="withEffect">
                                  <p:stCondLst>
                                    <p:cond delay="0"/>
                                  </p:stCondLst>
                                  <p:childTnLst>
                                    <p:set>
                                      <p:cBhvr>
                                        <p:cTn id="132" dur="1" fill="hold">
                                          <p:stCondLst>
                                            <p:cond delay="0"/>
                                          </p:stCondLst>
                                        </p:cTn>
                                        <p:tgtEl>
                                          <p:spTgt spid="28"/>
                                        </p:tgtEl>
                                        <p:attrNameLst>
                                          <p:attrName>style.visibility</p:attrName>
                                        </p:attrNameLst>
                                      </p:cBhvr>
                                      <p:to>
                                        <p:strVal val="visible"/>
                                      </p:to>
                                    </p:set>
                                    <p:anim to="" calcmode="lin" valueType="num">
                                      <p:cBhvr>
                                        <p:cTn id="133" dur="1" fill="hold"/>
                                        <p:tgtEl>
                                          <p:spTgt spid="28"/>
                                        </p:tgtEl>
                                        <p:attrNameLst>
                                          <p:attrName/>
                                        </p:attrNameLst>
                                      </p:cBhvr>
                                    </p:anim>
                                  </p:childTnLst>
                                </p:cTn>
                              </p:par>
                            </p:childTnLst>
                          </p:cTn>
                        </p:par>
                      </p:childTnLst>
                    </p:cTn>
                  </p:par>
                  <p:par>
                    <p:cTn id="134" fill="hold">
                      <p:stCondLst>
                        <p:cond delay="indefinite"/>
                      </p:stCondLst>
                      <p:childTnLst>
                        <p:par>
                          <p:cTn id="135" fill="hold">
                            <p:stCondLst>
                              <p:cond delay="0"/>
                            </p:stCondLst>
                            <p:childTnLst>
                              <p:par>
                                <p:cTn id="136" presetID="24" presetClass="entr" presetSubtype="0" fill="hold" grpId="0" nodeType="clickEffect">
                                  <p:stCondLst>
                                    <p:cond delay="0"/>
                                  </p:stCondLst>
                                  <p:childTnLst>
                                    <p:set>
                                      <p:cBhvr>
                                        <p:cTn id="137" dur="1" fill="hold">
                                          <p:stCondLst>
                                            <p:cond delay="0"/>
                                          </p:stCondLst>
                                        </p:cTn>
                                        <p:tgtEl>
                                          <p:spTgt spid="27"/>
                                        </p:tgtEl>
                                        <p:attrNameLst>
                                          <p:attrName>style.visibility</p:attrName>
                                        </p:attrNameLst>
                                      </p:cBhvr>
                                      <p:to>
                                        <p:strVal val="visible"/>
                                      </p:to>
                                    </p:set>
                                    <p:anim to="" calcmode="lin" valueType="num">
                                      <p:cBhvr>
                                        <p:cTn id="138" dur="1" fill="hold"/>
                                        <p:tgtEl>
                                          <p:spTgt spid="27"/>
                                        </p:tgtEl>
                                        <p:attrNameLst>
                                          <p:attrName/>
                                        </p:attrNameLst>
                                      </p:cBhvr>
                                    </p:anim>
                                  </p:childTnLst>
                                </p:cTn>
                              </p:par>
                              <p:par>
                                <p:cTn id="139" presetID="4" presetClass="exit" presetSubtype="16" fill="hold" grpId="1" nodeType="withEffect">
                                  <p:stCondLst>
                                    <p:cond delay="0"/>
                                  </p:stCondLst>
                                  <p:childTnLst>
                                    <p:animEffect transition="out" filter="box(in)">
                                      <p:cBhvr>
                                        <p:cTn id="140" dur="500"/>
                                        <p:tgtEl>
                                          <p:spTgt spid="27"/>
                                        </p:tgtEl>
                                      </p:cBhvr>
                                    </p:animEffect>
                                    <p:set>
                                      <p:cBhvr>
                                        <p:cTn id="141" dur="1" fill="hold">
                                          <p:stCondLst>
                                            <p:cond delay="499"/>
                                          </p:stCondLst>
                                        </p:cTn>
                                        <p:tgtEl>
                                          <p:spTgt spid="27"/>
                                        </p:tgtEl>
                                        <p:attrNameLst>
                                          <p:attrName>style.visibility</p:attrName>
                                        </p:attrNameLst>
                                      </p:cBhvr>
                                      <p:to>
                                        <p:strVal val="hidden"/>
                                      </p:to>
                                    </p:set>
                                  </p:childTnLst>
                                </p:cTn>
                              </p:par>
                              <p:par>
                                <p:cTn id="142" presetID="24" presetClass="entr" presetSubtype="0" fill="hold" grpId="0" nodeType="withEffect">
                                  <p:stCondLst>
                                    <p:cond delay="0"/>
                                  </p:stCondLst>
                                  <p:childTnLst>
                                    <p:set>
                                      <p:cBhvr>
                                        <p:cTn id="143" dur="1" fill="hold">
                                          <p:stCondLst>
                                            <p:cond delay="0"/>
                                          </p:stCondLst>
                                        </p:cTn>
                                        <p:tgtEl>
                                          <p:spTgt spid="29"/>
                                        </p:tgtEl>
                                        <p:attrNameLst>
                                          <p:attrName>style.visibility</p:attrName>
                                        </p:attrNameLst>
                                      </p:cBhvr>
                                      <p:to>
                                        <p:strVal val="visible"/>
                                      </p:to>
                                    </p:set>
                                    <p:anim to="" calcmode="lin" valueType="num">
                                      <p:cBhvr>
                                        <p:cTn id="144" dur="1" fill="hold"/>
                                        <p:tgtEl>
                                          <p:spTgt spid="29"/>
                                        </p:tgtEl>
                                        <p:attrNameLst>
                                          <p:attrName/>
                                        </p:attrNameLst>
                                      </p:cBhvr>
                                    </p:anim>
                                  </p:childTnLst>
                                </p:cTn>
                              </p:par>
                            </p:childTnLst>
                          </p:cTn>
                        </p:par>
                      </p:childTnLst>
                    </p:cTn>
                  </p:par>
                  <p:par>
                    <p:cTn id="145" fill="hold">
                      <p:stCondLst>
                        <p:cond delay="indefinite"/>
                      </p:stCondLst>
                      <p:childTnLst>
                        <p:par>
                          <p:cTn id="146" fill="hold">
                            <p:stCondLst>
                              <p:cond delay="0"/>
                            </p:stCondLst>
                            <p:childTnLst>
                              <p:par>
                                <p:cTn id="147" presetID="4" presetClass="exit" presetSubtype="16" fill="hold" grpId="1" nodeType="clickEffect">
                                  <p:stCondLst>
                                    <p:cond delay="0"/>
                                  </p:stCondLst>
                                  <p:childTnLst>
                                    <p:animEffect transition="out" filter="box(in)">
                                      <p:cBhvr>
                                        <p:cTn id="148" dur="500"/>
                                        <p:tgtEl>
                                          <p:spTgt spid="28"/>
                                        </p:tgtEl>
                                      </p:cBhvr>
                                    </p:animEffect>
                                    <p:set>
                                      <p:cBhvr>
                                        <p:cTn id="149" dur="1" fill="hold">
                                          <p:stCondLst>
                                            <p:cond delay="499"/>
                                          </p:stCondLst>
                                        </p:cTn>
                                        <p:tgtEl>
                                          <p:spTgt spid="28"/>
                                        </p:tgtEl>
                                        <p:attrNameLst>
                                          <p:attrName>style.visibility</p:attrName>
                                        </p:attrNameLst>
                                      </p:cBhvr>
                                      <p:to>
                                        <p:strVal val="hidden"/>
                                      </p:to>
                                    </p:set>
                                  </p:childTnLst>
                                </p:cTn>
                              </p:par>
                              <p:par>
                                <p:cTn id="150" presetID="4" presetClass="exit" presetSubtype="16" fill="hold" grpId="1" nodeType="withEffect">
                                  <p:stCondLst>
                                    <p:cond delay="0"/>
                                  </p:stCondLst>
                                  <p:childTnLst>
                                    <p:animEffect transition="out" filter="box(in)">
                                      <p:cBhvr>
                                        <p:cTn id="151" dur="500"/>
                                        <p:tgtEl>
                                          <p:spTgt spid="29"/>
                                        </p:tgtEl>
                                      </p:cBhvr>
                                    </p:animEffect>
                                    <p:set>
                                      <p:cBhvr>
                                        <p:cTn id="152"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 grpId="0" animBg="1"/>
      <p:bldP spid="11" grpId="0"/>
      <p:bldP spid="12" grpId="0" animBg="1"/>
      <p:bldP spid="13" grpId="0" animBg="1"/>
      <p:bldP spid="14" grpId="0"/>
      <p:bldP spid="14" grpId="1"/>
      <p:bldP spid="15" grpId="0"/>
      <p:bldP spid="15" grpId="1"/>
      <p:bldP spid="16" grpId="0"/>
      <p:bldP spid="16" grpId="1"/>
      <p:bldP spid="17" grpId="0"/>
      <p:bldP spid="17" grpId="1"/>
      <p:bldP spid="18" grpId="0"/>
      <p:bldP spid="18" grpId="1"/>
      <p:bldP spid="19" grpId="0"/>
      <p:bldP spid="19" grpId="1"/>
      <p:bldP spid="21" grpId="1" animBg="1"/>
      <p:bldP spid="22" grpId="0" animBg="1"/>
      <p:bldP spid="22" grpId="1" animBg="1"/>
      <p:bldP spid="25" grpId="0" animBg="1"/>
      <p:bldP spid="25" grpId="1" animBg="1"/>
      <p:bldP spid="26" grpId="0" animBg="1"/>
      <p:bldP spid="26" grpId="1" animBg="1"/>
      <p:bldP spid="27" grpId="0" animBg="1"/>
      <p:bldP spid="27" grpId="1" animBg="1"/>
      <p:bldP spid="29" grpId="0" animBg="1"/>
      <p:bldP spid="29" grpId="1" animBg="1"/>
      <p:bldP spid="28" grpId="0" animBg="1"/>
      <p:bldP spid="28"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خطط انسيابي: محطة طرفية 3">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5" name="Picture 4" descr="C:\Documents and Settings\نور المعلم\My Documents\My Pictures\exit[1].png">
            <a:hlinkClick r:id="" action="ppaction://hlinkshowjump?jump=endshow"/>
          </p:cNvPr>
          <p:cNvPicPr>
            <a:picLocks noChangeAspect="1" noChangeArrowheads="1"/>
          </p:cNvPicPr>
          <p:nvPr/>
        </p:nvPicPr>
        <p:blipFill>
          <a:blip r:embed="rId5" cstate="print"/>
          <a:srcRect/>
          <a:stretch>
            <a:fillRect/>
          </a:stretch>
        </p:blipFill>
        <p:spPr bwMode="auto">
          <a:xfrm>
            <a:off x="214282" y="5286388"/>
            <a:ext cx="1571612" cy="1571612"/>
          </a:xfrm>
          <a:prstGeom prst="rect">
            <a:avLst/>
          </a:prstGeom>
          <a:noFill/>
        </p:spPr>
      </p:pic>
      <p:pic>
        <p:nvPicPr>
          <p:cNvPr id="6" name="Picture 5" descr="C:\Documents and Settings\نور المعلم\My Documents\My Pictures\Arrow-Left[1].png">
            <a:hlinkClick r:id="" action="ppaction://hlinkshowjump?jump=previousslide"/>
          </p:cNvPr>
          <p:cNvPicPr>
            <a:picLocks noChangeAspect="1" noChangeArrowheads="1"/>
          </p:cNvPicPr>
          <p:nvPr/>
        </p:nvPicPr>
        <p:blipFill>
          <a:blip r:embed="rId6" cstate="print"/>
          <a:srcRect/>
          <a:stretch>
            <a:fillRect/>
          </a:stretch>
        </p:blipFill>
        <p:spPr bwMode="auto">
          <a:xfrm>
            <a:off x="7215206" y="5500702"/>
            <a:ext cx="1811325" cy="1668449"/>
          </a:xfrm>
          <a:prstGeom prst="rect">
            <a:avLst/>
          </a:prstGeom>
          <a:noFill/>
        </p:spPr>
      </p:pic>
      <p:pic>
        <p:nvPicPr>
          <p:cNvPr id="7" name="Picture 9" descr="C:\Documents and Settings\نور المعلم\My Documents\My Pictures\Arrow-right[1].png">
            <a:hlinkClick r:id="" action="ppaction://hlinkshowjump?jump=nextslide"/>
          </p:cNvPr>
          <p:cNvPicPr>
            <a:picLocks noChangeAspect="1" noChangeArrowheads="1"/>
          </p:cNvPicPr>
          <p:nvPr/>
        </p:nvPicPr>
        <p:blipFill>
          <a:blip r:embed="rId7" cstate="print"/>
          <a:srcRect/>
          <a:stretch>
            <a:fillRect/>
          </a:stretch>
        </p:blipFill>
        <p:spPr bwMode="auto">
          <a:xfrm>
            <a:off x="1892304" y="5500702"/>
            <a:ext cx="1893878" cy="1679564"/>
          </a:xfrm>
          <a:prstGeom prst="rect">
            <a:avLst/>
          </a:prstGeom>
          <a:noFill/>
        </p:spPr>
      </p:pic>
      <p:pic>
        <p:nvPicPr>
          <p:cNvPr id="8" name="Picture 11" descr="C:\Documents and Settings\نور المعلم\My Documents\My Pictures\imagesCAPWGURK نسخ.PNG"/>
          <p:cNvPicPr>
            <a:picLocks noChangeAspect="1" noChangeArrowheads="1"/>
          </p:cNvPicPr>
          <p:nvPr/>
        </p:nvPicPr>
        <p:blipFill>
          <a:blip r:embed="rId8" cstate="print"/>
          <a:srcRect/>
          <a:stretch>
            <a:fillRect/>
          </a:stretch>
        </p:blipFill>
        <p:spPr bwMode="auto">
          <a:xfrm flipH="1">
            <a:off x="0" y="3857628"/>
            <a:ext cx="1285852" cy="1541469"/>
          </a:xfrm>
          <a:prstGeom prst="rect">
            <a:avLst/>
          </a:prstGeom>
          <a:noFill/>
        </p:spPr>
      </p:pic>
      <p:pic>
        <p:nvPicPr>
          <p:cNvPr id="9" name="Picture 13" descr="C:\Documents and Settings\نور المعلم\My Documents\My Pictures\10073850710[1] نسخ.PNG"/>
          <p:cNvPicPr>
            <a:picLocks noChangeAspect="1" noChangeArrowheads="1"/>
          </p:cNvPicPr>
          <p:nvPr/>
        </p:nvPicPr>
        <p:blipFill>
          <a:blip r:embed="rId9" cstate="print"/>
          <a:srcRect/>
          <a:stretch>
            <a:fillRect/>
          </a:stretch>
        </p:blipFill>
        <p:spPr bwMode="auto">
          <a:xfrm rot="1609454">
            <a:off x="-71601" y="2290741"/>
            <a:ext cx="1349501" cy="1587690"/>
          </a:xfrm>
          <a:prstGeom prst="rect">
            <a:avLst/>
          </a:prstGeom>
          <a:noFill/>
        </p:spPr>
      </p:pic>
      <p:pic>
        <p:nvPicPr>
          <p:cNvPr id="10" name="Picture 14" descr="C:\Documents and Settings\نور المعلم\My Documents\My Pictures\arch%20010[1] نسخ.PNG"/>
          <p:cNvPicPr>
            <a:picLocks noChangeAspect="1" noChangeArrowheads="1"/>
          </p:cNvPicPr>
          <p:nvPr/>
        </p:nvPicPr>
        <p:blipFill>
          <a:blip r:embed="rId10" cstate="print"/>
          <a:srcRect/>
          <a:stretch>
            <a:fillRect/>
          </a:stretch>
        </p:blipFill>
        <p:spPr bwMode="auto">
          <a:xfrm>
            <a:off x="-500098" y="857232"/>
            <a:ext cx="2266957" cy="1700218"/>
          </a:xfrm>
          <a:prstGeom prst="rect">
            <a:avLst/>
          </a:prstGeom>
          <a:noFill/>
        </p:spPr>
      </p:pic>
      <p:sp>
        <p:nvSpPr>
          <p:cNvPr id="11" name="مربع نص 10"/>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الأولى – الإيمان</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pic>
        <p:nvPicPr>
          <p:cNvPr id="3074" name="Picture 2" descr="D:\Work2\توحيد2ث-ف1-ب\الصور\SNAG_Program-0003 نسخ.png"/>
          <p:cNvPicPr>
            <a:picLocks noChangeAspect="1" noChangeArrowheads="1"/>
          </p:cNvPicPr>
          <p:nvPr/>
        </p:nvPicPr>
        <p:blipFill>
          <a:blip r:embed="rId11" cstate="print"/>
          <a:srcRect/>
          <a:stretch>
            <a:fillRect/>
          </a:stretch>
        </p:blipFill>
        <p:spPr bwMode="auto">
          <a:xfrm>
            <a:off x="4498478" y="404664"/>
            <a:ext cx="3761979" cy="864096"/>
          </a:xfrm>
          <a:prstGeom prst="rect">
            <a:avLst/>
          </a:prstGeom>
          <a:noFill/>
        </p:spPr>
      </p:pic>
      <p:sp>
        <p:nvSpPr>
          <p:cNvPr id="12" name="دبوس زينة 11"/>
          <p:cNvSpPr/>
          <p:nvPr/>
        </p:nvSpPr>
        <p:spPr>
          <a:xfrm>
            <a:off x="2483768" y="1268760"/>
            <a:ext cx="4896544" cy="864096"/>
          </a:xfrm>
          <a:prstGeom prst="plaque">
            <a:avLst/>
          </a:prstGeom>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sz="2800" dirty="0"/>
          </a:p>
        </p:txBody>
      </p:sp>
      <p:sp>
        <p:nvSpPr>
          <p:cNvPr id="13" name="مربع نص 12"/>
          <p:cNvSpPr txBox="1"/>
          <p:nvPr/>
        </p:nvSpPr>
        <p:spPr>
          <a:xfrm>
            <a:off x="2627784" y="1412776"/>
            <a:ext cx="4392488" cy="523220"/>
          </a:xfrm>
          <a:prstGeom prst="rect">
            <a:avLst/>
          </a:prstGeom>
          <a:noFill/>
        </p:spPr>
        <p:txBody>
          <a:bodyPr wrap="square" rtlCol="1">
            <a:spAutoFit/>
          </a:bodyPr>
          <a:lstStyle/>
          <a:p>
            <a:pPr algn="ctr"/>
            <a:r>
              <a:rPr lang="ar-SA" sz="2800" dirty="0" smtClean="0"/>
              <a:t>1- الإيمان بالله تعالى.</a:t>
            </a:r>
            <a:endParaRPr lang="ar-SA" sz="2800" dirty="0"/>
          </a:p>
        </p:txBody>
      </p:sp>
      <p:sp>
        <p:nvSpPr>
          <p:cNvPr id="14" name="مربع نص 13"/>
          <p:cNvSpPr txBox="1"/>
          <p:nvPr/>
        </p:nvSpPr>
        <p:spPr>
          <a:xfrm>
            <a:off x="2699792" y="1412776"/>
            <a:ext cx="4392488" cy="523220"/>
          </a:xfrm>
          <a:prstGeom prst="rect">
            <a:avLst/>
          </a:prstGeom>
          <a:noFill/>
        </p:spPr>
        <p:txBody>
          <a:bodyPr wrap="square" rtlCol="1">
            <a:spAutoFit/>
          </a:bodyPr>
          <a:lstStyle/>
          <a:p>
            <a:pPr algn="ctr"/>
            <a:r>
              <a:rPr lang="ar-SA" sz="2800" dirty="0" smtClean="0"/>
              <a:t>2- الإيمان بالملائكة</a:t>
            </a:r>
            <a:endParaRPr lang="ar-SA" sz="2800" dirty="0"/>
          </a:p>
        </p:txBody>
      </p:sp>
      <p:sp>
        <p:nvSpPr>
          <p:cNvPr id="15" name="مربع نص 14"/>
          <p:cNvSpPr txBox="1"/>
          <p:nvPr/>
        </p:nvSpPr>
        <p:spPr>
          <a:xfrm>
            <a:off x="2699792" y="1412776"/>
            <a:ext cx="4392488" cy="523220"/>
          </a:xfrm>
          <a:prstGeom prst="rect">
            <a:avLst/>
          </a:prstGeom>
          <a:noFill/>
        </p:spPr>
        <p:txBody>
          <a:bodyPr wrap="square" rtlCol="1">
            <a:spAutoFit/>
          </a:bodyPr>
          <a:lstStyle/>
          <a:p>
            <a:pPr algn="ctr"/>
            <a:r>
              <a:rPr lang="ar-SA" sz="2800" dirty="0" smtClean="0"/>
              <a:t>3- الإيمان بالكتب</a:t>
            </a:r>
            <a:endParaRPr lang="ar-SA" sz="2800" dirty="0"/>
          </a:p>
        </p:txBody>
      </p:sp>
      <p:sp>
        <p:nvSpPr>
          <p:cNvPr id="16" name="مربع نص 15"/>
          <p:cNvSpPr txBox="1"/>
          <p:nvPr/>
        </p:nvSpPr>
        <p:spPr>
          <a:xfrm>
            <a:off x="2843808" y="1412776"/>
            <a:ext cx="4392488" cy="523220"/>
          </a:xfrm>
          <a:prstGeom prst="rect">
            <a:avLst/>
          </a:prstGeom>
          <a:noFill/>
        </p:spPr>
        <p:txBody>
          <a:bodyPr wrap="square" rtlCol="1">
            <a:spAutoFit/>
          </a:bodyPr>
          <a:lstStyle/>
          <a:p>
            <a:pPr algn="ctr"/>
            <a:r>
              <a:rPr lang="ar-SA" sz="2800" dirty="0" smtClean="0"/>
              <a:t>4- الإيمان بالرسل</a:t>
            </a:r>
            <a:endParaRPr lang="ar-SA" sz="2800" dirty="0"/>
          </a:p>
        </p:txBody>
      </p:sp>
      <p:sp>
        <p:nvSpPr>
          <p:cNvPr id="17" name="مربع نص 16"/>
          <p:cNvSpPr txBox="1"/>
          <p:nvPr/>
        </p:nvSpPr>
        <p:spPr>
          <a:xfrm>
            <a:off x="2699792" y="1484784"/>
            <a:ext cx="4392488" cy="523220"/>
          </a:xfrm>
          <a:prstGeom prst="rect">
            <a:avLst/>
          </a:prstGeom>
          <a:noFill/>
        </p:spPr>
        <p:txBody>
          <a:bodyPr wrap="square" rtlCol="1">
            <a:spAutoFit/>
          </a:bodyPr>
          <a:lstStyle/>
          <a:p>
            <a:pPr algn="ctr"/>
            <a:r>
              <a:rPr lang="ar-SA" sz="2800" dirty="0" smtClean="0"/>
              <a:t>5- الإيمان باليوم الآخر</a:t>
            </a:r>
            <a:endParaRPr lang="ar-SA" sz="2800" dirty="0"/>
          </a:p>
        </p:txBody>
      </p:sp>
      <p:sp>
        <p:nvSpPr>
          <p:cNvPr id="18" name="مربع نص 17"/>
          <p:cNvSpPr txBox="1"/>
          <p:nvPr/>
        </p:nvSpPr>
        <p:spPr>
          <a:xfrm>
            <a:off x="2627784" y="1412776"/>
            <a:ext cx="4392488" cy="523220"/>
          </a:xfrm>
          <a:prstGeom prst="rect">
            <a:avLst/>
          </a:prstGeom>
          <a:noFill/>
        </p:spPr>
        <p:txBody>
          <a:bodyPr wrap="square" rtlCol="1">
            <a:spAutoFit/>
          </a:bodyPr>
          <a:lstStyle/>
          <a:p>
            <a:pPr algn="ctr"/>
            <a:r>
              <a:rPr lang="ar-SA" sz="2800" dirty="0" smtClean="0"/>
              <a:t>6- الإيمان بالقدر خيره وشره</a:t>
            </a:r>
            <a:endParaRPr lang="ar-SA" sz="2800" dirty="0"/>
          </a:p>
        </p:txBody>
      </p:sp>
      <p:sp>
        <p:nvSpPr>
          <p:cNvPr id="19" name="خماسي 18"/>
          <p:cNvSpPr/>
          <p:nvPr/>
        </p:nvSpPr>
        <p:spPr>
          <a:xfrm flipH="1">
            <a:off x="5724128" y="2564904"/>
            <a:ext cx="2376264" cy="50405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effectLst>
                  <a:outerShdw blurRad="38100" dist="38100" dir="2700000" algn="tl">
                    <a:srgbClr val="000000">
                      <a:alpha val="43137"/>
                    </a:srgbClr>
                  </a:outerShdw>
                </a:effectLst>
              </a:rPr>
              <a:t>شعب الإيمان</a:t>
            </a:r>
            <a:endParaRPr lang="ar-SA" sz="2400" b="1" dirty="0">
              <a:effectLst>
                <a:outerShdw blurRad="38100" dist="38100" dir="2700000" algn="tl">
                  <a:srgbClr val="000000">
                    <a:alpha val="43137"/>
                  </a:srgbClr>
                </a:outerShdw>
              </a:effectLst>
            </a:endParaRPr>
          </a:p>
        </p:txBody>
      </p:sp>
      <p:sp>
        <p:nvSpPr>
          <p:cNvPr id="20" name="مستطيل 19"/>
          <p:cNvSpPr/>
          <p:nvPr/>
        </p:nvSpPr>
        <p:spPr>
          <a:xfrm>
            <a:off x="2339752" y="3212976"/>
            <a:ext cx="4572000" cy="1815882"/>
          </a:xfrm>
          <a:prstGeom prst="rect">
            <a:avLst/>
          </a:prstGeom>
        </p:spPr>
        <p:txBody>
          <a:bodyPr>
            <a:spAutoFit/>
          </a:bodyPr>
          <a:lstStyle/>
          <a:p>
            <a:pPr lvl="0" algn="ctr" eaLnBrk="0" fontAlgn="base" hangingPunct="0">
              <a:spcBef>
                <a:spcPct val="0"/>
              </a:spcBef>
              <a:spcAft>
                <a:spcPct val="0"/>
              </a:spcAft>
            </a:pPr>
            <a:r>
              <a:rPr lang="ar-SA" sz="2800" dirty="0" smtClean="0">
                <a:latin typeface="Calibri" pitchFamily="34" charset="0"/>
                <a:ea typeface="Calibri" pitchFamily="34" charset="0"/>
                <a:cs typeface="Arial" pitchFamily="34" charset="0"/>
              </a:rPr>
              <a:t>هي خصاله المتعددة</a:t>
            </a:r>
          </a:p>
          <a:p>
            <a:pPr lvl="0" algn="ctr" eaLnBrk="0" fontAlgn="base" hangingPunct="0">
              <a:spcBef>
                <a:spcPct val="0"/>
              </a:spcBef>
              <a:spcAft>
                <a:spcPct val="0"/>
              </a:spcAft>
            </a:pPr>
            <a:r>
              <a:rPr lang="ar-SA" sz="2800" dirty="0" smtClean="0">
                <a:latin typeface="Calibri" pitchFamily="34" charset="0"/>
                <a:ea typeface="Calibri" pitchFamily="34" charset="0"/>
                <a:cs typeface="Arial" pitchFamily="34" charset="0"/>
              </a:rPr>
              <a:t> والإيمان بضع وسبعون شعبة أو بضع وستون شعبة، فأفضلهما لا إله إلا الله وأدناها إماطة الأذى عن الطريق.</a:t>
            </a:r>
            <a:endParaRPr lang="en-US" sz="1600" dirty="0" smtClean="0">
              <a:latin typeface="Arial" pitchFamily="34" charset="0"/>
              <a:cs typeface="Arial" pitchFamily="34" charset="0"/>
            </a:endParaRPr>
          </a:p>
        </p:txBody>
      </p:sp>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to="" calcmode="lin" valueType="num">
                                      <p:cBhvr>
                                        <p:cTn id="28" dur="1" fill="hold"/>
                                        <p:tgtEl>
                                          <p:spTgt spid="11"/>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nodeType="clickEffect">
                                  <p:stCondLst>
                                    <p:cond delay="0"/>
                                  </p:stCondLst>
                                  <p:childTnLst>
                                    <p:set>
                                      <p:cBhvr>
                                        <p:cTn id="32" dur="1" fill="hold">
                                          <p:stCondLst>
                                            <p:cond delay="0"/>
                                          </p:stCondLst>
                                        </p:cTn>
                                        <p:tgtEl>
                                          <p:spTgt spid="3074"/>
                                        </p:tgtEl>
                                        <p:attrNameLst>
                                          <p:attrName>style.visibility</p:attrName>
                                        </p:attrNameLst>
                                      </p:cBhvr>
                                      <p:to>
                                        <p:strVal val="visible"/>
                                      </p:to>
                                    </p:set>
                                    <p:anim to="" calcmode="lin" valueType="num">
                                      <p:cBhvr>
                                        <p:cTn id="33" dur="1" fill="hold"/>
                                        <p:tgtEl>
                                          <p:spTgt spid="3074"/>
                                        </p:tgtEl>
                                        <p:attrNameLst>
                                          <p:attrName/>
                                        </p:attrNameLst>
                                      </p:cBhvr>
                                    </p:anim>
                                  </p:childTnLst>
                                  <p:subTnLst>
                                    <p:audio>
                                      <p:cMediaNode>
                                        <p:cTn display="0" masterRel="sameClick">
                                          <p:stCondLst>
                                            <p:cond evt="begin" delay="0">
                                              <p:tn val="31"/>
                                            </p:cond>
                                          </p:stCondLst>
                                          <p:endCondLst>
                                            <p:cond evt="onStopAudio" delay="0">
                                              <p:tgtEl>
                                                <p:sldTgt/>
                                              </p:tgtEl>
                                            </p:cond>
                                          </p:endCondLst>
                                        </p:cTn>
                                        <p:tgtEl>
                                          <p:sndTgt r:embed="rId3" name="camera.wav"/>
                                        </p:tgtEl>
                                      </p:cMediaNode>
                                    </p:audio>
                                  </p:sub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 to="" calcmode="lin" valueType="num">
                                      <p:cBhvr>
                                        <p:cTn id="38" dur="1" fill="hold"/>
                                        <p:tgtEl>
                                          <p:spTgt spid="12"/>
                                        </p:tgtEl>
                                        <p:attrNameLst>
                                          <p:attrName/>
                                        </p:attrNameLst>
                                      </p:cBhvr>
                                    </p:anim>
                                  </p:childTnLst>
                                </p:cTn>
                              </p:par>
                              <p:par>
                                <p:cTn id="39" presetID="24"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to="" calcmode="lin" valueType="num">
                                      <p:cBhvr>
                                        <p:cTn id="41" dur="1" fill="hold"/>
                                        <p:tgtEl>
                                          <p:spTgt spid="13"/>
                                        </p:tgtEl>
                                        <p:attrNameLst>
                                          <p:attrName/>
                                        </p:attrNameLst>
                                      </p:cBhvr>
                                    </p:anim>
                                  </p:childTnLst>
                                </p:cTn>
                              </p:par>
                            </p:childTnLst>
                          </p:cTn>
                        </p:par>
                      </p:childTnLst>
                    </p:cTn>
                  </p:par>
                  <p:par>
                    <p:cTn id="42" fill="hold">
                      <p:stCondLst>
                        <p:cond delay="indefinite"/>
                      </p:stCondLst>
                      <p:childTnLst>
                        <p:par>
                          <p:cTn id="43" fill="hold">
                            <p:stCondLst>
                              <p:cond delay="0"/>
                            </p:stCondLst>
                            <p:childTnLst>
                              <p:par>
                                <p:cTn id="44" presetID="3" presetClass="exit" presetSubtype="10" fill="hold" grpId="1" nodeType="clickEffect">
                                  <p:stCondLst>
                                    <p:cond delay="0"/>
                                  </p:stCondLst>
                                  <p:childTnLst>
                                    <p:animEffect transition="out" filter="blinds(horizontal)">
                                      <p:cBhvr>
                                        <p:cTn id="45" dur="500"/>
                                        <p:tgtEl>
                                          <p:spTgt spid="13"/>
                                        </p:tgtEl>
                                      </p:cBhvr>
                                    </p:animEffect>
                                    <p:set>
                                      <p:cBhvr>
                                        <p:cTn id="46" dur="1" fill="hold">
                                          <p:stCondLst>
                                            <p:cond delay="499"/>
                                          </p:stCondLst>
                                        </p:cTn>
                                        <p:tgtEl>
                                          <p:spTgt spid="13"/>
                                        </p:tgtEl>
                                        <p:attrNameLst>
                                          <p:attrName>style.visibility</p:attrName>
                                        </p:attrNameLst>
                                      </p:cBhvr>
                                      <p:to>
                                        <p:strVal val="hidden"/>
                                      </p:to>
                                    </p:set>
                                  </p:childTnLst>
                                </p:cTn>
                              </p:par>
                              <p:par>
                                <p:cTn id="47" presetID="24"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to="" calcmode="lin" valueType="num">
                                      <p:cBhvr>
                                        <p:cTn id="49" dur="1" fill="hold"/>
                                        <p:tgtEl>
                                          <p:spTgt spid="14"/>
                                        </p:tgtEl>
                                        <p:attrNameLst>
                                          <p:attrName/>
                                        </p:attrNameLst>
                                      </p:cBhvr>
                                    </p:anim>
                                  </p:childTnLst>
                                </p:cTn>
                              </p:par>
                            </p:childTnLst>
                          </p:cTn>
                        </p:par>
                      </p:childTnLst>
                    </p:cTn>
                  </p:par>
                  <p:par>
                    <p:cTn id="50" fill="hold">
                      <p:stCondLst>
                        <p:cond delay="indefinite"/>
                      </p:stCondLst>
                      <p:childTnLst>
                        <p:par>
                          <p:cTn id="51" fill="hold">
                            <p:stCondLst>
                              <p:cond delay="0"/>
                            </p:stCondLst>
                            <p:childTnLst>
                              <p:par>
                                <p:cTn id="52" presetID="3" presetClass="exit" presetSubtype="10" fill="hold" grpId="1" nodeType="clickEffect">
                                  <p:stCondLst>
                                    <p:cond delay="0"/>
                                  </p:stCondLst>
                                  <p:childTnLst>
                                    <p:animEffect transition="out" filter="blinds(horizontal)">
                                      <p:cBhvr>
                                        <p:cTn id="53" dur="500"/>
                                        <p:tgtEl>
                                          <p:spTgt spid="14"/>
                                        </p:tgtEl>
                                      </p:cBhvr>
                                    </p:animEffect>
                                    <p:set>
                                      <p:cBhvr>
                                        <p:cTn id="54" dur="1" fill="hold">
                                          <p:stCondLst>
                                            <p:cond delay="499"/>
                                          </p:stCondLst>
                                        </p:cTn>
                                        <p:tgtEl>
                                          <p:spTgt spid="14"/>
                                        </p:tgtEl>
                                        <p:attrNameLst>
                                          <p:attrName>style.visibility</p:attrName>
                                        </p:attrNameLst>
                                      </p:cBhvr>
                                      <p:to>
                                        <p:strVal val="hidden"/>
                                      </p:to>
                                    </p:set>
                                  </p:childTnLst>
                                </p:cTn>
                              </p:par>
                              <p:par>
                                <p:cTn id="55" presetID="24"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to="" calcmode="lin" valueType="num">
                                      <p:cBhvr>
                                        <p:cTn id="57" dur="1" fill="hold"/>
                                        <p:tgtEl>
                                          <p:spTgt spid="15"/>
                                        </p:tgtEl>
                                        <p:attrNameLst>
                                          <p:attrName/>
                                        </p:attrNameLst>
                                      </p:cBhvr>
                                    </p:anim>
                                  </p:childTnLst>
                                </p:cTn>
                              </p:par>
                            </p:childTnLst>
                          </p:cTn>
                        </p:par>
                      </p:childTnLst>
                    </p:cTn>
                  </p:par>
                  <p:par>
                    <p:cTn id="58" fill="hold">
                      <p:stCondLst>
                        <p:cond delay="indefinite"/>
                      </p:stCondLst>
                      <p:childTnLst>
                        <p:par>
                          <p:cTn id="59" fill="hold">
                            <p:stCondLst>
                              <p:cond delay="0"/>
                            </p:stCondLst>
                            <p:childTnLst>
                              <p:par>
                                <p:cTn id="60" presetID="3" presetClass="exit" presetSubtype="10" fill="hold" grpId="1" nodeType="clickEffect">
                                  <p:stCondLst>
                                    <p:cond delay="0"/>
                                  </p:stCondLst>
                                  <p:childTnLst>
                                    <p:animEffect transition="out" filter="blinds(horizontal)">
                                      <p:cBhvr>
                                        <p:cTn id="61" dur="500"/>
                                        <p:tgtEl>
                                          <p:spTgt spid="15"/>
                                        </p:tgtEl>
                                      </p:cBhvr>
                                    </p:animEffect>
                                    <p:set>
                                      <p:cBhvr>
                                        <p:cTn id="62" dur="1" fill="hold">
                                          <p:stCondLst>
                                            <p:cond delay="499"/>
                                          </p:stCondLst>
                                        </p:cTn>
                                        <p:tgtEl>
                                          <p:spTgt spid="15"/>
                                        </p:tgtEl>
                                        <p:attrNameLst>
                                          <p:attrName>style.visibility</p:attrName>
                                        </p:attrNameLst>
                                      </p:cBhvr>
                                      <p:to>
                                        <p:strVal val="hidden"/>
                                      </p:to>
                                    </p:set>
                                  </p:childTnLst>
                                </p:cTn>
                              </p:par>
                              <p:par>
                                <p:cTn id="63" presetID="24"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to="" calcmode="lin" valueType="num">
                                      <p:cBhvr>
                                        <p:cTn id="65" dur="1" fill="hold"/>
                                        <p:tgtEl>
                                          <p:spTgt spid="16"/>
                                        </p:tgtEl>
                                        <p:attrNameLst>
                                          <p:attrName/>
                                        </p:attrNameLst>
                                      </p:cBhvr>
                                    </p:anim>
                                  </p:childTnLst>
                                </p:cTn>
                              </p:par>
                            </p:childTnLst>
                          </p:cTn>
                        </p:par>
                      </p:childTnLst>
                    </p:cTn>
                  </p:par>
                  <p:par>
                    <p:cTn id="66" fill="hold">
                      <p:stCondLst>
                        <p:cond delay="indefinite"/>
                      </p:stCondLst>
                      <p:childTnLst>
                        <p:par>
                          <p:cTn id="67" fill="hold">
                            <p:stCondLst>
                              <p:cond delay="0"/>
                            </p:stCondLst>
                            <p:childTnLst>
                              <p:par>
                                <p:cTn id="68" presetID="3" presetClass="exit" presetSubtype="10" fill="hold" grpId="1" nodeType="clickEffect">
                                  <p:stCondLst>
                                    <p:cond delay="0"/>
                                  </p:stCondLst>
                                  <p:childTnLst>
                                    <p:animEffect transition="out" filter="blinds(horizontal)">
                                      <p:cBhvr>
                                        <p:cTn id="69" dur="500"/>
                                        <p:tgtEl>
                                          <p:spTgt spid="16"/>
                                        </p:tgtEl>
                                      </p:cBhvr>
                                    </p:animEffect>
                                    <p:set>
                                      <p:cBhvr>
                                        <p:cTn id="70" dur="1" fill="hold">
                                          <p:stCondLst>
                                            <p:cond delay="499"/>
                                          </p:stCondLst>
                                        </p:cTn>
                                        <p:tgtEl>
                                          <p:spTgt spid="16"/>
                                        </p:tgtEl>
                                        <p:attrNameLst>
                                          <p:attrName>style.visibility</p:attrName>
                                        </p:attrNameLst>
                                      </p:cBhvr>
                                      <p:to>
                                        <p:strVal val="hidden"/>
                                      </p:to>
                                    </p:set>
                                  </p:childTnLst>
                                </p:cTn>
                              </p:par>
                              <p:par>
                                <p:cTn id="71" presetID="24" presetClass="entr" presetSubtype="0"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 to="" calcmode="lin" valueType="num">
                                      <p:cBhvr>
                                        <p:cTn id="73" dur="1" fill="hold"/>
                                        <p:tgtEl>
                                          <p:spTgt spid="17"/>
                                        </p:tgtEl>
                                        <p:attrNameLst>
                                          <p:attrName/>
                                        </p:attrNameLst>
                                      </p:cBhvr>
                                    </p:anim>
                                  </p:childTnLst>
                                </p:cTn>
                              </p:par>
                            </p:childTnLst>
                          </p:cTn>
                        </p:par>
                      </p:childTnLst>
                    </p:cTn>
                  </p:par>
                  <p:par>
                    <p:cTn id="74" fill="hold">
                      <p:stCondLst>
                        <p:cond delay="indefinite"/>
                      </p:stCondLst>
                      <p:childTnLst>
                        <p:par>
                          <p:cTn id="75" fill="hold">
                            <p:stCondLst>
                              <p:cond delay="0"/>
                            </p:stCondLst>
                            <p:childTnLst>
                              <p:par>
                                <p:cTn id="76" presetID="3" presetClass="exit" presetSubtype="10" fill="hold" grpId="1" nodeType="clickEffect">
                                  <p:stCondLst>
                                    <p:cond delay="0"/>
                                  </p:stCondLst>
                                  <p:childTnLst>
                                    <p:animEffect transition="out" filter="blinds(horizontal)">
                                      <p:cBhvr>
                                        <p:cTn id="77" dur="500"/>
                                        <p:tgtEl>
                                          <p:spTgt spid="17"/>
                                        </p:tgtEl>
                                      </p:cBhvr>
                                    </p:animEffect>
                                    <p:set>
                                      <p:cBhvr>
                                        <p:cTn id="78" dur="1" fill="hold">
                                          <p:stCondLst>
                                            <p:cond delay="499"/>
                                          </p:stCondLst>
                                        </p:cTn>
                                        <p:tgtEl>
                                          <p:spTgt spid="17"/>
                                        </p:tgtEl>
                                        <p:attrNameLst>
                                          <p:attrName>style.visibility</p:attrName>
                                        </p:attrNameLst>
                                      </p:cBhvr>
                                      <p:to>
                                        <p:strVal val="hidden"/>
                                      </p:to>
                                    </p:set>
                                  </p:childTnLst>
                                </p:cTn>
                              </p:par>
                              <p:par>
                                <p:cTn id="79" presetID="24" presetClass="entr" presetSubtype="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to="" calcmode="lin" valueType="num">
                                      <p:cBhvr>
                                        <p:cTn id="81" dur="1" fill="hold"/>
                                        <p:tgtEl>
                                          <p:spTgt spid="18"/>
                                        </p:tgtEl>
                                        <p:attrNameLst>
                                          <p:attrName/>
                                        </p:attrNameLst>
                                      </p:cBhvr>
                                    </p:anim>
                                  </p:childTnLst>
                                </p:cTn>
                              </p:par>
                            </p:childTnLst>
                          </p:cTn>
                        </p:par>
                      </p:childTnLst>
                    </p:cTn>
                  </p:par>
                  <p:par>
                    <p:cTn id="82" fill="hold">
                      <p:stCondLst>
                        <p:cond delay="indefinite"/>
                      </p:stCondLst>
                      <p:childTnLst>
                        <p:par>
                          <p:cTn id="83" fill="hold">
                            <p:stCondLst>
                              <p:cond delay="0"/>
                            </p:stCondLst>
                            <p:childTnLst>
                              <p:par>
                                <p:cTn id="84" presetID="3" presetClass="exit" presetSubtype="10" fill="hold" grpId="1" nodeType="clickEffect">
                                  <p:stCondLst>
                                    <p:cond delay="0"/>
                                  </p:stCondLst>
                                  <p:childTnLst>
                                    <p:animEffect transition="out" filter="blinds(horizontal)">
                                      <p:cBhvr>
                                        <p:cTn id="85" dur="500"/>
                                        <p:tgtEl>
                                          <p:spTgt spid="18"/>
                                        </p:tgtEl>
                                      </p:cBhvr>
                                    </p:animEffect>
                                    <p:set>
                                      <p:cBhvr>
                                        <p:cTn id="86" dur="1" fill="hold">
                                          <p:stCondLst>
                                            <p:cond delay="499"/>
                                          </p:stCondLst>
                                        </p:cTn>
                                        <p:tgtEl>
                                          <p:spTgt spid="18"/>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24" presetClass="entr" presetSubtype="0" fill="hold" grpId="0" nodeType="clickEffect">
                                  <p:stCondLst>
                                    <p:cond delay="0"/>
                                  </p:stCondLst>
                                  <p:childTnLst>
                                    <p:set>
                                      <p:cBhvr>
                                        <p:cTn id="90" dur="1" fill="hold">
                                          <p:stCondLst>
                                            <p:cond delay="0"/>
                                          </p:stCondLst>
                                        </p:cTn>
                                        <p:tgtEl>
                                          <p:spTgt spid="19"/>
                                        </p:tgtEl>
                                        <p:attrNameLst>
                                          <p:attrName>style.visibility</p:attrName>
                                        </p:attrNameLst>
                                      </p:cBhvr>
                                      <p:to>
                                        <p:strVal val="visible"/>
                                      </p:to>
                                    </p:set>
                                    <p:anim to="" calcmode="lin" valueType="num">
                                      <p:cBhvr>
                                        <p:cTn id="91" dur="1" fill="hold"/>
                                        <p:tgtEl>
                                          <p:spTgt spid="19"/>
                                        </p:tgtEl>
                                        <p:attrNameLst>
                                          <p:attrName/>
                                        </p:attrNameLst>
                                      </p:cBhvr>
                                    </p:anim>
                                  </p:childTnLst>
                                  <p:subTnLst>
                                    <p:audio>
                                      <p:cMediaNode>
                                        <p:cTn display="0" masterRel="sameClick">
                                          <p:stCondLst>
                                            <p:cond evt="begin" delay="0">
                                              <p:tn val="89"/>
                                            </p:cond>
                                          </p:stCondLst>
                                          <p:endCondLst>
                                            <p:cond evt="onStopAudio" delay="0">
                                              <p:tgtEl>
                                                <p:sldTgt/>
                                              </p:tgtEl>
                                            </p:cond>
                                          </p:endCondLst>
                                        </p:cTn>
                                        <p:tgtEl>
                                          <p:sndTgt r:embed="rId4" name="arrow.wav"/>
                                        </p:tgtEl>
                                      </p:cMediaNode>
                                    </p:audio>
                                  </p:subTnLst>
                                </p:cTn>
                              </p:par>
                            </p:childTnLst>
                          </p:cTn>
                        </p:par>
                      </p:childTnLst>
                    </p:cTn>
                  </p:par>
                  <p:par>
                    <p:cTn id="92" fill="hold">
                      <p:stCondLst>
                        <p:cond delay="indefinite"/>
                      </p:stCondLst>
                      <p:childTnLst>
                        <p:par>
                          <p:cTn id="93" fill="hold">
                            <p:stCondLst>
                              <p:cond delay="0"/>
                            </p:stCondLst>
                            <p:childTnLst>
                              <p:par>
                                <p:cTn id="94" presetID="24" presetClass="entr" presetSubtype="0" fill="hold" nodeType="clickEffect">
                                  <p:stCondLst>
                                    <p:cond delay="0"/>
                                  </p:stCondLst>
                                  <p:childTnLst>
                                    <p:set>
                                      <p:cBhvr>
                                        <p:cTn id="95" dur="1" fill="hold">
                                          <p:stCondLst>
                                            <p:cond delay="0"/>
                                          </p:stCondLst>
                                        </p:cTn>
                                        <p:tgtEl>
                                          <p:spTgt spid="20">
                                            <p:txEl>
                                              <p:pRg st="0" end="0"/>
                                            </p:txEl>
                                          </p:spTgt>
                                        </p:tgtEl>
                                        <p:attrNameLst>
                                          <p:attrName>style.visibility</p:attrName>
                                        </p:attrNameLst>
                                      </p:cBhvr>
                                      <p:to>
                                        <p:strVal val="visible"/>
                                      </p:to>
                                    </p:set>
                                    <p:anim to="" calcmode="lin" valueType="num">
                                      <p:cBhvr>
                                        <p:cTn id="96" dur="1" fill="hold"/>
                                        <p:tgtEl>
                                          <p:spTgt spid="20">
                                            <p:txEl>
                                              <p:pRg st="0" end="0"/>
                                            </p:txEl>
                                          </p:spTgt>
                                        </p:tgtEl>
                                        <p:attrNameLst>
                                          <p:attrName/>
                                        </p:attrNameLst>
                                      </p:cBhvr>
                                    </p:anim>
                                  </p:childTnLst>
                                </p:cTn>
                              </p:par>
                            </p:childTnLst>
                          </p:cTn>
                        </p:par>
                      </p:childTnLst>
                    </p:cTn>
                  </p:par>
                  <p:par>
                    <p:cTn id="97" fill="hold">
                      <p:stCondLst>
                        <p:cond delay="indefinite"/>
                      </p:stCondLst>
                      <p:childTnLst>
                        <p:par>
                          <p:cTn id="98" fill="hold">
                            <p:stCondLst>
                              <p:cond delay="0"/>
                            </p:stCondLst>
                            <p:childTnLst>
                              <p:par>
                                <p:cTn id="99" presetID="24" presetClass="entr" presetSubtype="0" fill="hold" nodeType="clickEffect">
                                  <p:stCondLst>
                                    <p:cond delay="0"/>
                                  </p:stCondLst>
                                  <p:childTnLst>
                                    <p:set>
                                      <p:cBhvr>
                                        <p:cTn id="100" dur="1" fill="hold">
                                          <p:stCondLst>
                                            <p:cond delay="0"/>
                                          </p:stCondLst>
                                        </p:cTn>
                                        <p:tgtEl>
                                          <p:spTgt spid="20">
                                            <p:txEl>
                                              <p:pRg st="1" end="1"/>
                                            </p:txEl>
                                          </p:spTgt>
                                        </p:tgtEl>
                                        <p:attrNameLst>
                                          <p:attrName>style.visibility</p:attrName>
                                        </p:attrNameLst>
                                      </p:cBhvr>
                                      <p:to>
                                        <p:strVal val="visible"/>
                                      </p:to>
                                    </p:set>
                                    <p:anim to="" calcmode="lin" valueType="num">
                                      <p:cBhvr>
                                        <p:cTn id="101" dur="1" fill="hold"/>
                                        <p:tgtEl>
                                          <p:spTgt spid="20">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2" grpId="0" animBg="1"/>
      <p:bldP spid="13" grpId="0"/>
      <p:bldP spid="13" grpId="1"/>
      <p:bldP spid="14" grpId="0"/>
      <p:bldP spid="14" grpId="1"/>
      <p:bldP spid="15" grpId="0"/>
      <p:bldP spid="15" grpId="1"/>
      <p:bldP spid="16" grpId="0"/>
      <p:bldP spid="16" grpId="1"/>
      <p:bldP spid="17" grpId="0"/>
      <p:bldP spid="17" grpId="1"/>
      <p:bldP spid="18" grpId="0"/>
      <p:bldP spid="18" grpId="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سهم منحني إلى اليسار 18"/>
          <p:cNvSpPr/>
          <p:nvPr/>
        </p:nvSpPr>
        <p:spPr>
          <a:xfrm>
            <a:off x="6876256" y="1700808"/>
            <a:ext cx="1152128" cy="2592288"/>
          </a:xfrm>
          <a:prstGeom prst="curvedLeftArrow">
            <a:avLst>
              <a:gd name="adj1" fmla="val 11559"/>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والصغيرة</a:t>
            </a:r>
            <a:endParaRPr lang="ar-SA" sz="2400" b="1" dirty="0">
              <a:solidFill>
                <a:schemeClr val="tx1"/>
              </a:solidFill>
            </a:endParaRPr>
          </a:p>
        </p:txBody>
      </p:sp>
      <p:sp>
        <p:nvSpPr>
          <p:cNvPr id="17" name="سهم منحني إلى الأسفل 16"/>
          <p:cNvSpPr/>
          <p:nvPr/>
        </p:nvSpPr>
        <p:spPr>
          <a:xfrm rot="21126913" flipH="1">
            <a:off x="2533807" y="1429234"/>
            <a:ext cx="2383530" cy="63767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فالكبيرة هي</a:t>
            </a:r>
            <a:endParaRPr lang="ar-SA" sz="2400" b="1" dirty="0">
              <a:solidFill>
                <a:schemeClr val="tx1"/>
              </a:solidFill>
            </a:endParaRPr>
          </a:p>
        </p:txBody>
      </p:sp>
      <p:sp>
        <p:nvSpPr>
          <p:cNvPr id="4" name="مخطط انسيابي: محطة طرفية 3">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5" name="Picture 4" descr="C:\Documents and Settings\نور المعلم\My Documents\My Pictures\exit[1].png">
            <a:hlinkClick r:id="" action="ppaction://hlinkshowjump?jump=endshow"/>
          </p:cNvPr>
          <p:cNvPicPr>
            <a:picLocks noChangeAspect="1" noChangeArrowheads="1"/>
          </p:cNvPicPr>
          <p:nvPr/>
        </p:nvPicPr>
        <p:blipFill>
          <a:blip r:embed="rId4" cstate="print"/>
          <a:srcRect/>
          <a:stretch>
            <a:fillRect/>
          </a:stretch>
        </p:blipFill>
        <p:spPr bwMode="auto">
          <a:xfrm>
            <a:off x="214282" y="5286388"/>
            <a:ext cx="1571612" cy="1571612"/>
          </a:xfrm>
          <a:prstGeom prst="rect">
            <a:avLst/>
          </a:prstGeom>
          <a:noFill/>
        </p:spPr>
      </p:pic>
      <p:pic>
        <p:nvPicPr>
          <p:cNvPr id="6" name="Picture 5" descr="C:\Documents and Settings\نور المعلم\My Documents\My Pictures\Arrow-Left[1].png">
            <a:hlinkClick r:id="" action="ppaction://hlinkshowjump?jump=previousslide"/>
          </p:cNvPr>
          <p:cNvPicPr>
            <a:picLocks noChangeAspect="1" noChangeArrowheads="1"/>
          </p:cNvPicPr>
          <p:nvPr/>
        </p:nvPicPr>
        <p:blipFill>
          <a:blip r:embed="rId5" cstate="print"/>
          <a:srcRect/>
          <a:stretch>
            <a:fillRect/>
          </a:stretch>
        </p:blipFill>
        <p:spPr bwMode="auto">
          <a:xfrm>
            <a:off x="7215206" y="5500702"/>
            <a:ext cx="1811325" cy="1668449"/>
          </a:xfrm>
          <a:prstGeom prst="rect">
            <a:avLst/>
          </a:prstGeom>
          <a:noFill/>
        </p:spPr>
      </p:pic>
      <p:pic>
        <p:nvPicPr>
          <p:cNvPr id="7" name="Picture 9" descr="C:\Documents and Settings\نور المعلم\My Documents\My Pictures\Arrow-right[1].png">
            <a:hlinkClick r:id="" action="ppaction://hlinkshowjump?jump=nextslide"/>
          </p:cNvPr>
          <p:cNvPicPr>
            <a:picLocks noChangeAspect="1" noChangeArrowheads="1"/>
          </p:cNvPicPr>
          <p:nvPr/>
        </p:nvPicPr>
        <p:blipFill>
          <a:blip r:embed="rId6" cstate="print"/>
          <a:srcRect/>
          <a:stretch>
            <a:fillRect/>
          </a:stretch>
        </p:blipFill>
        <p:spPr bwMode="auto">
          <a:xfrm>
            <a:off x="1892304" y="5500702"/>
            <a:ext cx="1893878" cy="1679564"/>
          </a:xfrm>
          <a:prstGeom prst="rect">
            <a:avLst/>
          </a:prstGeom>
          <a:noFill/>
        </p:spPr>
      </p:pic>
      <p:pic>
        <p:nvPicPr>
          <p:cNvPr id="8" name="Picture 11" descr="C:\Documents and Settings\نور المعلم\My Documents\My Pictures\imagesCAPWGURK نسخ.PNG"/>
          <p:cNvPicPr>
            <a:picLocks noChangeAspect="1" noChangeArrowheads="1"/>
          </p:cNvPicPr>
          <p:nvPr/>
        </p:nvPicPr>
        <p:blipFill>
          <a:blip r:embed="rId7" cstate="print"/>
          <a:srcRect/>
          <a:stretch>
            <a:fillRect/>
          </a:stretch>
        </p:blipFill>
        <p:spPr bwMode="auto">
          <a:xfrm flipH="1">
            <a:off x="0" y="3857628"/>
            <a:ext cx="1285852" cy="1541469"/>
          </a:xfrm>
          <a:prstGeom prst="rect">
            <a:avLst/>
          </a:prstGeom>
          <a:noFill/>
        </p:spPr>
      </p:pic>
      <p:pic>
        <p:nvPicPr>
          <p:cNvPr id="9" name="Picture 13" descr="C:\Documents and Settings\نور المعلم\My Documents\My Pictures\10073850710[1] نسخ.PNG"/>
          <p:cNvPicPr>
            <a:picLocks noChangeAspect="1" noChangeArrowheads="1"/>
          </p:cNvPicPr>
          <p:nvPr/>
        </p:nvPicPr>
        <p:blipFill>
          <a:blip r:embed="rId8" cstate="print"/>
          <a:srcRect/>
          <a:stretch>
            <a:fillRect/>
          </a:stretch>
        </p:blipFill>
        <p:spPr bwMode="auto">
          <a:xfrm rot="1609454">
            <a:off x="-71601" y="2290741"/>
            <a:ext cx="1349501" cy="1587690"/>
          </a:xfrm>
          <a:prstGeom prst="rect">
            <a:avLst/>
          </a:prstGeom>
          <a:noFill/>
        </p:spPr>
      </p:pic>
      <p:pic>
        <p:nvPicPr>
          <p:cNvPr id="10" name="Picture 14" descr="C:\Documents and Settings\نور المعلم\My Documents\My Pictures\arch%20010[1] نسخ.PNG"/>
          <p:cNvPicPr>
            <a:picLocks noChangeAspect="1" noChangeArrowheads="1"/>
          </p:cNvPicPr>
          <p:nvPr/>
        </p:nvPicPr>
        <p:blipFill>
          <a:blip r:embed="rId9" cstate="print"/>
          <a:srcRect/>
          <a:stretch>
            <a:fillRect/>
          </a:stretch>
        </p:blipFill>
        <p:spPr bwMode="auto">
          <a:xfrm>
            <a:off x="-500098" y="857232"/>
            <a:ext cx="2266957" cy="1700218"/>
          </a:xfrm>
          <a:prstGeom prst="rect">
            <a:avLst/>
          </a:prstGeom>
          <a:noFill/>
        </p:spPr>
      </p:pic>
      <p:sp>
        <p:nvSpPr>
          <p:cNvPr id="11" name="مربع نص 10"/>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الأولى – الإيمان</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sp>
        <p:nvSpPr>
          <p:cNvPr id="12" name="شريط إلى الأعلى 11"/>
          <p:cNvSpPr/>
          <p:nvPr/>
        </p:nvSpPr>
        <p:spPr>
          <a:xfrm>
            <a:off x="3059832" y="548680"/>
            <a:ext cx="4896544" cy="648072"/>
          </a:xfrm>
          <a:prstGeom prst="ribbon2">
            <a:avLst>
              <a:gd name="adj1" fmla="val 16667"/>
              <a:gd name="adj2" fmla="val 72409"/>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800" b="1" dirty="0" smtClean="0">
                <a:solidFill>
                  <a:srgbClr val="002060"/>
                </a:solidFill>
                <a:latin typeface="ae_AlBattar" pitchFamily="18" charset="-78"/>
                <a:cs typeface="ae_AlBattar" pitchFamily="18" charset="-78"/>
              </a:rPr>
              <a:t>الكبيرة وحكم مرتكبيها</a:t>
            </a:r>
            <a:endParaRPr lang="ar-SA" sz="2800" b="1" dirty="0">
              <a:solidFill>
                <a:srgbClr val="002060"/>
              </a:solidFill>
              <a:latin typeface="ae_AlBattar" pitchFamily="18" charset="-78"/>
              <a:cs typeface="ae_AlBattar" pitchFamily="18" charset="-78"/>
            </a:endParaRPr>
          </a:p>
        </p:txBody>
      </p:sp>
      <p:sp>
        <p:nvSpPr>
          <p:cNvPr id="14" name="مخطط انسيابي: تحضير 13"/>
          <p:cNvSpPr/>
          <p:nvPr/>
        </p:nvSpPr>
        <p:spPr>
          <a:xfrm>
            <a:off x="4427984" y="1340768"/>
            <a:ext cx="3528392" cy="792088"/>
          </a:xfrm>
          <a:prstGeom prst="flowChartPreparation">
            <a:avLst/>
          </a:prstGeom>
        </p:spPr>
        <p:style>
          <a:lnRef idx="3">
            <a:schemeClr val="lt1"/>
          </a:lnRef>
          <a:fillRef idx="1">
            <a:schemeClr val="accent1"/>
          </a:fillRef>
          <a:effectRef idx="1">
            <a:schemeClr val="accent1"/>
          </a:effectRef>
          <a:fontRef idx="minor">
            <a:schemeClr val="lt1"/>
          </a:fontRef>
        </p:style>
        <p:txBody>
          <a:bodyPr rtlCol="1" anchor="ctr"/>
          <a:lstStyle/>
          <a:p>
            <a:pPr algn="ctr"/>
            <a:r>
              <a:rPr lang="ar-SA" sz="2400" b="1" dirty="0" smtClean="0">
                <a:effectLst>
                  <a:outerShdw blurRad="38100" dist="38100" dir="2700000" algn="tl">
                    <a:srgbClr val="000000">
                      <a:alpha val="43137"/>
                    </a:srgbClr>
                  </a:outerShdw>
                </a:effectLst>
              </a:rPr>
              <a:t>تنقسم الذنوب إلى كبائر وصغائر :-</a:t>
            </a:r>
            <a:endParaRPr lang="ar-SA" sz="2400" b="1" dirty="0">
              <a:effectLst>
                <a:outerShdw blurRad="38100" dist="38100" dir="2700000" algn="tl">
                  <a:srgbClr val="000000">
                    <a:alpha val="43137"/>
                  </a:srgbClr>
                </a:outerShdw>
              </a:effectLst>
            </a:endParaRPr>
          </a:p>
        </p:txBody>
      </p:sp>
      <p:sp>
        <p:nvSpPr>
          <p:cNvPr id="18" name="مستطيل مستدير الزوايا 17"/>
          <p:cNvSpPr/>
          <p:nvPr/>
        </p:nvSpPr>
        <p:spPr>
          <a:xfrm>
            <a:off x="1763688" y="2276872"/>
            <a:ext cx="2520280" cy="2880320"/>
          </a:xfrm>
          <a:prstGeom prst="roundRect">
            <a:avLst/>
          </a:prstGeom>
          <a:noFill/>
        </p:spPr>
        <p:style>
          <a:lnRef idx="2">
            <a:schemeClr val="accent1"/>
          </a:lnRef>
          <a:fillRef idx="1">
            <a:schemeClr val="lt1"/>
          </a:fillRef>
          <a:effectRef idx="0">
            <a:schemeClr val="accent1"/>
          </a:effectRef>
          <a:fontRef idx="minor">
            <a:schemeClr val="dk1"/>
          </a:fontRef>
        </p:style>
        <p:txBody>
          <a:bodyPr rtlCol="1" anchor="ctr"/>
          <a:lstStyle/>
          <a:p>
            <a:pPr algn="ctr"/>
            <a:r>
              <a:rPr lang="ar-SA" sz="2000" b="1" dirty="0" smtClean="0"/>
              <a:t>كل ذنب ترتب عليه حد في الدنيا أو توعد </a:t>
            </a:r>
            <a:r>
              <a:rPr lang="ar-SA" sz="2000" b="1" dirty="0" err="1" smtClean="0"/>
              <a:t>اللع</a:t>
            </a:r>
            <a:r>
              <a:rPr lang="ar-SA" sz="2000" b="1" dirty="0" smtClean="0"/>
              <a:t> عليه بنار أو لعن أو غضب مثل الشرك والسحر والقتل والقذف</a:t>
            </a:r>
            <a:endParaRPr lang="ar-SA" sz="2000" b="1" dirty="0"/>
          </a:p>
        </p:txBody>
      </p:sp>
      <p:sp>
        <p:nvSpPr>
          <p:cNvPr id="20" name="مستطيل مستدير الزوايا 19"/>
          <p:cNvSpPr/>
          <p:nvPr/>
        </p:nvSpPr>
        <p:spPr>
          <a:xfrm>
            <a:off x="4860032" y="3284984"/>
            <a:ext cx="2016224" cy="1512168"/>
          </a:xfrm>
          <a:prstGeom prst="roundRect">
            <a:avLst/>
          </a:prstGeom>
          <a:noFill/>
        </p:spPr>
        <p:style>
          <a:lnRef idx="2">
            <a:schemeClr val="accent1"/>
          </a:lnRef>
          <a:fillRef idx="1">
            <a:schemeClr val="lt1"/>
          </a:fillRef>
          <a:effectRef idx="0">
            <a:schemeClr val="accent1"/>
          </a:effectRef>
          <a:fontRef idx="minor">
            <a:schemeClr val="dk1"/>
          </a:fontRef>
        </p:style>
        <p:txBody>
          <a:bodyPr rtlCol="1" anchor="ctr"/>
          <a:lstStyle/>
          <a:p>
            <a:pPr algn="ctr"/>
            <a:r>
              <a:rPr lang="ar-SA" sz="2000" b="1" dirty="0" smtClean="0"/>
              <a:t>كل ذنب ليس فيه حد في الدنيا ولا وعيد خاص في الآخرة</a:t>
            </a:r>
            <a:endParaRPr lang="ar-SA" sz="2000" b="1" dirty="0"/>
          </a:p>
        </p:txBody>
      </p:sp>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to="" calcmode="lin" valueType="num">
                                      <p:cBhvr>
                                        <p:cTn id="28" dur="1" fill="hold"/>
                                        <p:tgtEl>
                                          <p:spTgt spid="11"/>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to="" calcmode="lin" valueType="num">
                                      <p:cBhvr>
                                        <p:cTn id="33" dur="1" fill="hold"/>
                                        <p:tgtEl>
                                          <p:spTgt spid="12"/>
                                        </p:tgtEl>
                                        <p:attrNameLst>
                                          <p:attrName/>
                                        </p:attrNameLst>
                                      </p:cBhvr>
                                    </p:anim>
                                  </p:childTnLst>
                                  <p:subTnLst>
                                    <p:audio>
                                      <p:cMediaNode>
                                        <p:cTn display="0" masterRel="sameClick">
                                          <p:stCondLst>
                                            <p:cond evt="begin" delay="0">
                                              <p:tn val="31"/>
                                            </p:cond>
                                          </p:stCondLst>
                                          <p:endCondLst>
                                            <p:cond evt="onStopAudio" delay="0">
                                              <p:tgtEl>
                                                <p:sldTgt/>
                                              </p:tgtEl>
                                            </p:cond>
                                          </p:endCondLst>
                                        </p:cTn>
                                        <p:tgtEl>
                                          <p:sndTgt r:embed="rId3" name="voltage.wav"/>
                                        </p:tgtEl>
                                      </p:cMediaNode>
                                    </p:audio>
                                  </p:sub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 to="" calcmode="lin" valueType="num">
                                      <p:cBhvr>
                                        <p:cTn id="38" dur="1" fill="hold"/>
                                        <p:tgtEl>
                                          <p:spTgt spid="14"/>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to="" calcmode="lin" valueType="num">
                                      <p:cBhvr>
                                        <p:cTn id="43" dur="1" fill="hold"/>
                                        <p:tgtEl>
                                          <p:spTgt spid="17"/>
                                        </p:tgtEl>
                                        <p:attrNameLst>
                                          <p:attrName/>
                                        </p:attrNameLst>
                                      </p:cBhvr>
                                    </p:anim>
                                  </p:childTnLst>
                                </p:cTn>
                              </p:par>
                            </p:childTnLst>
                          </p:cTn>
                        </p:par>
                      </p:childTnLst>
                    </p:cTn>
                  </p:par>
                  <p:par>
                    <p:cTn id="44" fill="hold">
                      <p:stCondLst>
                        <p:cond delay="indefinite"/>
                      </p:stCondLst>
                      <p:childTnLst>
                        <p:par>
                          <p:cTn id="45" fill="hold">
                            <p:stCondLst>
                              <p:cond delay="0"/>
                            </p:stCondLst>
                            <p:childTnLst>
                              <p:par>
                                <p:cTn id="46" presetID="24" presetClass="entr" presetSubtype="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 to="" calcmode="lin" valueType="num">
                                      <p:cBhvr>
                                        <p:cTn id="48" dur="1" fill="hold"/>
                                        <p:tgtEl>
                                          <p:spTgt spid="18"/>
                                        </p:tgtEl>
                                        <p:attrNameLst>
                                          <p:attrName/>
                                        </p:attrNameLst>
                                      </p:cBhvr>
                                    </p:anim>
                                  </p:childTnLst>
                                </p:cTn>
                              </p:par>
                            </p:childTnLst>
                          </p:cTn>
                        </p:par>
                      </p:childTnLst>
                    </p:cTn>
                  </p:par>
                  <p:par>
                    <p:cTn id="49" fill="hold">
                      <p:stCondLst>
                        <p:cond delay="indefinite"/>
                      </p:stCondLst>
                      <p:childTnLst>
                        <p:par>
                          <p:cTn id="50" fill="hold">
                            <p:stCondLst>
                              <p:cond delay="0"/>
                            </p:stCondLst>
                            <p:childTnLst>
                              <p:par>
                                <p:cTn id="51" presetID="24" presetClass="entr" presetSubtype="0"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 to="" calcmode="lin" valueType="num">
                                      <p:cBhvr>
                                        <p:cTn id="53" dur="1" fill="hold"/>
                                        <p:tgtEl>
                                          <p:spTgt spid="19"/>
                                        </p:tgtEl>
                                        <p:attrNameLst>
                                          <p:attrName/>
                                        </p:attrNameLst>
                                      </p:cBhvr>
                                    </p:anim>
                                  </p:childTnLst>
                                </p:cTn>
                              </p:par>
                            </p:childTnLst>
                          </p:cTn>
                        </p:par>
                      </p:childTnLst>
                    </p:cTn>
                  </p:par>
                  <p:par>
                    <p:cTn id="54" fill="hold">
                      <p:stCondLst>
                        <p:cond delay="indefinite"/>
                      </p:stCondLst>
                      <p:childTnLst>
                        <p:par>
                          <p:cTn id="55" fill="hold">
                            <p:stCondLst>
                              <p:cond delay="0"/>
                            </p:stCondLst>
                            <p:childTnLst>
                              <p:par>
                                <p:cTn id="56" presetID="24" presetClass="entr" presetSubtype="0" fill="hold" grpId="0" nodeType="clickEffect">
                                  <p:stCondLst>
                                    <p:cond delay="0"/>
                                  </p:stCondLst>
                                  <p:childTnLst>
                                    <p:set>
                                      <p:cBhvr>
                                        <p:cTn id="57" dur="1" fill="hold">
                                          <p:stCondLst>
                                            <p:cond delay="0"/>
                                          </p:stCondLst>
                                        </p:cTn>
                                        <p:tgtEl>
                                          <p:spTgt spid="20"/>
                                        </p:tgtEl>
                                        <p:attrNameLst>
                                          <p:attrName>style.visibility</p:attrName>
                                        </p:attrNameLst>
                                      </p:cBhvr>
                                      <p:to>
                                        <p:strVal val="visible"/>
                                      </p:to>
                                    </p:set>
                                    <p:anim to="" calcmode="lin" valueType="num">
                                      <p:cBhvr>
                                        <p:cTn id="58" dur="1" fill="hold"/>
                                        <p:tgtEl>
                                          <p:spTgt spid="2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7" grpId="0" animBg="1"/>
      <p:bldP spid="4" grpId="0" animBg="1"/>
      <p:bldP spid="11" grpId="0"/>
      <p:bldP spid="12" grpId="0" animBg="1"/>
      <p:bldP spid="14" grpId="0" animBg="1"/>
      <p:bldP spid="18" grpId="0" animBg="1"/>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خطط انسيابي: محطة طرفية 3">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5" name="Picture 4" descr="C:\Documents and Settings\نور المعلم\My Documents\My Pictures\exit[1].png">
            <a:hlinkClick r:id="" action="ppaction://hlinkshowjump?jump=endshow"/>
          </p:cNvPr>
          <p:cNvPicPr>
            <a:picLocks noChangeAspect="1" noChangeArrowheads="1"/>
          </p:cNvPicPr>
          <p:nvPr/>
        </p:nvPicPr>
        <p:blipFill>
          <a:blip r:embed="rId3" cstate="print"/>
          <a:srcRect/>
          <a:stretch>
            <a:fillRect/>
          </a:stretch>
        </p:blipFill>
        <p:spPr bwMode="auto">
          <a:xfrm>
            <a:off x="214282" y="5286388"/>
            <a:ext cx="1571612" cy="1571612"/>
          </a:xfrm>
          <a:prstGeom prst="rect">
            <a:avLst/>
          </a:prstGeom>
          <a:noFill/>
        </p:spPr>
      </p:pic>
      <p:pic>
        <p:nvPicPr>
          <p:cNvPr id="6" name="Picture 5" descr="C:\Documents and Settings\نور المعلم\My Documents\My Pictures\Arrow-Left[1].png">
            <a:hlinkClick r:id="" action="ppaction://hlinkshowjump?jump=previousslide"/>
          </p:cNvPr>
          <p:cNvPicPr>
            <a:picLocks noChangeAspect="1" noChangeArrowheads="1"/>
          </p:cNvPicPr>
          <p:nvPr/>
        </p:nvPicPr>
        <p:blipFill>
          <a:blip r:embed="rId4" cstate="print"/>
          <a:srcRect/>
          <a:stretch>
            <a:fillRect/>
          </a:stretch>
        </p:blipFill>
        <p:spPr bwMode="auto">
          <a:xfrm>
            <a:off x="7215206" y="5500702"/>
            <a:ext cx="1811325" cy="1668449"/>
          </a:xfrm>
          <a:prstGeom prst="rect">
            <a:avLst/>
          </a:prstGeom>
          <a:noFill/>
        </p:spPr>
      </p:pic>
      <p:pic>
        <p:nvPicPr>
          <p:cNvPr id="7" name="Picture 9" descr="C:\Documents and Settings\نور المعلم\My Documents\My Pictures\Arrow-right[1].png">
            <a:hlinkClick r:id="" action="ppaction://hlinkshowjump?jump=nextslide"/>
          </p:cNvPr>
          <p:cNvPicPr>
            <a:picLocks noChangeAspect="1" noChangeArrowheads="1"/>
          </p:cNvPicPr>
          <p:nvPr/>
        </p:nvPicPr>
        <p:blipFill>
          <a:blip r:embed="rId5" cstate="print"/>
          <a:srcRect/>
          <a:stretch>
            <a:fillRect/>
          </a:stretch>
        </p:blipFill>
        <p:spPr bwMode="auto">
          <a:xfrm>
            <a:off x="1892304" y="5500702"/>
            <a:ext cx="1893878" cy="1679564"/>
          </a:xfrm>
          <a:prstGeom prst="rect">
            <a:avLst/>
          </a:prstGeom>
          <a:noFill/>
        </p:spPr>
      </p:pic>
      <p:pic>
        <p:nvPicPr>
          <p:cNvPr id="8" name="Picture 11" descr="C:\Documents and Settings\نور المعلم\My Documents\My Pictures\imagesCAPWGURK نسخ.PNG"/>
          <p:cNvPicPr>
            <a:picLocks noChangeAspect="1" noChangeArrowheads="1"/>
          </p:cNvPicPr>
          <p:nvPr/>
        </p:nvPicPr>
        <p:blipFill>
          <a:blip r:embed="rId6" cstate="print"/>
          <a:srcRect/>
          <a:stretch>
            <a:fillRect/>
          </a:stretch>
        </p:blipFill>
        <p:spPr bwMode="auto">
          <a:xfrm flipH="1">
            <a:off x="0" y="3857628"/>
            <a:ext cx="1285852" cy="1541469"/>
          </a:xfrm>
          <a:prstGeom prst="rect">
            <a:avLst/>
          </a:prstGeom>
          <a:noFill/>
        </p:spPr>
      </p:pic>
      <p:pic>
        <p:nvPicPr>
          <p:cNvPr id="9" name="Picture 13" descr="C:\Documents and Settings\نور المعلم\My Documents\My Pictures\10073850710[1] نسخ.PNG"/>
          <p:cNvPicPr>
            <a:picLocks noChangeAspect="1" noChangeArrowheads="1"/>
          </p:cNvPicPr>
          <p:nvPr/>
        </p:nvPicPr>
        <p:blipFill>
          <a:blip r:embed="rId7" cstate="print"/>
          <a:srcRect/>
          <a:stretch>
            <a:fillRect/>
          </a:stretch>
        </p:blipFill>
        <p:spPr bwMode="auto">
          <a:xfrm rot="1609454">
            <a:off x="-71601" y="2290741"/>
            <a:ext cx="1349501" cy="1587690"/>
          </a:xfrm>
          <a:prstGeom prst="rect">
            <a:avLst/>
          </a:prstGeom>
          <a:noFill/>
        </p:spPr>
      </p:pic>
      <p:pic>
        <p:nvPicPr>
          <p:cNvPr id="10" name="Picture 14" descr="C:\Documents and Settings\نور المعلم\My Documents\My Pictures\arch%20010[1] نسخ.PNG"/>
          <p:cNvPicPr>
            <a:picLocks noChangeAspect="1" noChangeArrowheads="1"/>
          </p:cNvPicPr>
          <p:nvPr/>
        </p:nvPicPr>
        <p:blipFill>
          <a:blip r:embed="rId8" cstate="print"/>
          <a:srcRect/>
          <a:stretch>
            <a:fillRect/>
          </a:stretch>
        </p:blipFill>
        <p:spPr bwMode="auto">
          <a:xfrm>
            <a:off x="-500098" y="857232"/>
            <a:ext cx="2266957" cy="1700218"/>
          </a:xfrm>
          <a:prstGeom prst="rect">
            <a:avLst/>
          </a:prstGeom>
          <a:noFill/>
        </p:spPr>
      </p:pic>
      <p:sp>
        <p:nvSpPr>
          <p:cNvPr id="11" name="مربع نص 10"/>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الأولى – الإيمان</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sp>
        <p:nvSpPr>
          <p:cNvPr id="12" name="خماسي 11"/>
          <p:cNvSpPr/>
          <p:nvPr/>
        </p:nvSpPr>
        <p:spPr>
          <a:xfrm flipH="1">
            <a:off x="3995936" y="764704"/>
            <a:ext cx="4176464" cy="864096"/>
          </a:xfrm>
          <a:prstGeom prst="homePlate">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2800" b="1" dirty="0" smtClean="0">
                <a:solidFill>
                  <a:schemeClr val="accent6">
                    <a:lumMod val="50000"/>
                  </a:schemeClr>
                </a:solidFill>
              </a:rPr>
              <a:t>مذهب أهل السنة والجماعة في مرتكب الكبيرة</a:t>
            </a:r>
            <a:endParaRPr lang="ar-SA" sz="2800" b="1" dirty="0">
              <a:solidFill>
                <a:schemeClr val="accent6">
                  <a:lumMod val="50000"/>
                </a:schemeClr>
              </a:solidFill>
            </a:endParaRPr>
          </a:p>
        </p:txBody>
      </p:sp>
      <p:sp>
        <p:nvSpPr>
          <p:cNvPr id="13" name="مربع نص 12"/>
          <p:cNvSpPr txBox="1"/>
          <p:nvPr/>
        </p:nvSpPr>
        <p:spPr>
          <a:xfrm>
            <a:off x="1619672" y="1772816"/>
            <a:ext cx="6480720" cy="1200329"/>
          </a:xfrm>
          <a:prstGeom prst="rect">
            <a:avLst/>
          </a:prstGeom>
          <a:noFill/>
        </p:spPr>
        <p:txBody>
          <a:bodyPr wrap="square" rtlCol="1">
            <a:spAutoFit/>
          </a:bodyPr>
          <a:lstStyle/>
          <a:p>
            <a:r>
              <a:rPr lang="ar-SA" sz="2400" dirty="0" smtClean="0"/>
              <a:t>     مرتكب الكبيرة لا يكفر </a:t>
            </a:r>
            <a:r>
              <a:rPr lang="ar-SA" sz="2400" dirty="0" err="1" smtClean="0"/>
              <a:t>بها</a:t>
            </a:r>
            <a:r>
              <a:rPr lang="ar-SA" sz="2400" dirty="0" smtClean="0"/>
              <a:t> إذا كان من أهل التوحيد بل هو مؤمن بإيمانه فاسق بكبيرته، فإن تاب تاب الله عليه، وإن مات علي كبيرته فهو تحت مشيئة الله تعالى إن شاء عفا عنه وإن شاء عذبه.</a:t>
            </a:r>
            <a:endParaRPr lang="ar-SA" sz="2400" dirty="0"/>
          </a:p>
        </p:txBody>
      </p:sp>
      <p:sp>
        <p:nvSpPr>
          <p:cNvPr id="14" name="خماسي 13"/>
          <p:cNvSpPr/>
          <p:nvPr/>
        </p:nvSpPr>
        <p:spPr>
          <a:xfrm flipH="1">
            <a:off x="3203848" y="3068960"/>
            <a:ext cx="4896544" cy="864096"/>
          </a:xfrm>
          <a:prstGeom prst="homePlate">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2800" b="1" dirty="0" smtClean="0">
                <a:solidFill>
                  <a:schemeClr val="accent6">
                    <a:lumMod val="50000"/>
                  </a:schemeClr>
                </a:solidFill>
              </a:rPr>
              <a:t>مذهب الفرق الضالة في مرتكب الكبيرة</a:t>
            </a:r>
            <a:endParaRPr lang="ar-SA" sz="2800" b="1" dirty="0">
              <a:solidFill>
                <a:schemeClr val="accent6">
                  <a:lumMod val="50000"/>
                </a:schemeClr>
              </a:solidFill>
            </a:endParaRPr>
          </a:p>
        </p:txBody>
      </p:sp>
      <p:sp>
        <p:nvSpPr>
          <p:cNvPr id="15" name="مستطيل مستدير الزوايا 14"/>
          <p:cNvSpPr/>
          <p:nvPr/>
        </p:nvSpPr>
        <p:spPr>
          <a:xfrm>
            <a:off x="1619672" y="4149080"/>
            <a:ext cx="6048672" cy="1224136"/>
          </a:xfrm>
          <a:prstGeom prst="roundRect">
            <a:avLst/>
          </a:prstGeom>
          <a:noFill/>
        </p:spPr>
        <p:style>
          <a:lnRef idx="2">
            <a:schemeClr val="accent3"/>
          </a:lnRef>
          <a:fillRef idx="1">
            <a:schemeClr val="lt1"/>
          </a:fillRef>
          <a:effectRef idx="0">
            <a:schemeClr val="accent3"/>
          </a:effectRef>
          <a:fontRef idx="minor">
            <a:schemeClr val="dk1"/>
          </a:fontRef>
        </p:style>
        <p:txBody>
          <a:bodyPr rtlCol="1" anchor="ctr"/>
          <a:lstStyle/>
          <a:p>
            <a:pPr algn="ctr"/>
            <a:endParaRPr lang="ar-SA" dirty="0"/>
          </a:p>
        </p:txBody>
      </p:sp>
      <p:sp>
        <p:nvSpPr>
          <p:cNvPr id="16" name="مربع نص 15"/>
          <p:cNvSpPr txBox="1"/>
          <p:nvPr/>
        </p:nvSpPr>
        <p:spPr>
          <a:xfrm>
            <a:off x="2339752" y="4293096"/>
            <a:ext cx="4608512" cy="954107"/>
          </a:xfrm>
          <a:prstGeom prst="rect">
            <a:avLst/>
          </a:prstGeom>
          <a:noFill/>
        </p:spPr>
        <p:txBody>
          <a:bodyPr wrap="square" rtlCol="1">
            <a:spAutoFit/>
          </a:bodyPr>
          <a:lstStyle/>
          <a:p>
            <a:pPr algn="ctr"/>
            <a:r>
              <a:rPr lang="ar-SA" sz="2800" dirty="0" smtClean="0"/>
              <a:t>أ- غلاة المرجئة يقولون لا يضر مع الإيمان معصية</a:t>
            </a:r>
            <a:endParaRPr lang="ar-SA" sz="2800" dirty="0"/>
          </a:p>
        </p:txBody>
      </p:sp>
      <p:sp>
        <p:nvSpPr>
          <p:cNvPr id="17" name="مربع نص 16"/>
          <p:cNvSpPr txBox="1"/>
          <p:nvPr/>
        </p:nvSpPr>
        <p:spPr>
          <a:xfrm>
            <a:off x="2339752" y="4293096"/>
            <a:ext cx="4608512" cy="954107"/>
          </a:xfrm>
          <a:prstGeom prst="rect">
            <a:avLst/>
          </a:prstGeom>
          <a:noFill/>
        </p:spPr>
        <p:txBody>
          <a:bodyPr wrap="square" rtlCol="1">
            <a:spAutoFit/>
          </a:bodyPr>
          <a:lstStyle/>
          <a:p>
            <a:pPr algn="ctr"/>
            <a:r>
              <a:rPr lang="ar-SA" sz="2800" dirty="0" smtClean="0"/>
              <a:t>ب- المعتزلة يقولون بأنه لا مؤمن ولا كافر بل هو في منزلة بين المنزلتين</a:t>
            </a:r>
            <a:endParaRPr lang="ar-SA" sz="2800" dirty="0"/>
          </a:p>
        </p:txBody>
      </p:sp>
      <p:sp>
        <p:nvSpPr>
          <p:cNvPr id="18" name="مربع نص 17"/>
          <p:cNvSpPr txBox="1"/>
          <p:nvPr/>
        </p:nvSpPr>
        <p:spPr>
          <a:xfrm>
            <a:off x="2267744" y="4293096"/>
            <a:ext cx="4608512" cy="954107"/>
          </a:xfrm>
          <a:prstGeom prst="rect">
            <a:avLst/>
          </a:prstGeom>
          <a:noFill/>
        </p:spPr>
        <p:txBody>
          <a:bodyPr wrap="square" rtlCol="1">
            <a:spAutoFit/>
          </a:bodyPr>
          <a:lstStyle/>
          <a:p>
            <a:pPr algn="ctr"/>
            <a:r>
              <a:rPr lang="ar-SA" sz="2800" dirty="0" err="1" smtClean="0"/>
              <a:t>جـ</a:t>
            </a:r>
            <a:r>
              <a:rPr lang="ar-SA" sz="2800" dirty="0" smtClean="0"/>
              <a:t> - الخوارج يقولون بأنه كافر في الدنيا مخلد في </a:t>
            </a:r>
            <a:r>
              <a:rPr lang="ar-SA" sz="2800" dirty="0" err="1" smtClean="0"/>
              <a:t>النر</a:t>
            </a:r>
            <a:endParaRPr lang="ar-SA" sz="2800" dirty="0"/>
          </a:p>
        </p:txBody>
      </p:sp>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to="" calcmode="lin" valueType="num">
                                      <p:cBhvr>
                                        <p:cTn id="28" dur="1" fill="hold"/>
                                        <p:tgtEl>
                                          <p:spTgt spid="11"/>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to="" calcmode="lin" valueType="num">
                                      <p:cBhvr>
                                        <p:cTn id="33" dur="1" fill="hold"/>
                                        <p:tgtEl>
                                          <p:spTgt spid="12"/>
                                        </p:tgtEl>
                                        <p:attrNameLst>
                                          <p:attrName/>
                                        </p:attrNameLst>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to="" calcmode="lin" valueType="num">
                                      <p:cBhvr>
                                        <p:cTn id="38" dur="1" fill="hold"/>
                                        <p:tgtEl>
                                          <p:spTgt spid="13"/>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to="" calcmode="lin" valueType="num">
                                      <p:cBhvr>
                                        <p:cTn id="43" dur="1" fill="hold"/>
                                        <p:tgtEl>
                                          <p:spTgt spid="14"/>
                                        </p:tgtEl>
                                        <p:attrNameLst>
                                          <p:attrName/>
                                        </p:attrNameLst>
                                      </p:cBhvr>
                                    </p:anim>
                                  </p:childTnLst>
                                </p:cTn>
                              </p:par>
                            </p:childTnLst>
                          </p:cTn>
                        </p:par>
                      </p:childTnLst>
                    </p:cTn>
                  </p:par>
                  <p:par>
                    <p:cTn id="44" fill="hold">
                      <p:stCondLst>
                        <p:cond delay="indefinite"/>
                      </p:stCondLst>
                      <p:childTnLst>
                        <p:par>
                          <p:cTn id="45" fill="hold">
                            <p:stCondLst>
                              <p:cond delay="0"/>
                            </p:stCondLst>
                            <p:childTnLst>
                              <p:par>
                                <p:cTn id="46" presetID="24" presetClass="entr" presetSubtype="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 to="" calcmode="lin" valueType="num">
                                      <p:cBhvr>
                                        <p:cTn id="48" dur="1" fill="hold"/>
                                        <p:tgtEl>
                                          <p:spTgt spid="15"/>
                                        </p:tgtEl>
                                        <p:attrNameLst>
                                          <p:attrName/>
                                        </p:attrNameLst>
                                      </p:cBhvr>
                                    </p:anim>
                                  </p:childTnLst>
                                </p:cTn>
                              </p:par>
                              <p:par>
                                <p:cTn id="49" presetID="24"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to="" calcmode="lin" valueType="num">
                                      <p:cBhvr>
                                        <p:cTn id="51" dur="1" fill="hold"/>
                                        <p:tgtEl>
                                          <p:spTgt spid="16"/>
                                        </p:tgtEl>
                                        <p:attrNameLst>
                                          <p:attrName/>
                                        </p:attrNameLst>
                                      </p:cBhvr>
                                    </p:anim>
                                  </p:childTnLst>
                                </p:cTn>
                              </p:par>
                            </p:childTnLst>
                          </p:cTn>
                        </p:par>
                      </p:childTnLst>
                    </p:cTn>
                  </p:par>
                  <p:par>
                    <p:cTn id="52" fill="hold">
                      <p:stCondLst>
                        <p:cond delay="indefinite"/>
                      </p:stCondLst>
                      <p:childTnLst>
                        <p:par>
                          <p:cTn id="53" fill="hold">
                            <p:stCondLst>
                              <p:cond delay="0"/>
                            </p:stCondLst>
                            <p:childTnLst>
                              <p:par>
                                <p:cTn id="54" presetID="5" presetClass="exit" presetSubtype="10" fill="hold" grpId="1" nodeType="clickEffect">
                                  <p:stCondLst>
                                    <p:cond delay="0"/>
                                  </p:stCondLst>
                                  <p:childTnLst>
                                    <p:animEffect transition="out" filter="checkerboard(across)">
                                      <p:cBhvr>
                                        <p:cTn id="55" dur="500"/>
                                        <p:tgtEl>
                                          <p:spTgt spid="16"/>
                                        </p:tgtEl>
                                      </p:cBhvr>
                                    </p:animEffect>
                                    <p:set>
                                      <p:cBhvr>
                                        <p:cTn id="56" dur="1" fill="hold">
                                          <p:stCondLst>
                                            <p:cond delay="499"/>
                                          </p:stCondLst>
                                        </p:cTn>
                                        <p:tgtEl>
                                          <p:spTgt spid="16"/>
                                        </p:tgtEl>
                                        <p:attrNameLst>
                                          <p:attrName>style.visibility</p:attrName>
                                        </p:attrNameLst>
                                      </p:cBhvr>
                                      <p:to>
                                        <p:strVal val="hidden"/>
                                      </p:to>
                                    </p:set>
                                  </p:childTnLst>
                                </p:cTn>
                              </p:par>
                              <p:par>
                                <p:cTn id="57" presetID="24" presetClass="entr" presetSubtype="0"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 to="" calcmode="lin" valueType="num">
                                      <p:cBhvr>
                                        <p:cTn id="59" dur="1" fill="hold"/>
                                        <p:tgtEl>
                                          <p:spTgt spid="17"/>
                                        </p:tgtEl>
                                        <p:attrNameLst>
                                          <p:attrName/>
                                        </p:attrNameLst>
                                      </p:cBhvr>
                                    </p:anim>
                                  </p:childTnLst>
                                </p:cTn>
                              </p:par>
                            </p:childTnLst>
                          </p:cTn>
                        </p:par>
                      </p:childTnLst>
                    </p:cTn>
                  </p:par>
                  <p:par>
                    <p:cTn id="60" fill="hold">
                      <p:stCondLst>
                        <p:cond delay="indefinite"/>
                      </p:stCondLst>
                      <p:childTnLst>
                        <p:par>
                          <p:cTn id="61" fill="hold">
                            <p:stCondLst>
                              <p:cond delay="0"/>
                            </p:stCondLst>
                            <p:childTnLst>
                              <p:par>
                                <p:cTn id="62" presetID="5" presetClass="exit" presetSubtype="10" fill="hold" grpId="1" nodeType="clickEffect">
                                  <p:stCondLst>
                                    <p:cond delay="0"/>
                                  </p:stCondLst>
                                  <p:childTnLst>
                                    <p:animEffect transition="out" filter="checkerboard(across)">
                                      <p:cBhvr>
                                        <p:cTn id="63" dur="500"/>
                                        <p:tgtEl>
                                          <p:spTgt spid="17"/>
                                        </p:tgtEl>
                                      </p:cBhvr>
                                    </p:animEffect>
                                    <p:set>
                                      <p:cBhvr>
                                        <p:cTn id="64" dur="1" fill="hold">
                                          <p:stCondLst>
                                            <p:cond delay="499"/>
                                          </p:stCondLst>
                                        </p:cTn>
                                        <p:tgtEl>
                                          <p:spTgt spid="17"/>
                                        </p:tgtEl>
                                        <p:attrNameLst>
                                          <p:attrName>style.visibility</p:attrName>
                                        </p:attrNameLst>
                                      </p:cBhvr>
                                      <p:to>
                                        <p:strVal val="hidden"/>
                                      </p:to>
                                    </p:set>
                                  </p:childTnLst>
                                </p:cTn>
                              </p:par>
                              <p:par>
                                <p:cTn id="65" presetID="24"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 to="" calcmode="lin" valueType="num">
                                      <p:cBhvr>
                                        <p:cTn id="67" dur="1" fill="hold"/>
                                        <p:tgtEl>
                                          <p:spTgt spid="18"/>
                                        </p:tgtEl>
                                        <p:attrNameLst>
                                          <p:attrName/>
                                        </p:attrNameLst>
                                      </p:cBhvr>
                                    </p:anim>
                                  </p:childTnLst>
                                </p:cTn>
                              </p:par>
                            </p:childTnLst>
                          </p:cTn>
                        </p:par>
                      </p:childTnLst>
                    </p:cTn>
                  </p:par>
                  <p:par>
                    <p:cTn id="68" fill="hold">
                      <p:stCondLst>
                        <p:cond delay="indefinite"/>
                      </p:stCondLst>
                      <p:childTnLst>
                        <p:par>
                          <p:cTn id="69" fill="hold">
                            <p:stCondLst>
                              <p:cond delay="0"/>
                            </p:stCondLst>
                            <p:childTnLst>
                              <p:par>
                                <p:cTn id="70" presetID="5" presetClass="exit" presetSubtype="10" fill="hold" grpId="1" nodeType="clickEffect">
                                  <p:stCondLst>
                                    <p:cond delay="0"/>
                                  </p:stCondLst>
                                  <p:childTnLst>
                                    <p:animEffect transition="out" filter="checkerboard(across)">
                                      <p:cBhvr>
                                        <p:cTn id="71" dur="500"/>
                                        <p:tgtEl>
                                          <p:spTgt spid="18"/>
                                        </p:tgtEl>
                                      </p:cBhvr>
                                    </p:animEffect>
                                    <p:set>
                                      <p:cBhvr>
                                        <p:cTn id="7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2" grpId="0" animBg="1"/>
      <p:bldP spid="13" grpId="0"/>
      <p:bldP spid="14" grpId="0" animBg="1"/>
      <p:bldP spid="15" grpId="0" animBg="1"/>
      <p:bldP spid="16" grpId="0"/>
      <p:bldP spid="16" grpId="1"/>
      <p:bldP spid="17" grpId="0"/>
      <p:bldP spid="17" grpId="1"/>
      <p:bldP spid="18" grpId="0"/>
      <p:bldP spid="1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خطط انسيابي: محطة طرفية 3">
            <a:hlinkClick r:id="" action="ppaction://hlinkshowjump?jump=firstslide"/>
          </p:cNvPr>
          <p:cNvSpPr/>
          <p:nvPr/>
        </p:nvSpPr>
        <p:spPr>
          <a:xfrm>
            <a:off x="3929058" y="6000768"/>
            <a:ext cx="3143272" cy="571504"/>
          </a:xfrm>
          <a:prstGeom prst="flowChartTerminator">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2400" b="1" dirty="0" smtClean="0">
                <a:solidFill>
                  <a:schemeClr val="accent2">
                    <a:lumMod val="50000"/>
                  </a:schemeClr>
                </a:solidFill>
                <a:effectLst>
                  <a:outerShdw blurRad="38100" dist="38100" dir="2700000" algn="tl">
                    <a:srgbClr val="000000">
                      <a:alpha val="43137"/>
                    </a:srgbClr>
                  </a:outerShdw>
                </a:effectLst>
              </a:rPr>
              <a:t>الصفحة الرئيسية</a:t>
            </a:r>
            <a:endParaRPr lang="ar-SA" sz="2400" b="1" dirty="0">
              <a:solidFill>
                <a:schemeClr val="accent2">
                  <a:lumMod val="50000"/>
                </a:schemeClr>
              </a:solidFill>
              <a:effectLst>
                <a:outerShdw blurRad="38100" dist="38100" dir="2700000" algn="tl">
                  <a:srgbClr val="000000">
                    <a:alpha val="43137"/>
                  </a:srgbClr>
                </a:outerShdw>
              </a:effectLst>
            </a:endParaRPr>
          </a:p>
        </p:txBody>
      </p:sp>
      <p:pic>
        <p:nvPicPr>
          <p:cNvPr id="5" name="Picture 4" descr="C:\Documents and Settings\نور المعلم\My Documents\My Pictures\exit[1].png">
            <a:hlinkClick r:id="" action="ppaction://hlinkshowjump?jump=endshow"/>
          </p:cNvPr>
          <p:cNvPicPr>
            <a:picLocks noChangeAspect="1" noChangeArrowheads="1"/>
          </p:cNvPicPr>
          <p:nvPr/>
        </p:nvPicPr>
        <p:blipFill>
          <a:blip r:embed="rId3" cstate="print"/>
          <a:srcRect/>
          <a:stretch>
            <a:fillRect/>
          </a:stretch>
        </p:blipFill>
        <p:spPr bwMode="auto">
          <a:xfrm>
            <a:off x="214282" y="5286388"/>
            <a:ext cx="1571612" cy="1571612"/>
          </a:xfrm>
          <a:prstGeom prst="rect">
            <a:avLst/>
          </a:prstGeom>
          <a:noFill/>
        </p:spPr>
      </p:pic>
      <p:pic>
        <p:nvPicPr>
          <p:cNvPr id="6" name="Picture 5" descr="C:\Documents and Settings\نور المعلم\My Documents\My Pictures\Arrow-Left[1].png">
            <a:hlinkClick r:id="" action="ppaction://hlinkshowjump?jump=previousslide"/>
          </p:cNvPr>
          <p:cNvPicPr>
            <a:picLocks noChangeAspect="1" noChangeArrowheads="1"/>
          </p:cNvPicPr>
          <p:nvPr/>
        </p:nvPicPr>
        <p:blipFill>
          <a:blip r:embed="rId4" cstate="print"/>
          <a:srcRect/>
          <a:stretch>
            <a:fillRect/>
          </a:stretch>
        </p:blipFill>
        <p:spPr bwMode="auto">
          <a:xfrm>
            <a:off x="7215206" y="5500702"/>
            <a:ext cx="1811325" cy="1668449"/>
          </a:xfrm>
          <a:prstGeom prst="rect">
            <a:avLst/>
          </a:prstGeom>
          <a:noFill/>
        </p:spPr>
      </p:pic>
      <p:pic>
        <p:nvPicPr>
          <p:cNvPr id="7" name="Picture 9" descr="C:\Documents and Settings\نور المعلم\My Documents\My Pictures\Arrow-right[1].png">
            <a:hlinkClick r:id="" action="ppaction://hlinkshowjump?jump=nextslide"/>
          </p:cNvPr>
          <p:cNvPicPr>
            <a:picLocks noChangeAspect="1" noChangeArrowheads="1"/>
          </p:cNvPicPr>
          <p:nvPr/>
        </p:nvPicPr>
        <p:blipFill>
          <a:blip r:embed="rId5" cstate="print"/>
          <a:srcRect/>
          <a:stretch>
            <a:fillRect/>
          </a:stretch>
        </p:blipFill>
        <p:spPr bwMode="auto">
          <a:xfrm>
            <a:off x="1892304" y="5500702"/>
            <a:ext cx="1893878" cy="1679564"/>
          </a:xfrm>
          <a:prstGeom prst="rect">
            <a:avLst/>
          </a:prstGeom>
          <a:noFill/>
        </p:spPr>
      </p:pic>
      <p:pic>
        <p:nvPicPr>
          <p:cNvPr id="8" name="Picture 11" descr="C:\Documents and Settings\نور المعلم\My Documents\My Pictures\imagesCAPWGURK نسخ.PNG"/>
          <p:cNvPicPr>
            <a:picLocks noChangeAspect="1" noChangeArrowheads="1"/>
          </p:cNvPicPr>
          <p:nvPr/>
        </p:nvPicPr>
        <p:blipFill>
          <a:blip r:embed="rId6" cstate="print"/>
          <a:srcRect/>
          <a:stretch>
            <a:fillRect/>
          </a:stretch>
        </p:blipFill>
        <p:spPr bwMode="auto">
          <a:xfrm flipH="1">
            <a:off x="0" y="3857628"/>
            <a:ext cx="1285852" cy="1541469"/>
          </a:xfrm>
          <a:prstGeom prst="rect">
            <a:avLst/>
          </a:prstGeom>
          <a:noFill/>
        </p:spPr>
      </p:pic>
      <p:pic>
        <p:nvPicPr>
          <p:cNvPr id="9" name="Picture 13" descr="C:\Documents and Settings\نور المعلم\My Documents\My Pictures\10073850710[1] نسخ.PNG"/>
          <p:cNvPicPr>
            <a:picLocks noChangeAspect="1" noChangeArrowheads="1"/>
          </p:cNvPicPr>
          <p:nvPr/>
        </p:nvPicPr>
        <p:blipFill>
          <a:blip r:embed="rId7" cstate="print"/>
          <a:srcRect/>
          <a:stretch>
            <a:fillRect/>
          </a:stretch>
        </p:blipFill>
        <p:spPr bwMode="auto">
          <a:xfrm rot="1609454">
            <a:off x="-71601" y="2290741"/>
            <a:ext cx="1349501" cy="1587690"/>
          </a:xfrm>
          <a:prstGeom prst="rect">
            <a:avLst/>
          </a:prstGeom>
          <a:noFill/>
        </p:spPr>
      </p:pic>
      <p:pic>
        <p:nvPicPr>
          <p:cNvPr id="10" name="Picture 14" descr="C:\Documents and Settings\نور المعلم\My Documents\My Pictures\arch%20010[1] نسخ.PNG"/>
          <p:cNvPicPr>
            <a:picLocks noChangeAspect="1" noChangeArrowheads="1"/>
          </p:cNvPicPr>
          <p:nvPr/>
        </p:nvPicPr>
        <p:blipFill>
          <a:blip r:embed="rId8" cstate="print"/>
          <a:srcRect/>
          <a:stretch>
            <a:fillRect/>
          </a:stretch>
        </p:blipFill>
        <p:spPr bwMode="auto">
          <a:xfrm>
            <a:off x="-500098" y="857232"/>
            <a:ext cx="2266957" cy="1700218"/>
          </a:xfrm>
          <a:prstGeom prst="rect">
            <a:avLst/>
          </a:prstGeom>
          <a:noFill/>
        </p:spPr>
      </p:pic>
      <p:sp>
        <p:nvSpPr>
          <p:cNvPr id="11" name="مربع نص 10"/>
          <p:cNvSpPr txBox="1"/>
          <p:nvPr/>
        </p:nvSpPr>
        <p:spPr>
          <a:xfrm>
            <a:off x="2699792" y="0"/>
            <a:ext cx="5760640" cy="461665"/>
          </a:xfrm>
          <a:prstGeom prst="rect">
            <a:avLst/>
          </a:prstGeom>
          <a:noFill/>
          <a:ln>
            <a:noFill/>
          </a:ln>
        </p:spPr>
        <p:txBody>
          <a:bodyPr wrap="square" rtlCol="1">
            <a:spAutoFit/>
          </a:bodyPr>
          <a:lstStyle/>
          <a:p>
            <a:pPr algn="ctr"/>
            <a:r>
              <a:rPr lang="ar-SA" sz="2400" b="1" dirty="0" smtClean="0">
                <a:solidFill>
                  <a:schemeClr val="accent2"/>
                </a:solidFill>
                <a:effectLst>
                  <a:outerShdw blurRad="38100" dist="38100" dir="2700000" algn="tl">
                    <a:srgbClr val="000000">
                      <a:alpha val="43137"/>
                    </a:srgbClr>
                  </a:outerShdw>
                </a:effectLst>
                <a:latin typeface="ae_Ostorah" pitchFamily="18" charset="-78"/>
                <a:cs typeface="ae_Ostorah" pitchFamily="18" charset="-78"/>
              </a:rPr>
              <a:t>الوحدة الأولى – الإيمان</a:t>
            </a:r>
            <a:endParaRPr lang="ar-SA" sz="2400" b="1" dirty="0">
              <a:solidFill>
                <a:schemeClr val="accent2"/>
              </a:solidFill>
              <a:effectLst>
                <a:outerShdw blurRad="38100" dist="38100" dir="2700000" algn="tl">
                  <a:srgbClr val="000000">
                    <a:alpha val="43137"/>
                  </a:srgbClr>
                </a:outerShdw>
              </a:effectLst>
              <a:latin typeface="ae_Ostorah" pitchFamily="18" charset="-78"/>
              <a:cs typeface="ae_Ostorah" pitchFamily="18" charset="-78"/>
            </a:endParaRPr>
          </a:p>
        </p:txBody>
      </p:sp>
      <p:sp>
        <p:nvSpPr>
          <p:cNvPr id="12" name="شريط إلى الأعلى 11"/>
          <p:cNvSpPr/>
          <p:nvPr/>
        </p:nvSpPr>
        <p:spPr>
          <a:xfrm>
            <a:off x="3059832" y="548680"/>
            <a:ext cx="4896544" cy="648072"/>
          </a:xfrm>
          <a:prstGeom prst="ribbon2">
            <a:avLst>
              <a:gd name="adj1" fmla="val 16667"/>
              <a:gd name="adj2" fmla="val 72409"/>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800" b="1" dirty="0" smtClean="0">
                <a:solidFill>
                  <a:srgbClr val="002060"/>
                </a:solidFill>
                <a:latin typeface="ae_AlBattar" pitchFamily="18" charset="-78"/>
                <a:cs typeface="ae_AlBattar" pitchFamily="18" charset="-78"/>
              </a:rPr>
              <a:t>أثر المعصية على الإيمان</a:t>
            </a:r>
            <a:endParaRPr lang="ar-SA" sz="2800" b="1" dirty="0">
              <a:solidFill>
                <a:srgbClr val="002060"/>
              </a:solidFill>
              <a:latin typeface="ae_AlBattar" pitchFamily="18" charset="-78"/>
              <a:cs typeface="ae_AlBattar" pitchFamily="18" charset="-78"/>
            </a:endParaRPr>
          </a:p>
        </p:txBody>
      </p:sp>
      <p:sp>
        <p:nvSpPr>
          <p:cNvPr id="13" name="مربع نص 12"/>
          <p:cNvSpPr txBox="1"/>
          <p:nvPr/>
        </p:nvSpPr>
        <p:spPr>
          <a:xfrm>
            <a:off x="1691680" y="1556792"/>
            <a:ext cx="6048672" cy="3785652"/>
          </a:xfrm>
          <a:prstGeom prst="rect">
            <a:avLst/>
          </a:prstGeom>
          <a:noFill/>
        </p:spPr>
        <p:txBody>
          <a:bodyPr wrap="square" rtlCol="1">
            <a:spAutoFit/>
          </a:bodyPr>
          <a:lstStyle/>
          <a:p>
            <a:pPr marL="342900" indent="-342900">
              <a:buFont typeface="+mj-lt"/>
              <a:buAutoNum type="arabicPeriod"/>
            </a:pPr>
            <a:r>
              <a:rPr lang="ar-SA" sz="2400" dirty="0" smtClean="0"/>
              <a:t>حجب ثمرات الإيمان من السعادة والأمن والراحة.</a:t>
            </a:r>
          </a:p>
          <a:p>
            <a:pPr marL="342900" indent="-342900">
              <a:buFont typeface="+mj-lt"/>
              <a:buAutoNum type="arabicPeriod"/>
            </a:pPr>
            <a:r>
              <a:rPr lang="ar-SA" sz="2400" dirty="0" smtClean="0"/>
              <a:t>حرمان الانتفاع من بالعلم الشرعي الذي يني البصيرة.</a:t>
            </a:r>
          </a:p>
          <a:p>
            <a:pPr marL="342900" indent="-342900">
              <a:buFont typeface="+mj-lt"/>
              <a:buAutoNum type="arabicPeriod"/>
            </a:pPr>
            <a:r>
              <a:rPr lang="ar-SA" sz="2400" dirty="0" smtClean="0"/>
              <a:t>حرمان الطاعة ولذة العبادة.</a:t>
            </a:r>
          </a:p>
          <a:p>
            <a:pPr marL="342900" indent="-342900">
              <a:buFont typeface="+mj-lt"/>
              <a:buAutoNum type="arabicPeriod"/>
            </a:pPr>
            <a:r>
              <a:rPr lang="ar-SA" sz="2400" dirty="0" smtClean="0"/>
              <a:t>زوال النعم.</a:t>
            </a:r>
          </a:p>
          <a:p>
            <a:pPr marL="342900" indent="-342900">
              <a:buFont typeface="+mj-lt"/>
              <a:buAutoNum type="arabicPeriod"/>
            </a:pPr>
            <a:r>
              <a:rPr lang="ar-SA" sz="2400" dirty="0" smtClean="0"/>
              <a:t>الوحشة.</a:t>
            </a:r>
          </a:p>
          <a:p>
            <a:pPr marL="342900" indent="-342900">
              <a:buFont typeface="+mj-lt"/>
              <a:buAutoNum type="arabicPeriod"/>
            </a:pPr>
            <a:r>
              <a:rPr lang="ar-SA" sz="2400" dirty="0" smtClean="0"/>
              <a:t>تعسير الأمور.</a:t>
            </a:r>
          </a:p>
          <a:p>
            <a:pPr marL="342900" indent="-342900">
              <a:buFont typeface="+mj-lt"/>
              <a:buAutoNum type="arabicPeriod"/>
            </a:pPr>
            <a:r>
              <a:rPr lang="ar-SA" sz="2400" dirty="0" smtClean="0"/>
              <a:t>ظلمة القلب.</a:t>
            </a:r>
          </a:p>
          <a:p>
            <a:pPr marL="342900" indent="-342900">
              <a:buFont typeface="+mj-lt"/>
              <a:buAutoNum type="arabicPeriod"/>
            </a:pPr>
            <a:r>
              <a:rPr lang="ar-SA" sz="2400" dirty="0" smtClean="0"/>
              <a:t>ذهاب بركة العمر.</a:t>
            </a:r>
          </a:p>
          <a:p>
            <a:pPr marL="342900" indent="-342900">
              <a:buFont typeface="+mj-lt"/>
              <a:buAutoNum type="arabicPeriod"/>
            </a:pPr>
            <a:r>
              <a:rPr lang="ar-SA" sz="2400" dirty="0" smtClean="0"/>
              <a:t>تورث الذل وتذهب العزة والمهابة.</a:t>
            </a:r>
          </a:p>
          <a:p>
            <a:pPr marL="342900" indent="-342900">
              <a:buFont typeface="+mj-lt"/>
              <a:buAutoNum type="arabicPeriod"/>
            </a:pPr>
            <a:r>
              <a:rPr lang="ar-SA" sz="2400" dirty="0" smtClean="0"/>
              <a:t>تنسي العبد نفسه</a:t>
            </a:r>
            <a:endParaRPr lang="ar-SA" sz="2400" dirty="0"/>
          </a:p>
        </p:txBody>
      </p:sp>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to="" calcmode="lin" valueType="num">
                                      <p:cBhvr>
                                        <p:cTn id="22" dur="1" fill="hold"/>
                                        <p:tgtEl>
                                          <p:spTgt spid="9"/>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to="" calcmode="lin" valueType="num">
                                      <p:cBhvr>
                                        <p:cTn id="28" dur="1" fill="hold"/>
                                        <p:tgtEl>
                                          <p:spTgt spid="11"/>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to="" calcmode="lin" valueType="num">
                                      <p:cBhvr>
                                        <p:cTn id="33" dur="1" fill="hold"/>
                                        <p:tgtEl>
                                          <p:spTgt spid="12"/>
                                        </p:tgtEl>
                                        <p:attrNameLst>
                                          <p:attrName/>
                                        </p:attrNameLst>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nodeType="clickEffect">
                                  <p:stCondLst>
                                    <p:cond delay="0"/>
                                  </p:stCondLst>
                                  <p:childTnLst>
                                    <p:set>
                                      <p:cBhvr>
                                        <p:cTn id="37" dur="1" fill="hold">
                                          <p:stCondLst>
                                            <p:cond delay="0"/>
                                          </p:stCondLst>
                                        </p:cTn>
                                        <p:tgtEl>
                                          <p:spTgt spid="13">
                                            <p:txEl>
                                              <p:pRg st="0" end="0"/>
                                            </p:txEl>
                                          </p:spTgt>
                                        </p:tgtEl>
                                        <p:attrNameLst>
                                          <p:attrName>style.visibility</p:attrName>
                                        </p:attrNameLst>
                                      </p:cBhvr>
                                      <p:to>
                                        <p:strVal val="visible"/>
                                      </p:to>
                                    </p:set>
                                    <p:anim to="" calcmode="lin" valueType="num">
                                      <p:cBhvr>
                                        <p:cTn id="38" dur="1" fill="hold"/>
                                        <p:tgtEl>
                                          <p:spTgt spid="13">
                                            <p:txEl>
                                              <p:pRg st="0" end="0"/>
                                            </p:txEl>
                                          </p:spTgt>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nodeType="clickEffect">
                                  <p:stCondLst>
                                    <p:cond delay="0"/>
                                  </p:stCondLst>
                                  <p:childTnLst>
                                    <p:set>
                                      <p:cBhvr>
                                        <p:cTn id="42" dur="1" fill="hold">
                                          <p:stCondLst>
                                            <p:cond delay="0"/>
                                          </p:stCondLst>
                                        </p:cTn>
                                        <p:tgtEl>
                                          <p:spTgt spid="13">
                                            <p:txEl>
                                              <p:pRg st="1" end="1"/>
                                            </p:txEl>
                                          </p:spTgt>
                                        </p:tgtEl>
                                        <p:attrNameLst>
                                          <p:attrName>style.visibility</p:attrName>
                                        </p:attrNameLst>
                                      </p:cBhvr>
                                      <p:to>
                                        <p:strVal val="visible"/>
                                      </p:to>
                                    </p:set>
                                    <p:animEffect transition="in" filter="diamond(in)">
                                      <p:cBhvr>
                                        <p:cTn id="43" dur="2000"/>
                                        <p:tgtEl>
                                          <p:spTgt spid="13">
                                            <p:txEl>
                                              <p:pRg st="1" end="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ntr" presetSubtype="16" fill="hold" nodeType="clickEffect">
                                  <p:stCondLst>
                                    <p:cond delay="0"/>
                                  </p:stCondLst>
                                  <p:childTnLst>
                                    <p:set>
                                      <p:cBhvr>
                                        <p:cTn id="47" dur="1" fill="hold">
                                          <p:stCondLst>
                                            <p:cond delay="0"/>
                                          </p:stCondLst>
                                        </p:cTn>
                                        <p:tgtEl>
                                          <p:spTgt spid="13">
                                            <p:txEl>
                                              <p:pRg st="2" end="2"/>
                                            </p:txEl>
                                          </p:spTgt>
                                        </p:tgtEl>
                                        <p:attrNameLst>
                                          <p:attrName>style.visibility</p:attrName>
                                        </p:attrNameLst>
                                      </p:cBhvr>
                                      <p:to>
                                        <p:strVal val="visible"/>
                                      </p:to>
                                    </p:set>
                                    <p:animEffect transition="in" filter="diamond(in)">
                                      <p:cBhvr>
                                        <p:cTn id="48" dur="2000"/>
                                        <p:tgtEl>
                                          <p:spTgt spid="13">
                                            <p:txEl>
                                              <p:pRg st="2" end="2"/>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8" presetClass="entr" presetSubtype="16" fill="hold" nodeType="clickEffect">
                                  <p:stCondLst>
                                    <p:cond delay="0"/>
                                  </p:stCondLst>
                                  <p:childTnLst>
                                    <p:set>
                                      <p:cBhvr>
                                        <p:cTn id="52" dur="1" fill="hold">
                                          <p:stCondLst>
                                            <p:cond delay="0"/>
                                          </p:stCondLst>
                                        </p:cTn>
                                        <p:tgtEl>
                                          <p:spTgt spid="13">
                                            <p:txEl>
                                              <p:pRg st="3" end="3"/>
                                            </p:txEl>
                                          </p:spTgt>
                                        </p:tgtEl>
                                        <p:attrNameLst>
                                          <p:attrName>style.visibility</p:attrName>
                                        </p:attrNameLst>
                                      </p:cBhvr>
                                      <p:to>
                                        <p:strVal val="visible"/>
                                      </p:to>
                                    </p:set>
                                    <p:animEffect transition="in" filter="diamond(in)">
                                      <p:cBhvr>
                                        <p:cTn id="53" dur="2000"/>
                                        <p:tgtEl>
                                          <p:spTgt spid="13">
                                            <p:txEl>
                                              <p:pRg st="3" end="3"/>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ntr" presetSubtype="16" fill="hold" nodeType="clickEffect">
                                  <p:stCondLst>
                                    <p:cond delay="0"/>
                                  </p:stCondLst>
                                  <p:childTnLst>
                                    <p:set>
                                      <p:cBhvr>
                                        <p:cTn id="57" dur="1" fill="hold">
                                          <p:stCondLst>
                                            <p:cond delay="0"/>
                                          </p:stCondLst>
                                        </p:cTn>
                                        <p:tgtEl>
                                          <p:spTgt spid="13">
                                            <p:txEl>
                                              <p:pRg st="4" end="4"/>
                                            </p:txEl>
                                          </p:spTgt>
                                        </p:tgtEl>
                                        <p:attrNameLst>
                                          <p:attrName>style.visibility</p:attrName>
                                        </p:attrNameLst>
                                      </p:cBhvr>
                                      <p:to>
                                        <p:strVal val="visible"/>
                                      </p:to>
                                    </p:set>
                                    <p:animEffect transition="in" filter="diamond(in)">
                                      <p:cBhvr>
                                        <p:cTn id="58" dur="2000"/>
                                        <p:tgtEl>
                                          <p:spTgt spid="13">
                                            <p:txEl>
                                              <p:pRg st="4" end="4"/>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8" presetClass="entr" presetSubtype="16" fill="hold" nodeType="clickEffect">
                                  <p:stCondLst>
                                    <p:cond delay="0"/>
                                  </p:stCondLst>
                                  <p:childTnLst>
                                    <p:set>
                                      <p:cBhvr>
                                        <p:cTn id="62" dur="1" fill="hold">
                                          <p:stCondLst>
                                            <p:cond delay="0"/>
                                          </p:stCondLst>
                                        </p:cTn>
                                        <p:tgtEl>
                                          <p:spTgt spid="13">
                                            <p:txEl>
                                              <p:pRg st="5" end="5"/>
                                            </p:txEl>
                                          </p:spTgt>
                                        </p:tgtEl>
                                        <p:attrNameLst>
                                          <p:attrName>style.visibility</p:attrName>
                                        </p:attrNameLst>
                                      </p:cBhvr>
                                      <p:to>
                                        <p:strVal val="visible"/>
                                      </p:to>
                                    </p:set>
                                    <p:animEffect transition="in" filter="diamond(in)">
                                      <p:cBhvr>
                                        <p:cTn id="63" dur="2000"/>
                                        <p:tgtEl>
                                          <p:spTgt spid="13">
                                            <p:txEl>
                                              <p:pRg st="5" end="5"/>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8" presetClass="entr" presetSubtype="16" fill="hold" nodeType="clickEffect">
                                  <p:stCondLst>
                                    <p:cond delay="0"/>
                                  </p:stCondLst>
                                  <p:childTnLst>
                                    <p:set>
                                      <p:cBhvr>
                                        <p:cTn id="67" dur="1" fill="hold">
                                          <p:stCondLst>
                                            <p:cond delay="0"/>
                                          </p:stCondLst>
                                        </p:cTn>
                                        <p:tgtEl>
                                          <p:spTgt spid="13">
                                            <p:txEl>
                                              <p:pRg st="6" end="6"/>
                                            </p:txEl>
                                          </p:spTgt>
                                        </p:tgtEl>
                                        <p:attrNameLst>
                                          <p:attrName>style.visibility</p:attrName>
                                        </p:attrNameLst>
                                      </p:cBhvr>
                                      <p:to>
                                        <p:strVal val="visible"/>
                                      </p:to>
                                    </p:set>
                                    <p:animEffect transition="in" filter="diamond(in)">
                                      <p:cBhvr>
                                        <p:cTn id="68" dur="2000"/>
                                        <p:tgtEl>
                                          <p:spTgt spid="13">
                                            <p:txEl>
                                              <p:pRg st="6" end="6"/>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8" presetClass="entr" presetSubtype="16" fill="hold" nodeType="clickEffect">
                                  <p:stCondLst>
                                    <p:cond delay="0"/>
                                  </p:stCondLst>
                                  <p:childTnLst>
                                    <p:set>
                                      <p:cBhvr>
                                        <p:cTn id="72" dur="1" fill="hold">
                                          <p:stCondLst>
                                            <p:cond delay="0"/>
                                          </p:stCondLst>
                                        </p:cTn>
                                        <p:tgtEl>
                                          <p:spTgt spid="13">
                                            <p:txEl>
                                              <p:pRg st="7" end="7"/>
                                            </p:txEl>
                                          </p:spTgt>
                                        </p:tgtEl>
                                        <p:attrNameLst>
                                          <p:attrName>style.visibility</p:attrName>
                                        </p:attrNameLst>
                                      </p:cBhvr>
                                      <p:to>
                                        <p:strVal val="visible"/>
                                      </p:to>
                                    </p:set>
                                    <p:animEffect transition="in" filter="diamond(in)">
                                      <p:cBhvr>
                                        <p:cTn id="73" dur="2000"/>
                                        <p:tgtEl>
                                          <p:spTgt spid="13">
                                            <p:txEl>
                                              <p:pRg st="7" end="7"/>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8" presetClass="entr" presetSubtype="16" fill="hold" nodeType="clickEffect">
                                  <p:stCondLst>
                                    <p:cond delay="0"/>
                                  </p:stCondLst>
                                  <p:childTnLst>
                                    <p:set>
                                      <p:cBhvr>
                                        <p:cTn id="77" dur="1" fill="hold">
                                          <p:stCondLst>
                                            <p:cond delay="0"/>
                                          </p:stCondLst>
                                        </p:cTn>
                                        <p:tgtEl>
                                          <p:spTgt spid="13">
                                            <p:txEl>
                                              <p:pRg st="8" end="8"/>
                                            </p:txEl>
                                          </p:spTgt>
                                        </p:tgtEl>
                                        <p:attrNameLst>
                                          <p:attrName>style.visibility</p:attrName>
                                        </p:attrNameLst>
                                      </p:cBhvr>
                                      <p:to>
                                        <p:strVal val="visible"/>
                                      </p:to>
                                    </p:set>
                                    <p:animEffect transition="in" filter="diamond(in)">
                                      <p:cBhvr>
                                        <p:cTn id="78" dur="2000"/>
                                        <p:tgtEl>
                                          <p:spTgt spid="13">
                                            <p:txEl>
                                              <p:pRg st="8" end="8"/>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8" presetClass="entr" presetSubtype="16" fill="hold" nodeType="clickEffect">
                                  <p:stCondLst>
                                    <p:cond delay="0"/>
                                  </p:stCondLst>
                                  <p:childTnLst>
                                    <p:set>
                                      <p:cBhvr>
                                        <p:cTn id="82" dur="1" fill="hold">
                                          <p:stCondLst>
                                            <p:cond delay="0"/>
                                          </p:stCondLst>
                                        </p:cTn>
                                        <p:tgtEl>
                                          <p:spTgt spid="13">
                                            <p:txEl>
                                              <p:pRg st="9" end="9"/>
                                            </p:txEl>
                                          </p:spTgt>
                                        </p:tgtEl>
                                        <p:attrNameLst>
                                          <p:attrName>style.visibility</p:attrName>
                                        </p:attrNameLst>
                                      </p:cBhvr>
                                      <p:to>
                                        <p:strVal val="visible"/>
                                      </p:to>
                                    </p:set>
                                    <p:animEffect transition="in" filter="diamond(in)">
                                      <p:cBhvr>
                                        <p:cTn id="83" dur="2000"/>
                                        <p:tgtEl>
                                          <p:spTgt spid="1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tw</Template>
  <TotalTime>2</TotalTime>
  <Words>1508</Words>
  <Application>Microsoft Office PowerPoint</Application>
  <PresentationFormat>عرض على الشاشة (3:4)‏</PresentationFormat>
  <Paragraphs>235</Paragraphs>
  <Slides>24</Slides>
  <Notes>1</Notes>
  <HiddenSlides>0</HiddenSlides>
  <MMClips>0</MMClips>
  <ScaleCrop>false</ScaleCrop>
  <HeadingPairs>
    <vt:vector size="4" baseType="variant">
      <vt:variant>
        <vt:lpstr>سمة</vt:lpstr>
      </vt:variant>
      <vt:variant>
        <vt:i4>1</vt:i4>
      </vt:variant>
      <vt:variant>
        <vt:lpstr>عناوين الشرائح</vt:lpstr>
      </vt:variant>
      <vt:variant>
        <vt:i4>24</vt:i4>
      </vt:variant>
    </vt:vector>
  </HeadingPairs>
  <TitlesOfParts>
    <vt:vector size="25" baseType="lpstr">
      <vt:lpstr>tw</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dream</dc:creator>
  <cp:lastModifiedBy>BHC</cp:lastModifiedBy>
  <cp:revision>2</cp:revision>
  <dcterms:created xsi:type="dcterms:W3CDTF">2014-06-24T07:16:10Z</dcterms:created>
  <dcterms:modified xsi:type="dcterms:W3CDTF">2015-12-14T09:02:33Z</dcterms:modified>
</cp:coreProperties>
</file>