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bookmarkIdSeed="6">
  <p:sldMasterIdLst>
    <p:sldMasterId id="2147483701" r:id="rId1"/>
  </p:sldMasterIdLst>
  <p:notesMasterIdLst>
    <p:notesMasterId r:id="rId37"/>
  </p:notesMasterIdLst>
  <p:sldIdLst>
    <p:sldId id="761" r:id="rId2"/>
    <p:sldId id="370" r:id="rId3"/>
    <p:sldId id="813" r:id="rId4"/>
    <p:sldId id="814" r:id="rId5"/>
    <p:sldId id="544" r:id="rId6"/>
    <p:sldId id="638" r:id="rId7"/>
    <p:sldId id="767" r:id="rId8"/>
    <p:sldId id="763" r:id="rId9"/>
    <p:sldId id="770" r:id="rId10"/>
    <p:sldId id="769" r:id="rId11"/>
    <p:sldId id="772" r:id="rId12"/>
    <p:sldId id="773" r:id="rId13"/>
    <p:sldId id="774" r:id="rId14"/>
    <p:sldId id="775" r:id="rId15"/>
    <p:sldId id="807" r:id="rId16"/>
    <p:sldId id="808" r:id="rId17"/>
    <p:sldId id="815" r:id="rId18"/>
    <p:sldId id="779" r:id="rId19"/>
    <p:sldId id="780" r:id="rId20"/>
    <p:sldId id="791" r:id="rId21"/>
    <p:sldId id="809" r:id="rId22"/>
    <p:sldId id="785" r:id="rId23"/>
    <p:sldId id="786" r:id="rId24"/>
    <p:sldId id="788" r:id="rId25"/>
    <p:sldId id="789" r:id="rId26"/>
    <p:sldId id="816" r:id="rId27"/>
    <p:sldId id="794" r:id="rId28"/>
    <p:sldId id="795" r:id="rId29"/>
    <p:sldId id="797" r:id="rId30"/>
    <p:sldId id="798" r:id="rId31"/>
    <p:sldId id="800" r:id="rId32"/>
    <p:sldId id="810" r:id="rId33"/>
    <p:sldId id="811" r:id="rId34"/>
    <p:sldId id="812" r:id="rId35"/>
    <p:sldId id="817" r:id="rId3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Palatino Linotype" pitchFamily="18" charset="0"/>
        <a:ea typeface="+mn-ea"/>
        <a:cs typeface="Arial" pitchFamily="34" charset="0"/>
      </a:defRPr>
    </a:lvl1pPr>
    <a:lvl2pPr marL="457200" algn="r" rtl="1" fontAlgn="base">
      <a:spcBef>
        <a:spcPct val="0"/>
      </a:spcBef>
      <a:spcAft>
        <a:spcPct val="0"/>
      </a:spcAft>
      <a:defRPr kern="1200">
        <a:solidFill>
          <a:schemeClr val="tx1"/>
        </a:solidFill>
        <a:latin typeface="Palatino Linotype" pitchFamily="18" charset="0"/>
        <a:ea typeface="+mn-ea"/>
        <a:cs typeface="Arial" pitchFamily="34" charset="0"/>
      </a:defRPr>
    </a:lvl2pPr>
    <a:lvl3pPr marL="914400" algn="r" rtl="1" fontAlgn="base">
      <a:spcBef>
        <a:spcPct val="0"/>
      </a:spcBef>
      <a:spcAft>
        <a:spcPct val="0"/>
      </a:spcAft>
      <a:defRPr kern="1200">
        <a:solidFill>
          <a:schemeClr val="tx1"/>
        </a:solidFill>
        <a:latin typeface="Palatino Linotype" pitchFamily="18" charset="0"/>
        <a:ea typeface="+mn-ea"/>
        <a:cs typeface="Arial" pitchFamily="34" charset="0"/>
      </a:defRPr>
    </a:lvl3pPr>
    <a:lvl4pPr marL="1371600" algn="r" rtl="1" fontAlgn="base">
      <a:spcBef>
        <a:spcPct val="0"/>
      </a:spcBef>
      <a:spcAft>
        <a:spcPct val="0"/>
      </a:spcAft>
      <a:defRPr kern="1200">
        <a:solidFill>
          <a:schemeClr val="tx1"/>
        </a:solidFill>
        <a:latin typeface="Palatino Linotype" pitchFamily="18" charset="0"/>
        <a:ea typeface="+mn-ea"/>
        <a:cs typeface="Arial" pitchFamily="34" charset="0"/>
      </a:defRPr>
    </a:lvl4pPr>
    <a:lvl5pPr marL="1828800" algn="r" rtl="1" fontAlgn="base">
      <a:spcBef>
        <a:spcPct val="0"/>
      </a:spcBef>
      <a:spcAft>
        <a:spcPct val="0"/>
      </a:spcAft>
      <a:defRPr kern="1200">
        <a:solidFill>
          <a:schemeClr val="tx1"/>
        </a:solidFill>
        <a:latin typeface="Palatino Linotype" pitchFamily="18" charset="0"/>
        <a:ea typeface="+mn-ea"/>
        <a:cs typeface="Arial" pitchFamily="34" charset="0"/>
      </a:defRPr>
    </a:lvl5pPr>
    <a:lvl6pPr marL="2286000" algn="r" defTabSz="914400" rtl="1" eaLnBrk="1" latinLnBrk="0" hangingPunct="1">
      <a:defRPr kern="1200">
        <a:solidFill>
          <a:schemeClr val="tx1"/>
        </a:solidFill>
        <a:latin typeface="Palatino Linotype" pitchFamily="18" charset="0"/>
        <a:ea typeface="+mn-ea"/>
        <a:cs typeface="Arial" pitchFamily="34" charset="0"/>
      </a:defRPr>
    </a:lvl6pPr>
    <a:lvl7pPr marL="2743200" algn="r" defTabSz="914400" rtl="1" eaLnBrk="1" latinLnBrk="0" hangingPunct="1">
      <a:defRPr kern="1200">
        <a:solidFill>
          <a:schemeClr val="tx1"/>
        </a:solidFill>
        <a:latin typeface="Palatino Linotype" pitchFamily="18" charset="0"/>
        <a:ea typeface="+mn-ea"/>
        <a:cs typeface="Arial" pitchFamily="34" charset="0"/>
      </a:defRPr>
    </a:lvl7pPr>
    <a:lvl8pPr marL="3200400" algn="r" defTabSz="914400" rtl="1" eaLnBrk="1" latinLnBrk="0" hangingPunct="1">
      <a:defRPr kern="1200">
        <a:solidFill>
          <a:schemeClr val="tx1"/>
        </a:solidFill>
        <a:latin typeface="Palatino Linotype" pitchFamily="18" charset="0"/>
        <a:ea typeface="+mn-ea"/>
        <a:cs typeface="Arial" pitchFamily="34" charset="0"/>
      </a:defRPr>
    </a:lvl8pPr>
    <a:lvl9pPr marL="3657600" algn="r" defTabSz="914400" rtl="1" eaLnBrk="1" latinLnBrk="0" hangingPunct="1">
      <a:defRPr kern="1200">
        <a:solidFill>
          <a:schemeClr val="tx1"/>
        </a:solidFill>
        <a:latin typeface="Palatino Linotype" pitchFamily="18"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459F01"/>
    <a:srgbClr val="00F038"/>
    <a:srgbClr val="B4489C"/>
    <a:srgbClr val="5BBF89"/>
    <a:srgbClr val="F11926"/>
    <a:srgbClr val="94C24E"/>
    <a:srgbClr val="FED518"/>
    <a:srgbClr val="F37D22"/>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نمط متوسط 3 - تميي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نمط متوسط 3 - تميي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497" autoAdjust="0"/>
    <p:restoredTop sz="85613" autoAdjust="0"/>
  </p:normalViewPr>
  <p:slideViewPr>
    <p:cSldViewPr>
      <p:cViewPr varScale="1">
        <p:scale>
          <a:sx n="104" d="100"/>
          <a:sy n="104" d="100"/>
        </p:scale>
        <p:origin x="163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ata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diagrams/_rels/data6.xml.rels><?xml version="1.0" encoding="UTF-8" standalone="yes"?>
<Relationships xmlns="http://schemas.openxmlformats.org/package/2006/relationships"><Relationship Id="rId1" Type="http://schemas.openxmlformats.org/officeDocument/2006/relationships/image" Target="../media/image29.png"/></Relationships>
</file>

<file path=ppt/diagrams/_rels/data7.xml.rels><?xml version="1.0" encoding="UTF-8" standalone="yes"?>
<Relationships xmlns="http://schemas.openxmlformats.org/package/2006/relationships"><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592FF-4293-4EB4-A217-2DD9BBCC4758}" type="doc">
      <dgm:prSet loTypeId="urn:microsoft.com/office/officeart/2008/layout/TitledPictureBlocks" loCatId="picture" qsTypeId="urn:microsoft.com/office/officeart/2005/8/quickstyle/simple1" qsCatId="simple" csTypeId="urn:microsoft.com/office/officeart/2005/8/colors/colorful2" csCatId="colorful" phldr="1"/>
      <dgm:spPr/>
      <dgm:t>
        <a:bodyPr/>
        <a:lstStyle/>
        <a:p>
          <a:pPr rtl="1"/>
          <a:endParaRPr lang="ar-SA"/>
        </a:p>
      </dgm:t>
    </dgm:pt>
    <dgm:pt modelId="{BE1130D2-C08C-491E-B0C2-E6269093A0D4}">
      <dgm:prSet phldrT="[نص]" custT="1"/>
      <dgm:spPr/>
      <dgm:t>
        <a:bodyPr/>
        <a:lstStyle/>
        <a:p>
          <a:pPr rtl="1"/>
          <a:r>
            <a:rPr lang="ar-SA" sz="1800" dirty="0" smtClean="0">
              <a:cs typeface="mohammad bold art 1" pitchFamily="2" charset="-78"/>
            </a:rPr>
            <a:t>الجوال</a:t>
          </a:r>
          <a:endParaRPr lang="ar-SA" sz="1800" dirty="0">
            <a:cs typeface="mohammad bold art 1" pitchFamily="2" charset="-78"/>
          </a:endParaRPr>
        </a:p>
      </dgm:t>
    </dgm:pt>
    <dgm:pt modelId="{C3A3E548-6B63-41A4-928F-EBB4170403B5}" type="parTrans" cxnId="{AC902E30-18A4-4F15-B792-FBACC6E9094D}">
      <dgm:prSet/>
      <dgm:spPr/>
      <dgm:t>
        <a:bodyPr/>
        <a:lstStyle/>
        <a:p>
          <a:pPr rtl="1"/>
          <a:endParaRPr lang="ar-SA" sz="4400">
            <a:cs typeface="mohammad bold art 1" pitchFamily="2" charset="-78"/>
          </a:endParaRPr>
        </a:p>
      </dgm:t>
    </dgm:pt>
    <dgm:pt modelId="{78E3DF33-0BD1-4E4D-B268-C92046047DDA}" type="sibTrans" cxnId="{AC902E30-18A4-4F15-B792-FBACC6E9094D}">
      <dgm:prSet/>
      <dgm:spPr/>
      <dgm:t>
        <a:bodyPr/>
        <a:lstStyle/>
        <a:p>
          <a:pPr rtl="1"/>
          <a:endParaRPr lang="ar-SA" sz="4400">
            <a:cs typeface="mohammad bold art 1" pitchFamily="2" charset="-78"/>
          </a:endParaRPr>
        </a:p>
      </dgm:t>
    </dgm:pt>
    <dgm:pt modelId="{8C5F4F23-6841-431F-899C-DB901BC9AE97}">
      <dgm:prSet phldrT="[نص]" custT="1"/>
      <dgm:spPr/>
      <dgm:t>
        <a:bodyPr/>
        <a:lstStyle/>
        <a:p>
          <a:pPr rtl="1"/>
          <a:r>
            <a:rPr lang="ar-SA" sz="1800" dirty="0" smtClean="0">
              <a:cs typeface="mohammad bold art 1" pitchFamily="2" charset="-78"/>
            </a:rPr>
            <a:t>الوقت</a:t>
          </a:r>
          <a:endParaRPr lang="ar-SA" sz="1800" dirty="0">
            <a:cs typeface="mohammad bold art 1" pitchFamily="2" charset="-78"/>
          </a:endParaRPr>
        </a:p>
      </dgm:t>
    </dgm:pt>
    <dgm:pt modelId="{E7DB573F-8245-4590-807F-49719BFCF132}" type="parTrans" cxnId="{3925F487-AD55-4979-9237-ED2A9F87C176}">
      <dgm:prSet/>
      <dgm:spPr/>
      <dgm:t>
        <a:bodyPr/>
        <a:lstStyle/>
        <a:p>
          <a:pPr rtl="1"/>
          <a:endParaRPr lang="ar-SA" sz="4400">
            <a:cs typeface="mohammad bold art 1" pitchFamily="2" charset="-78"/>
          </a:endParaRPr>
        </a:p>
      </dgm:t>
    </dgm:pt>
    <dgm:pt modelId="{392B35A7-924A-4520-8CD8-8023D1CE6104}" type="sibTrans" cxnId="{3925F487-AD55-4979-9237-ED2A9F87C176}">
      <dgm:prSet/>
      <dgm:spPr/>
      <dgm:t>
        <a:bodyPr/>
        <a:lstStyle/>
        <a:p>
          <a:pPr rtl="1"/>
          <a:endParaRPr lang="ar-SA" sz="4400">
            <a:cs typeface="mohammad bold art 1" pitchFamily="2" charset="-78"/>
          </a:endParaRPr>
        </a:p>
      </dgm:t>
    </dgm:pt>
    <dgm:pt modelId="{6693A06A-E067-42C6-9019-AD0524EB2391}">
      <dgm:prSet phldrT="[نص]" custT="1"/>
      <dgm:spPr/>
      <dgm:t>
        <a:bodyPr/>
        <a:lstStyle/>
        <a:p>
          <a:pPr rtl="1"/>
          <a:r>
            <a:rPr lang="ar-SA" sz="1800" dirty="0" smtClean="0">
              <a:cs typeface="mohammad bold art 1" pitchFamily="2" charset="-78"/>
            </a:rPr>
            <a:t>المشاركات</a:t>
          </a:r>
          <a:endParaRPr lang="ar-SA" sz="1800" dirty="0">
            <a:cs typeface="mohammad bold art 1" pitchFamily="2" charset="-78"/>
          </a:endParaRPr>
        </a:p>
      </dgm:t>
    </dgm:pt>
    <dgm:pt modelId="{6AA24E9C-1D95-4A8B-9F8E-9DD11AB5FAD5}" type="parTrans" cxnId="{93AE7BCE-9600-4506-98AC-11D44C925B0F}">
      <dgm:prSet/>
      <dgm:spPr/>
      <dgm:t>
        <a:bodyPr/>
        <a:lstStyle/>
        <a:p>
          <a:pPr rtl="1"/>
          <a:endParaRPr lang="ar-SA" sz="4400">
            <a:cs typeface="mohammad bold art 1" pitchFamily="2" charset="-78"/>
          </a:endParaRPr>
        </a:p>
      </dgm:t>
    </dgm:pt>
    <dgm:pt modelId="{3F585C66-4A2D-485B-8938-03C634CB1AB0}" type="sibTrans" cxnId="{93AE7BCE-9600-4506-98AC-11D44C925B0F}">
      <dgm:prSet/>
      <dgm:spPr/>
      <dgm:t>
        <a:bodyPr/>
        <a:lstStyle/>
        <a:p>
          <a:pPr rtl="1"/>
          <a:endParaRPr lang="ar-SA" sz="4400">
            <a:cs typeface="mohammad bold art 1" pitchFamily="2" charset="-78"/>
          </a:endParaRPr>
        </a:p>
      </dgm:t>
    </dgm:pt>
    <dgm:pt modelId="{8933B398-BC28-4A13-AD7A-5E4BAE6192DF}" type="pres">
      <dgm:prSet presAssocID="{A70592FF-4293-4EB4-A217-2DD9BBCC4758}" presName="rootNode" presStyleCnt="0">
        <dgm:presLayoutVars>
          <dgm:chMax/>
          <dgm:chPref/>
          <dgm:dir/>
          <dgm:animLvl val="lvl"/>
        </dgm:presLayoutVars>
      </dgm:prSet>
      <dgm:spPr/>
      <dgm:t>
        <a:bodyPr/>
        <a:lstStyle/>
        <a:p>
          <a:pPr rtl="1"/>
          <a:endParaRPr lang="ar-SA"/>
        </a:p>
      </dgm:t>
    </dgm:pt>
    <dgm:pt modelId="{B09BD414-74B8-4569-BB91-C97DE338842B}" type="pres">
      <dgm:prSet presAssocID="{BE1130D2-C08C-491E-B0C2-E6269093A0D4}" presName="composite" presStyleCnt="0"/>
      <dgm:spPr/>
    </dgm:pt>
    <dgm:pt modelId="{12DDA041-A088-4832-83CF-FEDCE3F02035}" type="pres">
      <dgm:prSet presAssocID="{BE1130D2-C08C-491E-B0C2-E6269093A0D4}" presName="ParentText" presStyleLbl="node1" presStyleIdx="0" presStyleCnt="3">
        <dgm:presLayoutVars>
          <dgm:chMax val="1"/>
          <dgm:chPref val="1"/>
          <dgm:bulletEnabled val="1"/>
        </dgm:presLayoutVars>
      </dgm:prSet>
      <dgm:spPr/>
      <dgm:t>
        <a:bodyPr/>
        <a:lstStyle/>
        <a:p>
          <a:pPr rtl="1"/>
          <a:endParaRPr lang="ar-SA"/>
        </a:p>
      </dgm:t>
    </dgm:pt>
    <dgm:pt modelId="{C40AD980-DC12-4444-848C-6BC4B2CAFC7E}" type="pres">
      <dgm:prSet presAssocID="{BE1130D2-C08C-491E-B0C2-E6269093A0D4}" presName="Image"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t>
        <a:bodyPr/>
        <a:lstStyle/>
        <a:p>
          <a:pPr rtl="1"/>
          <a:endParaRPr lang="ar-SA"/>
        </a:p>
      </dgm:t>
    </dgm:pt>
    <dgm:pt modelId="{7D80A48A-909E-43A9-A7CF-FF169C20E772}" type="pres">
      <dgm:prSet presAssocID="{BE1130D2-C08C-491E-B0C2-E6269093A0D4}" presName="ChildText" presStyleLbl="fgAcc1" presStyleIdx="0" presStyleCnt="0">
        <dgm:presLayoutVars>
          <dgm:chMax val="0"/>
          <dgm:chPref val="0"/>
          <dgm:bulletEnabled val="1"/>
        </dgm:presLayoutVars>
      </dgm:prSet>
      <dgm:spPr/>
    </dgm:pt>
    <dgm:pt modelId="{8F5A86EC-04CD-4E7E-8F36-FE9BE0D7196C}" type="pres">
      <dgm:prSet presAssocID="{78E3DF33-0BD1-4E4D-B268-C92046047DDA}" presName="sibTrans" presStyleCnt="0"/>
      <dgm:spPr/>
    </dgm:pt>
    <dgm:pt modelId="{472AEA37-28C8-4A2A-86DD-45D358AE8A1D}" type="pres">
      <dgm:prSet presAssocID="{8C5F4F23-6841-431F-899C-DB901BC9AE97}" presName="composite" presStyleCnt="0"/>
      <dgm:spPr/>
    </dgm:pt>
    <dgm:pt modelId="{60C2CBBB-ED34-4A6B-91FA-3139F27484DE}" type="pres">
      <dgm:prSet presAssocID="{8C5F4F23-6841-431F-899C-DB901BC9AE97}" presName="ParentText" presStyleLbl="node1" presStyleIdx="1" presStyleCnt="3">
        <dgm:presLayoutVars>
          <dgm:chMax val="1"/>
          <dgm:chPref val="1"/>
          <dgm:bulletEnabled val="1"/>
        </dgm:presLayoutVars>
      </dgm:prSet>
      <dgm:spPr/>
      <dgm:t>
        <a:bodyPr/>
        <a:lstStyle/>
        <a:p>
          <a:pPr rtl="1"/>
          <a:endParaRPr lang="ar-SA"/>
        </a:p>
      </dgm:t>
    </dgm:pt>
    <dgm:pt modelId="{6C77B21A-4862-4817-BA48-9073B702DC71}" type="pres">
      <dgm:prSet presAssocID="{8C5F4F23-6841-431F-899C-DB901BC9AE97}" presName="Image"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t>
        <a:bodyPr/>
        <a:lstStyle/>
        <a:p>
          <a:pPr rtl="1"/>
          <a:endParaRPr lang="ar-SA"/>
        </a:p>
      </dgm:t>
    </dgm:pt>
    <dgm:pt modelId="{7CBB9B58-98A3-43C8-AD07-BB32A57E344E}" type="pres">
      <dgm:prSet presAssocID="{8C5F4F23-6841-431F-899C-DB901BC9AE97}" presName="ChildText" presStyleLbl="fgAcc1" presStyleIdx="0" presStyleCnt="0">
        <dgm:presLayoutVars>
          <dgm:chMax val="0"/>
          <dgm:chPref val="0"/>
          <dgm:bulletEnabled val="1"/>
        </dgm:presLayoutVars>
      </dgm:prSet>
      <dgm:spPr/>
    </dgm:pt>
    <dgm:pt modelId="{68ED488E-15B9-4100-B4A8-6245C44DB1B7}" type="pres">
      <dgm:prSet presAssocID="{392B35A7-924A-4520-8CD8-8023D1CE6104}" presName="sibTrans" presStyleCnt="0"/>
      <dgm:spPr/>
    </dgm:pt>
    <dgm:pt modelId="{3824FF2A-BB92-4DDA-9A27-51F54D5F860E}" type="pres">
      <dgm:prSet presAssocID="{6693A06A-E067-42C6-9019-AD0524EB2391}" presName="composite" presStyleCnt="0"/>
      <dgm:spPr/>
    </dgm:pt>
    <dgm:pt modelId="{FA6CF3C3-1246-4604-9A35-C4670472E42E}" type="pres">
      <dgm:prSet presAssocID="{6693A06A-E067-42C6-9019-AD0524EB2391}" presName="ParentText" presStyleLbl="node1" presStyleIdx="2" presStyleCnt="3">
        <dgm:presLayoutVars>
          <dgm:chMax val="1"/>
          <dgm:chPref val="1"/>
          <dgm:bulletEnabled val="1"/>
        </dgm:presLayoutVars>
      </dgm:prSet>
      <dgm:spPr/>
      <dgm:t>
        <a:bodyPr/>
        <a:lstStyle/>
        <a:p>
          <a:pPr rtl="1"/>
          <a:endParaRPr lang="ar-SA"/>
        </a:p>
      </dgm:t>
    </dgm:pt>
    <dgm:pt modelId="{A6DB478D-D2BC-4876-B693-DA96247C616A}" type="pres">
      <dgm:prSet presAssocID="{6693A06A-E067-42C6-9019-AD0524EB2391}" presName="Image"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t>
        <a:bodyPr/>
        <a:lstStyle/>
        <a:p>
          <a:pPr rtl="1"/>
          <a:endParaRPr lang="ar-SA"/>
        </a:p>
      </dgm:t>
    </dgm:pt>
    <dgm:pt modelId="{6A4E5ACD-64F4-4EE7-8064-D7ED3BFA244A}" type="pres">
      <dgm:prSet presAssocID="{6693A06A-E067-42C6-9019-AD0524EB2391}" presName="ChildText" presStyleLbl="fgAcc1" presStyleIdx="0" presStyleCnt="0">
        <dgm:presLayoutVars>
          <dgm:chMax val="0"/>
          <dgm:chPref val="0"/>
          <dgm:bulletEnabled val="1"/>
        </dgm:presLayoutVars>
      </dgm:prSet>
      <dgm:spPr/>
    </dgm:pt>
  </dgm:ptLst>
  <dgm:cxnLst>
    <dgm:cxn modelId="{93AE7BCE-9600-4506-98AC-11D44C925B0F}" srcId="{A70592FF-4293-4EB4-A217-2DD9BBCC4758}" destId="{6693A06A-E067-42C6-9019-AD0524EB2391}" srcOrd="2" destOrd="0" parTransId="{6AA24E9C-1D95-4A8B-9F8E-9DD11AB5FAD5}" sibTransId="{3F585C66-4A2D-485B-8938-03C634CB1AB0}"/>
    <dgm:cxn modelId="{AB019C46-7DEC-4749-A966-683E78B81DFC}" type="presOf" srcId="{BE1130D2-C08C-491E-B0C2-E6269093A0D4}" destId="{12DDA041-A088-4832-83CF-FEDCE3F02035}" srcOrd="0" destOrd="0" presId="urn:microsoft.com/office/officeart/2008/layout/TitledPictureBlocks"/>
    <dgm:cxn modelId="{7580EBE4-D4CB-45BA-8D66-39BA552B140E}" type="presOf" srcId="{8C5F4F23-6841-431F-899C-DB901BC9AE97}" destId="{60C2CBBB-ED34-4A6B-91FA-3139F27484DE}" srcOrd="0" destOrd="0" presId="urn:microsoft.com/office/officeart/2008/layout/TitledPictureBlocks"/>
    <dgm:cxn modelId="{AC902E30-18A4-4F15-B792-FBACC6E9094D}" srcId="{A70592FF-4293-4EB4-A217-2DD9BBCC4758}" destId="{BE1130D2-C08C-491E-B0C2-E6269093A0D4}" srcOrd="0" destOrd="0" parTransId="{C3A3E548-6B63-41A4-928F-EBB4170403B5}" sibTransId="{78E3DF33-0BD1-4E4D-B268-C92046047DDA}"/>
    <dgm:cxn modelId="{EC5C8F27-80C2-4E1B-953F-F434B58A080C}" type="presOf" srcId="{6693A06A-E067-42C6-9019-AD0524EB2391}" destId="{FA6CF3C3-1246-4604-9A35-C4670472E42E}" srcOrd="0" destOrd="0" presId="urn:microsoft.com/office/officeart/2008/layout/TitledPictureBlocks"/>
    <dgm:cxn modelId="{821DD6AF-36B9-45DF-84B7-401DC7B31FFB}" type="presOf" srcId="{A70592FF-4293-4EB4-A217-2DD9BBCC4758}" destId="{8933B398-BC28-4A13-AD7A-5E4BAE6192DF}" srcOrd="0" destOrd="0" presId="urn:microsoft.com/office/officeart/2008/layout/TitledPictureBlocks"/>
    <dgm:cxn modelId="{3925F487-AD55-4979-9237-ED2A9F87C176}" srcId="{A70592FF-4293-4EB4-A217-2DD9BBCC4758}" destId="{8C5F4F23-6841-431F-899C-DB901BC9AE97}" srcOrd="1" destOrd="0" parTransId="{E7DB573F-8245-4590-807F-49719BFCF132}" sibTransId="{392B35A7-924A-4520-8CD8-8023D1CE6104}"/>
    <dgm:cxn modelId="{4E7F8B2C-2EDB-4DD5-AA6B-B818F6CEE8D8}" type="presParOf" srcId="{8933B398-BC28-4A13-AD7A-5E4BAE6192DF}" destId="{B09BD414-74B8-4569-BB91-C97DE338842B}" srcOrd="0" destOrd="0" presId="urn:microsoft.com/office/officeart/2008/layout/TitledPictureBlocks"/>
    <dgm:cxn modelId="{F0E3B047-D002-4833-8D3C-BA0A7C127AB2}" type="presParOf" srcId="{B09BD414-74B8-4569-BB91-C97DE338842B}" destId="{12DDA041-A088-4832-83CF-FEDCE3F02035}" srcOrd="0" destOrd="0" presId="urn:microsoft.com/office/officeart/2008/layout/TitledPictureBlocks"/>
    <dgm:cxn modelId="{7217B3DF-E282-48D2-BD43-955B05B08DC4}" type="presParOf" srcId="{B09BD414-74B8-4569-BB91-C97DE338842B}" destId="{C40AD980-DC12-4444-848C-6BC4B2CAFC7E}" srcOrd="1" destOrd="0" presId="urn:microsoft.com/office/officeart/2008/layout/TitledPictureBlocks"/>
    <dgm:cxn modelId="{B01AEF64-A2FF-44BC-B0B5-0A5A1B522373}" type="presParOf" srcId="{B09BD414-74B8-4569-BB91-C97DE338842B}" destId="{7D80A48A-909E-43A9-A7CF-FF169C20E772}" srcOrd="2" destOrd="0" presId="urn:microsoft.com/office/officeart/2008/layout/TitledPictureBlocks"/>
    <dgm:cxn modelId="{B5499AB6-0362-453E-9164-2D33599627FA}" type="presParOf" srcId="{8933B398-BC28-4A13-AD7A-5E4BAE6192DF}" destId="{8F5A86EC-04CD-4E7E-8F36-FE9BE0D7196C}" srcOrd="1" destOrd="0" presId="urn:microsoft.com/office/officeart/2008/layout/TitledPictureBlocks"/>
    <dgm:cxn modelId="{B47A83C5-E37D-40AF-9FF5-4A06172A719B}" type="presParOf" srcId="{8933B398-BC28-4A13-AD7A-5E4BAE6192DF}" destId="{472AEA37-28C8-4A2A-86DD-45D358AE8A1D}" srcOrd="2" destOrd="0" presId="urn:microsoft.com/office/officeart/2008/layout/TitledPictureBlocks"/>
    <dgm:cxn modelId="{23CB080D-70EA-43C6-94D9-06ECAA3F91B6}" type="presParOf" srcId="{472AEA37-28C8-4A2A-86DD-45D358AE8A1D}" destId="{60C2CBBB-ED34-4A6B-91FA-3139F27484DE}" srcOrd="0" destOrd="0" presId="urn:microsoft.com/office/officeart/2008/layout/TitledPictureBlocks"/>
    <dgm:cxn modelId="{7787B1A5-F17C-41F8-BA16-B2915D750BCD}" type="presParOf" srcId="{472AEA37-28C8-4A2A-86DD-45D358AE8A1D}" destId="{6C77B21A-4862-4817-BA48-9073B702DC71}" srcOrd="1" destOrd="0" presId="urn:microsoft.com/office/officeart/2008/layout/TitledPictureBlocks"/>
    <dgm:cxn modelId="{0282316A-29CA-474F-AB9A-323FE6FA005D}" type="presParOf" srcId="{472AEA37-28C8-4A2A-86DD-45D358AE8A1D}" destId="{7CBB9B58-98A3-43C8-AD07-BB32A57E344E}" srcOrd="2" destOrd="0" presId="urn:microsoft.com/office/officeart/2008/layout/TitledPictureBlocks"/>
    <dgm:cxn modelId="{C219B23F-35F3-492E-9EA6-12974B6325EE}" type="presParOf" srcId="{8933B398-BC28-4A13-AD7A-5E4BAE6192DF}" destId="{68ED488E-15B9-4100-B4A8-6245C44DB1B7}" srcOrd="3" destOrd="0" presId="urn:microsoft.com/office/officeart/2008/layout/TitledPictureBlocks"/>
    <dgm:cxn modelId="{BFE4F372-5BC7-4A06-AB61-17C66ED821B2}" type="presParOf" srcId="{8933B398-BC28-4A13-AD7A-5E4BAE6192DF}" destId="{3824FF2A-BB92-4DDA-9A27-51F54D5F860E}" srcOrd="4" destOrd="0" presId="urn:microsoft.com/office/officeart/2008/layout/TitledPictureBlocks"/>
    <dgm:cxn modelId="{F0739489-3C18-4BA2-88E4-1950703C589A}" type="presParOf" srcId="{3824FF2A-BB92-4DDA-9A27-51F54D5F860E}" destId="{FA6CF3C3-1246-4604-9A35-C4670472E42E}" srcOrd="0" destOrd="0" presId="urn:microsoft.com/office/officeart/2008/layout/TitledPictureBlocks"/>
    <dgm:cxn modelId="{18066444-F584-4B93-A5C6-A81E9DD7E27F}" type="presParOf" srcId="{3824FF2A-BB92-4DDA-9A27-51F54D5F860E}" destId="{A6DB478D-D2BC-4876-B693-DA96247C616A}" srcOrd="1" destOrd="0" presId="urn:microsoft.com/office/officeart/2008/layout/TitledPictureBlocks"/>
    <dgm:cxn modelId="{11514908-3D9A-45AB-A76A-5599F80A2AB3}" type="presParOf" srcId="{3824FF2A-BB92-4DDA-9A27-51F54D5F860E}" destId="{6A4E5ACD-64F4-4EE7-8064-D7ED3BFA244A}"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6D7A85-1BED-4F7C-9594-9D981C1A28CE}" type="doc">
      <dgm:prSet loTypeId="urn:microsoft.com/office/officeart/2005/8/layout/venn1" loCatId="relationship" qsTypeId="urn:microsoft.com/office/officeart/2005/8/quickstyle/simple1" qsCatId="simple" csTypeId="urn:microsoft.com/office/officeart/2005/8/colors/colorful4" csCatId="colorful" phldr="1"/>
      <dgm:spPr/>
    </dgm:pt>
    <dgm:pt modelId="{F753BA15-043E-4261-ABAF-D0DDE6533B78}">
      <dgm:prSet phldrT="[نص]"/>
      <dgm:spPr>
        <a:solidFill>
          <a:srgbClr val="FFC000">
            <a:alpha val="50000"/>
          </a:srgbClr>
        </a:solidFill>
      </dgm:spPr>
      <dgm:t>
        <a:bodyPr/>
        <a:lstStyle/>
        <a:p>
          <a:pPr rtl="1"/>
          <a:r>
            <a:rPr lang="ar-SA" dirty="0" smtClean="0">
              <a:cs typeface="mohammad bold art 1" pitchFamily="2" charset="-78"/>
            </a:rPr>
            <a:t>السلوك التوكيدي</a:t>
          </a:r>
          <a:endParaRPr lang="ar-SA" dirty="0">
            <a:cs typeface="mohammad bold art 1" pitchFamily="2" charset="-78"/>
          </a:endParaRPr>
        </a:p>
      </dgm:t>
    </dgm:pt>
    <dgm:pt modelId="{F96A10DC-2C93-4DC0-BB12-5966D1B47912}" type="parTrans" cxnId="{E0CC6000-C613-497E-82AD-60B117C3C455}">
      <dgm:prSet/>
      <dgm:spPr/>
      <dgm:t>
        <a:bodyPr/>
        <a:lstStyle/>
        <a:p>
          <a:pPr rtl="1"/>
          <a:endParaRPr lang="ar-SA">
            <a:cs typeface="mohammad bold art 1" pitchFamily="2" charset="-78"/>
          </a:endParaRPr>
        </a:p>
      </dgm:t>
    </dgm:pt>
    <dgm:pt modelId="{5767C374-DC79-47A0-8592-E99BA437E355}" type="sibTrans" cxnId="{E0CC6000-C613-497E-82AD-60B117C3C455}">
      <dgm:prSet/>
      <dgm:spPr/>
      <dgm:t>
        <a:bodyPr/>
        <a:lstStyle/>
        <a:p>
          <a:pPr rtl="1"/>
          <a:endParaRPr lang="ar-SA">
            <a:cs typeface="mohammad bold art 1" pitchFamily="2" charset="-78"/>
          </a:endParaRPr>
        </a:p>
      </dgm:t>
    </dgm:pt>
    <dgm:pt modelId="{9304BCEB-E97C-42A6-98AF-E55D471C8149}">
      <dgm:prSet phldrT="[نص]"/>
      <dgm:spPr>
        <a:solidFill>
          <a:schemeClr val="accent2">
            <a:lumMod val="60000"/>
            <a:lumOff val="40000"/>
            <a:alpha val="50000"/>
          </a:schemeClr>
        </a:solidFill>
      </dgm:spPr>
      <dgm:t>
        <a:bodyPr/>
        <a:lstStyle/>
        <a:p>
          <a:pPr rtl="1"/>
          <a:r>
            <a:rPr lang="ar-SA" dirty="0" smtClean="0">
              <a:cs typeface="mohammad bold art 1" pitchFamily="2" charset="-78"/>
            </a:rPr>
            <a:t>التدريب التوكيدي</a:t>
          </a:r>
          <a:endParaRPr lang="ar-SA" dirty="0">
            <a:cs typeface="mohammad bold art 1" pitchFamily="2" charset="-78"/>
          </a:endParaRPr>
        </a:p>
      </dgm:t>
    </dgm:pt>
    <dgm:pt modelId="{6A0C6E16-902A-4E04-83E0-94C09576DD75}" type="parTrans" cxnId="{D97356B6-E434-4996-ACBF-59826A452AE1}">
      <dgm:prSet/>
      <dgm:spPr/>
      <dgm:t>
        <a:bodyPr/>
        <a:lstStyle/>
        <a:p>
          <a:pPr rtl="1"/>
          <a:endParaRPr lang="ar-SA">
            <a:cs typeface="mohammad bold art 1" pitchFamily="2" charset="-78"/>
          </a:endParaRPr>
        </a:p>
      </dgm:t>
    </dgm:pt>
    <dgm:pt modelId="{BC4B5DD8-13C0-47BB-B9BF-F9DB5523447C}" type="sibTrans" cxnId="{D97356B6-E434-4996-ACBF-59826A452AE1}">
      <dgm:prSet/>
      <dgm:spPr/>
      <dgm:t>
        <a:bodyPr/>
        <a:lstStyle/>
        <a:p>
          <a:pPr rtl="1"/>
          <a:endParaRPr lang="ar-SA">
            <a:cs typeface="mohammad bold art 1" pitchFamily="2" charset="-78"/>
          </a:endParaRPr>
        </a:p>
      </dgm:t>
    </dgm:pt>
    <dgm:pt modelId="{DC55EF7E-AF8A-4F75-B987-6E5B21E8420C}">
      <dgm:prSet phldrT="[نص]"/>
      <dgm:spPr/>
      <dgm:t>
        <a:bodyPr/>
        <a:lstStyle/>
        <a:p>
          <a:pPr rtl="1"/>
          <a:r>
            <a:rPr lang="ar-SA" dirty="0" smtClean="0">
              <a:cs typeface="mohammad bold art 1" pitchFamily="2" charset="-78"/>
            </a:rPr>
            <a:t>التدريب التوكيدي الجمعي</a:t>
          </a:r>
          <a:endParaRPr lang="ar-SA" dirty="0">
            <a:cs typeface="mohammad bold art 1" pitchFamily="2" charset="-78"/>
          </a:endParaRPr>
        </a:p>
      </dgm:t>
    </dgm:pt>
    <dgm:pt modelId="{C3565583-6B90-40EA-B1EC-264EE620DC8F}" type="parTrans" cxnId="{47DB837B-B9FE-48C5-A68A-CDF8F969AFC0}">
      <dgm:prSet/>
      <dgm:spPr/>
      <dgm:t>
        <a:bodyPr/>
        <a:lstStyle/>
        <a:p>
          <a:pPr rtl="1"/>
          <a:endParaRPr lang="ar-SA">
            <a:cs typeface="mohammad bold art 1" pitchFamily="2" charset="-78"/>
          </a:endParaRPr>
        </a:p>
      </dgm:t>
    </dgm:pt>
    <dgm:pt modelId="{F8F5CFEC-E334-4746-A371-1ADBFB2E579A}" type="sibTrans" cxnId="{47DB837B-B9FE-48C5-A68A-CDF8F969AFC0}">
      <dgm:prSet/>
      <dgm:spPr/>
      <dgm:t>
        <a:bodyPr/>
        <a:lstStyle/>
        <a:p>
          <a:pPr rtl="1"/>
          <a:endParaRPr lang="ar-SA">
            <a:cs typeface="mohammad bold art 1" pitchFamily="2" charset="-78"/>
          </a:endParaRPr>
        </a:p>
      </dgm:t>
    </dgm:pt>
    <dgm:pt modelId="{32F61EE9-6177-41AD-A7BF-56BB2D831F22}" type="pres">
      <dgm:prSet presAssocID="{266D7A85-1BED-4F7C-9594-9D981C1A28CE}" presName="compositeShape" presStyleCnt="0">
        <dgm:presLayoutVars>
          <dgm:chMax val="7"/>
          <dgm:dir/>
          <dgm:resizeHandles val="exact"/>
        </dgm:presLayoutVars>
      </dgm:prSet>
      <dgm:spPr/>
    </dgm:pt>
    <dgm:pt modelId="{5A908915-9056-41DA-B716-99A69D50F61B}" type="pres">
      <dgm:prSet presAssocID="{F753BA15-043E-4261-ABAF-D0DDE6533B78}" presName="circ1" presStyleLbl="vennNode1" presStyleIdx="0" presStyleCnt="3"/>
      <dgm:spPr/>
      <dgm:t>
        <a:bodyPr/>
        <a:lstStyle/>
        <a:p>
          <a:pPr rtl="1"/>
          <a:endParaRPr lang="ar-SA"/>
        </a:p>
      </dgm:t>
    </dgm:pt>
    <dgm:pt modelId="{3E562EAC-743F-46BF-B9CF-5899701234B9}" type="pres">
      <dgm:prSet presAssocID="{F753BA15-043E-4261-ABAF-D0DDE6533B78}" presName="circ1Tx" presStyleLbl="revTx" presStyleIdx="0" presStyleCnt="0">
        <dgm:presLayoutVars>
          <dgm:chMax val="0"/>
          <dgm:chPref val="0"/>
          <dgm:bulletEnabled val="1"/>
        </dgm:presLayoutVars>
      </dgm:prSet>
      <dgm:spPr/>
      <dgm:t>
        <a:bodyPr/>
        <a:lstStyle/>
        <a:p>
          <a:pPr rtl="1"/>
          <a:endParaRPr lang="ar-SA"/>
        </a:p>
      </dgm:t>
    </dgm:pt>
    <dgm:pt modelId="{F09A6761-42CB-4AA7-9696-32A993031A48}" type="pres">
      <dgm:prSet presAssocID="{9304BCEB-E97C-42A6-98AF-E55D471C8149}" presName="circ2" presStyleLbl="vennNode1" presStyleIdx="1" presStyleCnt="3"/>
      <dgm:spPr/>
      <dgm:t>
        <a:bodyPr/>
        <a:lstStyle/>
        <a:p>
          <a:pPr rtl="1"/>
          <a:endParaRPr lang="ar-SA"/>
        </a:p>
      </dgm:t>
    </dgm:pt>
    <dgm:pt modelId="{AC7C5F50-5283-4A04-B631-F4AF972DE619}" type="pres">
      <dgm:prSet presAssocID="{9304BCEB-E97C-42A6-98AF-E55D471C8149}" presName="circ2Tx" presStyleLbl="revTx" presStyleIdx="0" presStyleCnt="0">
        <dgm:presLayoutVars>
          <dgm:chMax val="0"/>
          <dgm:chPref val="0"/>
          <dgm:bulletEnabled val="1"/>
        </dgm:presLayoutVars>
      </dgm:prSet>
      <dgm:spPr/>
      <dgm:t>
        <a:bodyPr/>
        <a:lstStyle/>
        <a:p>
          <a:pPr rtl="1"/>
          <a:endParaRPr lang="ar-SA"/>
        </a:p>
      </dgm:t>
    </dgm:pt>
    <dgm:pt modelId="{CB4BE323-9DD7-4CF0-BBFA-D6D0101AE572}" type="pres">
      <dgm:prSet presAssocID="{DC55EF7E-AF8A-4F75-B987-6E5B21E8420C}" presName="circ3" presStyleLbl="vennNode1" presStyleIdx="2" presStyleCnt="3"/>
      <dgm:spPr/>
      <dgm:t>
        <a:bodyPr/>
        <a:lstStyle/>
        <a:p>
          <a:pPr rtl="1"/>
          <a:endParaRPr lang="ar-SA"/>
        </a:p>
      </dgm:t>
    </dgm:pt>
    <dgm:pt modelId="{0A108C4F-76F6-4F02-8297-4FA1333C4419}" type="pres">
      <dgm:prSet presAssocID="{DC55EF7E-AF8A-4F75-B987-6E5B21E8420C}" presName="circ3Tx" presStyleLbl="revTx" presStyleIdx="0" presStyleCnt="0">
        <dgm:presLayoutVars>
          <dgm:chMax val="0"/>
          <dgm:chPref val="0"/>
          <dgm:bulletEnabled val="1"/>
        </dgm:presLayoutVars>
      </dgm:prSet>
      <dgm:spPr/>
      <dgm:t>
        <a:bodyPr/>
        <a:lstStyle/>
        <a:p>
          <a:pPr rtl="1"/>
          <a:endParaRPr lang="ar-SA"/>
        </a:p>
      </dgm:t>
    </dgm:pt>
  </dgm:ptLst>
  <dgm:cxnLst>
    <dgm:cxn modelId="{AE49DA79-F826-440E-BC4A-F8D829FEB6DA}" type="presOf" srcId="{DC55EF7E-AF8A-4F75-B987-6E5B21E8420C}" destId="{0A108C4F-76F6-4F02-8297-4FA1333C4419}" srcOrd="1" destOrd="0" presId="urn:microsoft.com/office/officeart/2005/8/layout/venn1"/>
    <dgm:cxn modelId="{4E2ECFD6-9157-439E-924C-FAF9B684C7CF}" type="presOf" srcId="{9304BCEB-E97C-42A6-98AF-E55D471C8149}" destId="{AC7C5F50-5283-4A04-B631-F4AF972DE619}" srcOrd="1" destOrd="0" presId="urn:microsoft.com/office/officeart/2005/8/layout/venn1"/>
    <dgm:cxn modelId="{D203E8CA-B58F-4947-A6AC-6BB28135C508}" type="presOf" srcId="{266D7A85-1BED-4F7C-9594-9D981C1A28CE}" destId="{32F61EE9-6177-41AD-A7BF-56BB2D831F22}" srcOrd="0" destOrd="0" presId="urn:microsoft.com/office/officeart/2005/8/layout/venn1"/>
    <dgm:cxn modelId="{3F343C52-F1E5-4CAA-A46D-B580752490E3}" type="presOf" srcId="{9304BCEB-E97C-42A6-98AF-E55D471C8149}" destId="{F09A6761-42CB-4AA7-9696-32A993031A48}" srcOrd="0" destOrd="0" presId="urn:microsoft.com/office/officeart/2005/8/layout/venn1"/>
    <dgm:cxn modelId="{2C1F1D08-401B-4C65-A0BA-508788E0D081}" type="presOf" srcId="{DC55EF7E-AF8A-4F75-B987-6E5B21E8420C}" destId="{CB4BE323-9DD7-4CF0-BBFA-D6D0101AE572}" srcOrd="0" destOrd="0" presId="urn:microsoft.com/office/officeart/2005/8/layout/venn1"/>
    <dgm:cxn modelId="{D97356B6-E434-4996-ACBF-59826A452AE1}" srcId="{266D7A85-1BED-4F7C-9594-9D981C1A28CE}" destId="{9304BCEB-E97C-42A6-98AF-E55D471C8149}" srcOrd="1" destOrd="0" parTransId="{6A0C6E16-902A-4E04-83E0-94C09576DD75}" sibTransId="{BC4B5DD8-13C0-47BB-B9BF-F9DB5523447C}"/>
    <dgm:cxn modelId="{2C0BA468-5039-47F3-94C0-ECEB361F5F7E}" type="presOf" srcId="{F753BA15-043E-4261-ABAF-D0DDE6533B78}" destId="{5A908915-9056-41DA-B716-99A69D50F61B}" srcOrd="0" destOrd="0" presId="urn:microsoft.com/office/officeart/2005/8/layout/venn1"/>
    <dgm:cxn modelId="{E0CC6000-C613-497E-82AD-60B117C3C455}" srcId="{266D7A85-1BED-4F7C-9594-9D981C1A28CE}" destId="{F753BA15-043E-4261-ABAF-D0DDE6533B78}" srcOrd="0" destOrd="0" parTransId="{F96A10DC-2C93-4DC0-BB12-5966D1B47912}" sibTransId="{5767C374-DC79-47A0-8592-E99BA437E355}"/>
    <dgm:cxn modelId="{47DB837B-B9FE-48C5-A68A-CDF8F969AFC0}" srcId="{266D7A85-1BED-4F7C-9594-9D981C1A28CE}" destId="{DC55EF7E-AF8A-4F75-B987-6E5B21E8420C}" srcOrd="2" destOrd="0" parTransId="{C3565583-6B90-40EA-B1EC-264EE620DC8F}" sibTransId="{F8F5CFEC-E334-4746-A371-1ADBFB2E579A}"/>
    <dgm:cxn modelId="{6BB2C08C-59E0-4A36-984C-2694B0F736FE}" type="presOf" srcId="{F753BA15-043E-4261-ABAF-D0DDE6533B78}" destId="{3E562EAC-743F-46BF-B9CF-5899701234B9}" srcOrd="1" destOrd="0" presId="urn:microsoft.com/office/officeart/2005/8/layout/venn1"/>
    <dgm:cxn modelId="{E7A05D8F-3A9D-44E1-8B51-E9927172DE66}" type="presParOf" srcId="{32F61EE9-6177-41AD-A7BF-56BB2D831F22}" destId="{5A908915-9056-41DA-B716-99A69D50F61B}" srcOrd="0" destOrd="0" presId="urn:microsoft.com/office/officeart/2005/8/layout/venn1"/>
    <dgm:cxn modelId="{C53935CA-0BDA-4B70-BB12-901289BB8D76}" type="presParOf" srcId="{32F61EE9-6177-41AD-A7BF-56BB2D831F22}" destId="{3E562EAC-743F-46BF-B9CF-5899701234B9}" srcOrd="1" destOrd="0" presId="urn:microsoft.com/office/officeart/2005/8/layout/venn1"/>
    <dgm:cxn modelId="{02080D6B-685D-4528-B789-49A749EC986B}" type="presParOf" srcId="{32F61EE9-6177-41AD-A7BF-56BB2D831F22}" destId="{F09A6761-42CB-4AA7-9696-32A993031A48}" srcOrd="2" destOrd="0" presId="urn:microsoft.com/office/officeart/2005/8/layout/venn1"/>
    <dgm:cxn modelId="{4B913B90-F373-4C0F-8744-31E9C7BE3D6A}" type="presParOf" srcId="{32F61EE9-6177-41AD-A7BF-56BB2D831F22}" destId="{AC7C5F50-5283-4A04-B631-F4AF972DE619}" srcOrd="3" destOrd="0" presId="urn:microsoft.com/office/officeart/2005/8/layout/venn1"/>
    <dgm:cxn modelId="{9DE9D0CF-F61B-427F-9CC2-C0572AC2A4A0}" type="presParOf" srcId="{32F61EE9-6177-41AD-A7BF-56BB2D831F22}" destId="{CB4BE323-9DD7-4CF0-BBFA-D6D0101AE572}" srcOrd="4" destOrd="0" presId="urn:microsoft.com/office/officeart/2005/8/layout/venn1"/>
    <dgm:cxn modelId="{E6CAEF7C-A542-43A4-8B71-D3B967E9EF88}" type="presParOf" srcId="{32F61EE9-6177-41AD-A7BF-56BB2D831F22}" destId="{0A108C4F-76F6-4F02-8297-4FA1333C441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635796-6589-4B70-A6F9-58804F56B83E}"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pPr rtl="1"/>
          <a:endParaRPr lang="ar-SA"/>
        </a:p>
      </dgm:t>
    </dgm:pt>
    <dgm:pt modelId="{C3558FD6-1D49-4D70-88CA-01D6FDFD9440}">
      <dgm:prSet phldrT="[نص]" custT="1"/>
      <dgm:spPr/>
      <dgm:t>
        <a:bodyPr/>
        <a:lstStyle/>
        <a:p>
          <a:pPr rtl="1"/>
          <a:r>
            <a:rPr lang="ar-SA" sz="1800" dirty="0" smtClean="0">
              <a:solidFill>
                <a:schemeClr val="accent5"/>
              </a:solidFill>
              <a:cs typeface="mohammad bold art 1" pitchFamily="2" charset="-78"/>
            </a:rPr>
            <a:t>التأكيد الايجابي</a:t>
          </a:r>
          <a:endParaRPr lang="ar-SA" sz="1800" dirty="0">
            <a:solidFill>
              <a:schemeClr val="accent5"/>
            </a:solidFill>
            <a:cs typeface="mohammad bold art 1" pitchFamily="2" charset="-78"/>
          </a:endParaRPr>
        </a:p>
      </dgm:t>
    </dgm:pt>
    <dgm:pt modelId="{82B60007-DCA7-42EB-B431-6AA8C9F34882}" type="parTrans" cxnId="{F62DF97F-4158-4647-A5F4-A158672ED7AD}">
      <dgm:prSet/>
      <dgm:spPr/>
      <dgm:t>
        <a:bodyPr/>
        <a:lstStyle/>
        <a:p>
          <a:pPr rtl="1"/>
          <a:endParaRPr lang="ar-SA">
            <a:cs typeface="mohammad bold art 1" pitchFamily="2" charset="-78"/>
          </a:endParaRPr>
        </a:p>
      </dgm:t>
    </dgm:pt>
    <dgm:pt modelId="{EA02C181-94F5-4AE5-A233-B0AA51F8AB7B}" type="sibTrans" cxnId="{F62DF97F-4158-4647-A5F4-A158672ED7AD}">
      <dgm:prSet/>
      <dgm:spPr/>
      <dgm:t>
        <a:bodyPr/>
        <a:lstStyle/>
        <a:p>
          <a:pPr rtl="1"/>
          <a:endParaRPr lang="ar-SA">
            <a:cs typeface="mohammad bold art 1" pitchFamily="2" charset="-78"/>
          </a:endParaRPr>
        </a:p>
      </dgm:t>
    </dgm:pt>
    <dgm:pt modelId="{9F0630C8-D105-4F7C-9B7C-98381C322D48}">
      <dgm:prSet phldrT="[نص]" custT="1"/>
      <dgm:spPr/>
      <dgm:t>
        <a:bodyPr/>
        <a:lstStyle/>
        <a:p>
          <a:pPr algn="just" rtl="1"/>
          <a:r>
            <a:rPr lang="ar-JO" sz="1800" dirty="0" smtClean="0">
              <a:cs typeface="mohammad bold art 1" pitchFamily="2" charset="-78"/>
            </a:rPr>
            <a:t>الذي يتضمن التعبير عن المشاعر الإيجابية، كالمشاركة والاستحسان والعواطف والاتفاق. ومثال ذلك تقديم الامتنان والشكر لصديق قدم خدمة ما. </a:t>
          </a:r>
          <a:endParaRPr lang="ar-SA" sz="1800" dirty="0">
            <a:cs typeface="mohammad bold art 1" pitchFamily="2" charset="-78"/>
          </a:endParaRPr>
        </a:p>
      </dgm:t>
    </dgm:pt>
    <dgm:pt modelId="{79B207DC-480E-4960-991C-6256D2FB37F3}" type="parTrans" cxnId="{4303A8C2-44DE-43E1-985C-838AA7278920}">
      <dgm:prSet/>
      <dgm:spPr/>
      <dgm:t>
        <a:bodyPr/>
        <a:lstStyle/>
        <a:p>
          <a:pPr rtl="1"/>
          <a:endParaRPr lang="ar-SA">
            <a:cs typeface="mohammad bold art 1" pitchFamily="2" charset="-78"/>
          </a:endParaRPr>
        </a:p>
      </dgm:t>
    </dgm:pt>
    <dgm:pt modelId="{7B44895E-CF3C-46CC-A00E-2FA966F41B4D}" type="sibTrans" cxnId="{4303A8C2-44DE-43E1-985C-838AA7278920}">
      <dgm:prSet/>
      <dgm:spPr/>
      <dgm:t>
        <a:bodyPr/>
        <a:lstStyle/>
        <a:p>
          <a:pPr rtl="1"/>
          <a:endParaRPr lang="ar-SA">
            <a:cs typeface="mohammad bold art 1" pitchFamily="2" charset="-78"/>
          </a:endParaRPr>
        </a:p>
      </dgm:t>
    </dgm:pt>
    <dgm:pt modelId="{6E44D2C4-03E1-4AF7-A087-54B336D90BC0}">
      <dgm:prSet phldrT="[نص]" custT="1"/>
      <dgm:spPr/>
      <dgm:t>
        <a:bodyPr/>
        <a:lstStyle/>
        <a:p>
          <a:pPr rtl="1"/>
          <a:r>
            <a:rPr lang="ar-SA" sz="1800" dirty="0" smtClean="0">
              <a:solidFill>
                <a:srgbClr val="C00000"/>
              </a:solidFill>
              <a:cs typeface="mohammad bold art 1" pitchFamily="2" charset="-78"/>
            </a:rPr>
            <a:t>التأكيد السلبي</a:t>
          </a:r>
          <a:endParaRPr lang="ar-SA" sz="1800" dirty="0">
            <a:solidFill>
              <a:srgbClr val="C00000"/>
            </a:solidFill>
            <a:cs typeface="mohammad bold art 1" pitchFamily="2" charset="-78"/>
          </a:endParaRPr>
        </a:p>
      </dgm:t>
    </dgm:pt>
    <dgm:pt modelId="{F2D1F17C-365F-4817-8C7F-F3C5288B04A2}" type="parTrans" cxnId="{5C8620B8-E526-4D4A-8A17-724541778942}">
      <dgm:prSet/>
      <dgm:spPr/>
      <dgm:t>
        <a:bodyPr/>
        <a:lstStyle/>
        <a:p>
          <a:pPr rtl="1"/>
          <a:endParaRPr lang="ar-SA">
            <a:cs typeface="mohammad bold art 1" pitchFamily="2" charset="-78"/>
          </a:endParaRPr>
        </a:p>
      </dgm:t>
    </dgm:pt>
    <dgm:pt modelId="{9873EFFD-B942-4BFB-8929-D45C70A4ECBD}" type="sibTrans" cxnId="{5C8620B8-E526-4D4A-8A17-724541778942}">
      <dgm:prSet/>
      <dgm:spPr/>
      <dgm:t>
        <a:bodyPr/>
        <a:lstStyle/>
        <a:p>
          <a:pPr rtl="1"/>
          <a:endParaRPr lang="ar-SA">
            <a:cs typeface="mohammad bold art 1" pitchFamily="2" charset="-78"/>
          </a:endParaRPr>
        </a:p>
      </dgm:t>
    </dgm:pt>
    <dgm:pt modelId="{623DB1F1-4965-4ADC-B3FD-8372E06418D8}">
      <dgm:prSet phldrT="[نص]" custT="1"/>
      <dgm:spPr/>
      <dgm:t>
        <a:bodyPr/>
        <a:lstStyle/>
        <a:p>
          <a:pPr algn="just" rtl="1"/>
          <a:r>
            <a:rPr lang="ar-JO" sz="1800" dirty="0" smtClean="0">
              <a:cs typeface="mohammad bold art 1" pitchFamily="2" charset="-78"/>
            </a:rPr>
            <a:t>الذي يتضمن التعبير عن المشاعر العدوانية أو السلبية، والوقوف ضد حقوق الآخرين، ورفض كافة المتطلبات والاحتياجات غير المعقولة. </a:t>
          </a:r>
          <a:r>
            <a:rPr lang="ar-SA" sz="1800" dirty="0" smtClean="0">
              <a:cs typeface="mohammad bold art 1" pitchFamily="2" charset="-78"/>
            </a:rPr>
            <a:t> </a:t>
          </a:r>
          <a:endParaRPr lang="ar-SA" sz="1800" dirty="0">
            <a:cs typeface="mohammad bold art 1" pitchFamily="2" charset="-78"/>
          </a:endParaRPr>
        </a:p>
      </dgm:t>
    </dgm:pt>
    <dgm:pt modelId="{615A84E1-0949-4E34-8ABF-13856AA814A2}" type="parTrans" cxnId="{43FBF00E-68E0-4E3B-AAC1-E78CE1A64FD6}">
      <dgm:prSet/>
      <dgm:spPr/>
      <dgm:t>
        <a:bodyPr/>
        <a:lstStyle/>
        <a:p>
          <a:pPr rtl="1"/>
          <a:endParaRPr lang="ar-SA">
            <a:cs typeface="mohammad bold art 1" pitchFamily="2" charset="-78"/>
          </a:endParaRPr>
        </a:p>
      </dgm:t>
    </dgm:pt>
    <dgm:pt modelId="{CFE5ECD8-3C3E-4FF9-94B7-4B32B2243D99}" type="sibTrans" cxnId="{43FBF00E-68E0-4E3B-AAC1-E78CE1A64FD6}">
      <dgm:prSet/>
      <dgm:spPr/>
      <dgm:t>
        <a:bodyPr/>
        <a:lstStyle/>
        <a:p>
          <a:pPr rtl="1"/>
          <a:endParaRPr lang="ar-SA">
            <a:cs typeface="mohammad bold art 1" pitchFamily="2" charset="-78"/>
          </a:endParaRPr>
        </a:p>
      </dgm:t>
    </dgm:pt>
    <dgm:pt modelId="{C78D226F-13FE-490F-A527-DA08377C71B3}" type="pres">
      <dgm:prSet presAssocID="{12635796-6589-4B70-A6F9-58804F56B83E}" presName="layout" presStyleCnt="0">
        <dgm:presLayoutVars>
          <dgm:chMax/>
          <dgm:chPref/>
          <dgm:dir val="rev"/>
          <dgm:resizeHandles/>
        </dgm:presLayoutVars>
      </dgm:prSet>
      <dgm:spPr/>
      <dgm:t>
        <a:bodyPr/>
        <a:lstStyle/>
        <a:p>
          <a:pPr rtl="1"/>
          <a:endParaRPr lang="ar-SA"/>
        </a:p>
      </dgm:t>
    </dgm:pt>
    <dgm:pt modelId="{08EFBBF3-1F2F-443B-BC88-2F14D7E65840}" type="pres">
      <dgm:prSet presAssocID="{C3558FD6-1D49-4D70-88CA-01D6FDFD9440}" presName="root" presStyleCnt="0">
        <dgm:presLayoutVars>
          <dgm:chMax/>
          <dgm:chPref/>
        </dgm:presLayoutVars>
      </dgm:prSet>
      <dgm:spPr/>
    </dgm:pt>
    <dgm:pt modelId="{95C96D5A-CB3D-4A22-8B6F-964AD23B7881}" type="pres">
      <dgm:prSet presAssocID="{C3558FD6-1D49-4D70-88CA-01D6FDFD9440}" presName="rootComposite" presStyleCnt="0">
        <dgm:presLayoutVars/>
      </dgm:prSet>
      <dgm:spPr/>
    </dgm:pt>
    <dgm:pt modelId="{FCC9625E-465B-47C6-88F5-C8E893999FA4}" type="pres">
      <dgm:prSet presAssocID="{C3558FD6-1D49-4D70-88CA-01D6FDFD9440}" presName="ParentAccent" presStyleLbl="alignNode1" presStyleIdx="0" presStyleCnt="2"/>
      <dgm:spPr/>
    </dgm:pt>
    <dgm:pt modelId="{7584790C-7193-47AA-BD83-4E020A808B6B}" type="pres">
      <dgm:prSet presAssocID="{C3558FD6-1D49-4D70-88CA-01D6FDFD9440}" presName="ParentSmallAccent" presStyleLbl="fgAcc1" presStyleIdx="0" presStyleCnt="2"/>
      <dgm:spPr/>
    </dgm:pt>
    <dgm:pt modelId="{C7FD57DC-1742-4C5D-BB55-D6BA17B6938C}" type="pres">
      <dgm:prSet presAssocID="{C3558FD6-1D49-4D70-88CA-01D6FDFD9440}" presName="Parent" presStyleLbl="revTx" presStyleIdx="0" presStyleCnt="4">
        <dgm:presLayoutVars>
          <dgm:chMax/>
          <dgm:chPref val="4"/>
          <dgm:bulletEnabled val="1"/>
        </dgm:presLayoutVars>
      </dgm:prSet>
      <dgm:spPr/>
      <dgm:t>
        <a:bodyPr/>
        <a:lstStyle/>
        <a:p>
          <a:pPr rtl="1"/>
          <a:endParaRPr lang="ar-SA"/>
        </a:p>
      </dgm:t>
    </dgm:pt>
    <dgm:pt modelId="{C5812B7F-3917-4D19-A369-C129346C67C8}" type="pres">
      <dgm:prSet presAssocID="{C3558FD6-1D49-4D70-88CA-01D6FDFD9440}" presName="childShape" presStyleCnt="0">
        <dgm:presLayoutVars>
          <dgm:chMax val="0"/>
          <dgm:chPref val="0"/>
        </dgm:presLayoutVars>
      </dgm:prSet>
      <dgm:spPr/>
    </dgm:pt>
    <dgm:pt modelId="{C4C81562-D6BE-4837-B7E7-D31EAA716A25}" type="pres">
      <dgm:prSet presAssocID="{9F0630C8-D105-4F7C-9B7C-98381C322D48}" presName="childComposite" presStyleCnt="0">
        <dgm:presLayoutVars>
          <dgm:chMax val="0"/>
          <dgm:chPref val="0"/>
        </dgm:presLayoutVars>
      </dgm:prSet>
      <dgm:spPr/>
    </dgm:pt>
    <dgm:pt modelId="{A2B48323-0433-4C49-AAE2-41E4537BC609}" type="pres">
      <dgm:prSet presAssocID="{9F0630C8-D105-4F7C-9B7C-98381C322D48}" presName="ChildAccent" presStyleLbl="solidFgAcc1" presStyleIdx="0" presStyleCnt="2" custLinFactY="-100000" custLinFactNeighborY="-125144"/>
      <dgm:spPr/>
    </dgm:pt>
    <dgm:pt modelId="{1C6A8565-0DCA-488C-AA91-A12615D70630}" type="pres">
      <dgm:prSet presAssocID="{9F0630C8-D105-4F7C-9B7C-98381C322D48}" presName="Child" presStyleLbl="revTx" presStyleIdx="1" presStyleCnt="4" custScaleY="283164">
        <dgm:presLayoutVars>
          <dgm:chMax val="0"/>
          <dgm:chPref val="0"/>
          <dgm:bulletEnabled val="1"/>
        </dgm:presLayoutVars>
      </dgm:prSet>
      <dgm:spPr/>
      <dgm:t>
        <a:bodyPr/>
        <a:lstStyle/>
        <a:p>
          <a:pPr rtl="1"/>
          <a:endParaRPr lang="ar-SA"/>
        </a:p>
      </dgm:t>
    </dgm:pt>
    <dgm:pt modelId="{2CA5169E-BF4B-486A-8D06-390148EC87C0}" type="pres">
      <dgm:prSet presAssocID="{6E44D2C4-03E1-4AF7-A087-54B336D90BC0}" presName="root" presStyleCnt="0">
        <dgm:presLayoutVars>
          <dgm:chMax/>
          <dgm:chPref/>
        </dgm:presLayoutVars>
      </dgm:prSet>
      <dgm:spPr/>
    </dgm:pt>
    <dgm:pt modelId="{A323BEDB-4A4D-4598-AEEF-A413DA0E26FD}" type="pres">
      <dgm:prSet presAssocID="{6E44D2C4-03E1-4AF7-A087-54B336D90BC0}" presName="rootComposite" presStyleCnt="0">
        <dgm:presLayoutVars/>
      </dgm:prSet>
      <dgm:spPr/>
    </dgm:pt>
    <dgm:pt modelId="{89EB9960-2193-4EC6-819D-6A0AC31E6F5F}" type="pres">
      <dgm:prSet presAssocID="{6E44D2C4-03E1-4AF7-A087-54B336D90BC0}" presName="ParentAccent" presStyleLbl="alignNode1" presStyleIdx="1" presStyleCnt="2"/>
      <dgm:spPr>
        <a:solidFill>
          <a:srgbClr val="C00000"/>
        </a:solidFill>
      </dgm:spPr>
    </dgm:pt>
    <dgm:pt modelId="{5E244F2A-B5CE-40C2-B550-663EFCDB5D34}" type="pres">
      <dgm:prSet presAssocID="{6E44D2C4-03E1-4AF7-A087-54B336D90BC0}" presName="ParentSmallAccent" presStyleLbl="fgAcc1" presStyleIdx="1" presStyleCnt="2"/>
      <dgm:spPr>
        <a:ln>
          <a:solidFill>
            <a:srgbClr val="FF0000"/>
          </a:solidFill>
        </a:ln>
      </dgm:spPr>
    </dgm:pt>
    <dgm:pt modelId="{C77C4266-3DF1-4AF0-993C-86A208890C06}" type="pres">
      <dgm:prSet presAssocID="{6E44D2C4-03E1-4AF7-A087-54B336D90BC0}" presName="Parent" presStyleLbl="revTx" presStyleIdx="2" presStyleCnt="4">
        <dgm:presLayoutVars>
          <dgm:chMax/>
          <dgm:chPref val="4"/>
          <dgm:bulletEnabled val="1"/>
        </dgm:presLayoutVars>
      </dgm:prSet>
      <dgm:spPr/>
      <dgm:t>
        <a:bodyPr/>
        <a:lstStyle/>
        <a:p>
          <a:pPr rtl="1"/>
          <a:endParaRPr lang="ar-SA"/>
        </a:p>
      </dgm:t>
    </dgm:pt>
    <dgm:pt modelId="{24BCBFA4-B89B-4520-ACB5-2D6897504005}" type="pres">
      <dgm:prSet presAssocID="{6E44D2C4-03E1-4AF7-A087-54B336D90BC0}" presName="childShape" presStyleCnt="0">
        <dgm:presLayoutVars>
          <dgm:chMax val="0"/>
          <dgm:chPref val="0"/>
        </dgm:presLayoutVars>
      </dgm:prSet>
      <dgm:spPr/>
    </dgm:pt>
    <dgm:pt modelId="{9E21A556-7BA6-4040-83F5-14FD5CD00B98}" type="pres">
      <dgm:prSet presAssocID="{623DB1F1-4965-4ADC-B3FD-8372E06418D8}" presName="childComposite" presStyleCnt="0">
        <dgm:presLayoutVars>
          <dgm:chMax val="0"/>
          <dgm:chPref val="0"/>
        </dgm:presLayoutVars>
      </dgm:prSet>
      <dgm:spPr/>
    </dgm:pt>
    <dgm:pt modelId="{45BFB645-003C-4B0E-9542-9A01E7945199}" type="pres">
      <dgm:prSet presAssocID="{623DB1F1-4965-4ADC-B3FD-8372E06418D8}" presName="ChildAccent" presStyleLbl="solidFgAcc1" presStyleIdx="1" presStyleCnt="2" custLinFactY="-100000" custLinFactNeighborY="-160405"/>
      <dgm:spPr>
        <a:ln>
          <a:solidFill>
            <a:srgbClr val="FF0000"/>
          </a:solidFill>
        </a:ln>
      </dgm:spPr>
    </dgm:pt>
    <dgm:pt modelId="{0F5C4471-B951-4660-A04F-2E3906546422}" type="pres">
      <dgm:prSet presAssocID="{623DB1F1-4965-4ADC-B3FD-8372E06418D8}" presName="Child" presStyleLbl="revTx" presStyleIdx="3" presStyleCnt="4" custScaleY="282890">
        <dgm:presLayoutVars>
          <dgm:chMax val="0"/>
          <dgm:chPref val="0"/>
          <dgm:bulletEnabled val="1"/>
        </dgm:presLayoutVars>
      </dgm:prSet>
      <dgm:spPr/>
      <dgm:t>
        <a:bodyPr/>
        <a:lstStyle/>
        <a:p>
          <a:pPr rtl="1"/>
          <a:endParaRPr lang="ar-SA"/>
        </a:p>
      </dgm:t>
    </dgm:pt>
  </dgm:ptLst>
  <dgm:cxnLst>
    <dgm:cxn modelId="{B13B3ADE-5F75-4625-8215-80A185665A50}" type="presOf" srcId="{623DB1F1-4965-4ADC-B3FD-8372E06418D8}" destId="{0F5C4471-B951-4660-A04F-2E3906546422}" srcOrd="0" destOrd="0" presId="urn:microsoft.com/office/officeart/2008/layout/SquareAccentList"/>
    <dgm:cxn modelId="{890AFBB8-A52A-4626-9338-F666DC08D232}" type="presOf" srcId="{9F0630C8-D105-4F7C-9B7C-98381C322D48}" destId="{1C6A8565-0DCA-488C-AA91-A12615D70630}" srcOrd="0" destOrd="0" presId="urn:microsoft.com/office/officeart/2008/layout/SquareAccentList"/>
    <dgm:cxn modelId="{43FBF00E-68E0-4E3B-AAC1-E78CE1A64FD6}" srcId="{6E44D2C4-03E1-4AF7-A087-54B336D90BC0}" destId="{623DB1F1-4965-4ADC-B3FD-8372E06418D8}" srcOrd="0" destOrd="0" parTransId="{615A84E1-0949-4E34-8ABF-13856AA814A2}" sibTransId="{CFE5ECD8-3C3E-4FF9-94B7-4B32B2243D99}"/>
    <dgm:cxn modelId="{5C8620B8-E526-4D4A-8A17-724541778942}" srcId="{12635796-6589-4B70-A6F9-58804F56B83E}" destId="{6E44D2C4-03E1-4AF7-A087-54B336D90BC0}" srcOrd="1" destOrd="0" parTransId="{F2D1F17C-365F-4817-8C7F-F3C5288B04A2}" sibTransId="{9873EFFD-B942-4BFB-8929-D45C70A4ECBD}"/>
    <dgm:cxn modelId="{AEA8CC19-9549-477B-B9F1-2DDF9E3A7A3D}" type="presOf" srcId="{C3558FD6-1D49-4D70-88CA-01D6FDFD9440}" destId="{C7FD57DC-1742-4C5D-BB55-D6BA17B6938C}" srcOrd="0" destOrd="0" presId="urn:microsoft.com/office/officeart/2008/layout/SquareAccentList"/>
    <dgm:cxn modelId="{ABFD4376-A767-4EFE-94E1-C62E2A2966DD}" type="presOf" srcId="{12635796-6589-4B70-A6F9-58804F56B83E}" destId="{C78D226F-13FE-490F-A527-DA08377C71B3}" srcOrd="0" destOrd="0" presId="urn:microsoft.com/office/officeart/2008/layout/SquareAccentList"/>
    <dgm:cxn modelId="{4303A8C2-44DE-43E1-985C-838AA7278920}" srcId="{C3558FD6-1D49-4D70-88CA-01D6FDFD9440}" destId="{9F0630C8-D105-4F7C-9B7C-98381C322D48}" srcOrd="0" destOrd="0" parTransId="{79B207DC-480E-4960-991C-6256D2FB37F3}" sibTransId="{7B44895E-CF3C-46CC-A00E-2FA966F41B4D}"/>
    <dgm:cxn modelId="{F62DF97F-4158-4647-A5F4-A158672ED7AD}" srcId="{12635796-6589-4B70-A6F9-58804F56B83E}" destId="{C3558FD6-1D49-4D70-88CA-01D6FDFD9440}" srcOrd="0" destOrd="0" parTransId="{82B60007-DCA7-42EB-B431-6AA8C9F34882}" sibTransId="{EA02C181-94F5-4AE5-A233-B0AA51F8AB7B}"/>
    <dgm:cxn modelId="{6B0D2E9D-9231-4475-9040-FC32CCE2C9E0}" type="presOf" srcId="{6E44D2C4-03E1-4AF7-A087-54B336D90BC0}" destId="{C77C4266-3DF1-4AF0-993C-86A208890C06}" srcOrd="0" destOrd="0" presId="urn:microsoft.com/office/officeart/2008/layout/SquareAccentList"/>
    <dgm:cxn modelId="{99EB0EC0-267E-4137-9EC7-E516620A3F14}" type="presParOf" srcId="{C78D226F-13FE-490F-A527-DA08377C71B3}" destId="{08EFBBF3-1F2F-443B-BC88-2F14D7E65840}" srcOrd="0" destOrd="0" presId="urn:microsoft.com/office/officeart/2008/layout/SquareAccentList"/>
    <dgm:cxn modelId="{2A6B8640-D47E-4258-9E73-13504D4BFDB2}" type="presParOf" srcId="{08EFBBF3-1F2F-443B-BC88-2F14D7E65840}" destId="{95C96D5A-CB3D-4A22-8B6F-964AD23B7881}" srcOrd="0" destOrd="0" presId="urn:microsoft.com/office/officeart/2008/layout/SquareAccentList"/>
    <dgm:cxn modelId="{638AC643-CBCF-4D38-B50F-8A523DB9F901}" type="presParOf" srcId="{95C96D5A-CB3D-4A22-8B6F-964AD23B7881}" destId="{FCC9625E-465B-47C6-88F5-C8E893999FA4}" srcOrd="0" destOrd="0" presId="urn:microsoft.com/office/officeart/2008/layout/SquareAccentList"/>
    <dgm:cxn modelId="{2BBB2462-45CF-4B36-AF9F-C1CF5AEF3974}" type="presParOf" srcId="{95C96D5A-CB3D-4A22-8B6F-964AD23B7881}" destId="{7584790C-7193-47AA-BD83-4E020A808B6B}" srcOrd="1" destOrd="0" presId="urn:microsoft.com/office/officeart/2008/layout/SquareAccentList"/>
    <dgm:cxn modelId="{E13B630A-3C9C-47D3-88DF-7986A097A2D5}" type="presParOf" srcId="{95C96D5A-CB3D-4A22-8B6F-964AD23B7881}" destId="{C7FD57DC-1742-4C5D-BB55-D6BA17B6938C}" srcOrd="2" destOrd="0" presId="urn:microsoft.com/office/officeart/2008/layout/SquareAccentList"/>
    <dgm:cxn modelId="{5DB7A78A-CD03-47A5-89CE-BB59314E8A0E}" type="presParOf" srcId="{08EFBBF3-1F2F-443B-BC88-2F14D7E65840}" destId="{C5812B7F-3917-4D19-A369-C129346C67C8}" srcOrd="1" destOrd="0" presId="urn:microsoft.com/office/officeart/2008/layout/SquareAccentList"/>
    <dgm:cxn modelId="{4E1E8CA5-4980-46AB-9DC9-D0640C5F7985}" type="presParOf" srcId="{C5812B7F-3917-4D19-A369-C129346C67C8}" destId="{C4C81562-D6BE-4837-B7E7-D31EAA716A25}" srcOrd="0" destOrd="0" presId="urn:microsoft.com/office/officeart/2008/layout/SquareAccentList"/>
    <dgm:cxn modelId="{DF7B803D-F03F-409E-9484-43C8F7C76B92}" type="presParOf" srcId="{C4C81562-D6BE-4837-B7E7-D31EAA716A25}" destId="{A2B48323-0433-4C49-AAE2-41E4537BC609}" srcOrd="0" destOrd="0" presId="urn:microsoft.com/office/officeart/2008/layout/SquareAccentList"/>
    <dgm:cxn modelId="{5D209930-B32A-46BE-97EB-6C37559C7D9A}" type="presParOf" srcId="{C4C81562-D6BE-4837-B7E7-D31EAA716A25}" destId="{1C6A8565-0DCA-488C-AA91-A12615D70630}" srcOrd="1" destOrd="0" presId="urn:microsoft.com/office/officeart/2008/layout/SquareAccentList"/>
    <dgm:cxn modelId="{CD5ECE21-B186-49B9-AAB0-82DB95F2C8AE}" type="presParOf" srcId="{C78D226F-13FE-490F-A527-DA08377C71B3}" destId="{2CA5169E-BF4B-486A-8D06-390148EC87C0}" srcOrd="1" destOrd="0" presId="urn:microsoft.com/office/officeart/2008/layout/SquareAccentList"/>
    <dgm:cxn modelId="{F541AF26-A0E4-47EF-B526-38561BDE7F49}" type="presParOf" srcId="{2CA5169E-BF4B-486A-8D06-390148EC87C0}" destId="{A323BEDB-4A4D-4598-AEEF-A413DA0E26FD}" srcOrd="0" destOrd="0" presId="urn:microsoft.com/office/officeart/2008/layout/SquareAccentList"/>
    <dgm:cxn modelId="{AECAC11B-3FF1-4E8E-B666-0F632E151315}" type="presParOf" srcId="{A323BEDB-4A4D-4598-AEEF-A413DA0E26FD}" destId="{89EB9960-2193-4EC6-819D-6A0AC31E6F5F}" srcOrd="0" destOrd="0" presId="urn:microsoft.com/office/officeart/2008/layout/SquareAccentList"/>
    <dgm:cxn modelId="{E0026AD5-B20F-4544-B801-2DA60FD8F82E}" type="presParOf" srcId="{A323BEDB-4A4D-4598-AEEF-A413DA0E26FD}" destId="{5E244F2A-B5CE-40C2-B550-663EFCDB5D34}" srcOrd="1" destOrd="0" presId="urn:microsoft.com/office/officeart/2008/layout/SquareAccentList"/>
    <dgm:cxn modelId="{40E0DA1E-C673-49A8-BA34-1034E8AB504D}" type="presParOf" srcId="{A323BEDB-4A4D-4598-AEEF-A413DA0E26FD}" destId="{C77C4266-3DF1-4AF0-993C-86A208890C06}" srcOrd="2" destOrd="0" presId="urn:microsoft.com/office/officeart/2008/layout/SquareAccentList"/>
    <dgm:cxn modelId="{710F0F20-76F8-4058-A932-2634D47BCFAB}" type="presParOf" srcId="{2CA5169E-BF4B-486A-8D06-390148EC87C0}" destId="{24BCBFA4-B89B-4520-ACB5-2D6897504005}" srcOrd="1" destOrd="0" presId="urn:microsoft.com/office/officeart/2008/layout/SquareAccentList"/>
    <dgm:cxn modelId="{53D7CF75-ED00-4DCF-88AB-2C8B765B984D}" type="presParOf" srcId="{24BCBFA4-B89B-4520-ACB5-2D6897504005}" destId="{9E21A556-7BA6-4040-83F5-14FD5CD00B98}" srcOrd="0" destOrd="0" presId="urn:microsoft.com/office/officeart/2008/layout/SquareAccentList"/>
    <dgm:cxn modelId="{4CA982F1-77C5-44C1-B84F-52DEE51DA501}" type="presParOf" srcId="{9E21A556-7BA6-4040-83F5-14FD5CD00B98}" destId="{45BFB645-003C-4B0E-9542-9A01E7945199}" srcOrd="0" destOrd="0" presId="urn:microsoft.com/office/officeart/2008/layout/SquareAccentList"/>
    <dgm:cxn modelId="{00FFFB60-E1A0-4E09-BC90-23F26E430B34}" type="presParOf" srcId="{9E21A556-7BA6-4040-83F5-14FD5CD00B98}" destId="{0F5C4471-B951-4660-A04F-2E3906546422}"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9C497E-BB4E-49B3-816D-03CF2C09E07D}" type="doc">
      <dgm:prSet loTypeId="urn:microsoft.com/office/officeart/2005/8/layout/vList4" loCatId="list" qsTypeId="urn:microsoft.com/office/officeart/2005/8/quickstyle/simple1" qsCatId="simple" csTypeId="urn:microsoft.com/office/officeart/2005/8/colors/colorful1" csCatId="colorful" phldr="1"/>
      <dgm:spPr/>
      <dgm:t>
        <a:bodyPr/>
        <a:lstStyle/>
        <a:p>
          <a:pPr rtl="1"/>
          <a:endParaRPr lang="ar-SA"/>
        </a:p>
      </dgm:t>
    </dgm:pt>
    <dgm:pt modelId="{21ECB586-BB4E-46ED-AC4C-11B61FABE521}">
      <dgm:prSet phldrT="[نص]" custT="1"/>
      <dgm:spPr>
        <a:solidFill>
          <a:srgbClr val="F37D22"/>
        </a:solidFill>
      </dgm:spPr>
      <dgm:t>
        <a:bodyPr/>
        <a:lstStyle/>
        <a:p>
          <a:pPr rtl="1"/>
          <a:r>
            <a:rPr lang="ar-SA" sz="2000" dirty="0" smtClean="0">
              <a:cs typeface="mohammad bold art 1" pitchFamily="2" charset="-78"/>
            </a:rPr>
            <a:t>الثقة بالنفس</a:t>
          </a:r>
          <a:endParaRPr lang="ar-SA" sz="2000" dirty="0">
            <a:cs typeface="mohammad bold art 1" pitchFamily="2" charset="-78"/>
          </a:endParaRPr>
        </a:p>
      </dgm:t>
    </dgm:pt>
    <dgm:pt modelId="{29F3B617-C598-4D92-9951-3E6C2E2B9712}" type="parTrans" cxnId="{F968F1D8-0DCC-4A6D-B789-269B11DCFF99}">
      <dgm:prSet/>
      <dgm:spPr/>
      <dgm:t>
        <a:bodyPr/>
        <a:lstStyle/>
        <a:p>
          <a:pPr rtl="1"/>
          <a:endParaRPr lang="ar-SA" sz="2800">
            <a:cs typeface="mohammad bold art 1" pitchFamily="2" charset="-78"/>
          </a:endParaRPr>
        </a:p>
      </dgm:t>
    </dgm:pt>
    <dgm:pt modelId="{00C37C5B-5855-4FBC-B71A-4381A54F6FD3}" type="sibTrans" cxnId="{F968F1D8-0DCC-4A6D-B789-269B11DCFF99}">
      <dgm:prSet/>
      <dgm:spPr/>
      <dgm:t>
        <a:bodyPr/>
        <a:lstStyle/>
        <a:p>
          <a:pPr rtl="1"/>
          <a:endParaRPr lang="ar-SA" sz="2800">
            <a:cs typeface="mohammad bold art 1" pitchFamily="2" charset="-78"/>
          </a:endParaRPr>
        </a:p>
      </dgm:t>
    </dgm:pt>
    <dgm:pt modelId="{FFCF7BBF-BF55-4962-99D9-21C270354738}">
      <dgm:prSet phldrT="[نص]" custT="1"/>
      <dgm:spPr>
        <a:solidFill>
          <a:srgbClr val="FED518"/>
        </a:solidFill>
      </dgm:spPr>
      <dgm:t>
        <a:bodyPr/>
        <a:lstStyle/>
        <a:p>
          <a:pPr rtl="1"/>
          <a:r>
            <a:rPr lang="ar-SA" sz="2000" dirty="0" smtClean="0">
              <a:cs typeface="mohammad bold art 1" pitchFamily="2" charset="-78"/>
            </a:rPr>
            <a:t>الدفاع عن الحقوق الشخصية</a:t>
          </a:r>
          <a:endParaRPr lang="ar-SA" sz="2000" dirty="0">
            <a:cs typeface="mohammad bold art 1" pitchFamily="2" charset="-78"/>
          </a:endParaRPr>
        </a:p>
      </dgm:t>
    </dgm:pt>
    <dgm:pt modelId="{8C68B881-7115-4831-92D2-951F6DB5E7C4}" type="parTrans" cxnId="{CED457E9-3F2E-4179-A14C-E941B2AB4237}">
      <dgm:prSet/>
      <dgm:spPr/>
      <dgm:t>
        <a:bodyPr/>
        <a:lstStyle/>
        <a:p>
          <a:pPr rtl="1"/>
          <a:endParaRPr lang="ar-SA" sz="2800">
            <a:cs typeface="mohammad bold art 1" pitchFamily="2" charset="-78"/>
          </a:endParaRPr>
        </a:p>
      </dgm:t>
    </dgm:pt>
    <dgm:pt modelId="{B7254D92-DADC-42FB-B2ED-CEE95CA1677B}" type="sibTrans" cxnId="{CED457E9-3F2E-4179-A14C-E941B2AB4237}">
      <dgm:prSet/>
      <dgm:spPr/>
      <dgm:t>
        <a:bodyPr/>
        <a:lstStyle/>
        <a:p>
          <a:pPr rtl="1"/>
          <a:endParaRPr lang="ar-SA" sz="2800">
            <a:cs typeface="mohammad bold art 1" pitchFamily="2" charset="-78"/>
          </a:endParaRPr>
        </a:p>
      </dgm:t>
    </dgm:pt>
    <dgm:pt modelId="{D68E4662-876F-482B-91E9-DD4C00E74E66}">
      <dgm:prSet phldrT="[نص]" custT="1"/>
      <dgm:spPr>
        <a:solidFill>
          <a:srgbClr val="94C24E"/>
        </a:solidFill>
      </dgm:spPr>
      <dgm:t>
        <a:bodyPr/>
        <a:lstStyle/>
        <a:p>
          <a:pPr rtl="1"/>
          <a:r>
            <a:rPr lang="ar-SA" sz="2000" dirty="0" smtClean="0">
              <a:cs typeface="mohammad bold art 1" pitchFamily="2" charset="-78"/>
            </a:rPr>
            <a:t>التعبير عن الآراء</a:t>
          </a:r>
          <a:endParaRPr lang="ar-SA" sz="2000" dirty="0">
            <a:cs typeface="mohammad bold art 1" pitchFamily="2" charset="-78"/>
          </a:endParaRPr>
        </a:p>
      </dgm:t>
    </dgm:pt>
    <dgm:pt modelId="{0ECF2301-818F-49D2-AD97-8FD5A06ACF96}" type="parTrans" cxnId="{894C943F-1C10-456C-A869-6A1FA51EE807}">
      <dgm:prSet/>
      <dgm:spPr/>
      <dgm:t>
        <a:bodyPr/>
        <a:lstStyle/>
        <a:p>
          <a:pPr rtl="1"/>
          <a:endParaRPr lang="ar-SA" sz="2800">
            <a:cs typeface="mohammad bold art 1" pitchFamily="2" charset="-78"/>
          </a:endParaRPr>
        </a:p>
      </dgm:t>
    </dgm:pt>
    <dgm:pt modelId="{FB8D0DA6-C5F0-44D9-B190-EFDE783A0C42}" type="sibTrans" cxnId="{894C943F-1C10-456C-A869-6A1FA51EE807}">
      <dgm:prSet/>
      <dgm:spPr/>
      <dgm:t>
        <a:bodyPr/>
        <a:lstStyle/>
        <a:p>
          <a:pPr rtl="1"/>
          <a:endParaRPr lang="ar-SA" sz="2800">
            <a:cs typeface="mohammad bold art 1" pitchFamily="2" charset="-78"/>
          </a:endParaRPr>
        </a:p>
      </dgm:t>
    </dgm:pt>
    <dgm:pt modelId="{A47CB871-F28A-4725-A5A5-FC38A790729D}">
      <dgm:prSet phldrT="[نص]" custT="1"/>
      <dgm:spPr>
        <a:solidFill>
          <a:srgbClr val="F11926"/>
        </a:solidFill>
      </dgm:spPr>
      <dgm:t>
        <a:bodyPr/>
        <a:lstStyle/>
        <a:p>
          <a:pPr rtl="1"/>
          <a:r>
            <a:rPr lang="ar-SA" sz="2000" dirty="0" smtClean="0">
              <a:cs typeface="mohammad bold art 1" pitchFamily="2" charset="-78"/>
            </a:rPr>
            <a:t>رفض مطالب الآخرين غير المنطقية</a:t>
          </a:r>
          <a:endParaRPr lang="ar-SA" sz="2000" dirty="0">
            <a:cs typeface="mohammad bold art 1" pitchFamily="2" charset="-78"/>
          </a:endParaRPr>
        </a:p>
      </dgm:t>
    </dgm:pt>
    <dgm:pt modelId="{C0E0ED29-3C03-494B-97A8-199BA7031C4E}" type="parTrans" cxnId="{1AEEDF66-781F-4347-A82E-202A26E222B2}">
      <dgm:prSet/>
      <dgm:spPr/>
      <dgm:t>
        <a:bodyPr/>
        <a:lstStyle/>
        <a:p>
          <a:pPr rtl="1"/>
          <a:endParaRPr lang="ar-SA" sz="2800">
            <a:cs typeface="mohammad bold art 1" pitchFamily="2" charset="-78"/>
          </a:endParaRPr>
        </a:p>
      </dgm:t>
    </dgm:pt>
    <dgm:pt modelId="{FCFDB388-7C51-436D-A45D-B0C98BBB1F26}" type="sibTrans" cxnId="{1AEEDF66-781F-4347-A82E-202A26E222B2}">
      <dgm:prSet/>
      <dgm:spPr/>
      <dgm:t>
        <a:bodyPr/>
        <a:lstStyle/>
        <a:p>
          <a:pPr rtl="1"/>
          <a:endParaRPr lang="ar-SA" sz="2800">
            <a:cs typeface="mohammad bold art 1" pitchFamily="2" charset="-78"/>
          </a:endParaRPr>
        </a:p>
      </dgm:t>
    </dgm:pt>
    <dgm:pt modelId="{5F4886E1-2448-41E0-8BAF-34B5BF0CCBA4}">
      <dgm:prSet phldrT="[نص]" custT="1"/>
      <dgm:spPr>
        <a:solidFill>
          <a:srgbClr val="5BBF89"/>
        </a:solidFill>
      </dgm:spPr>
      <dgm:t>
        <a:bodyPr/>
        <a:lstStyle/>
        <a:p>
          <a:pPr rtl="1"/>
          <a:r>
            <a:rPr lang="ar-SA" sz="2000" dirty="0" smtClean="0">
              <a:cs typeface="mohammad bold art 1" pitchFamily="2" charset="-78"/>
            </a:rPr>
            <a:t>عدم التردد في الطلب</a:t>
          </a:r>
          <a:endParaRPr lang="ar-SA" sz="2000" dirty="0">
            <a:cs typeface="mohammad bold art 1" pitchFamily="2" charset="-78"/>
          </a:endParaRPr>
        </a:p>
      </dgm:t>
    </dgm:pt>
    <dgm:pt modelId="{63B6EA69-F0C9-485F-9D38-18C6B2F6068A}" type="parTrans" cxnId="{B32A9BCB-D085-4B5D-A2CA-D6250F3A34FA}">
      <dgm:prSet/>
      <dgm:spPr/>
      <dgm:t>
        <a:bodyPr/>
        <a:lstStyle/>
        <a:p>
          <a:pPr rtl="1"/>
          <a:endParaRPr lang="ar-SA" sz="2800">
            <a:cs typeface="mohammad bold art 1" pitchFamily="2" charset="-78"/>
          </a:endParaRPr>
        </a:p>
      </dgm:t>
    </dgm:pt>
    <dgm:pt modelId="{F720E81B-6F43-4641-9B1B-297213FF237F}" type="sibTrans" cxnId="{B32A9BCB-D085-4B5D-A2CA-D6250F3A34FA}">
      <dgm:prSet/>
      <dgm:spPr/>
      <dgm:t>
        <a:bodyPr/>
        <a:lstStyle/>
        <a:p>
          <a:pPr rtl="1"/>
          <a:endParaRPr lang="ar-SA" sz="2800">
            <a:cs typeface="mohammad bold art 1" pitchFamily="2" charset="-78"/>
          </a:endParaRPr>
        </a:p>
      </dgm:t>
    </dgm:pt>
    <dgm:pt modelId="{BFC238AA-1A7E-4FDC-B409-F4765691D0D9}">
      <dgm:prSet phldrT="[نص]" custT="1"/>
      <dgm:spPr>
        <a:solidFill>
          <a:srgbClr val="B4489C"/>
        </a:solidFill>
      </dgm:spPr>
      <dgm:t>
        <a:bodyPr/>
        <a:lstStyle/>
        <a:p>
          <a:pPr rtl="1"/>
          <a:r>
            <a:rPr lang="ar-SA" sz="2000" dirty="0" smtClean="0">
              <a:cs typeface="mohammad bold art 1" pitchFamily="2" charset="-78"/>
            </a:rPr>
            <a:t>المبادأة والاستمرار بصورة ايجابية</a:t>
          </a:r>
          <a:endParaRPr lang="ar-SA" sz="2000" dirty="0">
            <a:cs typeface="mohammad bold art 1" pitchFamily="2" charset="-78"/>
          </a:endParaRPr>
        </a:p>
      </dgm:t>
    </dgm:pt>
    <dgm:pt modelId="{46F647F2-7279-4B75-9E3B-BD1DA99EB4AD}" type="parTrans" cxnId="{0E2E4F3D-AE85-4ACB-930A-A6742F2ADF9B}">
      <dgm:prSet/>
      <dgm:spPr/>
      <dgm:t>
        <a:bodyPr/>
        <a:lstStyle/>
        <a:p>
          <a:pPr rtl="1"/>
          <a:endParaRPr lang="ar-SA" sz="2800">
            <a:cs typeface="mohammad bold art 1" pitchFamily="2" charset="-78"/>
          </a:endParaRPr>
        </a:p>
      </dgm:t>
    </dgm:pt>
    <dgm:pt modelId="{47A20E5A-74C1-4BA5-9CCD-C52CDA5F0B58}" type="sibTrans" cxnId="{0E2E4F3D-AE85-4ACB-930A-A6742F2ADF9B}">
      <dgm:prSet/>
      <dgm:spPr/>
      <dgm:t>
        <a:bodyPr/>
        <a:lstStyle/>
        <a:p>
          <a:pPr rtl="1"/>
          <a:endParaRPr lang="ar-SA" sz="2800">
            <a:cs typeface="mohammad bold art 1" pitchFamily="2" charset="-78"/>
          </a:endParaRPr>
        </a:p>
      </dgm:t>
    </dgm:pt>
    <dgm:pt modelId="{22AF8172-39AE-444C-B52B-1C5B05C61733}" type="pres">
      <dgm:prSet presAssocID="{589C497E-BB4E-49B3-816D-03CF2C09E07D}" presName="linear" presStyleCnt="0">
        <dgm:presLayoutVars>
          <dgm:dir val="rev"/>
          <dgm:resizeHandles val="exact"/>
        </dgm:presLayoutVars>
      </dgm:prSet>
      <dgm:spPr/>
      <dgm:t>
        <a:bodyPr/>
        <a:lstStyle/>
        <a:p>
          <a:pPr rtl="1"/>
          <a:endParaRPr lang="ar-SA"/>
        </a:p>
      </dgm:t>
    </dgm:pt>
    <dgm:pt modelId="{5D965902-C229-49C0-A9C9-15240B4D12DE}" type="pres">
      <dgm:prSet presAssocID="{21ECB586-BB4E-46ED-AC4C-11B61FABE521}" presName="comp" presStyleCnt="0"/>
      <dgm:spPr/>
    </dgm:pt>
    <dgm:pt modelId="{AAB0242F-4DD2-4F49-A302-2108290E002E}" type="pres">
      <dgm:prSet presAssocID="{21ECB586-BB4E-46ED-AC4C-11B61FABE521}" presName="box" presStyleLbl="node1" presStyleIdx="0" presStyleCnt="6"/>
      <dgm:spPr/>
      <dgm:t>
        <a:bodyPr/>
        <a:lstStyle/>
        <a:p>
          <a:pPr rtl="1"/>
          <a:endParaRPr lang="ar-SA"/>
        </a:p>
      </dgm:t>
    </dgm:pt>
    <dgm:pt modelId="{D50984CF-726C-4ECC-B1A5-3C340138EF10}" type="pres">
      <dgm:prSet presAssocID="{21ECB586-BB4E-46ED-AC4C-11B61FABE521}" presName="img"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50000" b="-50000"/>
          </a:stretch>
        </a:blipFill>
      </dgm:spPr>
      <dgm:t>
        <a:bodyPr/>
        <a:lstStyle/>
        <a:p>
          <a:pPr rtl="1"/>
          <a:endParaRPr lang="ar-SA"/>
        </a:p>
      </dgm:t>
    </dgm:pt>
    <dgm:pt modelId="{8E28AE91-96A5-43B1-AE2A-A2AF2D0DD888}" type="pres">
      <dgm:prSet presAssocID="{21ECB586-BB4E-46ED-AC4C-11B61FABE521}" presName="text" presStyleLbl="node1" presStyleIdx="0" presStyleCnt="6">
        <dgm:presLayoutVars>
          <dgm:bulletEnabled val="1"/>
        </dgm:presLayoutVars>
      </dgm:prSet>
      <dgm:spPr/>
      <dgm:t>
        <a:bodyPr/>
        <a:lstStyle/>
        <a:p>
          <a:pPr rtl="1"/>
          <a:endParaRPr lang="ar-SA"/>
        </a:p>
      </dgm:t>
    </dgm:pt>
    <dgm:pt modelId="{87728244-70CA-4CF8-A037-67FE597E2FEF}" type="pres">
      <dgm:prSet presAssocID="{00C37C5B-5855-4FBC-B71A-4381A54F6FD3}" presName="spacer" presStyleCnt="0"/>
      <dgm:spPr/>
    </dgm:pt>
    <dgm:pt modelId="{DACD24F5-5EA4-45F3-9AC9-78AE84B318A9}" type="pres">
      <dgm:prSet presAssocID="{FFCF7BBF-BF55-4962-99D9-21C270354738}" presName="comp" presStyleCnt="0"/>
      <dgm:spPr/>
    </dgm:pt>
    <dgm:pt modelId="{C67C1C0E-2795-4E1D-82FE-3A34E7E1794F}" type="pres">
      <dgm:prSet presAssocID="{FFCF7BBF-BF55-4962-99D9-21C270354738}" presName="box" presStyleLbl="node1" presStyleIdx="1" presStyleCnt="6"/>
      <dgm:spPr/>
      <dgm:t>
        <a:bodyPr/>
        <a:lstStyle/>
        <a:p>
          <a:pPr rtl="1"/>
          <a:endParaRPr lang="ar-SA"/>
        </a:p>
      </dgm:t>
    </dgm:pt>
    <dgm:pt modelId="{B978B879-A155-4B37-A640-043F29C07CCC}" type="pres">
      <dgm:prSet presAssocID="{FFCF7BBF-BF55-4962-99D9-21C270354738}" presName="img"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dgm:spPr>
      <dgm:t>
        <a:bodyPr/>
        <a:lstStyle/>
        <a:p>
          <a:pPr rtl="1"/>
          <a:endParaRPr lang="ar-SA"/>
        </a:p>
      </dgm:t>
    </dgm:pt>
    <dgm:pt modelId="{BB523E46-A789-460B-818F-4CA96C57DA34}" type="pres">
      <dgm:prSet presAssocID="{FFCF7BBF-BF55-4962-99D9-21C270354738}" presName="text" presStyleLbl="node1" presStyleIdx="1" presStyleCnt="6">
        <dgm:presLayoutVars>
          <dgm:bulletEnabled val="1"/>
        </dgm:presLayoutVars>
      </dgm:prSet>
      <dgm:spPr/>
      <dgm:t>
        <a:bodyPr/>
        <a:lstStyle/>
        <a:p>
          <a:pPr rtl="1"/>
          <a:endParaRPr lang="ar-SA"/>
        </a:p>
      </dgm:t>
    </dgm:pt>
    <dgm:pt modelId="{58381D4C-6156-4765-BC10-7118CD779C6D}" type="pres">
      <dgm:prSet presAssocID="{B7254D92-DADC-42FB-B2ED-CEE95CA1677B}" presName="spacer" presStyleCnt="0"/>
      <dgm:spPr/>
    </dgm:pt>
    <dgm:pt modelId="{3EB84C2A-1FBC-4FF8-A6E0-687038552A8B}" type="pres">
      <dgm:prSet presAssocID="{D68E4662-876F-482B-91E9-DD4C00E74E66}" presName="comp" presStyleCnt="0"/>
      <dgm:spPr/>
    </dgm:pt>
    <dgm:pt modelId="{F70E4B21-5F2A-4F6E-8919-029C1EBBB6D2}" type="pres">
      <dgm:prSet presAssocID="{D68E4662-876F-482B-91E9-DD4C00E74E66}" presName="box" presStyleLbl="node1" presStyleIdx="2" presStyleCnt="6"/>
      <dgm:spPr/>
      <dgm:t>
        <a:bodyPr/>
        <a:lstStyle/>
        <a:p>
          <a:pPr rtl="1"/>
          <a:endParaRPr lang="ar-SA"/>
        </a:p>
      </dgm:t>
    </dgm:pt>
    <dgm:pt modelId="{92E85EC8-F045-4128-B12B-8554C2079A2E}" type="pres">
      <dgm:prSet presAssocID="{D68E4662-876F-482B-91E9-DD4C00E74E66}" presName="img"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42000" b="-42000"/>
          </a:stretch>
        </a:blipFill>
      </dgm:spPr>
      <dgm:t>
        <a:bodyPr/>
        <a:lstStyle/>
        <a:p>
          <a:pPr rtl="1"/>
          <a:endParaRPr lang="ar-SA"/>
        </a:p>
      </dgm:t>
    </dgm:pt>
    <dgm:pt modelId="{BBCFB46B-9942-47F1-859A-47AA2B16B957}" type="pres">
      <dgm:prSet presAssocID="{D68E4662-876F-482B-91E9-DD4C00E74E66}" presName="text" presStyleLbl="node1" presStyleIdx="2" presStyleCnt="6">
        <dgm:presLayoutVars>
          <dgm:bulletEnabled val="1"/>
        </dgm:presLayoutVars>
      </dgm:prSet>
      <dgm:spPr/>
      <dgm:t>
        <a:bodyPr/>
        <a:lstStyle/>
        <a:p>
          <a:pPr rtl="1"/>
          <a:endParaRPr lang="ar-SA"/>
        </a:p>
      </dgm:t>
    </dgm:pt>
    <dgm:pt modelId="{24DC9E9D-11C9-4E50-853B-A66D04EE5E29}" type="pres">
      <dgm:prSet presAssocID="{FB8D0DA6-C5F0-44D9-B190-EFDE783A0C42}" presName="spacer" presStyleCnt="0"/>
      <dgm:spPr/>
    </dgm:pt>
    <dgm:pt modelId="{A30CF1C8-2327-4592-9093-4691DD48AEE7}" type="pres">
      <dgm:prSet presAssocID="{A47CB871-F28A-4725-A5A5-FC38A790729D}" presName="comp" presStyleCnt="0"/>
      <dgm:spPr/>
    </dgm:pt>
    <dgm:pt modelId="{CFB0D8F4-AB91-4496-9397-D54829A68355}" type="pres">
      <dgm:prSet presAssocID="{A47CB871-F28A-4725-A5A5-FC38A790729D}" presName="box" presStyleLbl="node1" presStyleIdx="3" presStyleCnt="6"/>
      <dgm:spPr/>
      <dgm:t>
        <a:bodyPr/>
        <a:lstStyle/>
        <a:p>
          <a:pPr rtl="1"/>
          <a:endParaRPr lang="ar-SA"/>
        </a:p>
      </dgm:t>
    </dgm:pt>
    <dgm:pt modelId="{FB169B0C-8F4F-4EC9-B57D-66357CBE6711}" type="pres">
      <dgm:prSet presAssocID="{A47CB871-F28A-4725-A5A5-FC38A790729D}" presName="img"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37000" b="-37000"/>
          </a:stretch>
        </a:blipFill>
      </dgm:spPr>
      <dgm:t>
        <a:bodyPr/>
        <a:lstStyle/>
        <a:p>
          <a:pPr rtl="1"/>
          <a:endParaRPr lang="ar-SA"/>
        </a:p>
      </dgm:t>
    </dgm:pt>
    <dgm:pt modelId="{59C97975-CBBD-44D6-9195-C34C5C1E0284}" type="pres">
      <dgm:prSet presAssocID="{A47CB871-F28A-4725-A5A5-FC38A790729D}" presName="text" presStyleLbl="node1" presStyleIdx="3" presStyleCnt="6">
        <dgm:presLayoutVars>
          <dgm:bulletEnabled val="1"/>
        </dgm:presLayoutVars>
      </dgm:prSet>
      <dgm:spPr/>
      <dgm:t>
        <a:bodyPr/>
        <a:lstStyle/>
        <a:p>
          <a:pPr rtl="1"/>
          <a:endParaRPr lang="ar-SA"/>
        </a:p>
      </dgm:t>
    </dgm:pt>
    <dgm:pt modelId="{579ACFD0-011A-4E7F-AC8B-98A8727675EA}" type="pres">
      <dgm:prSet presAssocID="{FCFDB388-7C51-436D-A45D-B0C98BBB1F26}" presName="spacer" presStyleCnt="0"/>
      <dgm:spPr/>
    </dgm:pt>
    <dgm:pt modelId="{E4CBB73C-AE41-4561-808F-1CBA0A985FAE}" type="pres">
      <dgm:prSet presAssocID="{5F4886E1-2448-41E0-8BAF-34B5BF0CCBA4}" presName="comp" presStyleCnt="0"/>
      <dgm:spPr/>
    </dgm:pt>
    <dgm:pt modelId="{2A5E6E52-1870-4347-8115-D294E74C50FB}" type="pres">
      <dgm:prSet presAssocID="{5F4886E1-2448-41E0-8BAF-34B5BF0CCBA4}" presName="box" presStyleLbl="node1" presStyleIdx="4" presStyleCnt="6"/>
      <dgm:spPr/>
      <dgm:t>
        <a:bodyPr/>
        <a:lstStyle/>
        <a:p>
          <a:pPr rtl="1"/>
          <a:endParaRPr lang="ar-SA"/>
        </a:p>
      </dgm:t>
    </dgm:pt>
    <dgm:pt modelId="{98CEC406-05DE-4A12-9F7A-45616980D20D}" type="pres">
      <dgm:prSet presAssocID="{5F4886E1-2448-41E0-8BAF-34B5BF0CCBA4}" presName="img"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44000" b="-44000"/>
          </a:stretch>
        </a:blipFill>
      </dgm:spPr>
      <dgm:t>
        <a:bodyPr/>
        <a:lstStyle/>
        <a:p>
          <a:pPr rtl="1"/>
          <a:endParaRPr lang="ar-SA"/>
        </a:p>
      </dgm:t>
    </dgm:pt>
    <dgm:pt modelId="{D2C4AB29-9B50-4679-A635-C6EE950804C9}" type="pres">
      <dgm:prSet presAssocID="{5F4886E1-2448-41E0-8BAF-34B5BF0CCBA4}" presName="text" presStyleLbl="node1" presStyleIdx="4" presStyleCnt="6">
        <dgm:presLayoutVars>
          <dgm:bulletEnabled val="1"/>
        </dgm:presLayoutVars>
      </dgm:prSet>
      <dgm:spPr/>
      <dgm:t>
        <a:bodyPr/>
        <a:lstStyle/>
        <a:p>
          <a:pPr rtl="1"/>
          <a:endParaRPr lang="ar-SA"/>
        </a:p>
      </dgm:t>
    </dgm:pt>
    <dgm:pt modelId="{6ED7B6E6-9CCE-4D4D-842C-C51F8E49C8DF}" type="pres">
      <dgm:prSet presAssocID="{F720E81B-6F43-4641-9B1B-297213FF237F}" presName="spacer" presStyleCnt="0"/>
      <dgm:spPr/>
    </dgm:pt>
    <dgm:pt modelId="{6ED3BB91-A134-427A-8460-41C33C0FF247}" type="pres">
      <dgm:prSet presAssocID="{BFC238AA-1A7E-4FDC-B409-F4765691D0D9}" presName="comp" presStyleCnt="0"/>
      <dgm:spPr/>
    </dgm:pt>
    <dgm:pt modelId="{A2836056-38B3-43E4-85E0-26880599A42E}" type="pres">
      <dgm:prSet presAssocID="{BFC238AA-1A7E-4FDC-B409-F4765691D0D9}" presName="box" presStyleLbl="node1" presStyleIdx="5" presStyleCnt="6"/>
      <dgm:spPr/>
      <dgm:t>
        <a:bodyPr/>
        <a:lstStyle/>
        <a:p>
          <a:pPr rtl="1"/>
          <a:endParaRPr lang="ar-SA"/>
        </a:p>
      </dgm:t>
    </dgm:pt>
    <dgm:pt modelId="{A59446F9-B109-4379-89CE-BD4EF08991D7}" type="pres">
      <dgm:prSet presAssocID="{BFC238AA-1A7E-4FDC-B409-F4765691D0D9}" presName="img"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29000" b="-29000"/>
          </a:stretch>
        </a:blipFill>
      </dgm:spPr>
      <dgm:t>
        <a:bodyPr/>
        <a:lstStyle/>
        <a:p>
          <a:pPr rtl="1"/>
          <a:endParaRPr lang="ar-SA"/>
        </a:p>
      </dgm:t>
    </dgm:pt>
    <dgm:pt modelId="{379F20F5-0021-4605-8E77-8212AF22B85A}" type="pres">
      <dgm:prSet presAssocID="{BFC238AA-1A7E-4FDC-B409-F4765691D0D9}" presName="text" presStyleLbl="node1" presStyleIdx="5" presStyleCnt="6">
        <dgm:presLayoutVars>
          <dgm:bulletEnabled val="1"/>
        </dgm:presLayoutVars>
      </dgm:prSet>
      <dgm:spPr/>
      <dgm:t>
        <a:bodyPr/>
        <a:lstStyle/>
        <a:p>
          <a:pPr rtl="1"/>
          <a:endParaRPr lang="ar-SA"/>
        </a:p>
      </dgm:t>
    </dgm:pt>
  </dgm:ptLst>
  <dgm:cxnLst>
    <dgm:cxn modelId="{B32A9BCB-D085-4B5D-A2CA-D6250F3A34FA}" srcId="{589C497E-BB4E-49B3-816D-03CF2C09E07D}" destId="{5F4886E1-2448-41E0-8BAF-34B5BF0CCBA4}" srcOrd="4" destOrd="0" parTransId="{63B6EA69-F0C9-485F-9D38-18C6B2F6068A}" sibTransId="{F720E81B-6F43-4641-9B1B-297213FF237F}"/>
    <dgm:cxn modelId="{30323119-263D-4817-B083-5BCC0C8158BE}" type="presOf" srcId="{FFCF7BBF-BF55-4962-99D9-21C270354738}" destId="{BB523E46-A789-460B-818F-4CA96C57DA34}" srcOrd="1" destOrd="0" presId="urn:microsoft.com/office/officeart/2005/8/layout/vList4"/>
    <dgm:cxn modelId="{1E43D72A-BB87-47E7-B9D8-A9F0B23BA5A9}" type="presOf" srcId="{FFCF7BBF-BF55-4962-99D9-21C270354738}" destId="{C67C1C0E-2795-4E1D-82FE-3A34E7E1794F}" srcOrd="0" destOrd="0" presId="urn:microsoft.com/office/officeart/2005/8/layout/vList4"/>
    <dgm:cxn modelId="{CED457E9-3F2E-4179-A14C-E941B2AB4237}" srcId="{589C497E-BB4E-49B3-816D-03CF2C09E07D}" destId="{FFCF7BBF-BF55-4962-99D9-21C270354738}" srcOrd="1" destOrd="0" parTransId="{8C68B881-7115-4831-92D2-951F6DB5E7C4}" sibTransId="{B7254D92-DADC-42FB-B2ED-CEE95CA1677B}"/>
    <dgm:cxn modelId="{C065E89A-F300-46A8-B6E2-DD54279851C8}" type="presOf" srcId="{21ECB586-BB4E-46ED-AC4C-11B61FABE521}" destId="{AAB0242F-4DD2-4F49-A302-2108290E002E}" srcOrd="0" destOrd="0" presId="urn:microsoft.com/office/officeart/2005/8/layout/vList4"/>
    <dgm:cxn modelId="{C7D03D1E-1B6B-4FDF-9F7E-732AF918F64D}" type="presOf" srcId="{589C497E-BB4E-49B3-816D-03CF2C09E07D}" destId="{22AF8172-39AE-444C-B52B-1C5B05C61733}" srcOrd="0" destOrd="0" presId="urn:microsoft.com/office/officeart/2005/8/layout/vList4"/>
    <dgm:cxn modelId="{233A4AD7-04DE-4D57-8402-1F2A8B06375B}" type="presOf" srcId="{A47CB871-F28A-4725-A5A5-FC38A790729D}" destId="{59C97975-CBBD-44D6-9195-C34C5C1E0284}" srcOrd="1" destOrd="0" presId="urn:microsoft.com/office/officeart/2005/8/layout/vList4"/>
    <dgm:cxn modelId="{26A4354C-6DE1-4364-8B73-0F036361F19B}" type="presOf" srcId="{21ECB586-BB4E-46ED-AC4C-11B61FABE521}" destId="{8E28AE91-96A5-43B1-AE2A-A2AF2D0DD888}" srcOrd="1" destOrd="0" presId="urn:microsoft.com/office/officeart/2005/8/layout/vList4"/>
    <dgm:cxn modelId="{894C943F-1C10-456C-A869-6A1FA51EE807}" srcId="{589C497E-BB4E-49B3-816D-03CF2C09E07D}" destId="{D68E4662-876F-482B-91E9-DD4C00E74E66}" srcOrd="2" destOrd="0" parTransId="{0ECF2301-818F-49D2-AD97-8FD5A06ACF96}" sibTransId="{FB8D0DA6-C5F0-44D9-B190-EFDE783A0C42}"/>
    <dgm:cxn modelId="{0E2E4F3D-AE85-4ACB-930A-A6742F2ADF9B}" srcId="{589C497E-BB4E-49B3-816D-03CF2C09E07D}" destId="{BFC238AA-1A7E-4FDC-B409-F4765691D0D9}" srcOrd="5" destOrd="0" parTransId="{46F647F2-7279-4B75-9E3B-BD1DA99EB4AD}" sibTransId="{47A20E5A-74C1-4BA5-9CCD-C52CDA5F0B58}"/>
    <dgm:cxn modelId="{68777010-AAB0-4E45-B582-85D2E8CE3B90}" type="presOf" srcId="{BFC238AA-1A7E-4FDC-B409-F4765691D0D9}" destId="{A2836056-38B3-43E4-85E0-26880599A42E}" srcOrd="0" destOrd="0" presId="urn:microsoft.com/office/officeart/2005/8/layout/vList4"/>
    <dgm:cxn modelId="{C75991AF-99AD-4E12-BD34-820336DC7669}" type="presOf" srcId="{5F4886E1-2448-41E0-8BAF-34B5BF0CCBA4}" destId="{2A5E6E52-1870-4347-8115-D294E74C50FB}" srcOrd="0" destOrd="0" presId="urn:microsoft.com/office/officeart/2005/8/layout/vList4"/>
    <dgm:cxn modelId="{F4D37BA7-EE56-465A-93D8-477CB20AC177}" type="presOf" srcId="{D68E4662-876F-482B-91E9-DD4C00E74E66}" destId="{BBCFB46B-9942-47F1-859A-47AA2B16B957}" srcOrd="1" destOrd="0" presId="urn:microsoft.com/office/officeart/2005/8/layout/vList4"/>
    <dgm:cxn modelId="{292DD55C-C9C9-4957-9A24-6DDF5C48220C}" type="presOf" srcId="{D68E4662-876F-482B-91E9-DD4C00E74E66}" destId="{F70E4B21-5F2A-4F6E-8919-029C1EBBB6D2}" srcOrd="0" destOrd="0" presId="urn:microsoft.com/office/officeart/2005/8/layout/vList4"/>
    <dgm:cxn modelId="{B0BC5976-F3C3-468C-8B5E-BD895132E965}" type="presOf" srcId="{A47CB871-F28A-4725-A5A5-FC38A790729D}" destId="{CFB0D8F4-AB91-4496-9397-D54829A68355}" srcOrd="0" destOrd="0" presId="urn:microsoft.com/office/officeart/2005/8/layout/vList4"/>
    <dgm:cxn modelId="{F968F1D8-0DCC-4A6D-B789-269B11DCFF99}" srcId="{589C497E-BB4E-49B3-816D-03CF2C09E07D}" destId="{21ECB586-BB4E-46ED-AC4C-11B61FABE521}" srcOrd="0" destOrd="0" parTransId="{29F3B617-C598-4D92-9951-3E6C2E2B9712}" sibTransId="{00C37C5B-5855-4FBC-B71A-4381A54F6FD3}"/>
    <dgm:cxn modelId="{1AEEDF66-781F-4347-A82E-202A26E222B2}" srcId="{589C497E-BB4E-49B3-816D-03CF2C09E07D}" destId="{A47CB871-F28A-4725-A5A5-FC38A790729D}" srcOrd="3" destOrd="0" parTransId="{C0E0ED29-3C03-494B-97A8-199BA7031C4E}" sibTransId="{FCFDB388-7C51-436D-A45D-B0C98BBB1F26}"/>
    <dgm:cxn modelId="{945C5479-F50A-435F-AC48-01DF5F038B20}" type="presOf" srcId="{BFC238AA-1A7E-4FDC-B409-F4765691D0D9}" destId="{379F20F5-0021-4605-8E77-8212AF22B85A}" srcOrd="1" destOrd="0" presId="urn:microsoft.com/office/officeart/2005/8/layout/vList4"/>
    <dgm:cxn modelId="{F4A71A3E-6935-4543-8540-E437C4E9B988}" type="presOf" srcId="{5F4886E1-2448-41E0-8BAF-34B5BF0CCBA4}" destId="{D2C4AB29-9B50-4679-A635-C6EE950804C9}" srcOrd="1" destOrd="0" presId="urn:microsoft.com/office/officeart/2005/8/layout/vList4"/>
    <dgm:cxn modelId="{A48620DF-2331-45A6-A450-10DE95865276}" type="presParOf" srcId="{22AF8172-39AE-444C-B52B-1C5B05C61733}" destId="{5D965902-C229-49C0-A9C9-15240B4D12DE}" srcOrd="0" destOrd="0" presId="urn:microsoft.com/office/officeart/2005/8/layout/vList4"/>
    <dgm:cxn modelId="{7F60AC20-5E6B-4DCB-B9DF-862D8AE95543}" type="presParOf" srcId="{5D965902-C229-49C0-A9C9-15240B4D12DE}" destId="{AAB0242F-4DD2-4F49-A302-2108290E002E}" srcOrd="0" destOrd="0" presId="urn:microsoft.com/office/officeart/2005/8/layout/vList4"/>
    <dgm:cxn modelId="{75691D86-87BD-4E69-803B-170CDE229F82}" type="presParOf" srcId="{5D965902-C229-49C0-A9C9-15240B4D12DE}" destId="{D50984CF-726C-4ECC-B1A5-3C340138EF10}" srcOrd="1" destOrd="0" presId="urn:microsoft.com/office/officeart/2005/8/layout/vList4"/>
    <dgm:cxn modelId="{1F19D46A-68CF-4B25-95C5-86EB7A6567C8}" type="presParOf" srcId="{5D965902-C229-49C0-A9C9-15240B4D12DE}" destId="{8E28AE91-96A5-43B1-AE2A-A2AF2D0DD888}" srcOrd="2" destOrd="0" presId="urn:microsoft.com/office/officeart/2005/8/layout/vList4"/>
    <dgm:cxn modelId="{5E83A7AD-B9D5-4332-BFF5-CF3495E244AD}" type="presParOf" srcId="{22AF8172-39AE-444C-B52B-1C5B05C61733}" destId="{87728244-70CA-4CF8-A037-67FE597E2FEF}" srcOrd="1" destOrd="0" presId="urn:microsoft.com/office/officeart/2005/8/layout/vList4"/>
    <dgm:cxn modelId="{9DA7D374-5B94-496D-889A-C19DED048A82}" type="presParOf" srcId="{22AF8172-39AE-444C-B52B-1C5B05C61733}" destId="{DACD24F5-5EA4-45F3-9AC9-78AE84B318A9}" srcOrd="2" destOrd="0" presId="urn:microsoft.com/office/officeart/2005/8/layout/vList4"/>
    <dgm:cxn modelId="{4E319748-4B29-49E7-B194-0D912515E9FD}" type="presParOf" srcId="{DACD24F5-5EA4-45F3-9AC9-78AE84B318A9}" destId="{C67C1C0E-2795-4E1D-82FE-3A34E7E1794F}" srcOrd="0" destOrd="0" presId="urn:microsoft.com/office/officeart/2005/8/layout/vList4"/>
    <dgm:cxn modelId="{AE5747F7-D687-444C-BCEA-0A49C99F42D4}" type="presParOf" srcId="{DACD24F5-5EA4-45F3-9AC9-78AE84B318A9}" destId="{B978B879-A155-4B37-A640-043F29C07CCC}" srcOrd="1" destOrd="0" presId="urn:microsoft.com/office/officeart/2005/8/layout/vList4"/>
    <dgm:cxn modelId="{0D88E7EE-AAEF-4ABE-B7F6-404DDC71A057}" type="presParOf" srcId="{DACD24F5-5EA4-45F3-9AC9-78AE84B318A9}" destId="{BB523E46-A789-460B-818F-4CA96C57DA34}" srcOrd="2" destOrd="0" presId="urn:microsoft.com/office/officeart/2005/8/layout/vList4"/>
    <dgm:cxn modelId="{79FF0E04-63CA-4EAE-9A5A-75B14085E46B}" type="presParOf" srcId="{22AF8172-39AE-444C-B52B-1C5B05C61733}" destId="{58381D4C-6156-4765-BC10-7118CD779C6D}" srcOrd="3" destOrd="0" presId="urn:microsoft.com/office/officeart/2005/8/layout/vList4"/>
    <dgm:cxn modelId="{BA043CE6-F25E-462D-ABEA-BD6D42485925}" type="presParOf" srcId="{22AF8172-39AE-444C-B52B-1C5B05C61733}" destId="{3EB84C2A-1FBC-4FF8-A6E0-687038552A8B}" srcOrd="4" destOrd="0" presId="urn:microsoft.com/office/officeart/2005/8/layout/vList4"/>
    <dgm:cxn modelId="{6BA385C5-4FD7-4226-98C6-70D64EFC960C}" type="presParOf" srcId="{3EB84C2A-1FBC-4FF8-A6E0-687038552A8B}" destId="{F70E4B21-5F2A-4F6E-8919-029C1EBBB6D2}" srcOrd="0" destOrd="0" presId="urn:microsoft.com/office/officeart/2005/8/layout/vList4"/>
    <dgm:cxn modelId="{0D8CF8A1-78B7-497C-9D09-927904B90299}" type="presParOf" srcId="{3EB84C2A-1FBC-4FF8-A6E0-687038552A8B}" destId="{92E85EC8-F045-4128-B12B-8554C2079A2E}" srcOrd="1" destOrd="0" presId="urn:microsoft.com/office/officeart/2005/8/layout/vList4"/>
    <dgm:cxn modelId="{3C960410-EEEA-4ADC-A151-B3B6F7EC7255}" type="presParOf" srcId="{3EB84C2A-1FBC-4FF8-A6E0-687038552A8B}" destId="{BBCFB46B-9942-47F1-859A-47AA2B16B957}" srcOrd="2" destOrd="0" presId="urn:microsoft.com/office/officeart/2005/8/layout/vList4"/>
    <dgm:cxn modelId="{50DC59C9-28EB-43C8-B06F-EABEAFAA5E5C}" type="presParOf" srcId="{22AF8172-39AE-444C-B52B-1C5B05C61733}" destId="{24DC9E9D-11C9-4E50-853B-A66D04EE5E29}" srcOrd="5" destOrd="0" presId="urn:microsoft.com/office/officeart/2005/8/layout/vList4"/>
    <dgm:cxn modelId="{90C80556-4CCE-4B73-BC8E-EB6A70555141}" type="presParOf" srcId="{22AF8172-39AE-444C-B52B-1C5B05C61733}" destId="{A30CF1C8-2327-4592-9093-4691DD48AEE7}" srcOrd="6" destOrd="0" presId="urn:microsoft.com/office/officeart/2005/8/layout/vList4"/>
    <dgm:cxn modelId="{FC372B86-E0F9-454E-8F96-DBBEEBB28159}" type="presParOf" srcId="{A30CF1C8-2327-4592-9093-4691DD48AEE7}" destId="{CFB0D8F4-AB91-4496-9397-D54829A68355}" srcOrd="0" destOrd="0" presId="urn:microsoft.com/office/officeart/2005/8/layout/vList4"/>
    <dgm:cxn modelId="{2244864F-CDF4-417B-80F3-E05FFA5BE236}" type="presParOf" srcId="{A30CF1C8-2327-4592-9093-4691DD48AEE7}" destId="{FB169B0C-8F4F-4EC9-B57D-66357CBE6711}" srcOrd="1" destOrd="0" presId="urn:microsoft.com/office/officeart/2005/8/layout/vList4"/>
    <dgm:cxn modelId="{2B65D34E-DC7B-437D-AD27-291582D4077D}" type="presParOf" srcId="{A30CF1C8-2327-4592-9093-4691DD48AEE7}" destId="{59C97975-CBBD-44D6-9195-C34C5C1E0284}" srcOrd="2" destOrd="0" presId="urn:microsoft.com/office/officeart/2005/8/layout/vList4"/>
    <dgm:cxn modelId="{3CA15A2F-0779-4F18-92B0-EDCD6AC6F09E}" type="presParOf" srcId="{22AF8172-39AE-444C-B52B-1C5B05C61733}" destId="{579ACFD0-011A-4E7F-AC8B-98A8727675EA}" srcOrd="7" destOrd="0" presId="urn:microsoft.com/office/officeart/2005/8/layout/vList4"/>
    <dgm:cxn modelId="{058C3EA6-B853-4748-9DB6-D52E439A250D}" type="presParOf" srcId="{22AF8172-39AE-444C-B52B-1C5B05C61733}" destId="{E4CBB73C-AE41-4561-808F-1CBA0A985FAE}" srcOrd="8" destOrd="0" presId="urn:microsoft.com/office/officeart/2005/8/layout/vList4"/>
    <dgm:cxn modelId="{747E7AF5-3651-48E4-A0F1-78A9E410E17C}" type="presParOf" srcId="{E4CBB73C-AE41-4561-808F-1CBA0A985FAE}" destId="{2A5E6E52-1870-4347-8115-D294E74C50FB}" srcOrd="0" destOrd="0" presId="urn:microsoft.com/office/officeart/2005/8/layout/vList4"/>
    <dgm:cxn modelId="{EE6FDA83-0CCC-4188-BDD1-8106402AB401}" type="presParOf" srcId="{E4CBB73C-AE41-4561-808F-1CBA0A985FAE}" destId="{98CEC406-05DE-4A12-9F7A-45616980D20D}" srcOrd="1" destOrd="0" presId="urn:microsoft.com/office/officeart/2005/8/layout/vList4"/>
    <dgm:cxn modelId="{B602DC9A-507D-402D-9693-EB56CB331961}" type="presParOf" srcId="{E4CBB73C-AE41-4561-808F-1CBA0A985FAE}" destId="{D2C4AB29-9B50-4679-A635-C6EE950804C9}" srcOrd="2" destOrd="0" presId="urn:microsoft.com/office/officeart/2005/8/layout/vList4"/>
    <dgm:cxn modelId="{2B44A8F3-D1AD-4118-95F8-39021CB8BD01}" type="presParOf" srcId="{22AF8172-39AE-444C-B52B-1C5B05C61733}" destId="{6ED7B6E6-9CCE-4D4D-842C-C51F8E49C8DF}" srcOrd="9" destOrd="0" presId="urn:microsoft.com/office/officeart/2005/8/layout/vList4"/>
    <dgm:cxn modelId="{0C55F10B-5C88-4887-BD9D-70154BC99EA9}" type="presParOf" srcId="{22AF8172-39AE-444C-B52B-1C5B05C61733}" destId="{6ED3BB91-A134-427A-8460-41C33C0FF247}" srcOrd="10" destOrd="0" presId="urn:microsoft.com/office/officeart/2005/8/layout/vList4"/>
    <dgm:cxn modelId="{8D48438E-6CC9-41B3-B969-AACBEC11E50C}" type="presParOf" srcId="{6ED3BB91-A134-427A-8460-41C33C0FF247}" destId="{A2836056-38B3-43E4-85E0-26880599A42E}" srcOrd="0" destOrd="0" presId="urn:microsoft.com/office/officeart/2005/8/layout/vList4"/>
    <dgm:cxn modelId="{EE6868D1-FD88-4E11-B4B5-A622E15105A1}" type="presParOf" srcId="{6ED3BB91-A134-427A-8460-41C33C0FF247}" destId="{A59446F9-B109-4379-89CE-BD4EF08991D7}" srcOrd="1" destOrd="0" presId="urn:microsoft.com/office/officeart/2005/8/layout/vList4"/>
    <dgm:cxn modelId="{46D5058A-EB8B-4F83-A9B1-A601DB2DFE88}" type="presParOf" srcId="{6ED3BB91-A134-427A-8460-41C33C0FF247}" destId="{379F20F5-0021-4605-8E77-8212AF22B85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3726F9-B480-4374-8638-23EA8A33E761}"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pPr rtl="1"/>
          <a:endParaRPr lang="ar-SA"/>
        </a:p>
      </dgm:t>
    </dgm:pt>
    <dgm:pt modelId="{B0097C31-26F8-421F-9802-5D78EDCDFE32}">
      <dgm:prSet phldrT="[نص]" custT="1"/>
      <dgm:spPr/>
      <dgm:t>
        <a:bodyPr/>
        <a:lstStyle/>
        <a:p>
          <a:pPr rtl="1"/>
          <a:r>
            <a:rPr lang="ar-SA" sz="2400" dirty="0" smtClean="0">
              <a:cs typeface="mohammad bold art 1" pitchFamily="2" charset="-78"/>
            </a:rPr>
            <a:t>العدوانية</a:t>
          </a:r>
          <a:endParaRPr lang="ar-SA" sz="2400" dirty="0">
            <a:cs typeface="mohammad bold art 1" pitchFamily="2" charset="-78"/>
          </a:endParaRPr>
        </a:p>
      </dgm:t>
    </dgm:pt>
    <dgm:pt modelId="{DEB31B48-C949-4E20-9CE8-5461CC3E7AC5}" type="parTrans" cxnId="{7F7E0723-0A56-484E-A4FE-E59154BC376C}">
      <dgm:prSet/>
      <dgm:spPr/>
      <dgm:t>
        <a:bodyPr/>
        <a:lstStyle/>
        <a:p>
          <a:pPr rtl="1"/>
          <a:endParaRPr lang="ar-SA" sz="2800">
            <a:cs typeface="mohammad bold art 1" pitchFamily="2" charset="-78"/>
          </a:endParaRPr>
        </a:p>
      </dgm:t>
    </dgm:pt>
    <dgm:pt modelId="{7EFA1E66-0BFE-4545-BB16-41F106D0C060}" type="sibTrans" cxnId="{7F7E0723-0A56-484E-A4FE-E59154BC376C}">
      <dgm:prSet/>
      <dgm:spPr/>
      <dgm:t>
        <a:bodyPr/>
        <a:lstStyle/>
        <a:p>
          <a:pPr rtl="1"/>
          <a:endParaRPr lang="ar-SA" sz="2800">
            <a:cs typeface="mohammad bold art 1" pitchFamily="2" charset="-78"/>
          </a:endParaRPr>
        </a:p>
      </dgm:t>
    </dgm:pt>
    <dgm:pt modelId="{8AE0DE37-38CB-427E-86C9-B1B75652EEC7}">
      <dgm:prSet phldrT="[نص]" custT="1"/>
      <dgm:spPr/>
      <dgm:t>
        <a:bodyPr/>
        <a:lstStyle/>
        <a:p>
          <a:pPr rtl="1"/>
          <a:r>
            <a:rPr lang="ar-SA" sz="2400" dirty="0" smtClean="0">
              <a:cs typeface="mohammad bold art 1" pitchFamily="2" charset="-78"/>
            </a:rPr>
            <a:t>التوكيدية</a:t>
          </a:r>
          <a:endParaRPr lang="ar-SA" sz="2400" dirty="0">
            <a:cs typeface="mohammad bold art 1" pitchFamily="2" charset="-78"/>
          </a:endParaRPr>
        </a:p>
      </dgm:t>
    </dgm:pt>
    <dgm:pt modelId="{3CF7282C-6697-4703-A786-F0331A430E41}" type="parTrans" cxnId="{6A0202D0-4E8C-4311-99FC-1D3C6783820D}">
      <dgm:prSet/>
      <dgm:spPr/>
      <dgm:t>
        <a:bodyPr/>
        <a:lstStyle/>
        <a:p>
          <a:pPr rtl="1"/>
          <a:endParaRPr lang="ar-SA" sz="2800">
            <a:cs typeface="mohammad bold art 1" pitchFamily="2" charset="-78"/>
          </a:endParaRPr>
        </a:p>
      </dgm:t>
    </dgm:pt>
    <dgm:pt modelId="{B1C1FB6B-5771-4C74-8F6F-76503370AC39}" type="sibTrans" cxnId="{6A0202D0-4E8C-4311-99FC-1D3C6783820D}">
      <dgm:prSet/>
      <dgm:spPr/>
      <dgm:t>
        <a:bodyPr/>
        <a:lstStyle/>
        <a:p>
          <a:pPr rtl="1"/>
          <a:endParaRPr lang="ar-SA" sz="2800">
            <a:cs typeface="mohammad bold art 1" pitchFamily="2" charset="-78"/>
          </a:endParaRPr>
        </a:p>
      </dgm:t>
    </dgm:pt>
    <dgm:pt modelId="{B28AA917-4F2A-42D5-A25D-3AACD85DF9DD}" type="pres">
      <dgm:prSet presAssocID="{A33726F9-B480-4374-8638-23EA8A33E761}" presName="compositeShape" presStyleCnt="0">
        <dgm:presLayoutVars>
          <dgm:chMax val="2"/>
          <dgm:dir/>
          <dgm:resizeHandles val="exact"/>
        </dgm:presLayoutVars>
      </dgm:prSet>
      <dgm:spPr/>
      <dgm:t>
        <a:bodyPr/>
        <a:lstStyle/>
        <a:p>
          <a:pPr rtl="1"/>
          <a:endParaRPr lang="ar-SA"/>
        </a:p>
      </dgm:t>
    </dgm:pt>
    <dgm:pt modelId="{2C8892F1-D903-4052-9522-2B22CF9D12E6}" type="pres">
      <dgm:prSet presAssocID="{A33726F9-B480-4374-8638-23EA8A33E761}" presName="ribbon" presStyleLbl="node1" presStyleIdx="0" presStyleCnt="1"/>
      <dgm:spPr/>
    </dgm:pt>
    <dgm:pt modelId="{CA76297E-576F-4D53-8B80-C1DAA74EA27B}" type="pres">
      <dgm:prSet presAssocID="{A33726F9-B480-4374-8638-23EA8A33E761}" presName="leftArrowText" presStyleLbl="node1" presStyleIdx="0" presStyleCnt="1">
        <dgm:presLayoutVars>
          <dgm:chMax val="0"/>
          <dgm:bulletEnabled val="1"/>
        </dgm:presLayoutVars>
      </dgm:prSet>
      <dgm:spPr/>
      <dgm:t>
        <a:bodyPr/>
        <a:lstStyle/>
        <a:p>
          <a:pPr rtl="1"/>
          <a:endParaRPr lang="ar-SA"/>
        </a:p>
      </dgm:t>
    </dgm:pt>
    <dgm:pt modelId="{DC997056-A86F-43CC-85C2-267D7EBD14E9}" type="pres">
      <dgm:prSet presAssocID="{A33726F9-B480-4374-8638-23EA8A33E761}" presName="rightArrowText" presStyleLbl="node1" presStyleIdx="0" presStyleCnt="1">
        <dgm:presLayoutVars>
          <dgm:chMax val="0"/>
          <dgm:bulletEnabled val="1"/>
        </dgm:presLayoutVars>
      </dgm:prSet>
      <dgm:spPr/>
      <dgm:t>
        <a:bodyPr/>
        <a:lstStyle/>
        <a:p>
          <a:pPr rtl="1"/>
          <a:endParaRPr lang="ar-SA"/>
        </a:p>
      </dgm:t>
    </dgm:pt>
  </dgm:ptLst>
  <dgm:cxnLst>
    <dgm:cxn modelId="{5D4E90C5-9559-4B1A-9D80-51E5C6BB2D32}" type="presOf" srcId="{8AE0DE37-38CB-427E-86C9-B1B75652EEC7}" destId="{DC997056-A86F-43CC-85C2-267D7EBD14E9}" srcOrd="0" destOrd="0" presId="urn:microsoft.com/office/officeart/2005/8/layout/arrow6"/>
    <dgm:cxn modelId="{7F7E0723-0A56-484E-A4FE-E59154BC376C}" srcId="{A33726F9-B480-4374-8638-23EA8A33E761}" destId="{B0097C31-26F8-421F-9802-5D78EDCDFE32}" srcOrd="0" destOrd="0" parTransId="{DEB31B48-C949-4E20-9CE8-5461CC3E7AC5}" sibTransId="{7EFA1E66-0BFE-4545-BB16-41F106D0C060}"/>
    <dgm:cxn modelId="{BEA2E516-6433-473B-8299-099C1C5AD9E1}" type="presOf" srcId="{B0097C31-26F8-421F-9802-5D78EDCDFE32}" destId="{CA76297E-576F-4D53-8B80-C1DAA74EA27B}" srcOrd="0" destOrd="0" presId="urn:microsoft.com/office/officeart/2005/8/layout/arrow6"/>
    <dgm:cxn modelId="{6A0202D0-4E8C-4311-99FC-1D3C6783820D}" srcId="{A33726F9-B480-4374-8638-23EA8A33E761}" destId="{8AE0DE37-38CB-427E-86C9-B1B75652EEC7}" srcOrd="1" destOrd="0" parTransId="{3CF7282C-6697-4703-A786-F0331A430E41}" sibTransId="{B1C1FB6B-5771-4C74-8F6F-76503370AC39}"/>
    <dgm:cxn modelId="{9D487598-A725-4066-B1F5-D1339DD742B4}" type="presOf" srcId="{A33726F9-B480-4374-8638-23EA8A33E761}" destId="{B28AA917-4F2A-42D5-A25D-3AACD85DF9DD}" srcOrd="0" destOrd="0" presId="urn:microsoft.com/office/officeart/2005/8/layout/arrow6"/>
    <dgm:cxn modelId="{AE405DEC-D14E-4F2E-AF8D-F0E837221389}" type="presParOf" srcId="{B28AA917-4F2A-42D5-A25D-3AACD85DF9DD}" destId="{2C8892F1-D903-4052-9522-2B22CF9D12E6}" srcOrd="0" destOrd="0" presId="urn:microsoft.com/office/officeart/2005/8/layout/arrow6"/>
    <dgm:cxn modelId="{766234B9-7BAD-4412-9056-3CA337F45412}" type="presParOf" srcId="{B28AA917-4F2A-42D5-A25D-3AACD85DF9DD}" destId="{CA76297E-576F-4D53-8B80-C1DAA74EA27B}" srcOrd="1" destOrd="0" presId="urn:microsoft.com/office/officeart/2005/8/layout/arrow6"/>
    <dgm:cxn modelId="{6585785D-7F68-435F-AF17-80D027DDCAB4}" type="presParOf" srcId="{B28AA917-4F2A-42D5-A25D-3AACD85DF9DD}" destId="{DC997056-A86F-43CC-85C2-267D7EBD14E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A8E672-D9D4-41AB-A9C4-5F4095A39708}" type="doc">
      <dgm:prSet loTypeId="urn:microsoft.com/office/officeart/2005/8/layout/bList2" loCatId="list" qsTypeId="urn:microsoft.com/office/officeart/2005/8/quickstyle/simple1" qsCatId="simple" csTypeId="urn:microsoft.com/office/officeart/2005/8/colors/accent1_2" csCatId="accent1" phldr="1"/>
      <dgm:spPr/>
      <dgm:t>
        <a:bodyPr/>
        <a:lstStyle/>
        <a:p>
          <a:pPr rtl="1"/>
          <a:endParaRPr lang="ar-SA"/>
        </a:p>
      </dgm:t>
    </dgm:pt>
    <dgm:pt modelId="{F963A880-D58B-4F4C-92F9-67BFA8D1E347}">
      <dgm:prSet phldrT="[نص]" custT="1"/>
      <dgm:spPr>
        <a:solidFill>
          <a:srgbClr val="00F038"/>
        </a:solidFill>
        <a:ln>
          <a:solidFill>
            <a:srgbClr val="00F038"/>
          </a:solidFill>
        </a:ln>
      </dgm:spPr>
      <dgm:t>
        <a:bodyPr/>
        <a:lstStyle/>
        <a:p>
          <a:pPr rtl="1"/>
          <a:r>
            <a:rPr lang="ar-SA" sz="1600" dirty="0" smtClean="0">
              <a:solidFill>
                <a:schemeClr val="bg1"/>
              </a:solidFill>
              <a:cs typeface="mohammad bold art 1" pitchFamily="2" charset="-78"/>
            </a:rPr>
            <a:t>السلوك التوكيدي</a:t>
          </a:r>
          <a:endParaRPr lang="ar-SA" sz="1600" dirty="0">
            <a:solidFill>
              <a:schemeClr val="bg1"/>
            </a:solidFill>
            <a:cs typeface="mohammad bold art 1" pitchFamily="2" charset="-78"/>
          </a:endParaRPr>
        </a:p>
      </dgm:t>
    </dgm:pt>
    <dgm:pt modelId="{59682551-0452-4689-9920-64E17EC6F5A0}" type="parTrans" cxnId="{4AD9FC80-A850-4D1F-8189-B038C571227B}">
      <dgm:prSet/>
      <dgm:spPr/>
      <dgm:t>
        <a:bodyPr/>
        <a:lstStyle/>
        <a:p>
          <a:pPr rtl="1"/>
          <a:endParaRPr lang="ar-SA"/>
        </a:p>
      </dgm:t>
    </dgm:pt>
    <dgm:pt modelId="{91CBEA1C-2AD1-4C58-8AFE-B56A09F6243E}" type="sibTrans" cxnId="{4AD9FC80-A850-4D1F-8189-B038C571227B}">
      <dgm:prSet/>
      <dgm:spPr/>
      <dgm:t>
        <a:bodyPr/>
        <a:lstStyle/>
        <a:p>
          <a:pPr rtl="1"/>
          <a:endParaRPr lang="ar-SA"/>
        </a:p>
      </dgm:t>
    </dgm:pt>
    <dgm:pt modelId="{E757F407-BCBC-406C-AFEB-D8D2602381AF}">
      <dgm:prSet phldrT="[نص]" custT="1"/>
      <dgm:spPr>
        <a:ln>
          <a:solidFill>
            <a:srgbClr val="00F038"/>
          </a:solidFill>
        </a:ln>
      </dgm:spPr>
      <dgm:t>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600" dirty="0" smtClean="0">
              <a:latin typeface="Times New Roman" panose="02020603050405020304" pitchFamily="18" charset="0"/>
              <a:ea typeface="Times New Roman" panose="02020603050405020304" pitchFamily="18" charset="0"/>
              <a:cs typeface="mohammad bold art 1" pitchFamily="2" charset="-78"/>
            </a:rPr>
            <a:t>عدم رضاك وتضايقك من تصرفه ورغبتك منه عدم تكرار مثل هذا السلوك.</a:t>
          </a:r>
          <a:endParaRPr lang="en-US" sz="1600" dirty="0" smtClean="0">
            <a:latin typeface="Times New Roman" panose="02020603050405020304" pitchFamily="18" charset="0"/>
            <a:ea typeface="Times New Roman" panose="02020603050405020304" pitchFamily="18" charset="0"/>
            <a:cs typeface="mohammad bold art 1" pitchFamily="2" charset="-78"/>
          </a:endParaRPr>
        </a:p>
      </dgm:t>
    </dgm:pt>
    <dgm:pt modelId="{A7082F3D-DFD5-4FF2-A7FF-ECA353423BA4}" type="parTrans" cxnId="{90E3E76F-13C6-404F-BB42-12418DD4CF18}">
      <dgm:prSet/>
      <dgm:spPr/>
      <dgm:t>
        <a:bodyPr/>
        <a:lstStyle/>
        <a:p>
          <a:pPr rtl="1"/>
          <a:endParaRPr lang="ar-SA"/>
        </a:p>
      </dgm:t>
    </dgm:pt>
    <dgm:pt modelId="{28E40CCE-97F7-4A74-8BBA-BE08EF7F7BF7}" type="sibTrans" cxnId="{90E3E76F-13C6-404F-BB42-12418DD4CF18}">
      <dgm:prSet/>
      <dgm:spPr/>
      <dgm:t>
        <a:bodyPr/>
        <a:lstStyle/>
        <a:p>
          <a:pPr rtl="1"/>
          <a:endParaRPr lang="ar-SA"/>
        </a:p>
      </dgm:t>
    </dgm:pt>
    <dgm:pt modelId="{CD08B443-AF96-4B05-A552-898E64420931}" type="pres">
      <dgm:prSet presAssocID="{0FA8E672-D9D4-41AB-A9C4-5F4095A39708}" presName="diagram" presStyleCnt="0">
        <dgm:presLayoutVars>
          <dgm:dir/>
          <dgm:animLvl val="lvl"/>
          <dgm:resizeHandles val="exact"/>
        </dgm:presLayoutVars>
      </dgm:prSet>
      <dgm:spPr/>
      <dgm:t>
        <a:bodyPr/>
        <a:lstStyle/>
        <a:p>
          <a:pPr rtl="1"/>
          <a:endParaRPr lang="ar-SA"/>
        </a:p>
      </dgm:t>
    </dgm:pt>
    <dgm:pt modelId="{9D4F17F5-131B-48EC-A934-B0C5939A00C0}" type="pres">
      <dgm:prSet presAssocID="{F963A880-D58B-4F4C-92F9-67BFA8D1E347}" presName="compNode" presStyleCnt="0"/>
      <dgm:spPr/>
    </dgm:pt>
    <dgm:pt modelId="{40C49FEF-FEFB-4576-ADD6-6FE49E833CB1}" type="pres">
      <dgm:prSet presAssocID="{F963A880-D58B-4F4C-92F9-67BFA8D1E347}" presName="childRect" presStyleLbl="bgAcc1" presStyleIdx="0" presStyleCnt="1">
        <dgm:presLayoutVars>
          <dgm:bulletEnabled val="1"/>
        </dgm:presLayoutVars>
      </dgm:prSet>
      <dgm:spPr/>
      <dgm:t>
        <a:bodyPr/>
        <a:lstStyle/>
        <a:p>
          <a:pPr rtl="1"/>
          <a:endParaRPr lang="ar-SA"/>
        </a:p>
      </dgm:t>
    </dgm:pt>
    <dgm:pt modelId="{E0C9893E-52FC-4F9C-AB0B-0F46DCA25DA0}" type="pres">
      <dgm:prSet presAssocID="{F963A880-D58B-4F4C-92F9-67BFA8D1E347}" presName="parentText" presStyleLbl="node1" presStyleIdx="0" presStyleCnt="0">
        <dgm:presLayoutVars>
          <dgm:chMax val="0"/>
          <dgm:bulletEnabled val="1"/>
        </dgm:presLayoutVars>
      </dgm:prSet>
      <dgm:spPr/>
      <dgm:t>
        <a:bodyPr/>
        <a:lstStyle/>
        <a:p>
          <a:pPr rtl="1"/>
          <a:endParaRPr lang="ar-SA"/>
        </a:p>
      </dgm:t>
    </dgm:pt>
    <dgm:pt modelId="{C9406F51-9E29-444B-B4CF-F4CDCD04EC65}" type="pres">
      <dgm:prSet presAssocID="{F963A880-D58B-4F4C-92F9-67BFA8D1E347}" presName="parentRect" presStyleLbl="alignNode1" presStyleIdx="0" presStyleCnt="1"/>
      <dgm:spPr/>
      <dgm:t>
        <a:bodyPr/>
        <a:lstStyle/>
        <a:p>
          <a:pPr rtl="1"/>
          <a:endParaRPr lang="ar-SA"/>
        </a:p>
      </dgm:t>
    </dgm:pt>
    <dgm:pt modelId="{FCB41C39-9973-44A3-9D51-37F65FB26973}" type="pres">
      <dgm:prSet presAssocID="{F963A880-D58B-4F4C-92F9-67BFA8D1E347}" presName="adorn" presStyleLbl="fgAccFollow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t>
        <a:bodyPr/>
        <a:lstStyle/>
        <a:p>
          <a:pPr rtl="1"/>
          <a:endParaRPr lang="ar-SA"/>
        </a:p>
      </dgm:t>
    </dgm:pt>
  </dgm:ptLst>
  <dgm:cxnLst>
    <dgm:cxn modelId="{90E3E76F-13C6-404F-BB42-12418DD4CF18}" srcId="{F963A880-D58B-4F4C-92F9-67BFA8D1E347}" destId="{E757F407-BCBC-406C-AFEB-D8D2602381AF}" srcOrd="0" destOrd="0" parTransId="{A7082F3D-DFD5-4FF2-A7FF-ECA353423BA4}" sibTransId="{28E40CCE-97F7-4A74-8BBA-BE08EF7F7BF7}"/>
    <dgm:cxn modelId="{4AD9FC80-A850-4D1F-8189-B038C571227B}" srcId="{0FA8E672-D9D4-41AB-A9C4-5F4095A39708}" destId="{F963A880-D58B-4F4C-92F9-67BFA8D1E347}" srcOrd="0" destOrd="0" parTransId="{59682551-0452-4689-9920-64E17EC6F5A0}" sibTransId="{91CBEA1C-2AD1-4C58-8AFE-B56A09F6243E}"/>
    <dgm:cxn modelId="{75E1A5E5-23FC-45C4-8379-593878BCAEEE}" type="presOf" srcId="{F963A880-D58B-4F4C-92F9-67BFA8D1E347}" destId="{C9406F51-9E29-444B-B4CF-F4CDCD04EC65}" srcOrd="1" destOrd="0" presId="urn:microsoft.com/office/officeart/2005/8/layout/bList2"/>
    <dgm:cxn modelId="{8954D36A-16E7-4436-BA8C-A55FCA00E47B}" type="presOf" srcId="{0FA8E672-D9D4-41AB-A9C4-5F4095A39708}" destId="{CD08B443-AF96-4B05-A552-898E64420931}" srcOrd="0" destOrd="0" presId="urn:microsoft.com/office/officeart/2005/8/layout/bList2"/>
    <dgm:cxn modelId="{B7B43EC2-EB87-4456-B5E4-EABFFCA8993A}" type="presOf" srcId="{E757F407-BCBC-406C-AFEB-D8D2602381AF}" destId="{40C49FEF-FEFB-4576-ADD6-6FE49E833CB1}" srcOrd="0" destOrd="0" presId="urn:microsoft.com/office/officeart/2005/8/layout/bList2"/>
    <dgm:cxn modelId="{2B12B6E0-472D-4026-B496-D61164005542}" type="presOf" srcId="{F963A880-D58B-4F4C-92F9-67BFA8D1E347}" destId="{E0C9893E-52FC-4F9C-AB0B-0F46DCA25DA0}" srcOrd="0" destOrd="0" presId="urn:microsoft.com/office/officeart/2005/8/layout/bList2"/>
    <dgm:cxn modelId="{E53117E1-F1AE-468A-991F-8EF39789106D}" type="presParOf" srcId="{CD08B443-AF96-4B05-A552-898E64420931}" destId="{9D4F17F5-131B-48EC-A934-B0C5939A00C0}" srcOrd="0" destOrd="0" presId="urn:microsoft.com/office/officeart/2005/8/layout/bList2"/>
    <dgm:cxn modelId="{3693F447-D5E3-4071-9C35-59CC23729BDF}" type="presParOf" srcId="{9D4F17F5-131B-48EC-A934-B0C5939A00C0}" destId="{40C49FEF-FEFB-4576-ADD6-6FE49E833CB1}" srcOrd="0" destOrd="0" presId="urn:microsoft.com/office/officeart/2005/8/layout/bList2"/>
    <dgm:cxn modelId="{6CCC2762-4DDE-4DB2-A200-75AF4A48F9EB}" type="presParOf" srcId="{9D4F17F5-131B-48EC-A934-B0C5939A00C0}" destId="{E0C9893E-52FC-4F9C-AB0B-0F46DCA25DA0}" srcOrd="1" destOrd="0" presId="urn:microsoft.com/office/officeart/2005/8/layout/bList2"/>
    <dgm:cxn modelId="{B39450A5-A941-4504-B958-8E8C1BE2D7EB}" type="presParOf" srcId="{9D4F17F5-131B-48EC-A934-B0C5939A00C0}" destId="{C9406F51-9E29-444B-B4CF-F4CDCD04EC65}" srcOrd="2" destOrd="0" presId="urn:microsoft.com/office/officeart/2005/8/layout/bList2"/>
    <dgm:cxn modelId="{49997973-57BE-4253-B2D2-C5B9C7D1BCC1}" type="presParOf" srcId="{9D4F17F5-131B-48EC-A934-B0C5939A00C0}" destId="{FCB41C39-9973-44A3-9D51-37F65FB2697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A8E672-D9D4-41AB-A9C4-5F4095A39708}" type="doc">
      <dgm:prSet loTypeId="urn:microsoft.com/office/officeart/2005/8/layout/bList2" loCatId="list" qsTypeId="urn:microsoft.com/office/officeart/2005/8/quickstyle/simple1" qsCatId="simple" csTypeId="urn:microsoft.com/office/officeart/2005/8/colors/accent1_2" csCatId="accent1" phldr="1"/>
      <dgm:spPr/>
      <dgm:t>
        <a:bodyPr/>
        <a:lstStyle/>
        <a:p>
          <a:pPr rtl="1"/>
          <a:endParaRPr lang="ar-SA"/>
        </a:p>
      </dgm:t>
    </dgm:pt>
    <dgm:pt modelId="{F963A880-D58B-4F4C-92F9-67BFA8D1E347}">
      <dgm:prSet phldrT="[نص]" custT="1"/>
      <dgm:spPr>
        <a:solidFill>
          <a:srgbClr val="C00000"/>
        </a:solidFill>
        <a:ln>
          <a:solidFill>
            <a:srgbClr val="C00000"/>
          </a:solidFill>
        </a:ln>
      </dgm:spPr>
      <dgm:t>
        <a:bodyPr/>
        <a:lstStyle/>
        <a:p>
          <a:pPr rtl="1"/>
          <a:r>
            <a:rPr lang="ar-SA" sz="1600" dirty="0" smtClean="0">
              <a:solidFill>
                <a:schemeClr val="bg1"/>
              </a:solidFill>
              <a:cs typeface="mohammad bold art 1" pitchFamily="2" charset="-78"/>
            </a:rPr>
            <a:t>السلوك لمذعن</a:t>
          </a:r>
          <a:endParaRPr lang="ar-SA" sz="1600" dirty="0">
            <a:solidFill>
              <a:schemeClr val="bg1"/>
            </a:solidFill>
            <a:cs typeface="mohammad bold art 1" pitchFamily="2" charset="-78"/>
          </a:endParaRPr>
        </a:p>
      </dgm:t>
    </dgm:pt>
    <dgm:pt modelId="{59682551-0452-4689-9920-64E17EC6F5A0}" type="parTrans" cxnId="{4AD9FC80-A850-4D1F-8189-B038C571227B}">
      <dgm:prSet/>
      <dgm:spPr/>
      <dgm:t>
        <a:bodyPr/>
        <a:lstStyle/>
        <a:p>
          <a:pPr rtl="1"/>
          <a:endParaRPr lang="ar-SA"/>
        </a:p>
      </dgm:t>
    </dgm:pt>
    <dgm:pt modelId="{91CBEA1C-2AD1-4C58-8AFE-B56A09F6243E}" type="sibTrans" cxnId="{4AD9FC80-A850-4D1F-8189-B038C571227B}">
      <dgm:prSet/>
      <dgm:spPr/>
      <dgm:t>
        <a:bodyPr/>
        <a:lstStyle/>
        <a:p>
          <a:pPr rtl="1"/>
          <a:endParaRPr lang="ar-SA"/>
        </a:p>
      </dgm:t>
    </dgm:pt>
    <dgm:pt modelId="{E757F407-BCBC-406C-AFEB-D8D2602381AF}">
      <dgm:prSet phldrT="[نص]" custT="1"/>
      <dgm:spPr>
        <a:ln>
          <a:solidFill>
            <a:srgbClr val="C00000"/>
          </a:solidFill>
        </a:ln>
      </dgm:spPr>
      <dgm:t>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200" dirty="0" smtClean="0">
              <a:latin typeface="Times New Roman" panose="02020603050405020304" pitchFamily="18" charset="0"/>
              <a:ea typeface="Times New Roman" panose="02020603050405020304" pitchFamily="18" charset="0"/>
              <a:cs typeface="mohammad bold art 1" pitchFamily="2" charset="-78"/>
            </a:rPr>
            <a:t> </a:t>
          </a:r>
          <a:r>
            <a:rPr lang="ar-SA" sz="1800" dirty="0" smtClean="0">
              <a:latin typeface="Times New Roman" panose="02020603050405020304" pitchFamily="18" charset="0"/>
              <a:ea typeface="Times New Roman" panose="02020603050405020304" pitchFamily="18" charset="0"/>
              <a:cs typeface="mohammad bold art 1" pitchFamily="2" charset="-78"/>
            </a:rPr>
            <a:t>لا تظهر أي سلوك لفظي أو غير لفظي يدل على تضايقك وعدم رضاك </a:t>
          </a:r>
        </a:p>
      </dgm:t>
    </dgm:pt>
    <dgm:pt modelId="{A7082F3D-DFD5-4FF2-A7FF-ECA353423BA4}" type="parTrans" cxnId="{90E3E76F-13C6-404F-BB42-12418DD4CF18}">
      <dgm:prSet/>
      <dgm:spPr/>
      <dgm:t>
        <a:bodyPr/>
        <a:lstStyle/>
        <a:p>
          <a:pPr rtl="1"/>
          <a:endParaRPr lang="ar-SA"/>
        </a:p>
      </dgm:t>
    </dgm:pt>
    <dgm:pt modelId="{28E40CCE-97F7-4A74-8BBA-BE08EF7F7BF7}" type="sibTrans" cxnId="{90E3E76F-13C6-404F-BB42-12418DD4CF18}">
      <dgm:prSet/>
      <dgm:spPr/>
      <dgm:t>
        <a:bodyPr/>
        <a:lstStyle/>
        <a:p>
          <a:pPr rtl="1"/>
          <a:endParaRPr lang="ar-SA"/>
        </a:p>
      </dgm:t>
    </dgm:pt>
    <dgm:pt modelId="{07662490-B123-4EBD-89B9-42E51F5734A5}" type="pres">
      <dgm:prSet presAssocID="{0FA8E672-D9D4-41AB-A9C4-5F4095A39708}" presName="diagram" presStyleCnt="0">
        <dgm:presLayoutVars>
          <dgm:dir/>
          <dgm:animLvl val="lvl"/>
          <dgm:resizeHandles val="exact"/>
        </dgm:presLayoutVars>
      </dgm:prSet>
      <dgm:spPr/>
      <dgm:t>
        <a:bodyPr/>
        <a:lstStyle/>
        <a:p>
          <a:pPr rtl="1"/>
          <a:endParaRPr lang="ar-SA"/>
        </a:p>
      </dgm:t>
    </dgm:pt>
    <dgm:pt modelId="{385AF195-5773-40AB-BE06-106ABBC6C7C5}" type="pres">
      <dgm:prSet presAssocID="{F963A880-D58B-4F4C-92F9-67BFA8D1E347}" presName="compNode" presStyleCnt="0"/>
      <dgm:spPr/>
    </dgm:pt>
    <dgm:pt modelId="{34DEABEF-E0EF-4ACA-A8D6-2C5100DB7033}" type="pres">
      <dgm:prSet presAssocID="{F963A880-D58B-4F4C-92F9-67BFA8D1E347}" presName="childRect" presStyleLbl="bgAcc1" presStyleIdx="0" presStyleCnt="1">
        <dgm:presLayoutVars>
          <dgm:bulletEnabled val="1"/>
        </dgm:presLayoutVars>
      </dgm:prSet>
      <dgm:spPr/>
      <dgm:t>
        <a:bodyPr/>
        <a:lstStyle/>
        <a:p>
          <a:pPr rtl="1"/>
          <a:endParaRPr lang="ar-SA"/>
        </a:p>
      </dgm:t>
    </dgm:pt>
    <dgm:pt modelId="{01C7C5B3-EE47-4279-955A-2C4F10AE884A}" type="pres">
      <dgm:prSet presAssocID="{F963A880-D58B-4F4C-92F9-67BFA8D1E347}" presName="parentText" presStyleLbl="node1" presStyleIdx="0" presStyleCnt="0">
        <dgm:presLayoutVars>
          <dgm:chMax val="0"/>
          <dgm:bulletEnabled val="1"/>
        </dgm:presLayoutVars>
      </dgm:prSet>
      <dgm:spPr/>
      <dgm:t>
        <a:bodyPr/>
        <a:lstStyle/>
        <a:p>
          <a:pPr rtl="1"/>
          <a:endParaRPr lang="ar-SA"/>
        </a:p>
      </dgm:t>
    </dgm:pt>
    <dgm:pt modelId="{97819E7F-46FA-4202-A6AE-E549AA88861E}" type="pres">
      <dgm:prSet presAssocID="{F963A880-D58B-4F4C-92F9-67BFA8D1E347}" presName="parentRect" presStyleLbl="alignNode1" presStyleIdx="0" presStyleCnt="1"/>
      <dgm:spPr/>
      <dgm:t>
        <a:bodyPr/>
        <a:lstStyle/>
        <a:p>
          <a:pPr rtl="1"/>
          <a:endParaRPr lang="ar-SA"/>
        </a:p>
      </dgm:t>
    </dgm:pt>
    <dgm:pt modelId="{BE9786A2-71E1-43B4-BA77-D4B766D71760}" type="pres">
      <dgm:prSet presAssocID="{F963A880-D58B-4F4C-92F9-67BFA8D1E347}" presName="adorn" presStyleLbl="fgAccFollow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t>
        <a:bodyPr/>
        <a:lstStyle/>
        <a:p>
          <a:pPr rtl="1"/>
          <a:endParaRPr lang="ar-SA"/>
        </a:p>
      </dgm:t>
    </dgm:pt>
  </dgm:ptLst>
  <dgm:cxnLst>
    <dgm:cxn modelId="{90E3E76F-13C6-404F-BB42-12418DD4CF18}" srcId="{F963A880-D58B-4F4C-92F9-67BFA8D1E347}" destId="{E757F407-BCBC-406C-AFEB-D8D2602381AF}" srcOrd="0" destOrd="0" parTransId="{A7082F3D-DFD5-4FF2-A7FF-ECA353423BA4}" sibTransId="{28E40CCE-97F7-4A74-8BBA-BE08EF7F7BF7}"/>
    <dgm:cxn modelId="{7DAD1489-8DD1-4E3A-B7AB-E6D52297A972}" type="presOf" srcId="{F963A880-D58B-4F4C-92F9-67BFA8D1E347}" destId="{01C7C5B3-EE47-4279-955A-2C4F10AE884A}" srcOrd="0" destOrd="0" presId="urn:microsoft.com/office/officeart/2005/8/layout/bList2"/>
    <dgm:cxn modelId="{C2351D9B-1607-4F83-945B-222F3B6FDB40}" type="presOf" srcId="{F963A880-D58B-4F4C-92F9-67BFA8D1E347}" destId="{97819E7F-46FA-4202-A6AE-E549AA88861E}" srcOrd="1" destOrd="0" presId="urn:microsoft.com/office/officeart/2005/8/layout/bList2"/>
    <dgm:cxn modelId="{F5C7E6D4-55BD-476A-B9A5-1E8E2E960236}" type="presOf" srcId="{0FA8E672-D9D4-41AB-A9C4-5F4095A39708}" destId="{07662490-B123-4EBD-89B9-42E51F5734A5}" srcOrd="0" destOrd="0" presId="urn:microsoft.com/office/officeart/2005/8/layout/bList2"/>
    <dgm:cxn modelId="{BDB705CF-570E-4486-9965-C3453B5B25F4}" type="presOf" srcId="{E757F407-BCBC-406C-AFEB-D8D2602381AF}" destId="{34DEABEF-E0EF-4ACA-A8D6-2C5100DB7033}" srcOrd="0" destOrd="0" presId="urn:microsoft.com/office/officeart/2005/8/layout/bList2"/>
    <dgm:cxn modelId="{4AD9FC80-A850-4D1F-8189-B038C571227B}" srcId="{0FA8E672-D9D4-41AB-A9C4-5F4095A39708}" destId="{F963A880-D58B-4F4C-92F9-67BFA8D1E347}" srcOrd="0" destOrd="0" parTransId="{59682551-0452-4689-9920-64E17EC6F5A0}" sibTransId="{91CBEA1C-2AD1-4C58-8AFE-B56A09F6243E}"/>
    <dgm:cxn modelId="{EB2FD6C2-262F-47A7-872B-70928443CE46}" type="presParOf" srcId="{07662490-B123-4EBD-89B9-42E51F5734A5}" destId="{385AF195-5773-40AB-BE06-106ABBC6C7C5}" srcOrd="0" destOrd="0" presId="urn:microsoft.com/office/officeart/2005/8/layout/bList2"/>
    <dgm:cxn modelId="{12149D83-A208-4E8F-8F4C-B43FB1591A34}" type="presParOf" srcId="{385AF195-5773-40AB-BE06-106ABBC6C7C5}" destId="{34DEABEF-E0EF-4ACA-A8D6-2C5100DB7033}" srcOrd="0" destOrd="0" presId="urn:microsoft.com/office/officeart/2005/8/layout/bList2"/>
    <dgm:cxn modelId="{A734323D-DE78-445A-B6F2-D150ECBF0E83}" type="presParOf" srcId="{385AF195-5773-40AB-BE06-106ABBC6C7C5}" destId="{01C7C5B3-EE47-4279-955A-2C4F10AE884A}" srcOrd="1" destOrd="0" presId="urn:microsoft.com/office/officeart/2005/8/layout/bList2"/>
    <dgm:cxn modelId="{940AC62B-50C1-42AD-BC2A-FC6E4667A282}" type="presParOf" srcId="{385AF195-5773-40AB-BE06-106ABBC6C7C5}" destId="{97819E7F-46FA-4202-A6AE-E549AA88861E}" srcOrd="2" destOrd="0" presId="urn:microsoft.com/office/officeart/2005/8/layout/bList2"/>
    <dgm:cxn modelId="{D100285E-FEBD-451B-ADF9-0668B29A59E7}" type="presParOf" srcId="{385AF195-5773-40AB-BE06-106ABBC6C7C5}" destId="{BE9786A2-71E1-43B4-BA77-D4B766D71760}" srcOrd="3" destOrd="0" presId="urn:microsoft.com/office/officeart/2005/8/layout/bList2"/>
  </dgm:cxnLst>
  <dgm:bg>
    <a:noFill/>
  </dgm:bg>
  <dgm:whole>
    <a:ln>
      <a:solidFill>
        <a:schemeClr val="bg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9F7D7DC4-3208-4063-96D8-922203D7338B}" type="datetimeFigureOut">
              <a:rPr lang="ar-SA"/>
              <a:pPr>
                <a:defRPr/>
              </a:pPr>
              <a:t>17/06/36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D1AE146D-AF6E-4C7A-8938-FB1DBE4F22D5}" type="slidenum">
              <a:rPr lang="ar-SA"/>
              <a:pPr>
                <a:defRPr/>
              </a:pPr>
              <a:t>‹#›</a:t>
            </a:fld>
            <a:endParaRPr lang="ar-SA"/>
          </a:p>
        </p:txBody>
      </p:sp>
    </p:spTree>
    <p:extLst>
      <p:ext uri="{BB962C8B-B14F-4D97-AF65-F5344CB8AC3E}">
        <p14:creationId xmlns:p14="http://schemas.microsoft.com/office/powerpoint/2010/main" val="62531156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1</a:t>
            </a:fld>
            <a:endParaRPr lang="en-US" smtClean="0">
              <a:cs typeface="Arial" pitchFamily="34" charset="0"/>
            </a:endParaRPr>
          </a:p>
        </p:txBody>
      </p:sp>
    </p:spTree>
    <p:extLst>
      <p:ext uri="{BB962C8B-B14F-4D97-AF65-F5344CB8AC3E}">
        <p14:creationId xmlns:p14="http://schemas.microsoft.com/office/powerpoint/2010/main" val="362953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10</a:t>
            </a:fld>
            <a:endParaRPr lang="en-US" smtClean="0">
              <a:cs typeface="Arial" pitchFamily="34" charset="0"/>
            </a:endParaRPr>
          </a:p>
        </p:txBody>
      </p:sp>
    </p:spTree>
    <p:extLst>
      <p:ext uri="{BB962C8B-B14F-4D97-AF65-F5344CB8AC3E}">
        <p14:creationId xmlns:p14="http://schemas.microsoft.com/office/powerpoint/2010/main" val="391442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11</a:t>
            </a:fld>
            <a:endParaRPr lang="en-US" smtClean="0">
              <a:cs typeface="Arial" pitchFamily="34" charset="0"/>
            </a:endParaRPr>
          </a:p>
        </p:txBody>
      </p:sp>
    </p:spTree>
    <p:extLst>
      <p:ext uri="{BB962C8B-B14F-4D97-AF65-F5344CB8AC3E}">
        <p14:creationId xmlns:p14="http://schemas.microsoft.com/office/powerpoint/2010/main" val="92927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12</a:t>
            </a:fld>
            <a:endParaRPr lang="en-US" smtClean="0">
              <a:cs typeface="Arial" pitchFamily="34" charset="0"/>
            </a:endParaRPr>
          </a:p>
        </p:txBody>
      </p:sp>
    </p:spTree>
    <p:extLst>
      <p:ext uri="{BB962C8B-B14F-4D97-AF65-F5344CB8AC3E}">
        <p14:creationId xmlns:p14="http://schemas.microsoft.com/office/powerpoint/2010/main" val="3466955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13</a:t>
            </a:fld>
            <a:endParaRPr lang="en-US" smtClean="0">
              <a:cs typeface="Arial" pitchFamily="34" charset="0"/>
            </a:endParaRPr>
          </a:p>
        </p:txBody>
      </p:sp>
    </p:spTree>
    <p:extLst>
      <p:ext uri="{BB962C8B-B14F-4D97-AF65-F5344CB8AC3E}">
        <p14:creationId xmlns:p14="http://schemas.microsoft.com/office/powerpoint/2010/main" val="2591430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14</a:t>
            </a:fld>
            <a:endParaRPr lang="en-US" smtClean="0">
              <a:cs typeface="Arial" pitchFamily="34" charset="0"/>
            </a:endParaRPr>
          </a:p>
        </p:txBody>
      </p:sp>
    </p:spTree>
    <p:extLst>
      <p:ext uri="{BB962C8B-B14F-4D97-AF65-F5344CB8AC3E}">
        <p14:creationId xmlns:p14="http://schemas.microsoft.com/office/powerpoint/2010/main" val="3769774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15</a:t>
            </a:fld>
            <a:endParaRPr lang="en-US" smtClean="0">
              <a:cs typeface="Arial" pitchFamily="34" charset="0"/>
            </a:endParaRPr>
          </a:p>
        </p:txBody>
      </p:sp>
    </p:spTree>
    <p:extLst>
      <p:ext uri="{BB962C8B-B14F-4D97-AF65-F5344CB8AC3E}">
        <p14:creationId xmlns:p14="http://schemas.microsoft.com/office/powerpoint/2010/main" val="2768190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16</a:t>
            </a:fld>
            <a:endParaRPr lang="en-US" smtClean="0">
              <a:cs typeface="Arial" pitchFamily="34" charset="0"/>
            </a:endParaRPr>
          </a:p>
        </p:txBody>
      </p:sp>
    </p:spTree>
    <p:extLst>
      <p:ext uri="{BB962C8B-B14F-4D97-AF65-F5344CB8AC3E}">
        <p14:creationId xmlns:p14="http://schemas.microsoft.com/office/powerpoint/2010/main" val="4107894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17</a:t>
            </a:fld>
            <a:endParaRPr lang="en-US" smtClean="0">
              <a:cs typeface="Arial" pitchFamily="34" charset="0"/>
            </a:endParaRPr>
          </a:p>
        </p:txBody>
      </p:sp>
    </p:spTree>
    <p:extLst>
      <p:ext uri="{BB962C8B-B14F-4D97-AF65-F5344CB8AC3E}">
        <p14:creationId xmlns:p14="http://schemas.microsoft.com/office/powerpoint/2010/main" val="2759217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18</a:t>
            </a:fld>
            <a:endParaRPr lang="en-US" smtClean="0">
              <a:cs typeface="Arial" pitchFamily="34" charset="0"/>
            </a:endParaRPr>
          </a:p>
        </p:txBody>
      </p:sp>
    </p:spTree>
    <p:extLst>
      <p:ext uri="{BB962C8B-B14F-4D97-AF65-F5344CB8AC3E}">
        <p14:creationId xmlns:p14="http://schemas.microsoft.com/office/powerpoint/2010/main" val="2586871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19</a:t>
            </a:fld>
            <a:endParaRPr lang="en-US" smtClean="0">
              <a:cs typeface="Arial" pitchFamily="34" charset="0"/>
            </a:endParaRPr>
          </a:p>
        </p:txBody>
      </p:sp>
    </p:spTree>
    <p:extLst>
      <p:ext uri="{BB962C8B-B14F-4D97-AF65-F5344CB8AC3E}">
        <p14:creationId xmlns:p14="http://schemas.microsoft.com/office/powerpoint/2010/main" val="278949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2</a:t>
            </a:fld>
            <a:endParaRPr lang="en-US" smtClean="0">
              <a:cs typeface="Arial" pitchFamily="34" charset="0"/>
            </a:endParaRPr>
          </a:p>
        </p:txBody>
      </p:sp>
    </p:spTree>
    <p:extLst>
      <p:ext uri="{BB962C8B-B14F-4D97-AF65-F5344CB8AC3E}">
        <p14:creationId xmlns:p14="http://schemas.microsoft.com/office/powerpoint/2010/main" val="3025641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20</a:t>
            </a:fld>
            <a:endParaRPr lang="en-US" smtClean="0">
              <a:cs typeface="Arial" pitchFamily="34" charset="0"/>
            </a:endParaRPr>
          </a:p>
        </p:txBody>
      </p:sp>
    </p:spTree>
    <p:extLst>
      <p:ext uri="{BB962C8B-B14F-4D97-AF65-F5344CB8AC3E}">
        <p14:creationId xmlns:p14="http://schemas.microsoft.com/office/powerpoint/2010/main" val="3795389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21</a:t>
            </a:fld>
            <a:endParaRPr lang="en-US" smtClean="0">
              <a:cs typeface="Arial" pitchFamily="34" charset="0"/>
            </a:endParaRPr>
          </a:p>
        </p:txBody>
      </p:sp>
    </p:spTree>
    <p:extLst>
      <p:ext uri="{BB962C8B-B14F-4D97-AF65-F5344CB8AC3E}">
        <p14:creationId xmlns:p14="http://schemas.microsoft.com/office/powerpoint/2010/main" val="1320514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22</a:t>
            </a:fld>
            <a:endParaRPr lang="en-US" smtClean="0">
              <a:cs typeface="Arial" pitchFamily="34" charset="0"/>
            </a:endParaRPr>
          </a:p>
        </p:txBody>
      </p:sp>
    </p:spTree>
    <p:extLst>
      <p:ext uri="{BB962C8B-B14F-4D97-AF65-F5344CB8AC3E}">
        <p14:creationId xmlns:p14="http://schemas.microsoft.com/office/powerpoint/2010/main" val="4262650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23</a:t>
            </a:fld>
            <a:endParaRPr lang="en-US" smtClean="0">
              <a:cs typeface="Arial" pitchFamily="34" charset="0"/>
            </a:endParaRPr>
          </a:p>
        </p:txBody>
      </p:sp>
    </p:spTree>
    <p:extLst>
      <p:ext uri="{BB962C8B-B14F-4D97-AF65-F5344CB8AC3E}">
        <p14:creationId xmlns:p14="http://schemas.microsoft.com/office/powerpoint/2010/main" val="3879163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24</a:t>
            </a:fld>
            <a:endParaRPr lang="en-US" smtClean="0">
              <a:cs typeface="Arial" pitchFamily="34" charset="0"/>
            </a:endParaRPr>
          </a:p>
        </p:txBody>
      </p:sp>
    </p:spTree>
    <p:extLst>
      <p:ext uri="{BB962C8B-B14F-4D97-AF65-F5344CB8AC3E}">
        <p14:creationId xmlns:p14="http://schemas.microsoft.com/office/powerpoint/2010/main" val="210732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25</a:t>
            </a:fld>
            <a:endParaRPr lang="en-US" smtClean="0">
              <a:cs typeface="Arial" pitchFamily="34" charset="0"/>
            </a:endParaRPr>
          </a:p>
        </p:txBody>
      </p:sp>
    </p:spTree>
    <p:extLst>
      <p:ext uri="{BB962C8B-B14F-4D97-AF65-F5344CB8AC3E}">
        <p14:creationId xmlns:p14="http://schemas.microsoft.com/office/powerpoint/2010/main" val="1838196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26</a:t>
            </a:fld>
            <a:endParaRPr lang="en-US" smtClean="0">
              <a:cs typeface="Arial" pitchFamily="34" charset="0"/>
            </a:endParaRPr>
          </a:p>
        </p:txBody>
      </p:sp>
    </p:spTree>
    <p:extLst>
      <p:ext uri="{BB962C8B-B14F-4D97-AF65-F5344CB8AC3E}">
        <p14:creationId xmlns:p14="http://schemas.microsoft.com/office/powerpoint/2010/main" val="2187588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27</a:t>
            </a:fld>
            <a:endParaRPr lang="en-US" smtClean="0">
              <a:cs typeface="Arial" pitchFamily="34" charset="0"/>
            </a:endParaRPr>
          </a:p>
        </p:txBody>
      </p:sp>
    </p:spTree>
    <p:extLst>
      <p:ext uri="{BB962C8B-B14F-4D97-AF65-F5344CB8AC3E}">
        <p14:creationId xmlns:p14="http://schemas.microsoft.com/office/powerpoint/2010/main" val="2710060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28</a:t>
            </a:fld>
            <a:endParaRPr lang="en-US" smtClean="0">
              <a:cs typeface="Arial" pitchFamily="34" charset="0"/>
            </a:endParaRPr>
          </a:p>
        </p:txBody>
      </p:sp>
    </p:spTree>
    <p:extLst>
      <p:ext uri="{BB962C8B-B14F-4D97-AF65-F5344CB8AC3E}">
        <p14:creationId xmlns:p14="http://schemas.microsoft.com/office/powerpoint/2010/main" val="554931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29</a:t>
            </a:fld>
            <a:endParaRPr lang="en-US" smtClean="0">
              <a:cs typeface="Arial" pitchFamily="34" charset="0"/>
            </a:endParaRPr>
          </a:p>
        </p:txBody>
      </p:sp>
    </p:spTree>
    <p:extLst>
      <p:ext uri="{BB962C8B-B14F-4D97-AF65-F5344CB8AC3E}">
        <p14:creationId xmlns:p14="http://schemas.microsoft.com/office/powerpoint/2010/main" val="418950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marL="257175" indent="-257175" algn="justLow">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كن مشاركاً في جميع الأنشطة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احترم أفكار المدرب والزملاء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أنقد أفكار المدرب والزملاء بأدب إن كانت هناك حاجة .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استثمار الوقت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تقبل الدور الذي يسند إليك في المجموعة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حفز أفراد مجموعتك في المشاركة في النشاطات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بناء علاقات طيبة مع المدرب والزملاء  أثناء البرنامج التدريبي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ما تعلمته في البرنامج وطبقه في الميدان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3</a:t>
            </a:fld>
            <a:endParaRPr lang="en-US" smtClean="0">
              <a:cs typeface="Arial" pitchFamily="34" charset="0"/>
            </a:endParaRPr>
          </a:p>
        </p:txBody>
      </p:sp>
    </p:spTree>
    <p:extLst>
      <p:ext uri="{BB962C8B-B14F-4D97-AF65-F5344CB8AC3E}">
        <p14:creationId xmlns:p14="http://schemas.microsoft.com/office/powerpoint/2010/main" val="1494317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30</a:t>
            </a:fld>
            <a:endParaRPr lang="en-US" smtClean="0">
              <a:cs typeface="Arial" pitchFamily="34" charset="0"/>
            </a:endParaRPr>
          </a:p>
        </p:txBody>
      </p:sp>
    </p:spTree>
    <p:extLst>
      <p:ext uri="{BB962C8B-B14F-4D97-AF65-F5344CB8AC3E}">
        <p14:creationId xmlns:p14="http://schemas.microsoft.com/office/powerpoint/2010/main" val="2528729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31</a:t>
            </a:fld>
            <a:endParaRPr lang="en-US" smtClean="0">
              <a:cs typeface="Arial" pitchFamily="34" charset="0"/>
            </a:endParaRPr>
          </a:p>
        </p:txBody>
      </p:sp>
    </p:spTree>
    <p:extLst>
      <p:ext uri="{BB962C8B-B14F-4D97-AF65-F5344CB8AC3E}">
        <p14:creationId xmlns:p14="http://schemas.microsoft.com/office/powerpoint/2010/main" val="3392682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32</a:t>
            </a:fld>
            <a:endParaRPr lang="en-US" smtClean="0">
              <a:cs typeface="Arial" pitchFamily="34" charset="0"/>
            </a:endParaRPr>
          </a:p>
        </p:txBody>
      </p:sp>
    </p:spTree>
    <p:extLst>
      <p:ext uri="{BB962C8B-B14F-4D97-AF65-F5344CB8AC3E}">
        <p14:creationId xmlns:p14="http://schemas.microsoft.com/office/powerpoint/2010/main" val="1844360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33</a:t>
            </a:fld>
            <a:endParaRPr lang="en-US" smtClean="0">
              <a:cs typeface="Arial" pitchFamily="34" charset="0"/>
            </a:endParaRPr>
          </a:p>
        </p:txBody>
      </p:sp>
    </p:spTree>
    <p:extLst>
      <p:ext uri="{BB962C8B-B14F-4D97-AF65-F5344CB8AC3E}">
        <p14:creationId xmlns:p14="http://schemas.microsoft.com/office/powerpoint/2010/main" val="497642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34</a:t>
            </a:fld>
            <a:endParaRPr lang="en-US" smtClean="0">
              <a:cs typeface="Arial" pitchFamily="34" charset="0"/>
            </a:endParaRPr>
          </a:p>
        </p:txBody>
      </p:sp>
    </p:spTree>
    <p:extLst>
      <p:ext uri="{BB962C8B-B14F-4D97-AF65-F5344CB8AC3E}">
        <p14:creationId xmlns:p14="http://schemas.microsoft.com/office/powerpoint/2010/main" val="4257346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35</a:t>
            </a:fld>
            <a:endParaRPr lang="en-US" smtClean="0">
              <a:cs typeface="Arial" pitchFamily="34" charset="0"/>
            </a:endParaRPr>
          </a:p>
        </p:txBody>
      </p:sp>
    </p:spTree>
    <p:extLst>
      <p:ext uri="{BB962C8B-B14F-4D97-AF65-F5344CB8AC3E}">
        <p14:creationId xmlns:p14="http://schemas.microsoft.com/office/powerpoint/2010/main" val="37245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4</a:t>
            </a:fld>
            <a:endParaRPr lang="en-US" smtClean="0">
              <a:cs typeface="Arial" pitchFamily="34" charset="0"/>
            </a:endParaRPr>
          </a:p>
        </p:txBody>
      </p:sp>
    </p:spTree>
    <p:extLst>
      <p:ext uri="{BB962C8B-B14F-4D97-AF65-F5344CB8AC3E}">
        <p14:creationId xmlns:p14="http://schemas.microsoft.com/office/powerpoint/2010/main" val="2430468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92FE2ECF-56AD-467D-9FFA-2EF99D3133A3}" type="slidenum">
              <a:rPr lang="ar-SA" smtClean="0"/>
              <a:pPr eaLnBrk="1" hangingPunct="1">
                <a:defRPr/>
              </a:pPr>
              <a:t>5</a:t>
            </a:fld>
            <a:endParaRPr lang="en-US" smtClean="0">
              <a:cs typeface="Arial" pitchFamily="34" charset="0"/>
            </a:endParaRPr>
          </a:p>
        </p:txBody>
      </p:sp>
    </p:spTree>
    <p:extLst>
      <p:ext uri="{BB962C8B-B14F-4D97-AF65-F5344CB8AC3E}">
        <p14:creationId xmlns:p14="http://schemas.microsoft.com/office/powerpoint/2010/main" val="281119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6</a:t>
            </a:fld>
            <a:endParaRPr lang="en-US" smtClean="0">
              <a:cs typeface="Arial" pitchFamily="34" charset="0"/>
            </a:endParaRPr>
          </a:p>
        </p:txBody>
      </p:sp>
    </p:spTree>
    <p:extLst>
      <p:ext uri="{BB962C8B-B14F-4D97-AF65-F5344CB8AC3E}">
        <p14:creationId xmlns:p14="http://schemas.microsoft.com/office/powerpoint/2010/main" val="336364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7</a:t>
            </a:fld>
            <a:endParaRPr lang="en-US" smtClean="0">
              <a:cs typeface="Arial" pitchFamily="34" charset="0"/>
            </a:endParaRPr>
          </a:p>
        </p:txBody>
      </p:sp>
    </p:spTree>
    <p:extLst>
      <p:ext uri="{BB962C8B-B14F-4D97-AF65-F5344CB8AC3E}">
        <p14:creationId xmlns:p14="http://schemas.microsoft.com/office/powerpoint/2010/main" val="174226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8</a:t>
            </a:fld>
            <a:endParaRPr lang="en-US" smtClean="0">
              <a:cs typeface="Arial" pitchFamily="34" charset="0"/>
            </a:endParaRPr>
          </a:p>
        </p:txBody>
      </p:sp>
    </p:spTree>
    <p:extLst>
      <p:ext uri="{BB962C8B-B14F-4D97-AF65-F5344CB8AC3E}">
        <p14:creationId xmlns:p14="http://schemas.microsoft.com/office/powerpoint/2010/main" val="312603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9</a:t>
            </a:fld>
            <a:endParaRPr lang="en-US" smtClean="0">
              <a:cs typeface="Arial" pitchFamily="34" charset="0"/>
            </a:endParaRPr>
          </a:p>
        </p:txBody>
      </p:sp>
    </p:spTree>
    <p:extLst>
      <p:ext uri="{BB962C8B-B14F-4D97-AF65-F5344CB8AC3E}">
        <p14:creationId xmlns:p14="http://schemas.microsoft.com/office/powerpoint/2010/main" val="163523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7932375" y="6569686"/>
            <a:ext cx="1056117" cy="270030"/>
          </a:xfrm>
          <a:prstGeom prst="rect">
            <a:avLst/>
          </a:prstGeom>
        </p:spPr>
        <p:txBody>
          <a:bodyPr/>
          <a:lstStyle>
            <a:lvl1pPr algn="ctr">
              <a:defRPr/>
            </a:lvl1pPr>
          </a:lstStyle>
          <a:p>
            <a:pPr>
              <a:defRPr/>
            </a:pPr>
            <a:fld id="{436CDADE-00BF-4513-8A5C-411AE396B6DC}"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مستطيل 3"/>
          <p:cNvSpPr/>
          <p:nvPr userDrawn="1"/>
        </p:nvSpPr>
        <p:spPr>
          <a:xfrm>
            <a:off x="0" y="15478"/>
            <a:ext cx="9134288" cy="1253282"/>
          </a:xfrm>
          <a:prstGeom prst="rect">
            <a:avLst/>
          </a:prstGeom>
          <a:gradFill flip="none" rotWithShape="1">
            <a:gsLst>
              <a:gs pos="0">
                <a:schemeClr val="accent5">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16" name="عنصر نائب لرقم الشريحة 5"/>
          <p:cNvSpPr>
            <a:spLocks noGrp="1"/>
          </p:cNvSpPr>
          <p:nvPr>
            <p:ph type="sldNum" sz="quarter" idx="4"/>
          </p:nvPr>
        </p:nvSpPr>
        <p:spPr>
          <a:xfrm>
            <a:off x="7814997" y="6432793"/>
            <a:ext cx="1077483"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5B68B918-78BD-400B-9253-34EFDC5E3DD7}" type="slidenum">
              <a:rPr lang="ar-SA" smtClean="0"/>
              <a:t>‹#›</a:t>
            </a:fld>
            <a:endParaRPr lang="ar-SA"/>
          </a:p>
        </p:txBody>
      </p:sp>
      <p:sp>
        <p:nvSpPr>
          <p:cNvPr id="10" name="مستطيل 9"/>
          <p:cNvSpPr/>
          <p:nvPr userDrawn="1"/>
        </p:nvSpPr>
        <p:spPr>
          <a:xfrm>
            <a:off x="14288" y="15479"/>
            <a:ext cx="9120000" cy="108000"/>
          </a:xfrm>
          <a:prstGeom prst="rect">
            <a:avLst/>
          </a:prstGeom>
          <a:solidFill>
            <a:schemeClr val="accent5">
              <a:lumMod val="60000"/>
              <a:lumOff val="40000"/>
            </a:schemeClr>
          </a:solidFill>
          <a:ln>
            <a:noFill/>
          </a:ln>
          <a:effectLst/>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pic>
        <p:nvPicPr>
          <p:cNvPr id="11" name="Picture 2" descr="E:\أشكال فكتور\Graphicaccadimy.com (2).jpg"/>
          <p:cNvPicPr>
            <a:picLocks noChangeAspect="1" noChangeArrowheads="1"/>
          </p:cNvPicPr>
          <p:nvPr userDrawn="1"/>
        </p:nvPicPr>
        <p:blipFill rotWithShape="1">
          <a:blip r:embed="rId4" cstate="print">
            <a:clrChange>
              <a:clrFrom>
                <a:srgbClr val="FEFEFE"/>
              </a:clrFrom>
              <a:clrTo>
                <a:srgbClr val="FEFEFE">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48277" t="3389" r="4678" b="66160"/>
          <a:stretch/>
        </p:blipFill>
        <p:spPr bwMode="auto">
          <a:xfrm>
            <a:off x="8748464" y="134635"/>
            <a:ext cx="409168" cy="7020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أشكال فكتور\Graphicaccadimy.com (115) [محول].png"/>
          <p:cNvPicPr>
            <a:picLocks noChangeAspect="1" noChangeArrowheads="1"/>
          </p:cNvPicPr>
          <p:nvPr userDrawn="1"/>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848986" y="122374"/>
            <a:ext cx="827470" cy="8853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أشكال فكتور\Graphicaccadimy.com (2).jpg"/>
          <p:cNvPicPr>
            <a:picLocks noChangeAspect="1" noChangeArrowheads="1"/>
          </p:cNvPicPr>
          <p:nvPr userDrawn="1"/>
        </p:nvPicPr>
        <p:blipFill rotWithShape="1">
          <a:blip r:embed="rId6" cstate="print">
            <a:clrChange>
              <a:clrFrom>
                <a:srgbClr val="FEFFFF"/>
              </a:clrFrom>
              <a:clrTo>
                <a:srgbClr val="FE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4855" t="3389" r="4678" b="66160"/>
          <a:stretch/>
        </p:blipFill>
        <p:spPr bwMode="auto">
          <a:xfrm flipV="1">
            <a:off x="9495" y="6442786"/>
            <a:ext cx="1080120" cy="4236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أشكال فكتور\Graphicaccadimy.com (2).jpg"/>
          <p:cNvPicPr>
            <a:picLocks noChangeAspect="1" noChangeArrowheads="1"/>
          </p:cNvPicPr>
          <p:nvPr userDrawn="1"/>
        </p:nvPicPr>
        <p:blipFill rotWithShape="1">
          <a:blip r:embed="rId7">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48277" t="3389" r="4678" b="66160"/>
          <a:stretch/>
        </p:blipFill>
        <p:spPr bwMode="auto">
          <a:xfrm flipV="1">
            <a:off x="772705" y="6454240"/>
            <a:ext cx="2823041" cy="414000"/>
          </a:xfrm>
          <a:prstGeom prst="rect">
            <a:avLst/>
          </a:prstGeom>
          <a:noFill/>
          <a:extLst>
            <a:ext uri="{909E8E84-426E-40DD-AFC4-6F175D3DCCD1}">
              <a14:hiddenFill xmlns:a14="http://schemas.microsoft.com/office/drawing/2010/main">
                <a:solidFill>
                  <a:srgbClr val="FFFFFF"/>
                </a:solidFill>
              </a14:hiddenFill>
            </a:ext>
          </a:extLst>
        </p:spPr>
      </p:pic>
      <p:sp>
        <p:nvSpPr>
          <p:cNvPr id="15" name="مربع نص 14"/>
          <p:cNvSpPr txBox="1"/>
          <p:nvPr userDrawn="1"/>
        </p:nvSpPr>
        <p:spPr>
          <a:xfrm>
            <a:off x="615162" y="6530435"/>
            <a:ext cx="2808312" cy="246221"/>
          </a:xfrm>
          <a:prstGeom prst="rect">
            <a:avLst/>
          </a:prstGeom>
          <a:noFill/>
        </p:spPr>
        <p:txBody>
          <a:bodyPr wrap="square" rtlCol="1">
            <a:spAutoFit/>
          </a:bodyPr>
          <a:lstStyle/>
          <a:p>
            <a:r>
              <a:rPr lang="ar-SA" sz="1000" dirty="0" smtClean="0">
                <a:solidFill>
                  <a:schemeClr val="bg1"/>
                </a:solidFill>
                <a:cs typeface="mohammad bold art 1" pitchFamily="2" charset="-78"/>
              </a:rPr>
              <a:t>البرنامج التدريبي : السلوك التوكيدي</a:t>
            </a:r>
            <a:endParaRPr lang="ar-SA" sz="1000" dirty="0">
              <a:solidFill>
                <a:schemeClr val="bg1"/>
              </a:solidFill>
              <a:cs typeface="mohammad bold art 1" pitchFamily="2" charset="-78"/>
            </a:endParaRPr>
          </a:p>
        </p:txBody>
      </p:sp>
    </p:spTree>
  </p:cSld>
  <p:clrMap bg1="lt1" tx1="dk1" bg2="lt2" tx2="dk2" accent1="accent1" accent2="accent2" accent3="accent3" accent4="accent4" accent5="accent5" accent6="accent6" hlink="hlink" folHlink="folHlink"/>
  <p:sldLayoutIdLst>
    <p:sldLayoutId id="2147483800" r:id="rId1"/>
    <p:sldLayoutId id="2147483802" r:id="rId2"/>
  </p:sldLayoutIdLst>
  <p:timing>
    <p:tnLst>
      <p:par>
        <p:cTn id="1" dur="indefinite" restart="never" nodeType="tmRoot"/>
      </p:par>
    </p:tnLst>
  </p:timing>
  <p:hf hdr="0" dt="0"/>
  <p:txStyles>
    <p:titleStyle>
      <a:lvl1pPr algn="ctr" defTabSz="342884" rtl="0" eaLnBrk="0" fontAlgn="base" hangingPunct="0">
        <a:spcBef>
          <a:spcPct val="0"/>
        </a:spcBef>
        <a:spcAft>
          <a:spcPct val="0"/>
        </a:spcAft>
        <a:defRPr sz="3300" kern="1200">
          <a:solidFill>
            <a:schemeClr val="tx1"/>
          </a:solidFill>
          <a:latin typeface="+mj-lt"/>
          <a:ea typeface="MS PGothic" pitchFamily="34" charset="-128"/>
          <a:cs typeface="ＭＳ Ｐゴシック" pitchFamily="-106" charset="-128"/>
        </a:defRPr>
      </a:lvl1pPr>
      <a:lvl2pPr algn="ctr" defTabSz="342884"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2pPr>
      <a:lvl3pPr algn="ctr" defTabSz="342884"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3pPr>
      <a:lvl4pPr algn="ctr" defTabSz="342884"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4pPr>
      <a:lvl5pPr algn="ctr" defTabSz="342884"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5pPr>
      <a:lvl6pPr marL="342884" algn="ctr" defTabSz="342884"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6pPr>
      <a:lvl7pPr marL="685766" algn="ctr" defTabSz="342884"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7pPr>
      <a:lvl8pPr marL="1028649" algn="ctr" defTabSz="342884"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8pPr>
      <a:lvl9pPr marL="1371532" algn="ctr" defTabSz="342884"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9pPr>
    </p:titleStyle>
    <p:bodyStyle>
      <a:lvl1pPr marL="257162" indent="-257162" algn="l" defTabSz="342884"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pitchFamily="34" charset="-128"/>
        </a:defRPr>
      </a:lvl1pPr>
      <a:lvl2pPr marL="557185" indent="-214303" algn="l" defTabSz="342884" rtl="0" eaLnBrk="0" fontAlgn="base" hangingPunct="0">
        <a:spcBef>
          <a:spcPct val="20000"/>
        </a:spcBef>
        <a:spcAft>
          <a:spcPct val="0"/>
        </a:spcAft>
        <a:buFont typeface="Arial" pitchFamily="34" charset="0"/>
        <a:buChar char="–"/>
        <a:defRPr sz="2100" kern="1200">
          <a:solidFill>
            <a:schemeClr val="tx1"/>
          </a:solidFill>
          <a:latin typeface="+mn-lt"/>
          <a:ea typeface="MS PGothic" pitchFamily="34" charset="-128"/>
          <a:cs typeface="+mn-cs"/>
        </a:defRPr>
      </a:lvl2pPr>
      <a:lvl3pPr marL="857207" indent="-171441" algn="l" defTabSz="342884"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3pPr>
      <a:lvl4pPr marL="1200090" indent="-171441" algn="l" defTabSz="342884"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4pPr>
      <a:lvl5pPr marL="1542973" indent="-171441" algn="l" defTabSz="342884"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5pPr>
      <a:lvl6pPr marL="1885856" indent="-171441"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1"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1" indent="-171441"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1"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1</a:t>
            </a:fld>
            <a:endParaRPr lang="en-US"/>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551911"/>
            <a:ext cx="14763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3995936" y="656111"/>
            <a:ext cx="3456384" cy="808063"/>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784"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784"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وزارة </a:t>
            </a:r>
            <a:r>
              <a:rPr lang="ar-SA" altLang="ar-SA" sz="1600" dirty="0" smtClean="0">
                <a:latin typeface="Calibri" panose="020F0502020204030204" pitchFamily="34" charset="0"/>
                <a:ea typeface="Arial" panose="020B0604020202020204" pitchFamily="34" charset="0"/>
                <a:cs typeface="mohammad bold art 1" pitchFamily="2" charset="-78"/>
              </a:rPr>
              <a:t>التعليم</a:t>
            </a:r>
            <a:endParaRPr lang="ar-SA" altLang="ar-SA" sz="1600" dirty="0">
              <a:latin typeface="Calibri" panose="020F0502020204030204" pitchFamily="34" charset="0"/>
              <a:ea typeface="Arial" panose="020B0604020202020204" pitchFamily="34" charset="0"/>
              <a:cs typeface="mohammad bold art 1" pitchFamily="2" charset="-78"/>
            </a:endParaRPr>
          </a:p>
          <a:p>
            <a:pPr algn="ctr" eaLnBrk="0" hangingPunct="0">
              <a:spcAft>
                <a:spcPts val="600"/>
              </a:spcAft>
            </a:pPr>
            <a:r>
              <a:rPr lang="ar-SA" sz="1600" dirty="0" smtClean="0">
                <a:latin typeface="Calibri" panose="020F0502020204030204" pitchFamily="34" charset="0"/>
                <a:ea typeface="Arial" panose="020B0604020202020204" pitchFamily="34" charset="0"/>
                <a:cs typeface="mohammad bold art 1" pitchFamily="2" charset="-78"/>
              </a:rPr>
              <a:t> </a:t>
            </a:r>
            <a:endParaRPr lang="ar-SA" altLang="ar-SA" sz="1600" dirty="0">
              <a:latin typeface="Calibri" panose="020F0502020204030204" pitchFamily="34" charset="0"/>
              <a:ea typeface="Arial" panose="020B0604020202020204" pitchFamily="34" charset="0"/>
              <a:cs typeface="mohammad bold art 1" pitchFamily="2" charset="-78"/>
            </a:endParaRPr>
          </a:p>
        </p:txBody>
      </p:sp>
      <p:sp>
        <p:nvSpPr>
          <p:cNvPr id="10" name="مربع نص 262"/>
          <p:cNvSpPr txBox="1">
            <a:spLocks noChangeArrowheads="1"/>
          </p:cNvSpPr>
          <p:nvPr/>
        </p:nvSpPr>
        <p:spPr bwMode="auto">
          <a:xfrm>
            <a:off x="4572000" y="2406373"/>
            <a:ext cx="3679574" cy="44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51435" tIns="25718" rIns="51435" bIns="25718" anchor="t" anchorCtr="0" upright="1">
            <a:noAutofit/>
          </a:bodyPr>
          <a:lstStyle/>
          <a:p>
            <a:pPr algn="ctr">
              <a:spcAft>
                <a:spcPts val="0"/>
              </a:spcAft>
            </a:pPr>
            <a:r>
              <a:rPr lang="ar-SA" sz="72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السلوك</a:t>
            </a:r>
            <a:r>
              <a:rPr lang="ar-SA" sz="72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endParaRPr lang="ar-SA" sz="72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endParaRPr>
          </a:p>
          <a:p>
            <a:pPr algn="ctr">
              <a:spcAft>
                <a:spcPts val="0"/>
              </a:spcAft>
            </a:pPr>
            <a:r>
              <a:rPr lang="ar-SA" sz="72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التوكيدي</a:t>
            </a:r>
            <a:endParaRPr lang="ar-SA" sz="5400" dirty="0">
              <a:solidFill>
                <a:schemeClr val="accent2"/>
              </a:solidFill>
              <a:latin typeface="Hacen Tunisia Bold" pitchFamily="2" charset="-78"/>
              <a:ea typeface="Times New Roman"/>
              <a:cs typeface="Hacen Tunisia Bold" pitchFamily="2" charset="-78"/>
            </a:endParaRPr>
          </a:p>
        </p:txBody>
      </p:sp>
      <p:pic>
        <p:nvPicPr>
          <p:cNvPr id="6" name="Picture 2" descr="http://1.bp.blogspot.com/_ciCi3Jduhd0/TRHe_nEjBEI/AAAAAAAAAA0/kaC2RHKkSGw/s1600/%25D8%25B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35" y="2060848"/>
            <a:ext cx="3319101" cy="33191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مربع نص 263"/>
          <p:cNvSpPr txBox="1">
            <a:spLocks noChangeArrowheads="1"/>
          </p:cNvSpPr>
          <p:nvPr/>
        </p:nvSpPr>
        <p:spPr bwMode="auto">
          <a:xfrm>
            <a:off x="4646679" y="5573208"/>
            <a:ext cx="3604895" cy="100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 </a:t>
            </a:r>
            <a:endParaRPr lang="en-US" sz="1200" b="1" dirty="0">
              <a:ln w="11430"/>
              <a:solidFill>
                <a:srgbClr val="002060"/>
              </a:solidFill>
              <a:effectLst>
                <a:outerShdw blurRad="50800" dist="39000" dir="5460000" algn="tl">
                  <a:srgbClr val="000000">
                    <a:alpha val="38000"/>
                  </a:srgbClr>
                </a:outerShdw>
              </a:effectLst>
              <a:latin typeface="Times New Roman"/>
              <a:ea typeface="Times New Roman"/>
            </a:endParaRPr>
          </a:p>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العام الدراسي</a:t>
            </a:r>
          </a:p>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1436/1435هـ</a:t>
            </a:r>
            <a:endParaRPr lang="en-US" sz="1200" b="1" dirty="0">
              <a:ln w="11430"/>
              <a:solidFill>
                <a:srgbClr val="002060"/>
              </a:solidFill>
              <a:effectLst>
                <a:outerShdw blurRad="50800" dist="39000" dir="5460000" algn="tl">
                  <a:srgbClr val="000000">
                    <a:alpha val="38000"/>
                  </a:srgbClr>
                </a:outerShdw>
              </a:effectLst>
              <a:latin typeface="Times New Roman"/>
              <a:ea typeface="Times New Roman"/>
            </a:endParaRPr>
          </a:p>
        </p:txBody>
      </p:sp>
      <p:sp>
        <p:nvSpPr>
          <p:cNvPr id="14" name="مربع نص 263"/>
          <p:cNvSpPr txBox="1">
            <a:spLocks noChangeArrowheads="1"/>
          </p:cNvSpPr>
          <p:nvPr/>
        </p:nvSpPr>
        <p:spPr bwMode="auto">
          <a:xfrm>
            <a:off x="5059951" y="4690092"/>
            <a:ext cx="2703671"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2800" b="1" dirty="0" smtClean="0">
                <a:ln w="1905"/>
                <a:solidFill>
                  <a:schemeClr val="accent6">
                    <a:lumMod val="50000"/>
                  </a:schemeClr>
                </a:solidFill>
                <a:effectLst>
                  <a:innerShdw blurRad="69850" dist="43180" dir="5400000">
                    <a:srgbClr val="000000">
                      <a:alpha val="65000"/>
                    </a:srgbClr>
                  </a:innerShdw>
                </a:effectLst>
                <a:latin typeface="Times New Roman"/>
                <a:ea typeface="Times New Roman"/>
                <a:cs typeface="mohammad bold art 1"/>
              </a:rPr>
              <a:t>اليوم الأول</a:t>
            </a:r>
            <a:endParaRPr lang="en-US" sz="2000" b="1" dirty="0">
              <a:ln w="1905"/>
              <a:solidFill>
                <a:schemeClr val="accent6">
                  <a:lumMod val="50000"/>
                </a:schemeClr>
              </a:solidFill>
              <a:effectLst>
                <a:innerShdw blurRad="69850" dist="43180" dir="5400000">
                  <a:srgbClr val="000000">
                    <a:alpha val="65000"/>
                  </a:srgbClr>
                </a:innerShdw>
              </a:effectLst>
              <a:latin typeface="Times New Roman"/>
              <a:ea typeface="Times New Roman"/>
            </a:endParaRPr>
          </a:p>
        </p:txBody>
      </p:sp>
      <p:pic>
        <p:nvPicPr>
          <p:cNvPr id="9" name="صورة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9951" y="1337724"/>
            <a:ext cx="1100476" cy="734671"/>
          </a:xfrm>
          <a:prstGeom prst="rect">
            <a:avLst/>
          </a:prstGeom>
        </p:spPr>
      </p:pic>
    </p:spTree>
    <p:extLst>
      <p:ext uri="{BB962C8B-B14F-4D97-AF65-F5344CB8AC3E}">
        <p14:creationId xmlns:p14="http://schemas.microsoft.com/office/powerpoint/2010/main" val="3432089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10</a:t>
            </a:fld>
            <a:endParaRPr lang="en-US"/>
          </a:p>
        </p:txBody>
      </p:sp>
      <p:sp>
        <p:nvSpPr>
          <p:cNvPr id="13" name="عنوان 1"/>
          <p:cNvSpPr txBox="1">
            <a:spLocks/>
          </p:cNvSpPr>
          <p:nvPr/>
        </p:nvSpPr>
        <p:spPr bwMode="auto">
          <a:xfrm>
            <a:off x="3851920" y="351897"/>
            <a:ext cx="3924436"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مواقف السلوك التوكيدي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5" name="رسم تخطيطي 4"/>
          <p:cNvGraphicFramePr/>
          <p:nvPr>
            <p:extLst>
              <p:ext uri="{D42A27DB-BD31-4B8C-83A1-F6EECF244321}">
                <p14:modId xmlns:p14="http://schemas.microsoft.com/office/powerpoint/2010/main" val="2058457741"/>
              </p:ext>
            </p:extLst>
          </p:nvPr>
        </p:nvGraphicFramePr>
        <p:xfrm>
          <a:off x="827584" y="908720"/>
          <a:ext cx="7506834" cy="4356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صورة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0112" y="4293096"/>
            <a:ext cx="1800200" cy="1688966"/>
          </a:xfrm>
          <a:prstGeom prst="rect">
            <a:avLst/>
          </a:prstGeom>
        </p:spPr>
      </p:pic>
      <p:pic>
        <p:nvPicPr>
          <p:cNvPr id="7" name="صورة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5656" y="4280505"/>
            <a:ext cx="1800000" cy="1714148"/>
          </a:xfrm>
          <a:prstGeom prst="rect">
            <a:avLst/>
          </a:prstGeom>
        </p:spPr>
      </p:pic>
    </p:spTree>
    <p:extLst>
      <p:ext uri="{BB962C8B-B14F-4D97-AF65-F5344CB8AC3E}">
        <p14:creationId xmlns:p14="http://schemas.microsoft.com/office/powerpoint/2010/main" val="3359877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11</a:t>
            </a:fld>
            <a:endParaRPr lang="en-US"/>
          </a:p>
        </p:txBody>
      </p:sp>
      <p:sp>
        <p:nvSpPr>
          <p:cNvPr id="5" name="Rectangle 1"/>
          <p:cNvSpPr>
            <a:spLocks noChangeArrowheads="1"/>
          </p:cNvSpPr>
          <p:nvPr/>
        </p:nvSpPr>
        <p:spPr bwMode="auto">
          <a:xfrm>
            <a:off x="3995936" y="2236004"/>
            <a:ext cx="4245546" cy="334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smtClean="0">
                <a:solidFill>
                  <a:srgbClr val="C00000"/>
                </a:solidFill>
                <a:cs typeface="PT Bold Heading" panose="02010400000000000000" pitchFamily="2" charset="-78"/>
              </a:rPr>
              <a:t>بالتعاون </a:t>
            </a:r>
            <a:r>
              <a:rPr lang="ar-SA" sz="2400" b="1" dirty="0">
                <a:solidFill>
                  <a:srgbClr val="C00000"/>
                </a:solidFill>
                <a:cs typeface="PT Bold Heading" panose="02010400000000000000" pitchFamily="2" charset="-78"/>
              </a:rPr>
              <a:t>مع أعضاء المجموعة التي تنتمي إليها تكرما حدد السلوكيات التي يمكن تنميتها لديك ولدى زملائك بتنمية مهارة السلوك التوكيدي وممارستها في المواقف المختلفة التي تواجهك في حياتك.</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1220640909"/>
              </p:ext>
            </p:extLst>
          </p:nvPr>
        </p:nvGraphicFramePr>
        <p:xfrm>
          <a:off x="905639" y="782706"/>
          <a:ext cx="6186640" cy="918102"/>
        </p:xfrm>
        <a:graphic>
          <a:graphicData uri="http://schemas.openxmlformats.org/drawingml/2006/table">
            <a:tbl>
              <a:tblPr firstRow="1" firstCol="1" bandRow="1">
                <a:tableStyleId>{74C1A8A3-306A-4EB7-A6B1-4F7E0EB9C5D6}</a:tableStyleId>
              </a:tblPr>
              <a:tblGrid>
                <a:gridCol w="1797508"/>
                <a:gridCol w="1261468"/>
                <a:gridCol w="1160300"/>
                <a:gridCol w="1967364"/>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استنتاج السلوكيات التي تنمى بمهارة السلوك التوكيدي</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40" y="2766918"/>
            <a:ext cx="2520280" cy="251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15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12</a:t>
            </a:fld>
            <a:endParaRPr lang="en-US"/>
          </a:p>
        </p:txBody>
      </p:sp>
      <p:sp>
        <p:nvSpPr>
          <p:cNvPr id="13" name="عنوان 1"/>
          <p:cNvSpPr txBox="1">
            <a:spLocks/>
          </p:cNvSpPr>
          <p:nvPr/>
        </p:nvSpPr>
        <p:spPr bwMode="auto">
          <a:xfrm>
            <a:off x="2735796" y="458670"/>
            <a:ext cx="5004556"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سلوكيات مهارة السلوك التوكيدي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5" name="رسم تخطيطي 4"/>
          <p:cNvGraphicFramePr/>
          <p:nvPr>
            <p:extLst>
              <p:ext uri="{D42A27DB-BD31-4B8C-83A1-F6EECF244321}">
                <p14:modId xmlns:p14="http://schemas.microsoft.com/office/powerpoint/2010/main" val="966962691"/>
              </p:ext>
            </p:extLst>
          </p:nvPr>
        </p:nvGraphicFramePr>
        <p:xfrm>
          <a:off x="3851920" y="1340768"/>
          <a:ext cx="4439268" cy="4824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s.alriyadh.com/2013/07/04/img/33421953744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3333"/>
          <a:stretch/>
        </p:blipFill>
        <p:spPr bwMode="auto">
          <a:xfrm>
            <a:off x="467544" y="2564904"/>
            <a:ext cx="2880321" cy="2088232"/>
          </a:xfrm>
          <a:prstGeom prst="roundRect">
            <a:avLst>
              <a:gd name="adj" fmla="val 8594"/>
            </a:avLst>
          </a:prstGeom>
          <a:solidFill>
            <a:srgbClr val="FFFFFF">
              <a:shade val="85000"/>
            </a:srgbClr>
          </a:solidFill>
          <a:ln>
            <a:solidFill>
              <a:schemeClr val="accent5"/>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val="727571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13</a:t>
            </a:fld>
            <a:endParaRPr lang="en-US"/>
          </a:p>
        </p:txBody>
      </p:sp>
      <p:sp>
        <p:nvSpPr>
          <p:cNvPr id="5" name="Rectangle 1"/>
          <p:cNvSpPr>
            <a:spLocks noChangeArrowheads="1"/>
          </p:cNvSpPr>
          <p:nvPr/>
        </p:nvSpPr>
        <p:spPr bwMode="auto">
          <a:xfrm>
            <a:off x="3851920" y="2348880"/>
            <a:ext cx="4428492" cy="223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من خلال خبراتك </a:t>
            </a:r>
            <a:r>
              <a:rPr lang="ar-SA" sz="2400" b="1" dirty="0" err="1">
                <a:solidFill>
                  <a:srgbClr val="C00000"/>
                </a:solidFill>
                <a:cs typeface="PT Bold Heading" panose="02010400000000000000" pitchFamily="2" charset="-78"/>
              </a:rPr>
              <a:t>التعاملية</a:t>
            </a:r>
            <a:r>
              <a:rPr lang="ar-SA" sz="2400" b="1" dirty="0">
                <a:solidFill>
                  <a:srgbClr val="C00000"/>
                </a:solidFill>
                <a:cs typeface="PT Bold Heading" panose="02010400000000000000" pitchFamily="2" charset="-78"/>
              </a:rPr>
              <a:t> وبالتعاون مع  زملائك في المجموعة حاول تحديد أكبر عدد من الفروق بين السلوك التوكيدي والسلوك العدواني.</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2665669898"/>
              </p:ext>
            </p:extLst>
          </p:nvPr>
        </p:nvGraphicFramePr>
        <p:xfrm>
          <a:off x="1043608" y="782706"/>
          <a:ext cx="6120679" cy="846094"/>
        </p:xfrm>
        <a:graphic>
          <a:graphicData uri="http://schemas.openxmlformats.org/drawingml/2006/table">
            <a:tbl>
              <a:tblPr firstRow="1" firstCol="1" bandRow="1">
                <a:tableStyleId>{74C1A8A3-306A-4EB7-A6B1-4F7E0EB9C5D6}</a:tableStyleId>
              </a:tblPr>
              <a:tblGrid>
                <a:gridCol w="1778344"/>
                <a:gridCol w="1248018"/>
                <a:gridCol w="1147929"/>
                <a:gridCol w="1946388"/>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الفرق بين السلوك التوكيدي والسلوك العدواني</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12" y="2479906"/>
            <a:ext cx="2520280" cy="251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764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14</a:t>
            </a:fld>
            <a:endParaRPr lang="en-US"/>
          </a:p>
        </p:txBody>
      </p:sp>
      <p:sp>
        <p:nvSpPr>
          <p:cNvPr id="13" name="عنوان 1"/>
          <p:cNvSpPr txBox="1">
            <a:spLocks/>
          </p:cNvSpPr>
          <p:nvPr/>
        </p:nvSpPr>
        <p:spPr bwMode="auto">
          <a:xfrm>
            <a:off x="3347864" y="494839"/>
            <a:ext cx="4428492"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الفرق بين التوكيدية والعدوانية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5" name="رسم تخطيطي 4"/>
          <p:cNvGraphicFramePr/>
          <p:nvPr>
            <p:extLst>
              <p:ext uri="{D42A27DB-BD31-4B8C-83A1-F6EECF244321}">
                <p14:modId xmlns:p14="http://schemas.microsoft.com/office/powerpoint/2010/main" val="1036966502"/>
              </p:ext>
            </p:extLst>
          </p:nvPr>
        </p:nvGraphicFramePr>
        <p:xfrm>
          <a:off x="2057554" y="1401157"/>
          <a:ext cx="4728479" cy="155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مستطيل 6"/>
          <p:cNvSpPr/>
          <p:nvPr/>
        </p:nvSpPr>
        <p:spPr>
          <a:xfrm>
            <a:off x="5683680" y="2769309"/>
            <a:ext cx="2920141" cy="332398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ar-SA" sz="2800" dirty="0">
                <a:latin typeface="Times New Roman" panose="02020603050405020304" pitchFamily="18" charset="0"/>
                <a:ea typeface="Times New Roman" panose="02020603050405020304" pitchFamily="18" charset="0"/>
                <a:cs typeface="AL-Mohanad Bold" pitchFamily="2" charset="-78"/>
              </a:rPr>
              <a:t>أن تخبر عن مشاعرك وآرائك واحتياجاتك ورغباتك بطريقة تحقق أهدافك ولا تؤذي ولا تتعدّى على الآخرين.</a:t>
            </a:r>
            <a:endParaRPr lang="en-US" sz="2800" dirty="0">
              <a:latin typeface="Times New Roman" panose="02020603050405020304" pitchFamily="18" charset="0"/>
              <a:ea typeface="Times New Roman" panose="02020603050405020304" pitchFamily="18" charset="0"/>
              <a:cs typeface="AL-Mohanad Bold" pitchFamily="2" charset="-78"/>
            </a:endParaRPr>
          </a:p>
        </p:txBody>
      </p:sp>
      <p:sp>
        <p:nvSpPr>
          <p:cNvPr id="8" name="مستطيل 7"/>
          <p:cNvSpPr/>
          <p:nvPr/>
        </p:nvSpPr>
        <p:spPr>
          <a:xfrm>
            <a:off x="444428" y="2769309"/>
            <a:ext cx="3258362" cy="26776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ar-SA" sz="2800" dirty="0">
                <a:latin typeface="Times New Roman" panose="02020603050405020304" pitchFamily="18" charset="0"/>
                <a:ea typeface="Times New Roman" panose="02020603050405020304" pitchFamily="18" charset="0"/>
                <a:cs typeface="AL-Mohanad Bold" pitchFamily="2" charset="-78"/>
              </a:rPr>
              <a:t>هي أن تحاول فرض مشاعرك وآرائك واحتياجاتك ورغباتك على الآخرين.</a:t>
            </a:r>
            <a:endParaRPr lang="en-US" sz="2800" dirty="0">
              <a:latin typeface="Times New Roman" panose="02020603050405020304" pitchFamily="18" charset="0"/>
              <a:ea typeface="Times New Roman" panose="02020603050405020304" pitchFamily="18" charset="0"/>
              <a:cs typeface="AL-Mohanad Bold" pitchFamily="2" charset="-78"/>
            </a:endParaRPr>
          </a:p>
        </p:txBody>
      </p:sp>
      <p:pic>
        <p:nvPicPr>
          <p:cNvPr id="9" name="صورة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5677" y="1728415"/>
            <a:ext cx="1109446" cy="1040894"/>
          </a:xfrm>
          <a:prstGeom prst="rect">
            <a:avLst/>
          </a:prstGeom>
        </p:spPr>
      </p:pic>
      <p:pic>
        <p:nvPicPr>
          <p:cNvPr id="10" name="صورة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7361" y="1545173"/>
            <a:ext cx="1106248" cy="1053485"/>
          </a:xfrm>
          <a:prstGeom prst="rect">
            <a:avLst/>
          </a:prstGeom>
        </p:spPr>
      </p:pic>
    </p:spTree>
    <p:extLst>
      <p:ext uri="{BB962C8B-B14F-4D97-AF65-F5344CB8AC3E}">
        <p14:creationId xmlns:p14="http://schemas.microsoft.com/office/powerpoint/2010/main" val="1929853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15</a:t>
            </a:fld>
            <a:endParaRPr lang="en-US"/>
          </a:p>
        </p:txBody>
      </p:sp>
      <p:sp>
        <p:nvSpPr>
          <p:cNvPr id="5" name="Rectangle 1"/>
          <p:cNvSpPr>
            <a:spLocks noChangeArrowheads="1"/>
          </p:cNvSpPr>
          <p:nvPr/>
        </p:nvSpPr>
        <p:spPr bwMode="auto">
          <a:xfrm>
            <a:off x="4499992" y="2492896"/>
            <a:ext cx="3900901" cy="173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حدد مع أعضاء مجموعتك مفهوم السلوك المذعن وما الذي يفرقه عن السلوك التوكيدي؟</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3646776206"/>
              </p:ext>
            </p:extLst>
          </p:nvPr>
        </p:nvGraphicFramePr>
        <p:xfrm>
          <a:off x="971599" y="782706"/>
          <a:ext cx="6048673" cy="918102"/>
        </p:xfrm>
        <a:graphic>
          <a:graphicData uri="http://schemas.openxmlformats.org/drawingml/2006/table">
            <a:tbl>
              <a:tblPr firstRow="1" firstCol="1" bandRow="1">
                <a:tableStyleId>{74C1A8A3-306A-4EB7-A6B1-4F7E0EB9C5D6}</a:tableStyleId>
              </a:tblPr>
              <a:tblGrid>
                <a:gridCol w="1757423"/>
                <a:gridCol w="1233336"/>
                <a:gridCol w="1134424"/>
                <a:gridCol w="1923490"/>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الفرق بين السلوك التوكيدي والسلوك المذعن</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492896"/>
            <a:ext cx="2520280" cy="251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191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16</a:t>
            </a:fld>
            <a:endParaRPr lang="en-US"/>
          </a:p>
        </p:txBody>
      </p:sp>
      <p:sp>
        <p:nvSpPr>
          <p:cNvPr id="13" name="عنوان 1"/>
          <p:cNvSpPr txBox="1">
            <a:spLocks/>
          </p:cNvSpPr>
          <p:nvPr/>
        </p:nvSpPr>
        <p:spPr bwMode="auto">
          <a:xfrm>
            <a:off x="3563888" y="452772"/>
            <a:ext cx="4140460"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الفرق بين التوكيدية والاذعان</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7" name="رسم تخطيطي 6"/>
          <p:cNvGraphicFramePr/>
          <p:nvPr>
            <p:extLst>
              <p:ext uri="{D42A27DB-BD31-4B8C-83A1-F6EECF244321}">
                <p14:modId xmlns:p14="http://schemas.microsoft.com/office/powerpoint/2010/main" val="3294777304"/>
              </p:ext>
            </p:extLst>
          </p:nvPr>
        </p:nvGraphicFramePr>
        <p:xfrm>
          <a:off x="5084547" y="2996952"/>
          <a:ext cx="4079910" cy="2518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رسم تخطيطي 8"/>
          <p:cNvGraphicFramePr/>
          <p:nvPr>
            <p:extLst>
              <p:ext uri="{D42A27DB-BD31-4B8C-83A1-F6EECF244321}">
                <p14:modId xmlns:p14="http://schemas.microsoft.com/office/powerpoint/2010/main" val="1283831682"/>
              </p:ext>
            </p:extLst>
          </p:nvPr>
        </p:nvGraphicFramePr>
        <p:xfrm>
          <a:off x="251520" y="2996952"/>
          <a:ext cx="4130279" cy="25128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مستطيل 7"/>
          <p:cNvSpPr/>
          <p:nvPr/>
        </p:nvSpPr>
        <p:spPr>
          <a:xfrm>
            <a:off x="971600" y="1628800"/>
            <a:ext cx="7396286" cy="977191"/>
          </a:xfrm>
          <a:prstGeom prst="rect">
            <a:avLst/>
          </a:prstGeom>
        </p:spPr>
        <p:txBody>
          <a:bodyPr wrap="square">
            <a:spAutoFit/>
          </a:bodyPr>
          <a:lstStyle/>
          <a:p>
            <a:pPr algn="just">
              <a:lnSpc>
                <a:spcPct val="150000"/>
              </a:lnSpc>
            </a:pPr>
            <a:r>
              <a:rPr lang="ar-SA" sz="2000" dirty="0">
                <a:latin typeface="Times New Roman" panose="02020603050405020304" pitchFamily="18" charset="0"/>
                <a:ea typeface="Times New Roman" panose="02020603050405020304" pitchFamily="18" charset="0"/>
                <a:cs typeface="mohammad bold art 1" pitchFamily="2" charset="-78"/>
              </a:rPr>
              <a:t>اعتقاد الطالب أن المعلم يتضايق من سؤاله ويعتبر من يسأل عن أمر ما دليل على قلة فهمه وغبائه .. فيحجم الطالب عن سؤال معلمه . </a:t>
            </a:r>
            <a:endParaRPr lang="en-US" sz="2000" dirty="0">
              <a:latin typeface="Times New Roman" panose="02020603050405020304" pitchFamily="18" charset="0"/>
              <a:ea typeface="Times New Roman" panose="02020603050405020304" pitchFamily="18" charset="0"/>
              <a:cs typeface="mohammad bold art 1" pitchFamily="2" charset="-78"/>
            </a:endParaRPr>
          </a:p>
        </p:txBody>
      </p:sp>
    </p:spTree>
    <p:extLst>
      <p:ext uri="{BB962C8B-B14F-4D97-AF65-F5344CB8AC3E}">
        <p14:creationId xmlns:p14="http://schemas.microsoft.com/office/powerpoint/2010/main" val="2608057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17</a:t>
            </a:fld>
            <a:endParaRPr lang="en-US"/>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551911"/>
            <a:ext cx="14763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3995936" y="656111"/>
            <a:ext cx="3456384" cy="808063"/>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784"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784"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وزارة </a:t>
            </a:r>
            <a:r>
              <a:rPr lang="ar-SA" altLang="ar-SA" sz="1600" dirty="0" smtClean="0">
                <a:latin typeface="Calibri" panose="020F0502020204030204" pitchFamily="34" charset="0"/>
                <a:ea typeface="Arial" panose="020B0604020202020204" pitchFamily="34" charset="0"/>
                <a:cs typeface="mohammad bold art 1" pitchFamily="2" charset="-78"/>
              </a:rPr>
              <a:t>التعليم</a:t>
            </a:r>
            <a:endParaRPr lang="ar-SA" altLang="ar-SA" sz="1600" dirty="0">
              <a:latin typeface="Calibri" panose="020F0502020204030204" pitchFamily="34" charset="0"/>
              <a:ea typeface="Arial" panose="020B0604020202020204" pitchFamily="34" charset="0"/>
              <a:cs typeface="mohammad bold art 1" pitchFamily="2" charset="-78"/>
            </a:endParaRPr>
          </a:p>
        </p:txBody>
      </p:sp>
      <p:sp>
        <p:nvSpPr>
          <p:cNvPr id="10" name="مربع نص 262"/>
          <p:cNvSpPr txBox="1">
            <a:spLocks noChangeArrowheads="1"/>
          </p:cNvSpPr>
          <p:nvPr/>
        </p:nvSpPr>
        <p:spPr bwMode="auto">
          <a:xfrm>
            <a:off x="4572000" y="2352952"/>
            <a:ext cx="3679574" cy="44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51435" tIns="25718" rIns="51435" bIns="25718" anchor="t" anchorCtr="0" upright="1">
            <a:noAutofit/>
          </a:bodyPr>
          <a:lstStyle/>
          <a:p>
            <a:pPr algn="ctr">
              <a:spcAft>
                <a:spcPts val="0"/>
              </a:spcAft>
            </a:pPr>
            <a:r>
              <a:rPr lang="ar-SA" sz="72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السلوك</a:t>
            </a:r>
            <a:r>
              <a:rPr lang="ar-SA" sz="72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endParaRPr lang="ar-SA" sz="72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endParaRPr>
          </a:p>
          <a:p>
            <a:pPr algn="ctr">
              <a:spcAft>
                <a:spcPts val="0"/>
              </a:spcAft>
            </a:pPr>
            <a:r>
              <a:rPr lang="ar-SA" sz="72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التوكيدي</a:t>
            </a:r>
            <a:endParaRPr lang="ar-SA" sz="5400" dirty="0">
              <a:solidFill>
                <a:schemeClr val="accent2"/>
              </a:solidFill>
              <a:latin typeface="Hacen Tunisia Bold" pitchFamily="2" charset="-78"/>
              <a:ea typeface="Times New Roman"/>
              <a:cs typeface="Hacen Tunisia Bold" pitchFamily="2" charset="-78"/>
            </a:endParaRPr>
          </a:p>
        </p:txBody>
      </p:sp>
      <p:pic>
        <p:nvPicPr>
          <p:cNvPr id="6" name="Picture 2" descr="http://1.bp.blogspot.com/_ciCi3Jduhd0/TRHe_nEjBEI/AAAAAAAAAA0/kaC2RHKkSGw/s1600/%25D8%25B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35" y="2060848"/>
            <a:ext cx="3319101" cy="33191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مربع نص 263"/>
          <p:cNvSpPr txBox="1">
            <a:spLocks noChangeArrowheads="1"/>
          </p:cNvSpPr>
          <p:nvPr/>
        </p:nvSpPr>
        <p:spPr bwMode="auto">
          <a:xfrm>
            <a:off x="4646679" y="5573208"/>
            <a:ext cx="3604895" cy="100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 </a:t>
            </a:r>
            <a:endParaRPr lang="en-US" sz="1200" b="1" dirty="0">
              <a:ln w="11430"/>
              <a:solidFill>
                <a:srgbClr val="002060"/>
              </a:solidFill>
              <a:effectLst>
                <a:outerShdw blurRad="50800" dist="39000" dir="5460000" algn="tl">
                  <a:srgbClr val="000000">
                    <a:alpha val="38000"/>
                  </a:srgbClr>
                </a:outerShdw>
              </a:effectLst>
              <a:latin typeface="Times New Roman"/>
              <a:ea typeface="Times New Roman"/>
            </a:endParaRPr>
          </a:p>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العام الدراسي</a:t>
            </a:r>
          </a:p>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1436/1435هـ</a:t>
            </a:r>
            <a:endParaRPr lang="en-US" sz="1200" b="1" dirty="0">
              <a:ln w="11430"/>
              <a:solidFill>
                <a:srgbClr val="002060"/>
              </a:solidFill>
              <a:effectLst>
                <a:outerShdw blurRad="50800" dist="39000" dir="5460000" algn="tl">
                  <a:srgbClr val="000000">
                    <a:alpha val="38000"/>
                  </a:srgbClr>
                </a:outerShdw>
              </a:effectLst>
              <a:latin typeface="Times New Roman"/>
              <a:ea typeface="Times New Roman"/>
            </a:endParaRPr>
          </a:p>
        </p:txBody>
      </p:sp>
      <p:sp>
        <p:nvSpPr>
          <p:cNvPr id="14" name="مربع نص 263"/>
          <p:cNvSpPr txBox="1">
            <a:spLocks noChangeArrowheads="1"/>
          </p:cNvSpPr>
          <p:nvPr/>
        </p:nvSpPr>
        <p:spPr bwMode="auto">
          <a:xfrm>
            <a:off x="5059951" y="4558954"/>
            <a:ext cx="2703671"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2800" b="1" dirty="0" smtClean="0">
                <a:ln w="1905"/>
                <a:solidFill>
                  <a:schemeClr val="accent6">
                    <a:lumMod val="50000"/>
                  </a:schemeClr>
                </a:solidFill>
                <a:effectLst>
                  <a:innerShdw blurRad="69850" dist="43180" dir="5400000">
                    <a:srgbClr val="000000">
                      <a:alpha val="65000"/>
                    </a:srgbClr>
                  </a:innerShdw>
                </a:effectLst>
                <a:latin typeface="Times New Roman"/>
                <a:ea typeface="Times New Roman"/>
                <a:cs typeface="mohammad bold art 1"/>
              </a:rPr>
              <a:t>اليوم الثاني</a:t>
            </a:r>
            <a:endParaRPr lang="en-US" sz="2000" b="1" dirty="0">
              <a:ln w="1905"/>
              <a:solidFill>
                <a:schemeClr val="accent6">
                  <a:lumMod val="50000"/>
                </a:schemeClr>
              </a:solidFill>
              <a:effectLst>
                <a:innerShdw blurRad="69850" dist="43180" dir="5400000">
                  <a:srgbClr val="000000">
                    <a:alpha val="65000"/>
                  </a:srgbClr>
                </a:innerShdw>
              </a:effectLst>
              <a:latin typeface="Times New Roman"/>
              <a:ea typeface="Times New Roman"/>
            </a:endParaRPr>
          </a:p>
        </p:txBody>
      </p:sp>
      <p:pic>
        <p:nvPicPr>
          <p:cNvPr id="9" name="صورة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5828" y="1337724"/>
            <a:ext cx="1100476" cy="734671"/>
          </a:xfrm>
          <a:prstGeom prst="rect">
            <a:avLst/>
          </a:prstGeom>
        </p:spPr>
      </p:pic>
    </p:spTree>
    <p:extLst>
      <p:ext uri="{BB962C8B-B14F-4D97-AF65-F5344CB8AC3E}">
        <p14:creationId xmlns:p14="http://schemas.microsoft.com/office/powerpoint/2010/main" val="3813693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18</a:t>
            </a:fld>
            <a:endParaRPr lang="en-US"/>
          </a:p>
        </p:txBody>
      </p:sp>
      <p:sp>
        <p:nvSpPr>
          <p:cNvPr id="5" name="Rectangle 1"/>
          <p:cNvSpPr>
            <a:spLocks noChangeArrowheads="1"/>
          </p:cNvSpPr>
          <p:nvPr/>
        </p:nvSpPr>
        <p:spPr bwMode="auto">
          <a:xfrm>
            <a:off x="4139952" y="3219730"/>
            <a:ext cx="4428492" cy="223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smtClean="0">
                <a:solidFill>
                  <a:srgbClr val="C00000"/>
                </a:solidFill>
                <a:cs typeface="PT Bold Heading" panose="02010400000000000000" pitchFamily="2" charset="-78"/>
              </a:rPr>
              <a:t>بالتعاون </a:t>
            </a:r>
            <a:r>
              <a:rPr lang="ar-SA" sz="2400" b="1" dirty="0">
                <a:solidFill>
                  <a:srgbClr val="C00000"/>
                </a:solidFill>
                <a:cs typeface="PT Bold Heading" panose="02010400000000000000" pitchFamily="2" charset="-78"/>
              </a:rPr>
              <a:t>مع أفراد مجموعتك حدد نتائج موافقتك على الانضمام لهذه المجموعة في العمل، والنتائج إذا رفضت العمل معهم.</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1147569649"/>
              </p:ext>
            </p:extLst>
          </p:nvPr>
        </p:nvGraphicFramePr>
        <p:xfrm>
          <a:off x="971599" y="782706"/>
          <a:ext cx="6192688" cy="846094"/>
        </p:xfrm>
        <a:graphic>
          <a:graphicData uri="http://schemas.openxmlformats.org/drawingml/2006/table">
            <a:tbl>
              <a:tblPr firstRow="1" firstCol="1" bandRow="1">
                <a:tableStyleId>{74C1A8A3-306A-4EB7-A6B1-4F7E0EB9C5D6}</a:tableStyleId>
              </a:tblPr>
              <a:tblGrid>
                <a:gridCol w="1799266"/>
                <a:gridCol w="1262701"/>
                <a:gridCol w="1161434"/>
                <a:gridCol w="1969287"/>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tx1"/>
                          </a:solidFill>
                          <a:latin typeface="+mn-lt"/>
                          <a:ea typeface="+mn-ea"/>
                          <a:cs typeface="mohammad bold art 1" pitchFamily="2" charset="-78"/>
                        </a:rPr>
                        <a:t>الهدف : أن  يستنتج المتدرب أهمية مهارة اطلب </a:t>
                      </a:r>
                      <a:r>
                        <a:rPr lang="ar-SA" sz="1800" b="0" kern="1200" dirty="0" err="1" smtClean="0">
                          <a:solidFill>
                            <a:schemeClr val="tx1"/>
                          </a:solidFill>
                          <a:latin typeface="+mn-lt"/>
                          <a:ea typeface="+mn-ea"/>
                          <a:cs typeface="mohammad bold art 1" pitchFamily="2" charset="-78"/>
                        </a:rPr>
                        <a:t>ولاتتردد</a:t>
                      </a:r>
                      <a:endParaRPr lang="en-US" sz="18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971600" y="1940639"/>
            <a:ext cx="7344816" cy="1200329"/>
          </a:xfrm>
          <a:prstGeom prst="rect">
            <a:avLst/>
          </a:prstGeom>
        </p:spPr>
        <p:txBody>
          <a:bodyPr wrap="square">
            <a:spAutoFit/>
          </a:bodyPr>
          <a:lstStyle/>
          <a:p>
            <a:pPr algn="just"/>
            <a:r>
              <a:rPr lang="ar-SA" dirty="0">
                <a:latin typeface="+mn-lt"/>
                <a:cs typeface="mohammad bold art 1" pitchFamily="2" charset="-78"/>
              </a:rPr>
              <a:t>وزع المعلم الواجبات على الطلاب في صفك ضمن مجموعات، فوقع اسمك مع مجموعة كثيرة الاستهزاء والسخرية وتصيد الأخطاء ولا يقومون بتأدية ما يطلب منهم من الأعمال غالبا، أنت لا ترغب بأن تعمل مع هذه المجموعة إلا أنك تخشى أن يقوموا بإيذائك لفظيا وعمليا.</a:t>
            </a:r>
            <a:endParaRPr lang="en-US" dirty="0">
              <a:latin typeface="+mn-lt"/>
              <a:cs typeface="mohammad bold art 1"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501008"/>
            <a:ext cx="1884303" cy="187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597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19</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1911139994"/>
              </p:ext>
            </p:extLst>
          </p:nvPr>
        </p:nvGraphicFramePr>
        <p:xfrm>
          <a:off x="971599" y="692696"/>
          <a:ext cx="6048673" cy="864096"/>
        </p:xfrm>
        <a:graphic>
          <a:graphicData uri="http://schemas.openxmlformats.org/drawingml/2006/table">
            <a:tbl>
              <a:tblPr firstRow="1" firstCol="1" bandRow="1">
                <a:tableStyleId>{74C1A8A3-306A-4EB7-A6B1-4F7E0EB9C5D6}</a:tableStyleId>
              </a:tblPr>
              <a:tblGrid>
                <a:gridCol w="1757423"/>
                <a:gridCol w="1233336"/>
                <a:gridCol w="1134424"/>
                <a:gridCol w="1923490"/>
              </a:tblGrid>
              <a:tr h="392771">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71325">
                <a:tc gridSpan="4">
                  <a:txBody>
                    <a:bodyPr/>
                    <a:lstStyle/>
                    <a:p>
                      <a:pPr algn="ctr" rtl="1"/>
                      <a:r>
                        <a:rPr lang="ar-SA" sz="1800" b="0" kern="1200" dirty="0" smtClean="0">
                          <a:solidFill>
                            <a:schemeClr val="tx1"/>
                          </a:solidFill>
                          <a:latin typeface="+mn-lt"/>
                          <a:ea typeface="+mn-ea"/>
                          <a:cs typeface="mohammad bold art 1" pitchFamily="2" charset="-78"/>
                        </a:rPr>
                        <a:t>الهدف : أن  يحدد المتدرب ضوابط تطبيق مهارة اطلب </a:t>
                      </a:r>
                      <a:r>
                        <a:rPr lang="ar-SA" sz="1800" b="0" kern="1200" dirty="0" err="1" smtClean="0">
                          <a:solidFill>
                            <a:schemeClr val="tx1"/>
                          </a:solidFill>
                          <a:latin typeface="+mn-lt"/>
                          <a:ea typeface="+mn-ea"/>
                          <a:cs typeface="mohammad bold art 1" pitchFamily="2" charset="-78"/>
                        </a:rPr>
                        <a:t>ولاتتردد</a:t>
                      </a:r>
                      <a:r>
                        <a:rPr lang="ar-SA" sz="1800" b="0" kern="1200" dirty="0" smtClean="0">
                          <a:solidFill>
                            <a:schemeClr val="tx1"/>
                          </a:solidFill>
                          <a:latin typeface="+mn-lt"/>
                          <a:ea typeface="+mn-ea"/>
                          <a:cs typeface="mohammad bold art 1" pitchFamily="2" charset="-78"/>
                        </a:rPr>
                        <a:t>. </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3995936" y="2501461"/>
            <a:ext cx="4374486" cy="2816156"/>
          </a:xfrm>
          <a:prstGeom prst="rect">
            <a:avLst/>
          </a:prstGeom>
        </p:spPr>
        <p:txBody>
          <a:bodyPr wrap="square">
            <a:spAutoFit/>
          </a:bodyPr>
          <a:lstStyle/>
          <a:p>
            <a:pPr algn="just">
              <a:lnSpc>
                <a:spcPct val="150000"/>
              </a:lnSpc>
            </a:pPr>
            <a:r>
              <a:rPr lang="ar-SA" sz="2400" b="1" dirty="0">
                <a:solidFill>
                  <a:srgbClr val="C00000"/>
                </a:solidFill>
                <a:cs typeface="PT Bold Heading" panose="02010400000000000000" pitchFamily="2" charset="-78"/>
              </a:rPr>
              <a:t>من خلال النشاط السابق ومن خلال معرفتك بمهارة اطلب ولا تتردد حدد ضوابط وشروط تطبيق مهارة الطلب بلا تردد من الآخرين وذلك بالتعاون مع أعضاء مجموعتك المميزة.</a:t>
            </a:r>
            <a:endParaRPr lang="en-US" sz="2400" b="1" dirty="0">
              <a:solidFill>
                <a:srgbClr val="C00000"/>
              </a:solidFill>
              <a:cs typeface="PT Bold Heading" panose="02010400000000000000"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970102"/>
            <a:ext cx="1884303" cy="187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361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2</a:t>
            </a:fld>
            <a:endParaRPr lang="en-US"/>
          </a:p>
        </p:txBody>
      </p:sp>
      <p:sp>
        <p:nvSpPr>
          <p:cNvPr id="21" name="عنوان 1"/>
          <p:cNvSpPr txBox="1">
            <a:spLocks/>
          </p:cNvSpPr>
          <p:nvPr/>
        </p:nvSpPr>
        <p:spPr bwMode="auto">
          <a:xfrm>
            <a:off x="6570122" y="413764"/>
            <a:ext cx="134360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rtl="0" eaLnBrk="1" hangingPunct="1">
              <a:defRPr/>
            </a:pPr>
            <a:r>
              <a:rPr lang="ar-SA" sz="2700" b="1" kern="10" dirty="0">
                <a:ln w="11430"/>
                <a:effectLst>
                  <a:outerShdw blurRad="50800" dist="39000" dir="5460000" algn="tl">
                    <a:srgbClr val="000000">
                      <a:alpha val="38000"/>
                    </a:srgbClr>
                  </a:outerShdw>
                </a:effectLst>
                <a:latin typeface="Hacen Tunisia Bold" pitchFamily="2" charset="-78"/>
                <a:cs typeface="mohammad bold art 1" pitchFamily="2" charset="-78"/>
              </a:rPr>
              <a:t>مقدمة</a:t>
            </a:r>
            <a:endParaRPr lang="ar-SA" sz="2100" b="1" kern="10" dirty="0">
              <a:ln w="11430"/>
              <a:effectLst>
                <a:outerShdw blurRad="50800" dist="39000" dir="5460000" algn="tl">
                  <a:srgbClr val="000000">
                    <a:alpha val="38000"/>
                  </a:srgbClr>
                </a:outerShdw>
              </a:effectLst>
              <a:latin typeface="Hacen Tunisia Bold" pitchFamily="2" charset="-78"/>
              <a:cs typeface="mohammad bold art 1" pitchFamily="2" charset="-78"/>
            </a:endParaRPr>
          </a:p>
        </p:txBody>
      </p:sp>
      <p:sp>
        <p:nvSpPr>
          <p:cNvPr id="8" name="Content Placeholder 2"/>
          <p:cNvSpPr txBox="1">
            <a:spLocks/>
          </p:cNvSpPr>
          <p:nvPr/>
        </p:nvSpPr>
        <p:spPr>
          <a:xfrm>
            <a:off x="3203848" y="1556792"/>
            <a:ext cx="5247984" cy="213453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rtl="1">
              <a:lnSpc>
                <a:spcPct val="150000"/>
              </a:lnSpc>
              <a:buNone/>
            </a:pPr>
            <a:r>
              <a:rPr lang="ar-SA" sz="1400" dirty="0">
                <a:ea typeface="+mn-ea"/>
                <a:cs typeface="mohammad bold art 1" pitchFamily="2" charset="-78"/>
              </a:rPr>
              <a:t>تعتبر تنمية مهارة السلوك التوكيدي من المهارات المهمة في وقاية الطالب وتبصيره من الوقوع في المشكلات التي تؤدي إلى الاضطراب النفسي والضعف في التفاعل الاجتماعي ويتسم الطالب المؤكد لذاته بقدر مرتفع من الفاعلية في علاقاته الاجتماعية ، ورضا اكبر في الحياة ، وقدرة على إنجاز الأهداف والشعور بالراحة والطمأنينة 0 </a:t>
            </a:r>
            <a:endParaRPr lang="en-US" sz="1400" dirty="0">
              <a:ea typeface="+mn-ea"/>
              <a:cs typeface="mohammad bold art 1" pitchFamily="2" charset="-78"/>
            </a:endParaRPr>
          </a:p>
          <a:p>
            <a:pPr marL="0" indent="0" algn="just" rtl="1">
              <a:lnSpc>
                <a:spcPct val="150000"/>
              </a:lnSpc>
              <a:buNone/>
            </a:pPr>
            <a:r>
              <a:rPr lang="ar-SA" sz="1400" dirty="0">
                <a:ea typeface="+mn-ea"/>
                <a:cs typeface="mohammad bold art 1" pitchFamily="2" charset="-78"/>
              </a:rPr>
              <a:t>يُعد هذا البرنامج من البرامج الوقائية لتنمية مهارة السلوك التوكيدي ودليلاً عملياً لمن لديه الرغبة في الاستفادة منه سواء من المختصين من المرشدين والتربويين والعاملين في مجال التعليم والتوجيه والإرشاد وغير المختصـين باعتبار إن بعض ما يحتويه من إجراءات يمكن للبعض من غير المختصين تطبيقها وهوما قد يفيد في اسلوب تعامل الوالد مع ابنه والأخ مع اخيه والمعلم مع طلابه وكل من يهمه مصلحة فرد يرى فيه ضعف جوانب التوكيد 0</a:t>
            </a:r>
            <a:endParaRPr lang="en-US" sz="1400" dirty="0">
              <a:ea typeface="+mn-ea"/>
              <a:cs typeface="mohammad bold art 1" pitchFamily="2" charset="-78"/>
            </a:endParaRPr>
          </a:p>
        </p:txBody>
      </p:sp>
      <p:pic>
        <p:nvPicPr>
          <p:cNvPr id="7170" name="Picture 2" descr="http://www.anagty.com/wp-content/uploads/5555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91" y="2209894"/>
            <a:ext cx="3054557" cy="1902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376784" y="1438833"/>
            <a:ext cx="8299672" cy="4124206"/>
          </a:xfrm>
          <a:prstGeom prst="rect">
            <a:avLst/>
          </a:prstGeom>
        </p:spPr>
        <p:txBody>
          <a:bodyPr wrap="square">
            <a:spAutoFit/>
          </a:bodyPr>
          <a:lstStyle/>
          <a:p>
            <a:pPr algn="just">
              <a:lnSpc>
                <a:spcPct val="150000"/>
              </a:lnSpc>
            </a:pPr>
            <a:r>
              <a:rPr lang="ar-SA" sz="1600" dirty="0">
                <a:latin typeface="Times New Roman" panose="02020603050405020304" pitchFamily="18" charset="0"/>
                <a:ea typeface="Times New Roman" panose="02020603050405020304" pitchFamily="18" charset="0"/>
                <a:cs typeface="mohammad bold art 1" pitchFamily="2" charset="-78"/>
              </a:rPr>
              <a:t> </a:t>
            </a:r>
            <a:r>
              <a:rPr lang="ar-SA" sz="1600" dirty="0" smtClean="0">
                <a:latin typeface="Times New Roman" panose="02020603050405020304" pitchFamily="18" charset="0"/>
                <a:ea typeface="Times New Roman" panose="02020603050405020304" pitchFamily="18" charset="0"/>
                <a:cs typeface="mohammad bold art 1" pitchFamily="2" charset="-78"/>
              </a:rPr>
              <a:t>اطلب </a:t>
            </a:r>
            <a:r>
              <a:rPr lang="ar-SA" sz="1600" dirty="0">
                <a:latin typeface="Times New Roman" panose="02020603050405020304" pitchFamily="18" charset="0"/>
                <a:ea typeface="Times New Roman" panose="02020603050405020304" pitchFamily="18" charset="0"/>
                <a:cs typeface="mohammad bold art 1" pitchFamily="2" charset="-78"/>
              </a:rPr>
              <a:t>ولا تتردد مهارة سامية نحتاجها لإثبات ذواتنا وللمحافظة على ثرواتنا المادية والمعنوية وحتى تحقق أهدافها في بناء وتنمية شخصياتنا علينا أن نراعي ما يلي عندما نطلب طلبا من أحد:</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أن </a:t>
            </a:r>
            <a:r>
              <a:rPr lang="ar-SA" sz="1600" dirty="0">
                <a:latin typeface="Times New Roman" panose="02020603050405020304" pitchFamily="18" charset="0"/>
                <a:ea typeface="Times New Roman" panose="02020603050405020304" pitchFamily="18" charset="0"/>
                <a:cs typeface="mohammad bold art 1" pitchFamily="2" charset="-78"/>
              </a:rPr>
              <a:t>يكون طلبك لا يتعارض من الأحكام الشرعية والأنظمة </a:t>
            </a:r>
            <a:r>
              <a:rPr lang="ar-SA" sz="1600" dirty="0" smtClean="0">
                <a:latin typeface="Times New Roman" panose="02020603050405020304" pitchFamily="18" charset="0"/>
                <a:ea typeface="Times New Roman" panose="02020603050405020304" pitchFamily="18" charset="0"/>
                <a:cs typeface="mohammad bold art 1" pitchFamily="2" charset="-78"/>
              </a:rPr>
              <a:t>ولا عادات </a:t>
            </a:r>
            <a:r>
              <a:rPr lang="ar-SA" sz="1600" dirty="0">
                <a:latin typeface="Times New Roman" panose="02020603050405020304" pitchFamily="18" charset="0"/>
                <a:ea typeface="Times New Roman" panose="02020603050405020304" pitchFamily="18" charset="0"/>
                <a:cs typeface="mohammad bold art 1" pitchFamily="2" charset="-78"/>
              </a:rPr>
              <a:t>والتقاليد.</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أن </a:t>
            </a:r>
            <a:r>
              <a:rPr lang="ar-SA" sz="1600" dirty="0">
                <a:latin typeface="Times New Roman" panose="02020603050405020304" pitchFamily="18" charset="0"/>
                <a:ea typeface="Times New Roman" panose="02020603050405020304" pitchFamily="18" charset="0"/>
                <a:cs typeface="mohammad bold art 1" pitchFamily="2" charset="-78"/>
              </a:rPr>
              <a:t>تحقيقه وإجابته لا يلحق الضرر بالآخرين.</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أن </a:t>
            </a:r>
            <a:r>
              <a:rPr lang="ar-SA" sz="1600" dirty="0">
                <a:latin typeface="Times New Roman" panose="02020603050405020304" pitchFamily="18" charset="0"/>
                <a:ea typeface="Times New Roman" panose="02020603050405020304" pitchFamily="18" charset="0"/>
                <a:cs typeface="mohammad bold art 1" pitchFamily="2" charset="-78"/>
              </a:rPr>
              <a:t>يكون مفيدا نافعا لنا.</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أن </a:t>
            </a:r>
            <a:r>
              <a:rPr lang="ar-SA" sz="1600" dirty="0">
                <a:latin typeface="Times New Roman" panose="02020603050405020304" pitchFamily="18" charset="0"/>
                <a:ea typeface="Times New Roman" panose="02020603050405020304" pitchFamily="18" charset="0"/>
                <a:cs typeface="mohammad bold art 1" pitchFamily="2" charset="-78"/>
              </a:rPr>
              <a:t>يكون أسلوبك في الطلب مراعيا لخصائص عناصر الموقف.</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التزام </a:t>
            </a:r>
            <a:r>
              <a:rPr lang="ar-SA" sz="1600" dirty="0">
                <a:latin typeface="Times New Roman" panose="02020603050405020304" pitchFamily="18" charset="0"/>
                <a:ea typeface="Times New Roman" panose="02020603050405020304" pitchFamily="18" charset="0"/>
                <a:cs typeface="mohammad bold art 1" pitchFamily="2" charset="-78"/>
              </a:rPr>
              <a:t>الشفافية المبطنة بحسن تعامل بعيدا عن أساليب التهجم والتجريح والوقاحة.</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مراعاة </a:t>
            </a:r>
            <a:r>
              <a:rPr lang="ar-SA" sz="1600" dirty="0">
                <a:latin typeface="Times New Roman" panose="02020603050405020304" pitchFamily="18" charset="0"/>
                <a:ea typeface="Times New Roman" panose="02020603050405020304" pitchFamily="18" charset="0"/>
                <a:cs typeface="mohammad bold art 1" pitchFamily="2" charset="-78"/>
              </a:rPr>
              <a:t>التوقيت المناسب للطلب.</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تحين </a:t>
            </a:r>
            <a:r>
              <a:rPr lang="ar-SA" sz="1600" dirty="0">
                <a:latin typeface="Times New Roman" panose="02020603050405020304" pitchFamily="18" charset="0"/>
                <a:ea typeface="Times New Roman" panose="02020603050405020304" pitchFamily="18" charset="0"/>
                <a:cs typeface="mohammad bold art 1" pitchFamily="2" charset="-78"/>
              </a:rPr>
              <a:t>الفرص </a:t>
            </a:r>
            <a:r>
              <a:rPr lang="ar-SA" sz="1600" dirty="0" smtClean="0">
                <a:latin typeface="Times New Roman" panose="02020603050405020304" pitchFamily="18" charset="0"/>
                <a:ea typeface="Times New Roman" panose="02020603050405020304" pitchFamily="18" charset="0"/>
                <a:cs typeface="mohammad bold art 1" pitchFamily="2" charset="-78"/>
              </a:rPr>
              <a:t>الأنسب </a:t>
            </a:r>
            <a:r>
              <a:rPr lang="ar-SA" sz="1600" dirty="0">
                <a:latin typeface="Times New Roman" panose="02020603050405020304" pitchFamily="18" charset="0"/>
                <a:ea typeface="Times New Roman" panose="02020603050405020304" pitchFamily="18" charset="0"/>
                <a:cs typeface="mohammad bold art 1" pitchFamily="2" charset="-78"/>
              </a:rPr>
              <a:t>للطالب واختيار الوقت المناسب.</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الحرص </a:t>
            </a:r>
            <a:r>
              <a:rPr lang="ar-SA" sz="1600" dirty="0">
                <a:latin typeface="Times New Roman" panose="02020603050405020304" pitchFamily="18" charset="0"/>
                <a:ea typeface="Times New Roman" panose="02020603050405020304" pitchFamily="18" charset="0"/>
                <a:cs typeface="mohammad bold art 1" pitchFamily="2" charset="-78"/>
              </a:rPr>
              <a:t>على القيام بالواجبات فهي جزء من رسالتنا وعدم ربطها بضرورة تلبية الطلبات للقيام بها. </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الإصرار </a:t>
            </a:r>
            <a:r>
              <a:rPr lang="ar-SA" sz="1600" dirty="0">
                <a:latin typeface="Times New Roman" panose="02020603050405020304" pitchFamily="18" charset="0"/>
                <a:ea typeface="Times New Roman" panose="02020603050405020304" pitchFamily="18" charset="0"/>
                <a:cs typeface="mohammad bold art 1" pitchFamily="2" charset="-78"/>
              </a:rPr>
              <a:t>والعزيمة في تكرار الطلب بأسلوب لا يدفع الآخرين للضجر </a:t>
            </a:r>
            <a:r>
              <a:rPr lang="ar-SA" sz="1600" dirty="0" err="1" smtClean="0">
                <a:latin typeface="Times New Roman" panose="02020603050405020304" pitchFamily="18" charset="0"/>
                <a:ea typeface="Times New Roman" panose="02020603050405020304" pitchFamily="18" charset="0"/>
                <a:cs typeface="mohammad bold art 1" pitchFamily="2" charset="-78"/>
              </a:rPr>
              <a:t>والملل.د</a:t>
            </a:r>
            <a:endParaRPr lang="en-US" sz="1600" dirty="0">
              <a:latin typeface="Times New Roman" panose="02020603050405020304" pitchFamily="18" charset="0"/>
              <a:ea typeface="Times New Roman" panose="02020603050405020304" pitchFamily="18" charset="0"/>
              <a:cs typeface="mohammad bold art 1" pitchFamily="2" charset="-78"/>
            </a:endParaRPr>
          </a:p>
        </p:txBody>
      </p:sp>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20</a:t>
            </a:fld>
            <a:endParaRPr lang="en-US"/>
          </a:p>
        </p:txBody>
      </p:sp>
      <p:sp>
        <p:nvSpPr>
          <p:cNvPr id="13" name="عنوان 1"/>
          <p:cNvSpPr txBox="1">
            <a:spLocks/>
          </p:cNvSpPr>
          <p:nvPr/>
        </p:nvSpPr>
        <p:spPr bwMode="auto">
          <a:xfrm>
            <a:off x="5436096" y="500633"/>
            <a:ext cx="2268252"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اطلب ولا تتردد</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pic>
        <p:nvPicPr>
          <p:cNvPr id="5122" name="Picture 2" descr="http://www.fxplus.ac.uk/sites/default/files/how-to-ord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1237" t="8923" r="8124" b="23038"/>
          <a:stretch/>
        </p:blipFill>
        <p:spPr bwMode="auto">
          <a:xfrm>
            <a:off x="251520" y="2708920"/>
            <a:ext cx="170685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237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21</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188108619"/>
              </p:ext>
            </p:extLst>
          </p:nvPr>
        </p:nvGraphicFramePr>
        <p:xfrm>
          <a:off x="971600" y="782706"/>
          <a:ext cx="6120679" cy="846094"/>
        </p:xfrm>
        <a:graphic>
          <a:graphicData uri="http://schemas.openxmlformats.org/drawingml/2006/table">
            <a:tbl>
              <a:tblPr firstRow="1" firstCol="1" bandRow="1">
                <a:tableStyleId>{74C1A8A3-306A-4EB7-A6B1-4F7E0EB9C5D6}</a:tableStyleId>
              </a:tblPr>
              <a:tblGrid>
                <a:gridCol w="1778344"/>
                <a:gridCol w="1248017"/>
                <a:gridCol w="1147929"/>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algn="ctr" rtl="1"/>
                      <a:r>
                        <a:rPr lang="ar-SA" sz="1800" b="0" kern="1200" dirty="0" smtClean="0">
                          <a:solidFill>
                            <a:schemeClr val="tx1"/>
                          </a:solidFill>
                          <a:latin typeface="+mn-lt"/>
                          <a:ea typeface="+mn-ea"/>
                          <a:cs typeface="mohammad bold art 1" pitchFamily="2" charset="-78"/>
                        </a:rPr>
                        <a:t>الهدف : أن  يحدد المتدرب مواقف تستخدم فيها مهارة اطلب ولا تتردد</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4085947" y="2051338"/>
            <a:ext cx="4374486" cy="3370153"/>
          </a:xfrm>
          <a:prstGeom prst="rect">
            <a:avLst/>
          </a:prstGeom>
        </p:spPr>
        <p:txBody>
          <a:bodyPr wrap="square">
            <a:spAutoFit/>
          </a:bodyPr>
          <a:lstStyle/>
          <a:p>
            <a:pPr algn="just">
              <a:lnSpc>
                <a:spcPct val="150000"/>
              </a:lnSpc>
            </a:pPr>
            <a:r>
              <a:rPr lang="ar-SA" sz="2400" b="1" dirty="0">
                <a:solidFill>
                  <a:srgbClr val="C00000"/>
                </a:solidFill>
                <a:cs typeface="PT Bold Heading" panose="02010400000000000000" pitchFamily="2" charset="-78"/>
              </a:rPr>
              <a:t>بالتعاون مع أعضاء فريقك حدد أكبر عدد من المواقف مرت بك وكان بالإمكان استخدام مهارة اطلب ولا تتردد.. ثم وزع العمل مع بعض الأعضاء لتمثيل الموقف وكيفية التعامل معه.</a:t>
            </a:r>
            <a:endParaRPr lang="en-US" sz="2400" b="1" dirty="0">
              <a:solidFill>
                <a:srgbClr val="C00000"/>
              </a:solidFill>
              <a:cs typeface="PT Bold Heading" panose="02010400000000000000"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420888"/>
            <a:ext cx="2435104" cy="242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84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22</a:t>
            </a:fld>
            <a:endParaRPr lang="en-US"/>
          </a:p>
        </p:txBody>
      </p:sp>
      <p:sp>
        <p:nvSpPr>
          <p:cNvPr id="5" name="Rectangle 1"/>
          <p:cNvSpPr>
            <a:spLocks noChangeArrowheads="1"/>
          </p:cNvSpPr>
          <p:nvPr/>
        </p:nvSpPr>
        <p:spPr bwMode="auto">
          <a:xfrm>
            <a:off x="3905927" y="2443896"/>
            <a:ext cx="4554506" cy="108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1600" dirty="0">
                <a:latin typeface="Times New Roman" panose="02020603050405020304" pitchFamily="18" charset="0"/>
                <a:ea typeface="Times New Roman" panose="02020603050405020304" pitchFamily="18" charset="0"/>
                <a:cs typeface="mohammad bold art 1" pitchFamily="2" charset="-78"/>
              </a:rPr>
              <a:t>أثناء الدرس يطلب منك المعلم أن تقف في الفصل وتقرأ موضوع الدرس بصوت واضح مسموع ماذا يكون موقفك ؟</a:t>
            </a:r>
            <a:endParaRPr lang="en-US" sz="2800" dirty="0"/>
          </a:p>
          <a:p>
            <a:pPr algn="just">
              <a:lnSpc>
                <a:spcPct val="150000"/>
              </a:lnSpc>
            </a:pPr>
            <a:r>
              <a:rPr lang="ar-SA" sz="1200" b="1" dirty="0" smtClean="0">
                <a:solidFill>
                  <a:srgbClr val="0070C0"/>
                </a:solidFill>
                <a:latin typeface="Traditional Arabic" pitchFamily="18" charset="-78"/>
                <a:cs typeface="Traditional Arabic" pitchFamily="18" charset="-78"/>
              </a:rPr>
              <a:t>       </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181941764"/>
              </p:ext>
            </p:extLst>
          </p:nvPr>
        </p:nvGraphicFramePr>
        <p:xfrm>
          <a:off x="971599" y="782706"/>
          <a:ext cx="6192688" cy="918102"/>
        </p:xfrm>
        <a:graphic>
          <a:graphicData uri="http://schemas.openxmlformats.org/drawingml/2006/table">
            <a:tbl>
              <a:tblPr firstRow="1" firstCol="1" bandRow="1">
                <a:tableStyleId>{74C1A8A3-306A-4EB7-A6B1-4F7E0EB9C5D6}</a:tableStyleId>
              </a:tblPr>
              <a:tblGrid>
                <a:gridCol w="1799266"/>
                <a:gridCol w="1262701"/>
                <a:gridCol w="1161434"/>
                <a:gridCol w="1969287"/>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يتعرف المتدرب مفهوم الجسارة الاجتماعية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3905927" y="3657798"/>
            <a:ext cx="4572000" cy="1154162"/>
          </a:xfrm>
          <a:prstGeom prst="rect">
            <a:avLst/>
          </a:prstGeom>
        </p:spPr>
        <p:txBody>
          <a:bodyPr>
            <a:spAutoFit/>
          </a:bodyPr>
          <a:lstStyle/>
          <a:p>
            <a:pPr algn="just">
              <a:lnSpc>
                <a:spcPct val="150000"/>
              </a:lnSpc>
            </a:pPr>
            <a:r>
              <a:rPr lang="ar-SA" sz="2400" b="1" dirty="0">
                <a:solidFill>
                  <a:srgbClr val="C00000"/>
                </a:solidFill>
                <a:cs typeface="PT Bold Heading" panose="02010400000000000000" pitchFamily="2" charset="-78"/>
              </a:rPr>
              <a:t>من خلال هذا الموقف قدم تعريفا لمفهوم الجسارة الاجتماعية..</a:t>
            </a:r>
            <a:endParaRPr lang="en-US" sz="2400" b="1" dirty="0">
              <a:solidFill>
                <a:srgbClr val="C00000"/>
              </a:solidFill>
              <a:cs typeface="PT Bold Heading" panose="02010400000000000000"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420888"/>
            <a:ext cx="2435104" cy="242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495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23</a:t>
            </a:fld>
            <a:endParaRPr lang="en-US"/>
          </a:p>
        </p:txBody>
      </p:sp>
      <p:sp>
        <p:nvSpPr>
          <p:cNvPr id="13" name="عنوان 1"/>
          <p:cNvSpPr txBox="1">
            <a:spLocks/>
          </p:cNvSpPr>
          <p:nvPr/>
        </p:nvSpPr>
        <p:spPr bwMode="auto">
          <a:xfrm>
            <a:off x="4193958" y="458669"/>
            <a:ext cx="3546394" cy="3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الجسارة الاجتماعية </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4644008" y="1628800"/>
            <a:ext cx="3968608" cy="3877985"/>
          </a:xfrm>
          <a:prstGeom prst="rect">
            <a:avLst/>
          </a:prstGeom>
        </p:spPr>
        <p:txBody>
          <a:bodyPr wrap="square">
            <a:spAutoFit/>
          </a:bodyPr>
          <a:lstStyle/>
          <a:p>
            <a:pPr algn="just">
              <a:lnSpc>
                <a:spcPct val="150000"/>
              </a:lnSpc>
              <a:spcAft>
                <a:spcPts val="0"/>
              </a:spcAft>
            </a:pPr>
            <a:r>
              <a:rPr lang="ar-SA" sz="2400" b="1" u="sng" dirty="0">
                <a:solidFill>
                  <a:srgbClr val="3333FF"/>
                </a:solidFill>
                <a:cs typeface="PT Bold Heading" panose="02010400000000000000" pitchFamily="2" charset="-78"/>
              </a:rPr>
              <a:t>الجسارة الاجتماعية </a:t>
            </a:r>
            <a:r>
              <a:rPr lang="ar-SA" sz="2400" b="1" u="sng" dirty="0" smtClean="0">
                <a:solidFill>
                  <a:srgbClr val="3333FF"/>
                </a:solidFill>
                <a:cs typeface="PT Bold Heading" panose="02010400000000000000" pitchFamily="2" charset="-78"/>
              </a:rPr>
              <a:t> :</a:t>
            </a:r>
            <a:endParaRPr lang="en-US" sz="2400" b="1" u="sng" dirty="0">
              <a:solidFill>
                <a:srgbClr val="3333FF"/>
              </a:solidFill>
              <a:cs typeface="PT Bold Heading" panose="02010400000000000000" pitchFamily="2" charset="-78"/>
            </a:endParaRPr>
          </a:p>
          <a:p>
            <a:pPr algn="just">
              <a:lnSpc>
                <a:spcPct val="150000"/>
              </a:lnSpc>
              <a:spcAft>
                <a:spcPts val="0"/>
              </a:spcAft>
            </a:pPr>
            <a:r>
              <a:rPr lang="ar-SA" dirty="0">
                <a:latin typeface="Times New Roman" panose="02020603050405020304" pitchFamily="18" charset="0"/>
                <a:ea typeface="Times New Roman" panose="02020603050405020304" pitchFamily="18" charset="0"/>
                <a:cs typeface="mohammad bold art 1" pitchFamily="2" charset="-78"/>
              </a:rPr>
              <a:t>    </a:t>
            </a:r>
            <a:r>
              <a:rPr lang="ar-SA" sz="2000" dirty="0">
                <a:latin typeface="Times New Roman" panose="02020603050405020304" pitchFamily="18" charset="0"/>
                <a:ea typeface="Times New Roman" panose="02020603050405020304" pitchFamily="18" charset="0"/>
                <a:cs typeface="mohammad bold art 1" pitchFamily="2" charset="-78"/>
              </a:rPr>
              <a:t>أن من أهم صفات الشخص الإيجابي الفاعل .. أن يكون واثقاً من نفسه ، ويتصرف ويسلك في المواقف المختلفة كما يريد أن يتصرف .. دون تردد أو قلق وتوتر زائد أو شعور كبير بالحرج أو خوف غير مبرر لعواقب السلوك أو حرص زائد على إرضاء الآخرين .</a:t>
            </a:r>
            <a:endParaRPr lang="en-US" sz="2000" dirty="0">
              <a:latin typeface="Times New Roman" panose="02020603050405020304" pitchFamily="18" charset="0"/>
              <a:ea typeface="Times New Roman" panose="02020603050405020304" pitchFamily="18" charset="0"/>
              <a:cs typeface="mohammad bold art 1" pitchFamily="2" charset="-78"/>
            </a:endParaRPr>
          </a:p>
        </p:txBody>
      </p:sp>
      <p:pic>
        <p:nvPicPr>
          <p:cNvPr id="1026" name="Picture 2" descr="http://jokes.m5zn.com/JokesImages/89dpzz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988840"/>
            <a:ext cx="3430352"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20327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24</a:t>
            </a:fld>
            <a:endParaRPr lang="en-US"/>
          </a:p>
        </p:txBody>
      </p:sp>
      <p:sp>
        <p:nvSpPr>
          <p:cNvPr id="5" name="Rectangle 1"/>
          <p:cNvSpPr>
            <a:spLocks noChangeArrowheads="1"/>
          </p:cNvSpPr>
          <p:nvPr/>
        </p:nvSpPr>
        <p:spPr bwMode="auto">
          <a:xfrm>
            <a:off x="4283968" y="2204864"/>
            <a:ext cx="4266474" cy="27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بعد إن تعرفت على الجسارة الاجتماعية وبالتعاون مع فريقك المجتهد حدد مجموعة من المواقف المشرفة التي استخدمت فيها مهارة الجسارة الاجتماعية بنجاح </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1644539793"/>
              </p:ext>
            </p:extLst>
          </p:nvPr>
        </p:nvGraphicFramePr>
        <p:xfrm>
          <a:off x="971599" y="782706"/>
          <a:ext cx="6120680" cy="846094"/>
        </p:xfrm>
        <a:graphic>
          <a:graphicData uri="http://schemas.openxmlformats.org/drawingml/2006/table">
            <a:tbl>
              <a:tblPr firstRow="1" firstCol="1" bandRow="1">
                <a:tableStyleId>{74C1A8A3-306A-4EB7-A6B1-4F7E0EB9C5D6}</a:tableStyleId>
              </a:tblPr>
              <a:tblGrid>
                <a:gridCol w="1778344"/>
                <a:gridCol w="1248018"/>
                <a:gridCol w="1147929"/>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يعدد المتدرب ثلاثة مواقف مارس فيها الجسارة الاجتماعية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420888"/>
            <a:ext cx="2435104" cy="242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046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25</a:t>
            </a:fld>
            <a:endParaRPr lang="en-US"/>
          </a:p>
        </p:txBody>
      </p:sp>
      <p:sp>
        <p:nvSpPr>
          <p:cNvPr id="13" name="عنوان 1"/>
          <p:cNvSpPr txBox="1">
            <a:spLocks/>
          </p:cNvSpPr>
          <p:nvPr/>
        </p:nvSpPr>
        <p:spPr bwMode="auto">
          <a:xfrm>
            <a:off x="3707904" y="404664"/>
            <a:ext cx="3960440"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مواقف الجسارة الاجتماعية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pic>
        <p:nvPicPr>
          <p:cNvPr id="2050" name="Picture 2" descr="http://1.bp.blogspot.com/-FI0-_THs4QM/TabtQygWa7I/AAAAAAAABX4/62vtoWeGEzA/s320/brave_cat.jpg"/>
          <p:cNvPicPr>
            <a:picLocks noChangeAspect="1" noChangeArrowheads="1"/>
          </p:cNvPicPr>
          <p:nvPr/>
        </p:nvPicPr>
        <p:blipFill rotWithShape="1">
          <a:blip r:embed="rId3">
            <a:extLst>
              <a:ext uri="{28A0092B-C50C-407E-A947-70E740481C1C}">
                <a14:useLocalDpi xmlns:a14="http://schemas.microsoft.com/office/drawing/2010/main" val="0"/>
              </a:ext>
            </a:extLst>
          </a:blip>
          <a:srcRect l="5809" t="8812" r="4417" b="7993"/>
          <a:stretch/>
        </p:blipFill>
        <p:spPr bwMode="auto">
          <a:xfrm>
            <a:off x="1475656" y="1340768"/>
            <a:ext cx="5948482"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Rectangle 1"/>
          <p:cNvSpPr>
            <a:spLocks noChangeArrowheads="1"/>
          </p:cNvSpPr>
          <p:nvPr/>
        </p:nvSpPr>
        <p:spPr bwMode="auto">
          <a:xfrm>
            <a:off x="-252536" y="5324291"/>
            <a:ext cx="8010890"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smtClean="0">
                <a:solidFill>
                  <a:srgbClr val="3333FF"/>
                </a:solidFill>
                <a:cs typeface="PT Bold Heading" panose="02010400000000000000" pitchFamily="2" charset="-78"/>
              </a:rPr>
              <a:t>تحدث عن أحد المواقف التي مارست فيها الجسارة الاجتماعية .</a:t>
            </a:r>
            <a:endParaRPr lang="en-US" sz="2400" b="1" dirty="0">
              <a:solidFill>
                <a:srgbClr val="3333FF"/>
              </a:solidFill>
              <a:cs typeface="PT Bold Heading" panose="02010400000000000000" pitchFamily="2" charset="-78"/>
            </a:endParaRPr>
          </a:p>
        </p:txBody>
      </p:sp>
    </p:spTree>
    <p:extLst>
      <p:ext uri="{BB962C8B-B14F-4D97-AF65-F5344CB8AC3E}">
        <p14:creationId xmlns:p14="http://schemas.microsoft.com/office/powerpoint/2010/main" val="3282163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26</a:t>
            </a:fld>
            <a:endParaRPr lang="en-US"/>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3" y="551911"/>
            <a:ext cx="1224136"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3995936" y="656111"/>
            <a:ext cx="3456384" cy="808063"/>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784"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784"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وزارة </a:t>
            </a:r>
            <a:r>
              <a:rPr lang="ar-SA" altLang="ar-SA" sz="1600" dirty="0" smtClean="0">
                <a:latin typeface="Calibri" panose="020F0502020204030204" pitchFamily="34" charset="0"/>
                <a:ea typeface="Arial" panose="020B0604020202020204" pitchFamily="34" charset="0"/>
                <a:cs typeface="mohammad bold art 1" pitchFamily="2" charset="-78"/>
              </a:rPr>
              <a:t>التعليم</a:t>
            </a:r>
            <a:endParaRPr lang="ar-SA" altLang="ar-SA" sz="1600" dirty="0">
              <a:latin typeface="Calibri" panose="020F0502020204030204" pitchFamily="34" charset="0"/>
              <a:ea typeface="Arial" panose="020B0604020202020204" pitchFamily="34" charset="0"/>
              <a:cs typeface="mohammad bold art 1" pitchFamily="2" charset="-78"/>
            </a:endParaRPr>
          </a:p>
        </p:txBody>
      </p:sp>
      <p:sp>
        <p:nvSpPr>
          <p:cNvPr id="10" name="مربع نص 262"/>
          <p:cNvSpPr txBox="1">
            <a:spLocks noChangeArrowheads="1"/>
          </p:cNvSpPr>
          <p:nvPr/>
        </p:nvSpPr>
        <p:spPr bwMode="auto">
          <a:xfrm>
            <a:off x="4572000" y="2450358"/>
            <a:ext cx="3679574" cy="44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51435" tIns="25718" rIns="51435" bIns="25718" anchor="t" anchorCtr="0" upright="1">
            <a:noAutofit/>
          </a:bodyPr>
          <a:lstStyle/>
          <a:p>
            <a:pPr algn="ctr">
              <a:spcAft>
                <a:spcPts val="0"/>
              </a:spcAft>
            </a:pPr>
            <a:r>
              <a:rPr lang="ar-SA" sz="72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السلوك</a:t>
            </a:r>
            <a:r>
              <a:rPr lang="ar-SA" sz="72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endParaRPr lang="ar-SA" sz="72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endParaRPr>
          </a:p>
          <a:p>
            <a:pPr algn="ctr">
              <a:spcAft>
                <a:spcPts val="0"/>
              </a:spcAft>
            </a:pPr>
            <a:r>
              <a:rPr lang="ar-SA" sz="72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التوكيدي</a:t>
            </a:r>
            <a:endParaRPr lang="ar-SA" sz="5400" dirty="0">
              <a:solidFill>
                <a:schemeClr val="accent2"/>
              </a:solidFill>
              <a:latin typeface="Hacen Tunisia Bold" pitchFamily="2" charset="-78"/>
              <a:ea typeface="Times New Roman"/>
              <a:cs typeface="Hacen Tunisia Bold" pitchFamily="2" charset="-78"/>
            </a:endParaRPr>
          </a:p>
        </p:txBody>
      </p:sp>
      <p:pic>
        <p:nvPicPr>
          <p:cNvPr id="6" name="Picture 2" descr="http://1.bp.blogspot.com/_ciCi3Jduhd0/TRHe_nEjBEI/AAAAAAAAAA0/kaC2RHKkSGw/s1600/%25D8%25B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35" y="2060848"/>
            <a:ext cx="3319101" cy="33191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مربع نص 263"/>
          <p:cNvSpPr txBox="1">
            <a:spLocks noChangeArrowheads="1"/>
          </p:cNvSpPr>
          <p:nvPr/>
        </p:nvSpPr>
        <p:spPr bwMode="auto">
          <a:xfrm>
            <a:off x="4646679" y="5573208"/>
            <a:ext cx="3604895" cy="100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 </a:t>
            </a:r>
            <a:endParaRPr lang="en-US" sz="1200" b="1" dirty="0">
              <a:ln w="11430"/>
              <a:solidFill>
                <a:srgbClr val="002060"/>
              </a:solidFill>
              <a:effectLst>
                <a:outerShdw blurRad="50800" dist="39000" dir="5460000" algn="tl">
                  <a:srgbClr val="000000">
                    <a:alpha val="38000"/>
                  </a:srgbClr>
                </a:outerShdw>
              </a:effectLst>
              <a:latin typeface="Times New Roman"/>
              <a:ea typeface="Times New Roman"/>
            </a:endParaRPr>
          </a:p>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العام الدراسي</a:t>
            </a:r>
          </a:p>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1436/1435هـ</a:t>
            </a:r>
            <a:endParaRPr lang="en-US" sz="1200" b="1" dirty="0">
              <a:ln w="11430"/>
              <a:solidFill>
                <a:srgbClr val="002060"/>
              </a:solidFill>
              <a:effectLst>
                <a:outerShdw blurRad="50800" dist="39000" dir="5460000" algn="tl">
                  <a:srgbClr val="000000">
                    <a:alpha val="38000"/>
                  </a:srgbClr>
                </a:outerShdw>
              </a:effectLst>
              <a:latin typeface="Times New Roman"/>
              <a:ea typeface="Times New Roman"/>
            </a:endParaRPr>
          </a:p>
        </p:txBody>
      </p:sp>
      <p:sp>
        <p:nvSpPr>
          <p:cNvPr id="14" name="مربع نص 263"/>
          <p:cNvSpPr txBox="1">
            <a:spLocks noChangeArrowheads="1"/>
          </p:cNvSpPr>
          <p:nvPr/>
        </p:nvSpPr>
        <p:spPr bwMode="auto">
          <a:xfrm>
            <a:off x="5071706" y="4762088"/>
            <a:ext cx="2703671"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2800" b="1" dirty="0" smtClean="0">
                <a:ln w="1905"/>
                <a:solidFill>
                  <a:schemeClr val="accent6">
                    <a:lumMod val="50000"/>
                  </a:schemeClr>
                </a:solidFill>
                <a:effectLst>
                  <a:innerShdw blurRad="69850" dist="43180" dir="5400000">
                    <a:srgbClr val="000000">
                      <a:alpha val="65000"/>
                    </a:srgbClr>
                  </a:innerShdw>
                </a:effectLst>
                <a:latin typeface="Times New Roman"/>
                <a:ea typeface="Times New Roman"/>
                <a:cs typeface="mohammad bold art 1"/>
              </a:rPr>
              <a:t>اليوم الثالث</a:t>
            </a:r>
            <a:endParaRPr lang="en-US" sz="2000" b="1" dirty="0">
              <a:ln w="1905"/>
              <a:solidFill>
                <a:schemeClr val="accent6">
                  <a:lumMod val="50000"/>
                </a:schemeClr>
              </a:solidFill>
              <a:effectLst>
                <a:innerShdw blurRad="69850" dist="43180" dir="5400000">
                  <a:srgbClr val="000000">
                    <a:alpha val="65000"/>
                  </a:srgbClr>
                </a:innerShdw>
              </a:effectLst>
              <a:latin typeface="Times New Roman"/>
              <a:ea typeface="Times New Roman"/>
            </a:endParaRPr>
          </a:p>
        </p:txBody>
      </p:sp>
      <p:pic>
        <p:nvPicPr>
          <p:cNvPr id="9" name="صورة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9951" y="1337724"/>
            <a:ext cx="1100476" cy="734671"/>
          </a:xfrm>
          <a:prstGeom prst="rect">
            <a:avLst/>
          </a:prstGeom>
        </p:spPr>
      </p:pic>
    </p:spTree>
    <p:extLst>
      <p:ext uri="{BB962C8B-B14F-4D97-AF65-F5344CB8AC3E}">
        <p14:creationId xmlns:p14="http://schemas.microsoft.com/office/powerpoint/2010/main" val="3072415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27</a:t>
            </a:fld>
            <a:endParaRPr lang="en-US"/>
          </a:p>
        </p:txBody>
      </p:sp>
      <p:sp>
        <p:nvSpPr>
          <p:cNvPr id="5" name="Rectangle 1"/>
          <p:cNvSpPr>
            <a:spLocks noChangeArrowheads="1"/>
          </p:cNvSpPr>
          <p:nvPr/>
        </p:nvSpPr>
        <p:spPr bwMode="auto">
          <a:xfrm>
            <a:off x="395536" y="2067127"/>
            <a:ext cx="8316924" cy="86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nSpc>
                <a:spcPct val="150000"/>
              </a:lnSpc>
            </a:pPr>
            <a:r>
              <a:rPr lang="ar-SA" dirty="0">
                <a:latin typeface="Times New Roman" panose="02020603050405020304" pitchFamily="18" charset="0"/>
                <a:ea typeface="Times New Roman" panose="02020603050405020304" pitchFamily="18" charset="0"/>
                <a:cs typeface="mohammad bold art 1" pitchFamily="2" charset="-78"/>
              </a:rPr>
              <a:t>عندما يلح عليك أحد زملائك الطلاب لتتدخل معه وتسانده في خلافه مع أحد الطلاب وأنت لا ترغب في ذلك أو أنه قد يتسبب لك بضرر معين ، وتريد أن ترفض </a:t>
            </a:r>
            <a:r>
              <a:rPr lang="ar-SA" dirty="0" smtClean="0">
                <a:latin typeface="Times New Roman" panose="02020603050405020304" pitchFamily="18" charset="0"/>
                <a:ea typeface="Times New Roman" panose="02020603050405020304" pitchFamily="18" charset="0"/>
                <a:cs typeface="mohammad bold art 1" pitchFamily="2" charset="-78"/>
              </a:rPr>
              <a:t>طلبه كيف </a:t>
            </a:r>
            <a:r>
              <a:rPr lang="ar-SA" dirty="0">
                <a:latin typeface="Times New Roman" panose="02020603050405020304" pitchFamily="18" charset="0"/>
                <a:ea typeface="Times New Roman" panose="02020603050405020304" pitchFamily="18" charset="0"/>
                <a:cs typeface="mohammad bold art 1" pitchFamily="2" charset="-78"/>
              </a:rPr>
              <a:t>تتصرف </a:t>
            </a:r>
            <a:r>
              <a:rPr lang="ar-SA" dirty="0" smtClean="0">
                <a:latin typeface="Times New Roman" panose="02020603050405020304" pitchFamily="18" charset="0"/>
                <a:ea typeface="Times New Roman" panose="02020603050405020304" pitchFamily="18" charset="0"/>
                <a:cs typeface="mohammad bold art 1" pitchFamily="2" charset="-78"/>
              </a:rPr>
              <a:t>؟؟</a:t>
            </a:r>
            <a:endParaRPr lang="en-US" dirty="0">
              <a:latin typeface="Times New Roman" panose="02020603050405020304" pitchFamily="18" charset="0"/>
              <a:ea typeface="Times New Roman" panose="02020603050405020304" pitchFamily="18" charset="0"/>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4278953858"/>
              </p:ext>
            </p:extLst>
          </p:nvPr>
        </p:nvGraphicFramePr>
        <p:xfrm>
          <a:off x="971599" y="782706"/>
          <a:ext cx="6120681" cy="846094"/>
        </p:xfrm>
        <a:graphic>
          <a:graphicData uri="http://schemas.openxmlformats.org/drawingml/2006/table">
            <a:tbl>
              <a:tblPr firstRow="1" firstCol="1" bandRow="1">
                <a:tableStyleId>{74C1A8A3-306A-4EB7-A6B1-4F7E0EB9C5D6}</a:tableStyleId>
              </a:tblPr>
              <a:tblGrid>
                <a:gridCol w="1778344"/>
                <a:gridCol w="1248017"/>
                <a:gridCol w="1147931"/>
                <a:gridCol w="1946389"/>
              </a:tblGrid>
              <a:tr h="384588">
                <a:tc>
                  <a:txBody>
                    <a:bodyPr/>
                    <a:lstStyle/>
                    <a:p>
                      <a:pPr marL="0" algn="ctr" defTabSz="457200" rtl="1" eaLnBrk="1" latinLnBrk="0" hangingPunct="1">
                        <a:spcAft>
                          <a:spcPts val="0"/>
                        </a:spcAft>
                      </a:pPr>
                      <a:r>
                        <a:rPr lang="ar-SA" sz="1600" b="0" kern="1200" dirty="0" smtClean="0">
                          <a:solidFill>
                            <a:schemeClr val="accent5">
                              <a:lumMod val="75000"/>
                            </a:schemeClr>
                          </a:solidFill>
                          <a:latin typeface="+mn-lt"/>
                          <a:ea typeface="+mn-ea"/>
                          <a:cs typeface="mohammad bold art 1" pitchFamily="2" charset="-78"/>
                        </a:rPr>
                        <a:t>جماعي</a:t>
                      </a:r>
                      <a:endParaRPr lang="en-US" sz="16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b="0" kern="1200" dirty="0" smtClean="0">
                          <a:solidFill>
                            <a:schemeClr val="lt1"/>
                          </a:solidFill>
                          <a:latin typeface="+mn-lt"/>
                          <a:ea typeface="+mn-ea"/>
                          <a:cs typeface="mohammad bold art 1" pitchFamily="2" charset="-78"/>
                        </a:rPr>
                        <a:t>نوعه</a:t>
                      </a:r>
                      <a:endParaRPr lang="en-US" sz="16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600" b="0" kern="1200" dirty="0" smtClean="0">
                          <a:solidFill>
                            <a:schemeClr val="accent5">
                              <a:lumMod val="75000"/>
                            </a:schemeClr>
                          </a:solidFill>
                          <a:latin typeface="+mn-lt"/>
                          <a:ea typeface="+mn-ea"/>
                          <a:cs typeface="mohammad bold art 1" pitchFamily="2" charset="-78"/>
                        </a:rPr>
                        <a:t>( 1/1/2 )</a:t>
                      </a:r>
                      <a:endParaRPr lang="en-US" sz="16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600" b="0" kern="1200" dirty="0">
                          <a:cs typeface="mohammad bold art 1" pitchFamily="2" charset="-78"/>
                        </a:rPr>
                        <a:t>النشاط </a:t>
                      </a:r>
                      <a:r>
                        <a:rPr lang="ar-SA" sz="1600" b="0" kern="1200" dirty="0" smtClean="0">
                          <a:cs typeface="mohammad bold art 1" pitchFamily="2" charset="-78"/>
                        </a:rPr>
                        <a:t> </a:t>
                      </a:r>
                      <a:endParaRPr lang="en-US" sz="16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b="0" kern="1200" dirty="0" smtClean="0">
                          <a:solidFill>
                            <a:schemeClr val="tx1"/>
                          </a:solidFill>
                          <a:latin typeface="+mn-lt"/>
                          <a:ea typeface="+mn-ea"/>
                          <a:cs typeface="mohammad bold art 1" pitchFamily="2" charset="-78"/>
                        </a:rPr>
                        <a:t>الهدف : أن يحدد المتدرب بدقة تعريف مهارة : </a:t>
                      </a:r>
                      <a:r>
                        <a:rPr lang="ar-SA" sz="1600" b="0" kern="1200" dirty="0" err="1" smtClean="0">
                          <a:solidFill>
                            <a:schemeClr val="tx1"/>
                          </a:solidFill>
                          <a:latin typeface="+mn-lt"/>
                          <a:ea typeface="+mn-ea"/>
                          <a:cs typeface="mohammad bold art 1" pitchFamily="2" charset="-78"/>
                        </a:rPr>
                        <a:t>لاتقل</a:t>
                      </a:r>
                      <a:r>
                        <a:rPr lang="ar-SA" sz="1600" b="0" kern="1200" dirty="0" smtClean="0">
                          <a:solidFill>
                            <a:schemeClr val="tx1"/>
                          </a:solidFill>
                          <a:latin typeface="+mn-lt"/>
                          <a:ea typeface="+mn-ea"/>
                          <a:cs typeface="mohammad bold art 1" pitchFamily="2" charset="-78"/>
                        </a:rPr>
                        <a:t> نعم وأنت تريد أن تقول لا </a:t>
                      </a:r>
                      <a:endParaRPr lang="en-US" sz="16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4067944" y="3501008"/>
            <a:ext cx="4572000" cy="2308324"/>
          </a:xfrm>
          <a:prstGeom prst="rect">
            <a:avLst/>
          </a:prstGeom>
        </p:spPr>
        <p:txBody>
          <a:bodyPr>
            <a:spAutoFit/>
          </a:bodyPr>
          <a:lstStyle/>
          <a:p>
            <a:pPr algn="just"/>
            <a:r>
              <a:rPr lang="ar-SA" sz="2400" b="1" dirty="0">
                <a:solidFill>
                  <a:srgbClr val="C00000"/>
                </a:solidFill>
                <a:cs typeface="PT Bold Heading" panose="02010400000000000000" pitchFamily="2" charset="-78"/>
              </a:rPr>
              <a:t>من خلال هذا الموقف حاول بالتعاون مع أفراد مجموعتك  كتابة تعريف لمهارة : لا تقل نعم وأنت تريد أن تقول لا... </a:t>
            </a:r>
            <a:endParaRPr lang="en-US" sz="2400" b="1" dirty="0">
              <a:solidFill>
                <a:srgbClr val="C00000"/>
              </a:solidFill>
              <a:cs typeface="PT Bold Heading" panose="02010400000000000000" pitchFamily="2" charset="-78"/>
            </a:endParaRPr>
          </a:p>
          <a:p>
            <a:pPr algn="just"/>
            <a:r>
              <a:rPr lang="ar-SA" sz="2400" b="1" dirty="0">
                <a:solidFill>
                  <a:srgbClr val="C00000"/>
                </a:solidFill>
                <a:cs typeface="PT Bold Heading" panose="02010400000000000000" pitchFamily="2" charset="-78"/>
              </a:rPr>
              <a:t>قدم مع زملائك مجموعة من المواقف التي مرت بك وقرارك أن قلت لا وأنت تعنيها.</a:t>
            </a:r>
            <a:endParaRPr lang="en-US" sz="2400" b="1" dirty="0">
              <a:solidFill>
                <a:srgbClr val="C00000"/>
              </a:solidFill>
              <a:cs typeface="PT Bold Heading" panose="02010400000000000000"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81244"/>
            <a:ext cx="2435104" cy="242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51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28</a:t>
            </a:fld>
            <a:endParaRPr lang="en-US"/>
          </a:p>
        </p:txBody>
      </p:sp>
      <p:sp>
        <p:nvSpPr>
          <p:cNvPr id="13" name="عنوان 1"/>
          <p:cNvSpPr txBox="1">
            <a:spLocks/>
          </p:cNvSpPr>
          <p:nvPr/>
        </p:nvSpPr>
        <p:spPr bwMode="auto">
          <a:xfrm>
            <a:off x="2411760" y="530678"/>
            <a:ext cx="5328592"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مهارة لا تقل نعم وأنت تريد أن تقول لا</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2771800" y="1700808"/>
            <a:ext cx="3600400" cy="3747180"/>
          </a:xfrm>
          <a:prstGeom prst="rect">
            <a:avLst/>
          </a:prstGeom>
        </p:spPr>
        <p:txBody>
          <a:bodyPr wrap="square">
            <a:spAutoFit/>
          </a:bodyPr>
          <a:lstStyle/>
          <a:p>
            <a:pPr algn="just">
              <a:lnSpc>
                <a:spcPct val="150000"/>
              </a:lnSpc>
            </a:pPr>
            <a:r>
              <a:rPr lang="ar-SA" sz="1600" dirty="0">
                <a:latin typeface="Times New Roman" panose="02020603050405020304" pitchFamily="18" charset="0"/>
                <a:ea typeface="Times New Roman" panose="02020603050405020304" pitchFamily="18" charset="0"/>
                <a:cs typeface="mohammad bold art 1" pitchFamily="2" charset="-78"/>
              </a:rPr>
              <a:t>- </a:t>
            </a:r>
            <a:r>
              <a:rPr lang="ar-SA" sz="2000" dirty="0">
                <a:latin typeface="Times New Roman" panose="02020603050405020304" pitchFamily="18" charset="0"/>
                <a:ea typeface="Times New Roman" panose="02020603050405020304" pitchFamily="18" charset="0"/>
                <a:cs typeface="mohammad bold art 1" pitchFamily="2" charset="-78"/>
              </a:rPr>
              <a:t>تبرز كلمة ( لا ) عندما يكون الموقف الذي يتطلب الاستجابة ، أمر لا يرغبه الشخص أو فيه ضرر عليه أو استغلال خاطئ له ، </a:t>
            </a:r>
            <a:r>
              <a:rPr lang="ar-SA" sz="2000" dirty="0" err="1">
                <a:latin typeface="Times New Roman" panose="02020603050405020304" pitchFamily="18" charset="0"/>
                <a:ea typeface="Times New Roman" panose="02020603050405020304" pitchFamily="18" charset="0"/>
                <a:cs typeface="mohammad bold art 1" pitchFamily="2" charset="-78"/>
              </a:rPr>
              <a:t>لايقدر</a:t>
            </a:r>
            <a:r>
              <a:rPr lang="ar-SA" sz="2000" dirty="0">
                <a:latin typeface="Times New Roman" panose="02020603050405020304" pitchFamily="18" charset="0"/>
                <a:ea typeface="Times New Roman" panose="02020603050405020304" pitchFamily="18" charset="0"/>
                <a:cs typeface="mohammad bold art 1" pitchFamily="2" charset="-78"/>
              </a:rPr>
              <a:t> عليه ، فيعتذر عن الموافقة بكل بساطة وأريحية فالمطلوب إذن .. أن تقول </a:t>
            </a:r>
            <a:r>
              <a:rPr lang="ar-SA" sz="2000" dirty="0" err="1">
                <a:latin typeface="Times New Roman" panose="02020603050405020304" pitchFamily="18" charset="0"/>
                <a:ea typeface="Times New Roman" panose="02020603050405020304" pitchFamily="18" charset="0"/>
                <a:cs typeface="mohammad bold art 1" pitchFamily="2" charset="-78"/>
              </a:rPr>
              <a:t>ماتريد</a:t>
            </a:r>
            <a:r>
              <a:rPr lang="ar-SA" sz="2000" dirty="0">
                <a:latin typeface="Times New Roman" panose="02020603050405020304" pitchFamily="18" charset="0"/>
                <a:ea typeface="Times New Roman" panose="02020603050405020304" pitchFamily="18" charset="0"/>
                <a:cs typeface="mohammad bold art 1" pitchFamily="2" charset="-78"/>
              </a:rPr>
              <a:t> قوله فعلاً وليس غير ذلك 0</a:t>
            </a:r>
            <a:endParaRPr lang="en-US" sz="2000" dirty="0">
              <a:latin typeface="Times New Roman" panose="02020603050405020304" pitchFamily="18" charset="0"/>
              <a:ea typeface="Times New Roman" panose="02020603050405020304" pitchFamily="18" charset="0"/>
              <a:cs typeface="mohammad bold art 1" pitchFamily="2" charset="-78"/>
            </a:endParaRPr>
          </a:p>
        </p:txBody>
      </p:sp>
      <p:grpSp>
        <p:nvGrpSpPr>
          <p:cNvPr id="8" name="مجموعة 7"/>
          <p:cNvGrpSpPr/>
          <p:nvPr/>
        </p:nvGrpSpPr>
        <p:grpSpPr>
          <a:xfrm>
            <a:off x="6876256" y="2350262"/>
            <a:ext cx="1765908" cy="2313948"/>
            <a:chOff x="5976156" y="1106742"/>
            <a:chExt cx="783087" cy="1026114"/>
          </a:xfrm>
        </p:grpSpPr>
        <p:sp>
          <p:nvSpPr>
            <p:cNvPr id="5" name="مستطيل مستدير الزوايا 4"/>
            <p:cNvSpPr/>
            <p:nvPr/>
          </p:nvSpPr>
          <p:spPr>
            <a:xfrm>
              <a:off x="5976156" y="1106742"/>
              <a:ext cx="783087" cy="1026114"/>
            </a:xfrm>
            <a:prstGeom prst="roundRect">
              <a:avLst/>
            </a:prstGeom>
            <a:solidFill>
              <a:srgbClr val="459F0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p>
              <a:pPr algn="ctr"/>
              <a:endParaRPr lang="ar-SA" sz="5400"/>
            </a:p>
          </p:txBody>
        </p:sp>
        <p:sp>
          <p:nvSpPr>
            <p:cNvPr id="6" name="مربع نص 5"/>
            <p:cNvSpPr txBox="1"/>
            <p:nvPr/>
          </p:nvSpPr>
          <p:spPr>
            <a:xfrm>
              <a:off x="5976156" y="1106743"/>
              <a:ext cx="783087" cy="491338"/>
            </a:xfrm>
            <a:prstGeom prst="rect">
              <a:avLst/>
            </a:prstGeom>
            <a:noFill/>
          </p:spPr>
          <p:txBody>
            <a:bodyPr wrap="square" rtlCol="1">
              <a:spAutoFit/>
            </a:bodyPr>
            <a:lstStyle/>
            <a:p>
              <a:pPr algn="ctr"/>
              <a:r>
                <a:rPr lang="ar-SA" sz="6600" dirty="0">
                  <a:solidFill>
                    <a:schemeClr val="bg1"/>
                  </a:solidFill>
                  <a:cs typeface="K Homa" panose="00000500000000000000" pitchFamily="2" charset="-78"/>
                </a:rPr>
                <a:t>نعم</a:t>
              </a:r>
            </a:p>
          </p:txBody>
        </p:sp>
        <p:pic>
          <p:nvPicPr>
            <p:cNvPr id="7" name="صورة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4476" y="1588623"/>
              <a:ext cx="541312" cy="507864"/>
            </a:xfrm>
            <a:prstGeom prst="rect">
              <a:avLst/>
            </a:prstGeom>
          </p:spPr>
        </p:pic>
      </p:grpSp>
      <p:grpSp>
        <p:nvGrpSpPr>
          <p:cNvPr id="9" name="مجموعة 8"/>
          <p:cNvGrpSpPr/>
          <p:nvPr/>
        </p:nvGrpSpPr>
        <p:grpSpPr>
          <a:xfrm>
            <a:off x="395536" y="2279958"/>
            <a:ext cx="1765908" cy="2313948"/>
            <a:chOff x="2411760" y="1115052"/>
            <a:chExt cx="783087" cy="1026114"/>
          </a:xfrm>
        </p:grpSpPr>
        <p:sp>
          <p:nvSpPr>
            <p:cNvPr id="11" name="مستطيل مستدير الزوايا 10"/>
            <p:cNvSpPr/>
            <p:nvPr/>
          </p:nvSpPr>
          <p:spPr>
            <a:xfrm>
              <a:off x="2411760" y="1115052"/>
              <a:ext cx="783087" cy="1026114"/>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p>
              <a:pPr algn="ctr"/>
              <a:endParaRPr lang="ar-SA" sz="5400"/>
            </a:p>
          </p:txBody>
        </p:sp>
        <p:sp>
          <p:nvSpPr>
            <p:cNvPr id="12" name="مربع نص 11"/>
            <p:cNvSpPr txBox="1"/>
            <p:nvPr/>
          </p:nvSpPr>
          <p:spPr>
            <a:xfrm>
              <a:off x="2411760" y="1115053"/>
              <a:ext cx="783087" cy="491338"/>
            </a:xfrm>
            <a:prstGeom prst="rect">
              <a:avLst/>
            </a:prstGeom>
            <a:noFill/>
          </p:spPr>
          <p:txBody>
            <a:bodyPr wrap="square" rtlCol="1">
              <a:spAutoFit/>
            </a:bodyPr>
            <a:lstStyle/>
            <a:p>
              <a:pPr algn="ctr"/>
              <a:r>
                <a:rPr lang="ar-SA" sz="6600" dirty="0">
                  <a:solidFill>
                    <a:schemeClr val="bg1"/>
                  </a:solidFill>
                  <a:cs typeface="K Homa" panose="00000500000000000000" pitchFamily="2" charset="-78"/>
                </a:rPr>
                <a:t>لا</a:t>
              </a:r>
            </a:p>
          </p:txBody>
        </p:sp>
        <p:pic>
          <p:nvPicPr>
            <p:cNvPr id="14" name="صورة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4086" y="1596933"/>
              <a:ext cx="533300" cy="507864"/>
            </a:xfrm>
            <a:prstGeom prst="rect">
              <a:avLst/>
            </a:prstGeom>
          </p:spPr>
        </p:pic>
      </p:grpSp>
    </p:spTree>
    <p:extLst>
      <p:ext uri="{BB962C8B-B14F-4D97-AF65-F5344CB8AC3E}">
        <p14:creationId xmlns:p14="http://schemas.microsoft.com/office/powerpoint/2010/main" val="4143658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29</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3395377663"/>
              </p:ext>
            </p:extLst>
          </p:nvPr>
        </p:nvGraphicFramePr>
        <p:xfrm>
          <a:off x="971600" y="782706"/>
          <a:ext cx="6120679" cy="846094"/>
        </p:xfrm>
        <a:graphic>
          <a:graphicData uri="http://schemas.openxmlformats.org/drawingml/2006/table">
            <a:tbl>
              <a:tblPr firstRow="1" firstCol="1" bandRow="1">
                <a:tableStyleId>{74C1A8A3-306A-4EB7-A6B1-4F7E0EB9C5D6}</a:tableStyleId>
              </a:tblPr>
              <a:tblGrid>
                <a:gridCol w="1778344"/>
                <a:gridCol w="1248017"/>
                <a:gridCol w="1147929"/>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algn="ctr" rtl="1"/>
                      <a:r>
                        <a:rPr lang="ar-SA" sz="1800" b="0" kern="1200" dirty="0" smtClean="0">
                          <a:solidFill>
                            <a:schemeClr val="tx1"/>
                          </a:solidFill>
                          <a:latin typeface="+mn-lt"/>
                          <a:ea typeface="+mn-ea"/>
                          <a:cs typeface="mohammad bold art 1" pitchFamily="2" charset="-78"/>
                        </a:rPr>
                        <a:t>الهدف : أن يحدد المتدرب تعريف مهارة التعبير عن الآراء بدقة</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971600" y="2036239"/>
            <a:ext cx="7200800" cy="888705"/>
          </a:xfrm>
          <a:prstGeom prst="rect">
            <a:avLst/>
          </a:prstGeom>
        </p:spPr>
        <p:txBody>
          <a:bodyPr wrap="square">
            <a:spAutoFit/>
          </a:bodyPr>
          <a:lstStyle/>
          <a:p>
            <a:pPr algn="just">
              <a:lnSpc>
                <a:spcPct val="150000"/>
              </a:lnSpc>
            </a:pPr>
            <a:r>
              <a:rPr lang="ar-SA" dirty="0">
                <a:latin typeface="Times New Roman" panose="02020603050405020304" pitchFamily="18" charset="0"/>
                <a:ea typeface="Times New Roman" panose="02020603050405020304" pitchFamily="18" charset="0"/>
                <a:cs typeface="mohammad bold art 1" pitchFamily="2" charset="-78"/>
              </a:rPr>
              <a:t>عندما يطلب منك الأستاذ رائد الفصل إبداء رأيك وترشيحك لأحد الطلاب ليكون عريفاً للفصل.. حدد موقفك وما يمكنك أن تفعله في تلك اللحظة </a:t>
            </a:r>
            <a:r>
              <a:rPr lang="ar-SA" dirty="0" smtClean="0">
                <a:latin typeface="Times New Roman" panose="02020603050405020304" pitchFamily="18" charset="0"/>
                <a:ea typeface="Times New Roman" panose="02020603050405020304" pitchFamily="18" charset="0"/>
                <a:cs typeface="mohammad bold art 1" pitchFamily="2" charset="-78"/>
              </a:rPr>
              <a:t>.</a:t>
            </a:r>
            <a:endParaRPr lang="en-US" dirty="0">
              <a:latin typeface="Times New Roman" panose="02020603050405020304" pitchFamily="18" charset="0"/>
              <a:ea typeface="Times New Roman" panose="02020603050405020304" pitchFamily="18" charset="0"/>
              <a:cs typeface="mohammad bold art 1" pitchFamily="2" charset="-78"/>
            </a:endParaRPr>
          </a:p>
        </p:txBody>
      </p:sp>
      <p:sp>
        <p:nvSpPr>
          <p:cNvPr id="3" name="مستطيل 2"/>
          <p:cNvSpPr/>
          <p:nvPr/>
        </p:nvSpPr>
        <p:spPr>
          <a:xfrm>
            <a:off x="4067944" y="3421156"/>
            <a:ext cx="4572000" cy="2816156"/>
          </a:xfrm>
          <a:prstGeom prst="rect">
            <a:avLst/>
          </a:prstGeom>
        </p:spPr>
        <p:txBody>
          <a:bodyPr>
            <a:spAutoFit/>
          </a:bodyPr>
          <a:lstStyle/>
          <a:p>
            <a:pPr algn="just">
              <a:lnSpc>
                <a:spcPct val="150000"/>
              </a:lnSpc>
            </a:pPr>
            <a:r>
              <a:rPr lang="ar-SA" sz="2400" b="1" dirty="0">
                <a:solidFill>
                  <a:srgbClr val="C00000"/>
                </a:solidFill>
                <a:cs typeface="PT Bold Heading" panose="02010400000000000000" pitchFamily="2" charset="-78"/>
              </a:rPr>
              <a:t>من خلال الجهد المبذول في الإجابة عن السؤال السابق حدد تعريف مهارة التعبير عن الآراء.</a:t>
            </a:r>
            <a:endParaRPr lang="en-US" sz="2400" b="1" dirty="0">
              <a:solidFill>
                <a:srgbClr val="C00000"/>
              </a:solidFill>
              <a:cs typeface="PT Bold Heading" panose="02010400000000000000" pitchFamily="2" charset="-78"/>
            </a:endParaRPr>
          </a:p>
          <a:p>
            <a:pPr algn="just">
              <a:lnSpc>
                <a:spcPct val="150000"/>
              </a:lnSpc>
            </a:pPr>
            <a:r>
              <a:rPr lang="ar-SA" sz="2400" b="1" dirty="0">
                <a:solidFill>
                  <a:srgbClr val="C00000"/>
                </a:solidFill>
                <a:cs typeface="PT Bold Heading" panose="02010400000000000000" pitchFamily="2" charset="-78"/>
              </a:rPr>
              <a:t> </a:t>
            </a:r>
            <a:endParaRPr lang="en-US" sz="2400" b="1" dirty="0">
              <a:solidFill>
                <a:srgbClr val="C00000"/>
              </a:solidFill>
              <a:cs typeface="PT Bold Heading" panose="02010400000000000000" pitchFamily="2" charset="-78"/>
            </a:endParaRPr>
          </a:p>
          <a:p>
            <a:pPr algn="just">
              <a:lnSpc>
                <a:spcPct val="150000"/>
              </a:lnSpc>
            </a:pPr>
            <a:r>
              <a:rPr lang="ar-SA" sz="2400" b="1" dirty="0">
                <a:solidFill>
                  <a:srgbClr val="C00000"/>
                </a:solidFill>
                <a:cs typeface="PT Bold Heading" panose="02010400000000000000" pitchFamily="2" charset="-78"/>
              </a:rPr>
              <a:t> </a:t>
            </a:r>
            <a:endParaRPr lang="en-US" sz="2400" b="1" dirty="0">
              <a:solidFill>
                <a:srgbClr val="C00000"/>
              </a:solidFill>
              <a:cs typeface="PT Bold Heading" panose="02010400000000000000"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81244"/>
            <a:ext cx="2435104" cy="242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069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رسم تخطيطي 8"/>
          <p:cNvGraphicFramePr/>
          <p:nvPr>
            <p:extLst/>
          </p:nvPr>
        </p:nvGraphicFramePr>
        <p:xfrm>
          <a:off x="827584" y="736228"/>
          <a:ext cx="7923063" cy="362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عنوان 1"/>
          <p:cNvSpPr txBox="1">
            <a:spLocks/>
          </p:cNvSpPr>
          <p:nvPr/>
        </p:nvSpPr>
        <p:spPr bwMode="auto">
          <a:xfrm>
            <a:off x="3707904" y="476672"/>
            <a:ext cx="370856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rtl="0" eaLnBrk="1" hangingPunct="1">
              <a:defRPr/>
            </a:pPr>
            <a:r>
              <a:rPr lang="ar-SA" sz="3200" b="1" kern="10" dirty="0">
                <a:ln w="11430"/>
                <a:solidFill>
                  <a:srgbClr val="0066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قواعد البرنامج</a:t>
            </a:r>
          </a:p>
        </p:txBody>
      </p:sp>
      <p:pic>
        <p:nvPicPr>
          <p:cNvPr id="7170" name="Picture 2" descr="http://wilkinson.conroeisd.net/126265A7-00870B2F.0/dj_b2school_welcomeblock_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64461" y="4581128"/>
            <a:ext cx="5760640" cy="1667801"/>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2483768" y="3789040"/>
            <a:ext cx="4289946" cy="646331"/>
          </a:xfrm>
          <a:prstGeom prst="rect">
            <a:avLst/>
          </a:prstGeom>
        </p:spPr>
        <p:txBody>
          <a:bodyPr wrap="square">
            <a:spAutoFit/>
          </a:bodyPr>
          <a:lstStyle/>
          <a:p>
            <a:pPr lvl="0" algn="ctr">
              <a:spcAft>
                <a:spcPts val="0"/>
              </a:spcAft>
            </a:pPr>
            <a:r>
              <a:rPr lang="ar-SA" sz="3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مرحبا بكم جميعاً</a:t>
            </a:r>
            <a:endParaRPr lang="ar-SA" sz="36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endParaRPr>
          </a:p>
        </p:txBody>
      </p:sp>
    </p:spTree>
    <p:extLst>
      <p:ext uri="{BB962C8B-B14F-4D97-AF65-F5344CB8AC3E}">
        <p14:creationId xmlns:p14="http://schemas.microsoft.com/office/powerpoint/2010/main" val="2205089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30</a:t>
            </a:fld>
            <a:endParaRPr lang="en-US"/>
          </a:p>
        </p:txBody>
      </p:sp>
      <p:sp>
        <p:nvSpPr>
          <p:cNvPr id="13" name="عنوان 1"/>
          <p:cNvSpPr txBox="1">
            <a:spLocks/>
          </p:cNvSpPr>
          <p:nvPr/>
        </p:nvSpPr>
        <p:spPr bwMode="auto">
          <a:xfrm>
            <a:off x="4193958" y="458670"/>
            <a:ext cx="3546394"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مهارة التعبير عن الرأي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5" name="مستطيل 4"/>
          <p:cNvSpPr/>
          <p:nvPr/>
        </p:nvSpPr>
        <p:spPr>
          <a:xfrm>
            <a:off x="5076056" y="1556792"/>
            <a:ext cx="3543858" cy="4524315"/>
          </a:xfrm>
          <a:prstGeom prst="rect">
            <a:avLst/>
          </a:prstGeom>
        </p:spPr>
        <p:txBody>
          <a:bodyPr wrap="square">
            <a:spAutoFit/>
          </a:bodyPr>
          <a:lstStyle/>
          <a:p>
            <a:pPr algn="just">
              <a:lnSpc>
                <a:spcPct val="150000"/>
              </a:lnSpc>
            </a:pPr>
            <a:r>
              <a:rPr lang="ar-SA" sz="2400" b="1" u="sng" dirty="0">
                <a:solidFill>
                  <a:srgbClr val="3333FF"/>
                </a:solidFill>
                <a:cs typeface="PT Bold Heading" panose="02010400000000000000" pitchFamily="2" charset="-78"/>
              </a:rPr>
              <a:t>مهارة </a:t>
            </a:r>
            <a:r>
              <a:rPr lang="ar-SA" sz="2400" b="1" u="sng" dirty="0" smtClean="0">
                <a:solidFill>
                  <a:srgbClr val="3333FF"/>
                </a:solidFill>
                <a:cs typeface="PT Bold Heading" panose="02010400000000000000" pitchFamily="2" charset="-78"/>
              </a:rPr>
              <a:t>التعبير عن الرأي </a:t>
            </a:r>
            <a:r>
              <a:rPr lang="ar-SA" sz="2400" b="1" u="sng" dirty="0">
                <a:solidFill>
                  <a:srgbClr val="3333FF"/>
                </a:solidFill>
                <a:cs typeface="PT Bold Heading" panose="02010400000000000000" pitchFamily="2" charset="-78"/>
              </a:rPr>
              <a:t>:</a:t>
            </a:r>
            <a:endParaRPr lang="en-US" sz="2400" b="1" u="sng" dirty="0">
              <a:solidFill>
                <a:srgbClr val="3333FF"/>
              </a:solidFill>
              <a:cs typeface="PT Bold Heading" panose="02010400000000000000" pitchFamily="2" charset="-78"/>
            </a:endParaRPr>
          </a:p>
          <a:p>
            <a:pPr algn="just">
              <a:lnSpc>
                <a:spcPct val="150000"/>
              </a:lnSpc>
            </a:pPr>
            <a:r>
              <a:rPr lang="ar-SA" sz="2400" dirty="0" smtClean="0">
                <a:latin typeface="Times New Roman" panose="02020603050405020304" pitchFamily="18" charset="0"/>
                <a:ea typeface="Times New Roman" panose="02020603050405020304" pitchFamily="18" charset="0"/>
                <a:cs typeface="mohammad bold art 1" pitchFamily="2" charset="-78"/>
              </a:rPr>
              <a:t>التعبير </a:t>
            </a:r>
            <a:r>
              <a:rPr lang="ar-SA" sz="2400" dirty="0">
                <a:latin typeface="Times New Roman" panose="02020603050405020304" pitchFamily="18" charset="0"/>
                <a:ea typeface="Times New Roman" panose="02020603050405020304" pitchFamily="18" charset="0"/>
                <a:cs typeface="mohammad bold art 1" pitchFamily="2" charset="-78"/>
              </a:rPr>
              <a:t>الحر </a:t>
            </a:r>
            <a:r>
              <a:rPr lang="ar-SA" sz="2400" dirty="0" smtClean="0">
                <a:latin typeface="Times New Roman" panose="02020603050405020304" pitchFamily="18" charset="0"/>
                <a:ea typeface="Times New Roman" panose="02020603050405020304" pitchFamily="18" charset="0"/>
                <a:cs typeface="mohammad bold art 1" pitchFamily="2" charset="-78"/>
              </a:rPr>
              <a:t>عن </a:t>
            </a:r>
            <a:r>
              <a:rPr lang="ar-SA" sz="2400" dirty="0">
                <a:latin typeface="Times New Roman" panose="02020603050405020304" pitchFamily="18" charset="0"/>
                <a:ea typeface="Times New Roman" panose="02020603050405020304" pitchFamily="18" charset="0"/>
                <a:cs typeface="mohammad bold art 1" pitchFamily="2" charset="-78"/>
              </a:rPr>
              <a:t>وجهة نظر الشخص الحقيقية في إطار من الحكمة والالتزام بالمبادئ العامة ، </a:t>
            </a:r>
            <a:r>
              <a:rPr lang="ar-SA" sz="2400" dirty="0" smtClean="0">
                <a:latin typeface="Times New Roman" panose="02020603050405020304" pitchFamily="18" charset="0"/>
                <a:ea typeface="Times New Roman" panose="02020603050405020304" pitchFamily="18" charset="0"/>
                <a:cs typeface="mohammad bold art 1" pitchFamily="2" charset="-78"/>
              </a:rPr>
              <a:t>والاستقلالية </a:t>
            </a:r>
            <a:r>
              <a:rPr lang="ar-SA" sz="2400" dirty="0">
                <a:latin typeface="Times New Roman" panose="02020603050405020304" pitchFamily="18" charset="0"/>
                <a:ea typeface="Times New Roman" panose="02020603050405020304" pitchFamily="18" charset="0"/>
                <a:cs typeface="mohammad bold art 1" pitchFamily="2" charset="-78"/>
              </a:rPr>
              <a:t>في </a:t>
            </a:r>
            <a:r>
              <a:rPr lang="ar-SA" sz="2400" dirty="0" smtClean="0">
                <a:latin typeface="Times New Roman" panose="02020603050405020304" pitchFamily="18" charset="0"/>
                <a:ea typeface="Times New Roman" panose="02020603050405020304" pitchFamily="18" charset="0"/>
                <a:cs typeface="mohammad bold art 1" pitchFamily="2" charset="-78"/>
              </a:rPr>
              <a:t>الرأي </a:t>
            </a:r>
            <a:r>
              <a:rPr lang="ar-SA" sz="2400" dirty="0">
                <a:latin typeface="Times New Roman" panose="02020603050405020304" pitchFamily="18" charset="0"/>
                <a:ea typeface="Times New Roman" panose="02020603050405020304" pitchFamily="18" charset="0"/>
                <a:cs typeface="mohammad bold art 1" pitchFamily="2" charset="-78"/>
              </a:rPr>
              <a:t>دون </a:t>
            </a:r>
            <a:r>
              <a:rPr lang="ar-SA" sz="2400" dirty="0" smtClean="0">
                <a:latin typeface="Times New Roman" panose="02020603050405020304" pitchFamily="18" charset="0"/>
                <a:ea typeface="Times New Roman" panose="02020603050405020304" pitchFamily="18" charset="0"/>
                <a:cs typeface="mohammad bold art 1" pitchFamily="2" charset="-78"/>
              </a:rPr>
              <a:t>تبعية </a:t>
            </a:r>
            <a:r>
              <a:rPr lang="ar-SA" sz="2400" dirty="0">
                <a:latin typeface="Times New Roman" panose="02020603050405020304" pitchFamily="18" charset="0"/>
                <a:ea typeface="Times New Roman" panose="02020603050405020304" pitchFamily="18" charset="0"/>
                <a:cs typeface="mohammad bold art 1" pitchFamily="2" charset="-78"/>
              </a:rPr>
              <a:t>ومسايرة للآخرين على حساب </a:t>
            </a:r>
            <a:r>
              <a:rPr lang="ar-SA" sz="2400" dirty="0" smtClean="0">
                <a:latin typeface="Times New Roman" panose="02020603050405020304" pitchFamily="18" charset="0"/>
                <a:ea typeface="Times New Roman" panose="02020603050405020304" pitchFamily="18" charset="0"/>
                <a:cs typeface="mohammad bold art 1" pitchFamily="2" charset="-78"/>
              </a:rPr>
              <a:t>النفس والمصالح 0 </a:t>
            </a:r>
            <a:endParaRPr lang="en-US" sz="2400" dirty="0">
              <a:latin typeface="Times New Roman" panose="02020603050405020304" pitchFamily="18" charset="0"/>
              <a:ea typeface="Times New Roman" panose="02020603050405020304" pitchFamily="18" charset="0"/>
              <a:cs typeface="mohammad bold art 1" pitchFamily="2" charset="-78"/>
            </a:endParaRPr>
          </a:p>
        </p:txBody>
      </p:sp>
      <p:pic>
        <p:nvPicPr>
          <p:cNvPr id="4100" name="Picture 4" descr="http://www.mbc.net/.imaging/stk/mbc/photo-mod4/media/Photos/2013/December/week-3/31-12-2013/feelings-express/original/8352c42a7515d5e33b46d11cc86a7cdbc6fe2dbe/feelings%20expr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348880"/>
            <a:ext cx="3804923" cy="2536616"/>
          </a:xfrm>
          <a:prstGeom prst="roundRect">
            <a:avLst>
              <a:gd name="adj" fmla="val 8594"/>
            </a:avLst>
          </a:prstGeom>
          <a:solidFill>
            <a:srgbClr val="FFFFFF">
              <a:shade val="85000"/>
            </a:srgbClr>
          </a:solidFill>
          <a:ln w="28575">
            <a:solidFill>
              <a:schemeClr val="accent5"/>
            </a:solidFill>
          </a:ln>
          <a:effectLst/>
          <a:extLst/>
        </p:spPr>
      </p:pic>
    </p:spTree>
    <p:extLst>
      <p:ext uri="{BB962C8B-B14F-4D97-AF65-F5344CB8AC3E}">
        <p14:creationId xmlns:p14="http://schemas.microsoft.com/office/powerpoint/2010/main" val="3295282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31</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2412722673"/>
              </p:ext>
            </p:extLst>
          </p:nvPr>
        </p:nvGraphicFramePr>
        <p:xfrm>
          <a:off x="971599" y="782706"/>
          <a:ext cx="6192688" cy="846094"/>
        </p:xfrm>
        <a:graphic>
          <a:graphicData uri="http://schemas.openxmlformats.org/drawingml/2006/table">
            <a:tbl>
              <a:tblPr firstRow="1" firstCol="1" bandRow="1">
                <a:tableStyleId>{74C1A8A3-306A-4EB7-A6B1-4F7E0EB9C5D6}</a:tableStyleId>
              </a:tblPr>
              <a:tblGrid>
                <a:gridCol w="1799266"/>
                <a:gridCol w="1262701"/>
                <a:gridCol w="1161434"/>
                <a:gridCol w="1969287"/>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يمارس المتدرب مهارة الإفصاح عن المشاعر بإيجابية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683568" y="1788743"/>
            <a:ext cx="7488831" cy="1719702"/>
          </a:xfrm>
          <a:prstGeom prst="rect">
            <a:avLst/>
          </a:prstGeom>
        </p:spPr>
        <p:txBody>
          <a:bodyPr wrap="square">
            <a:spAutoFit/>
          </a:bodyPr>
          <a:lstStyle/>
          <a:p>
            <a:pPr algn="just">
              <a:lnSpc>
                <a:spcPct val="150000"/>
              </a:lnSpc>
            </a:pPr>
            <a:r>
              <a:rPr lang="ar-SA" dirty="0">
                <a:latin typeface="Times New Roman" panose="02020603050405020304" pitchFamily="18" charset="0"/>
                <a:ea typeface="Times New Roman" panose="02020603050405020304" pitchFamily="18" charset="0"/>
                <a:cs typeface="AL-Mohanad Bold" pitchFamily="2" charset="-78"/>
              </a:rPr>
              <a:t> </a:t>
            </a:r>
            <a:r>
              <a:rPr lang="ar-SA" dirty="0">
                <a:latin typeface="Times New Roman" panose="02020603050405020304" pitchFamily="18" charset="0"/>
                <a:ea typeface="Times New Roman" panose="02020603050405020304" pitchFamily="18" charset="0"/>
                <a:cs typeface="mohammad bold art 1" pitchFamily="2" charset="-78"/>
              </a:rPr>
              <a:t>أنت في موقف تشعر فيه بحالة من التذمر والتضايق لأن أستاذك وجه لك توبيخاً لاتهامك بارتكاب خطأ تعلم تماماً أنك بريء منه؟؟ ما القرار الذي تتخذه؟ وكيف تتعامل مع الموقف؟</a:t>
            </a:r>
            <a:endParaRPr lang="en-US" dirty="0">
              <a:latin typeface="Times New Roman" panose="02020603050405020304" pitchFamily="18" charset="0"/>
              <a:ea typeface="Times New Roman" panose="02020603050405020304" pitchFamily="18" charset="0"/>
              <a:cs typeface="mohammad bold art 1" pitchFamily="2" charset="-78"/>
            </a:endParaRPr>
          </a:p>
          <a:p>
            <a:pPr algn="just">
              <a:lnSpc>
                <a:spcPct val="150000"/>
              </a:lnSpc>
            </a:pPr>
            <a:r>
              <a:rPr lang="ar-SA" dirty="0">
                <a:latin typeface="Times New Roman" panose="02020603050405020304" pitchFamily="18" charset="0"/>
                <a:ea typeface="Times New Roman" panose="02020603050405020304" pitchFamily="18" charset="0"/>
                <a:cs typeface="mohammad bold art 1" pitchFamily="2" charset="-78"/>
              </a:rPr>
              <a:t> </a:t>
            </a:r>
            <a:endParaRPr lang="en-US" dirty="0">
              <a:latin typeface="Times New Roman" panose="02020603050405020304" pitchFamily="18" charset="0"/>
              <a:ea typeface="Times New Roman" panose="02020603050405020304" pitchFamily="18" charset="0"/>
              <a:cs typeface="mohammad bold art 1" pitchFamily="2" charset="-78"/>
            </a:endParaRPr>
          </a:p>
        </p:txBody>
      </p:sp>
      <p:sp>
        <p:nvSpPr>
          <p:cNvPr id="3" name="مستطيل 2"/>
          <p:cNvSpPr/>
          <p:nvPr/>
        </p:nvSpPr>
        <p:spPr>
          <a:xfrm>
            <a:off x="4067944" y="3212976"/>
            <a:ext cx="4572000" cy="2362185"/>
          </a:xfrm>
          <a:prstGeom prst="rect">
            <a:avLst/>
          </a:prstGeom>
        </p:spPr>
        <p:txBody>
          <a:bodyPr>
            <a:spAutoFit/>
          </a:bodyPr>
          <a:lstStyle/>
          <a:p>
            <a:pPr algn="just">
              <a:lnSpc>
                <a:spcPct val="150000"/>
              </a:lnSpc>
            </a:pPr>
            <a:r>
              <a:rPr lang="ar-SA" sz="2000" b="1" dirty="0">
                <a:solidFill>
                  <a:srgbClr val="C00000"/>
                </a:solidFill>
                <a:cs typeface="PT Bold Heading" panose="02010400000000000000" pitchFamily="2" charset="-78"/>
              </a:rPr>
              <a:t>من خلال هذا الموقف حاول بالتعاون مع أفراد </a:t>
            </a:r>
            <a:r>
              <a:rPr lang="ar-SA" b="1" dirty="0">
                <a:solidFill>
                  <a:srgbClr val="C00000"/>
                </a:solidFill>
                <a:cs typeface="PT Bold Heading" panose="02010400000000000000" pitchFamily="2" charset="-78"/>
              </a:rPr>
              <a:t>مجموعتك</a:t>
            </a:r>
            <a:r>
              <a:rPr lang="ar-SA" sz="2000" b="1" dirty="0">
                <a:solidFill>
                  <a:srgbClr val="C00000"/>
                </a:solidFill>
                <a:cs typeface="PT Bold Heading" panose="02010400000000000000" pitchFamily="2" charset="-78"/>
              </a:rPr>
              <a:t>  كتابة تعريف لمهارة : الإفصاح عن المشاعر.</a:t>
            </a:r>
            <a:endParaRPr lang="en-US" sz="2000" b="1" dirty="0">
              <a:solidFill>
                <a:srgbClr val="C00000"/>
              </a:solidFill>
              <a:cs typeface="PT Bold Heading" panose="02010400000000000000" pitchFamily="2" charset="-78"/>
            </a:endParaRPr>
          </a:p>
          <a:p>
            <a:pPr algn="just">
              <a:lnSpc>
                <a:spcPct val="150000"/>
              </a:lnSpc>
            </a:pPr>
            <a:r>
              <a:rPr lang="ar-SA" sz="2000" b="1" dirty="0" smtClean="0">
                <a:solidFill>
                  <a:srgbClr val="C00000"/>
                </a:solidFill>
                <a:cs typeface="PT Bold Heading" panose="02010400000000000000" pitchFamily="2" charset="-78"/>
              </a:rPr>
              <a:t>قدم </a:t>
            </a:r>
            <a:r>
              <a:rPr lang="ar-SA" sz="2000" b="1" dirty="0">
                <a:solidFill>
                  <a:srgbClr val="C00000"/>
                </a:solidFill>
                <a:cs typeface="PT Bold Heading" panose="02010400000000000000" pitchFamily="2" charset="-78"/>
              </a:rPr>
              <a:t>مع زملائك مجموعة من المواقف التي مرت بك فأفصحت عن مشاعرك بإيجابية</a:t>
            </a:r>
            <a:r>
              <a:rPr lang="ar-SA" sz="2000" b="1" dirty="0" smtClean="0">
                <a:solidFill>
                  <a:srgbClr val="C00000"/>
                </a:solidFill>
                <a:cs typeface="PT Bold Heading" panose="02010400000000000000" pitchFamily="2" charset="-78"/>
              </a:rPr>
              <a:t>.</a:t>
            </a:r>
            <a:r>
              <a:rPr lang="ar-SA" sz="2000" dirty="0">
                <a:latin typeface="Times New Roman" panose="02020603050405020304" pitchFamily="18" charset="0"/>
                <a:ea typeface="Times New Roman" panose="02020603050405020304" pitchFamily="18" charset="0"/>
                <a:cs typeface="mohammad bold art 1" pitchFamily="2" charset="-78"/>
              </a:rPr>
              <a:t> </a:t>
            </a:r>
            <a:endParaRPr lang="en-US" sz="2000" b="1" dirty="0">
              <a:solidFill>
                <a:srgbClr val="C00000"/>
              </a:solidFill>
              <a:cs typeface="PT Bold Heading" panose="02010400000000000000"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81244"/>
            <a:ext cx="2435104" cy="242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309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32</a:t>
            </a:fld>
            <a:endParaRPr lang="en-US"/>
          </a:p>
        </p:txBody>
      </p:sp>
      <p:sp>
        <p:nvSpPr>
          <p:cNvPr id="13" name="عنوان 1"/>
          <p:cNvSpPr txBox="1">
            <a:spLocks/>
          </p:cNvSpPr>
          <p:nvPr/>
        </p:nvSpPr>
        <p:spPr bwMode="auto">
          <a:xfrm>
            <a:off x="4193958" y="458670"/>
            <a:ext cx="3546394"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مهارة الافصاح عن المشاعر</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5" name="مستطيل 4"/>
          <p:cNvSpPr/>
          <p:nvPr/>
        </p:nvSpPr>
        <p:spPr>
          <a:xfrm>
            <a:off x="664203" y="1214172"/>
            <a:ext cx="7745314" cy="1477328"/>
          </a:xfrm>
          <a:prstGeom prst="rect">
            <a:avLst/>
          </a:prstGeom>
        </p:spPr>
        <p:txBody>
          <a:bodyPr wrap="square">
            <a:spAutoFit/>
          </a:bodyPr>
          <a:lstStyle/>
          <a:p>
            <a:pPr algn="just">
              <a:lnSpc>
                <a:spcPct val="150000"/>
              </a:lnSpc>
            </a:pPr>
            <a:r>
              <a:rPr lang="ar-SA" sz="2000" b="1" u="sng" dirty="0">
                <a:solidFill>
                  <a:srgbClr val="3333FF"/>
                </a:solidFill>
                <a:cs typeface="PT Bold Heading" panose="02010400000000000000" pitchFamily="2" charset="-78"/>
              </a:rPr>
              <a:t>مهارة الإفصاح عن المشاعر </a:t>
            </a:r>
            <a:r>
              <a:rPr lang="ar-SA" sz="2000" b="1" u="sng" dirty="0" smtClean="0">
                <a:solidFill>
                  <a:srgbClr val="3333FF"/>
                </a:solidFill>
                <a:cs typeface="PT Bold Heading" panose="02010400000000000000" pitchFamily="2" charset="-78"/>
              </a:rPr>
              <a:t>:</a:t>
            </a:r>
            <a:endParaRPr lang="en-US" sz="2000" b="1" u="sng" dirty="0">
              <a:solidFill>
                <a:srgbClr val="3333FF"/>
              </a:solidFill>
              <a:cs typeface="PT Bold Heading" panose="02010400000000000000" pitchFamily="2" charset="-78"/>
            </a:endParaRPr>
          </a:p>
          <a:p>
            <a:pPr algn="just">
              <a:lnSpc>
                <a:spcPct val="150000"/>
              </a:lnSpc>
            </a:pPr>
            <a:r>
              <a:rPr lang="ar-SA" sz="2000" dirty="0">
                <a:latin typeface="Times New Roman" panose="02020603050405020304" pitchFamily="18" charset="0"/>
                <a:ea typeface="Times New Roman" panose="02020603050405020304" pitchFamily="18" charset="0"/>
                <a:cs typeface="mohammad bold art 1" pitchFamily="2" charset="-78"/>
              </a:rPr>
              <a:t> التعبير المتعمد التلقائي عن المشاعر والانفعالات بكلمات صريحة منطوقة ، أي أن أقوم بتحويل المشاعر الداخلية إلى كلام منطوق .</a:t>
            </a:r>
            <a:endParaRPr lang="en-US" sz="2000" dirty="0">
              <a:latin typeface="Times New Roman" panose="02020603050405020304" pitchFamily="18" charset="0"/>
              <a:ea typeface="Times New Roman" panose="02020603050405020304" pitchFamily="18" charset="0"/>
              <a:cs typeface="mohammad bold art 1" pitchFamily="2" charset="-78"/>
            </a:endParaRPr>
          </a:p>
        </p:txBody>
      </p:sp>
      <p:pic>
        <p:nvPicPr>
          <p:cNvPr id="5122" name="Picture 2" descr="http://static.hawaacdn.com/upload/5/6/8/8/6/7/51852db3ac2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59" y="3211025"/>
            <a:ext cx="4250201" cy="283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579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33</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1182944943"/>
              </p:ext>
            </p:extLst>
          </p:nvPr>
        </p:nvGraphicFramePr>
        <p:xfrm>
          <a:off x="899592" y="782706"/>
          <a:ext cx="6264695" cy="846094"/>
        </p:xfrm>
        <a:graphic>
          <a:graphicData uri="http://schemas.openxmlformats.org/drawingml/2006/table">
            <a:tbl>
              <a:tblPr firstRow="1" firstCol="1" bandRow="1">
                <a:tableStyleId>{74C1A8A3-306A-4EB7-A6B1-4F7E0EB9C5D6}</a:tableStyleId>
              </a:tblPr>
              <a:tblGrid>
                <a:gridCol w="1820187"/>
                <a:gridCol w="1277383"/>
                <a:gridCol w="1174939"/>
                <a:gridCol w="1992186"/>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يحدد المتدرب تعريف مهارة الدفاع عن الحقوق الشخصية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899592" y="1807950"/>
            <a:ext cx="7776864" cy="1304203"/>
          </a:xfrm>
          <a:prstGeom prst="rect">
            <a:avLst/>
          </a:prstGeom>
        </p:spPr>
        <p:txBody>
          <a:bodyPr wrap="square">
            <a:spAutoFit/>
          </a:bodyPr>
          <a:lstStyle/>
          <a:p>
            <a:pPr algn="just">
              <a:lnSpc>
                <a:spcPct val="150000"/>
              </a:lnSpc>
            </a:pPr>
            <a:r>
              <a:rPr lang="ar-SA" dirty="0">
                <a:latin typeface="Times New Roman" panose="02020603050405020304" pitchFamily="18" charset="0"/>
                <a:ea typeface="Times New Roman" panose="02020603050405020304" pitchFamily="18" charset="0"/>
                <a:cs typeface="mohammad bold art 1" pitchFamily="2" charset="-78"/>
              </a:rPr>
              <a:t>بسبب خطأ ارتكبه طالب أو مجموعة من الطلاب قرر المعلم أو إدارة المدرسة إيقاع عقوبة جماعية لكل طلاب الفصل وأنت واحد منهم رغم أنك لست ممن بدر منه الخطأ. كيف تتعامل مع هذا الموقف</a:t>
            </a:r>
            <a:r>
              <a:rPr lang="ar-SA" dirty="0" smtClean="0">
                <a:latin typeface="Times New Roman" panose="02020603050405020304" pitchFamily="18" charset="0"/>
                <a:ea typeface="Times New Roman" panose="02020603050405020304" pitchFamily="18" charset="0"/>
                <a:cs typeface="mohammad bold art 1" pitchFamily="2" charset="-78"/>
              </a:rPr>
              <a:t>؟</a:t>
            </a:r>
            <a:endParaRPr lang="en-US" dirty="0">
              <a:latin typeface="Times New Roman" panose="02020603050405020304" pitchFamily="18" charset="0"/>
              <a:ea typeface="Times New Roman" panose="02020603050405020304" pitchFamily="18" charset="0"/>
              <a:cs typeface="mohammad bold art 1"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81244"/>
            <a:ext cx="2435104" cy="2428088"/>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4081249" y="3354317"/>
            <a:ext cx="4572000" cy="2585323"/>
          </a:xfrm>
          <a:prstGeom prst="rect">
            <a:avLst/>
          </a:prstGeom>
        </p:spPr>
        <p:txBody>
          <a:bodyPr>
            <a:spAutoFit/>
          </a:bodyPr>
          <a:lstStyle/>
          <a:p>
            <a:pPr algn="just">
              <a:lnSpc>
                <a:spcPct val="150000"/>
              </a:lnSpc>
            </a:pPr>
            <a:r>
              <a:rPr lang="ar-SA" b="1" dirty="0">
                <a:solidFill>
                  <a:srgbClr val="C00000"/>
                </a:solidFill>
                <a:cs typeface="PT Bold Heading" panose="02010400000000000000" pitchFamily="2" charset="-78"/>
              </a:rPr>
              <a:t>من خلال إجابتك قدم تعريفا لمهارة الدفاع عن الحقوق الشخصية.</a:t>
            </a:r>
            <a:endParaRPr lang="en-US" b="1" dirty="0">
              <a:solidFill>
                <a:srgbClr val="C00000"/>
              </a:solidFill>
              <a:cs typeface="PT Bold Heading" panose="02010400000000000000" pitchFamily="2" charset="-78"/>
            </a:endParaRPr>
          </a:p>
          <a:p>
            <a:pPr algn="just">
              <a:lnSpc>
                <a:spcPct val="150000"/>
              </a:lnSpc>
            </a:pPr>
            <a:r>
              <a:rPr lang="ar-SA" b="1" dirty="0">
                <a:solidFill>
                  <a:srgbClr val="C00000"/>
                </a:solidFill>
                <a:cs typeface="PT Bold Heading" panose="02010400000000000000" pitchFamily="2" charset="-78"/>
              </a:rPr>
              <a:t>بالتعاون مع فريق العمل الذي تنتمي إليه حدد أكبر عدد من المواقف التي ضاع فيها الحق بسبب ضعف دفاع اصحابها عن حقهم فيها؟ </a:t>
            </a:r>
            <a:r>
              <a:rPr lang="ar-SA" b="1" dirty="0" smtClean="0">
                <a:solidFill>
                  <a:srgbClr val="C00000"/>
                </a:solidFill>
                <a:cs typeface="PT Bold Heading" panose="02010400000000000000" pitchFamily="2" charset="-78"/>
              </a:rPr>
              <a:t>وبماذا </a:t>
            </a:r>
            <a:r>
              <a:rPr lang="ar-SA" b="1" dirty="0">
                <a:solidFill>
                  <a:srgbClr val="C00000"/>
                </a:solidFill>
                <a:cs typeface="PT Bold Heading" panose="02010400000000000000" pitchFamily="2" charset="-78"/>
              </a:rPr>
              <a:t>توجه زملاءك في هذا الأمر؟</a:t>
            </a:r>
            <a:endParaRPr lang="ar-SA" dirty="0"/>
          </a:p>
        </p:txBody>
      </p:sp>
    </p:spTree>
    <p:extLst>
      <p:ext uri="{BB962C8B-B14F-4D97-AF65-F5344CB8AC3E}">
        <p14:creationId xmlns:p14="http://schemas.microsoft.com/office/powerpoint/2010/main" val="2982182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34</a:t>
            </a:fld>
            <a:endParaRPr lang="en-US"/>
          </a:p>
        </p:txBody>
      </p:sp>
      <p:sp>
        <p:nvSpPr>
          <p:cNvPr id="13" name="عنوان 1"/>
          <p:cNvSpPr txBox="1">
            <a:spLocks/>
          </p:cNvSpPr>
          <p:nvPr/>
        </p:nvSpPr>
        <p:spPr bwMode="auto">
          <a:xfrm>
            <a:off x="2267744" y="458670"/>
            <a:ext cx="5472608"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مهارة الدفاع عن الحقوق الشخصية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5" name="مستطيل 4"/>
          <p:cNvSpPr/>
          <p:nvPr/>
        </p:nvSpPr>
        <p:spPr>
          <a:xfrm>
            <a:off x="827584" y="1916832"/>
            <a:ext cx="4471671" cy="3323987"/>
          </a:xfrm>
          <a:prstGeom prst="rect">
            <a:avLst/>
          </a:prstGeom>
        </p:spPr>
        <p:txBody>
          <a:bodyPr wrap="square">
            <a:spAutoFit/>
          </a:bodyPr>
          <a:lstStyle/>
          <a:p>
            <a:pPr algn="just">
              <a:lnSpc>
                <a:spcPct val="150000"/>
              </a:lnSpc>
            </a:pPr>
            <a:r>
              <a:rPr lang="ar-SA" sz="2000" dirty="0">
                <a:latin typeface="Times New Roman" panose="02020603050405020304" pitchFamily="18" charset="0"/>
                <a:ea typeface="Times New Roman" panose="02020603050405020304" pitchFamily="18" charset="0"/>
                <a:cs typeface="mohammad bold art 1" pitchFamily="2" charset="-78"/>
              </a:rPr>
              <a:t>  </a:t>
            </a:r>
            <a:r>
              <a:rPr lang="ar-SA" sz="2000" b="1" u="sng" dirty="0">
                <a:solidFill>
                  <a:srgbClr val="3333FF"/>
                </a:solidFill>
                <a:cs typeface="PT Bold Heading" panose="02010400000000000000" pitchFamily="2" charset="-78"/>
              </a:rPr>
              <a:t>مهارة الدفاع عن الحقوق الشخصية </a:t>
            </a:r>
            <a:r>
              <a:rPr lang="ar-SA" sz="2000" b="1" u="sng" dirty="0" smtClean="0">
                <a:solidFill>
                  <a:srgbClr val="3333FF"/>
                </a:solidFill>
                <a:cs typeface="PT Bold Heading" panose="02010400000000000000" pitchFamily="2" charset="-78"/>
              </a:rPr>
              <a:t>:</a:t>
            </a:r>
            <a:endParaRPr lang="en-US" sz="2000" b="1" u="sng" dirty="0">
              <a:solidFill>
                <a:srgbClr val="3333FF"/>
              </a:solidFill>
              <a:cs typeface="PT Bold Heading" panose="02010400000000000000" pitchFamily="2" charset="-78"/>
            </a:endParaRPr>
          </a:p>
          <a:p>
            <a:pPr algn="just">
              <a:lnSpc>
                <a:spcPct val="150000"/>
              </a:lnSpc>
            </a:pPr>
            <a:r>
              <a:rPr lang="ar-SA" sz="2000" dirty="0">
                <a:latin typeface="Times New Roman" panose="02020603050405020304" pitchFamily="18" charset="0"/>
                <a:ea typeface="Times New Roman" panose="02020603050405020304" pitchFamily="18" charset="0"/>
                <a:cs typeface="mohammad bold art 1" pitchFamily="2" charset="-78"/>
              </a:rPr>
              <a:t>    </a:t>
            </a:r>
            <a:r>
              <a:rPr lang="ar-SA" sz="2400" dirty="0">
                <a:latin typeface="Times New Roman" panose="02020603050405020304" pitchFamily="18" charset="0"/>
                <a:ea typeface="Times New Roman" panose="02020603050405020304" pitchFamily="18" charset="0"/>
                <a:cs typeface="mohammad bold art 1" pitchFamily="2" charset="-78"/>
              </a:rPr>
              <a:t>أن لك حقوق وخصوصيات .. أنت الوحيد المعنيّ بالمحافظة عليها والدفاع عنها ، وأول خطوة في طريق الدفاع عن الحقوق .. معرفة هذه الحقوق وسبل المحافظة عليها</a:t>
            </a:r>
            <a:endParaRPr lang="en-US" sz="2400" dirty="0">
              <a:latin typeface="Times New Roman" panose="02020603050405020304" pitchFamily="18" charset="0"/>
              <a:ea typeface="Times New Roman" panose="02020603050405020304" pitchFamily="18" charset="0"/>
              <a:cs typeface="mohammad bold art 1" pitchFamily="2" charset="-78"/>
            </a:endParaRPr>
          </a:p>
        </p:txBody>
      </p:sp>
      <p:pic>
        <p:nvPicPr>
          <p:cNvPr id="6146" name="Picture 2" descr="https://alsawsanadot.files.wordpress.com/2013/02/147041file_photo_cartoon_judge_25058_20081115_8.jpg?w=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60" y="1772816"/>
            <a:ext cx="2450982" cy="390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13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2701955" y="692696"/>
            <a:ext cx="3870176" cy="923330"/>
          </a:xfrm>
          <a:prstGeom prst="rect">
            <a:avLst/>
          </a:prstGeom>
        </p:spPr>
        <p:txBody>
          <a:bodyPr wrap="square">
            <a:spAutoFit/>
          </a:bodyPr>
          <a:lstStyle/>
          <a:p>
            <a:pPr lvl="0" algn="ctr">
              <a:spcAft>
                <a:spcPts val="0"/>
              </a:spcAft>
            </a:pPr>
            <a:r>
              <a:rPr lang="ar-SA" sz="5400" b="1" kern="10" dirty="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شكراً </a:t>
            </a:r>
            <a:r>
              <a:rPr lang="ar-SA" sz="5400" b="1" kern="10" dirty="0" smtClean="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لكم</a:t>
            </a:r>
            <a:endParaRPr lang="ar-SA" sz="5400" b="1" kern="10" dirty="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endParaRPr>
          </a:p>
        </p:txBody>
      </p:sp>
      <p:pic>
        <p:nvPicPr>
          <p:cNvPr id="4100" name="Picture 4" descr="http://www.outsource-force.com/blog/wp-content/uploads/2012/06/seo_questions_outsourcefor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734" y="1565005"/>
            <a:ext cx="4181511" cy="4051884"/>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2555776" y="5662989"/>
            <a:ext cx="4289946" cy="646331"/>
          </a:xfrm>
          <a:prstGeom prst="rect">
            <a:avLst/>
          </a:prstGeom>
        </p:spPr>
        <p:txBody>
          <a:bodyPr wrap="square">
            <a:spAutoFit/>
          </a:bodyPr>
          <a:lstStyle/>
          <a:p>
            <a:pPr lvl="0" algn="ctr">
              <a:spcAft>
                <a:spcPts val="0"/>
              </a:spcAft>
            </a:pPr>
            <a:r>
              <a:rPr lang="ar-SA" sz="3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  </a:t>
            </a:r>
            <a:r>
              <a:rPr lang="ar-SA" sz="36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الإجابة على الأسئلة</a:t>
            </a:r>
          </a:p>
        </p:txBody>
      </p:sp>
    </p:spTree>
    <p:extLst>
      <p:ext uri="{BB962C8B-B14F-4D97-AF65-F5344CB8AC3E}">
        <p14:creationId xmlns:p14="http://schemas.microsoft.com/office/powerpoint/2010/main" val="1369821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txBox="1">
            <a:spLocks/>
          </p:cNvSpPr>
          <p:nvPr/>
        </p:nvSpPr>
        <p:spPr bwMode="auto">
          <a:xfrm>
            <a:off x="4441212" y="461615"/>
            <a:ext cx="295232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rtl="0" eaLnBrk="1" hangingPunct="1">
              <a:defRPr/>
            </a:pPr>
            <a:r>
              <a:rPr lang="ar-SA" sz="3600" b="1" kern="10" dirty="0" smtClean="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التعارف</a:t>
            </a:r>
            <a:endParaRPr lang="ar-SA" sz="32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endParaRPr>
          </a:p>
        </p:txBody>
      </p:sp>
      <p:sp>
        <p:nvSpPr>
          <p:cNvPr id="18" name="عنوان 1"/>
          <p:cNvSpPr txBox="1">
            <a:spLocks/>
          </p:cNvSpPr>
          <p:nvPr/>
        </p:nvSpPr>
        <p:spPr bwMode="black">
          <a:xfrm>
            <a:off x="1823412" y="5468679"/>
            <a:ext cx="5235600" cy="823540"/>
          </a:xfrm>
          <a:prstGeom prst="rect">
            <a:avLst/>
          </a:prstGeom>
          <a:noFill/>
          <a:ln w="9525">
            <a:noFill/>
            <a:miter lim="800000"/>
            <a:headEnd/>
            <a:tailEnd/>
          </a:ln>
          <a:effectLst>
            <a:outerShdw dist="35921" dir="2700000" algn="ctr" rotWithShape="0">
              <a:srgbClr val="FFFFFF"/>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rtl="1" fontAlgn="auto">
              <a:spcAft>
                <a:spcPts val="0"/>
              </a:spcAft>
              <a:defRPr/>
            </a:pPr>
            <a:r>
              <a:rPr lang="ar-SA" sz="2800" b="1" u="sng" kern="0" dirty="0">
                <a:ln w="11430"/>
                <a:solidFill>
                  <a:srgbClr val="C00000"/>
                </a:solidFill>
                <a:effectLst>
                  <a:outerShdw blurRad="50800" dist="39000" dir="5460000" algn="tl">
                    <a:srgbClr val="000000">
                      <a:alpha val="38000"/>
                    </a:srgbClr>
                  </a:outerShdw>
                </a:effectLst>
                <a:latin typeface="+mj-lt"/>
                <a:ea typeface="+mj-ea"/>
                <a:cs typeface="mohammad bold art 1" pitchFamily="2" charset="-78"/>
              </a:rPr>
              <a:t>سؤال : </a:t>
            </a:r>
            <a:r>
              <a:rPr lang="ar-SA" sz="2800" b="1" kern="0" dirty="0">
                <a:ln w="11430"/>
                <a:solidFill>
                  <a:srgbClr val="002060"/>
                </a:solidFill>
                <a:effectLst>
                  <a:outerShdw blurRad="50800" dist="39000" dir="5460000" algn="tl">
                    <a:srgbClr val="000000">
                      <a:alpha val="38000"/>
                    </a:srgbClr>
                  </a:outerShdw>
                </a:effectLst>
                <a:latin typeface="+mj-lt"/>
                <a:ea typeface="+mj-ea"/>
                <a:cs typeface="mohammad bold art 1" pitchFamily="2" charset="-78"/>
              </a:rPr>
              <a:t>ماذا تريد من هذا البرنامج </a:t>
            </a:r>
            <a:r>
              <a:rPr lang="ar-SA" sz="2800" b="1" kern="0" dirty="0">
                <a:ln w="11430"/>
                <a:solidFill>
                  <a:srgbClr val="C00000"/>
                </a:solidFill>
                <a:effectLst>
                  <a:outerShdw blurRad="50800" dist="39000" dir="5460000" algn="tl">
                    <a:srgbClr val="000000">
                      <a:alpha val="38000"/>
                    </a:srgbClr>
                  </a:outerShdw>
                </a:effectLst>
                <a:latin typeface="+mj-lt"/>
                <a:ea typeface="+mj-ea"/>
                <a:cs typeface="mohammad bold art 1" pitchFamily="2" charset="-78"/>
              </a:rPr>
              <a:t>؟؟؟</a:t>
            </a:r>
          </a:p>
        </p:txBody>
      </p:sp>
      <p:pic>
        <p:nvPicPr>
          <p:cNvPr id="4098" name="Picture 2" descr="http://s.alriyadh.com/2012/07/20/img/9142440335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660" y="1465499"/>
            <a:ext cx="5148483" cy="3672408"/>
          </a:xfrm>
          <a:prstGeom prst="roundRect">
            <a:avLst>
              <a:gd name="adj" fmla="val 8594"/>
            </a:avLst>
          </a:prstGeom>
          <a:solidFill>
            <a:srgbClr val="FFFFFF">
              <a:shade val="85000"/>
            </a:srgbClr>
          </a:solidFill>
          <a:ln w="38100">
            <a:solidFill>
              <a:schemeClr val="accent5">
                <a:lumMod val="75000"/>
              </a:schemeClr>
            </a:solidFill>
          </a:ln>
          <a:effectLst/>
          <a:extLst/>
        </p:spPr>
      </p:pic>
    </p:spTree>
    <p:extLst>
      <p:ext uri="{BB962C8B-B14F-4D97-AF65-F5344CB8AC3E}">
        <p14:creationId xmlns:p14="http://schemas.microsoft.com/office/powerpoint/2010/main" val="322553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رقم الشريحة 3"/>
          <p:cNvSpPr txBox="1">
            <a:spLocks/>
          </p:cNvSpPr>
          <p:nvPr/>
        </p:nvSpPr>
        <p:spPr>
          <a:xfrm>
            <a:off x="6462210" y="6561348"/>
            <a:ext cx="594066" cy="270030"/>
          </a:xfrm>
          <a:prstGeom prst="rect">
            <a:avLst/>
          </a:prstGeom>
        </p:spPr>
        <p:txBody>
          <a:bodyPr/>
          <a:lstStyle>
            <a:defPPr>
              <a:defRPr lang="ar-SA"/>
            </a:defPPr>
            <a:lvl1pPr algn="ctr" rtl="1" fontAlgn="base">
              <a:spcBef>
                <a:spcPct val="0"/>
              </a:spcBef>
              <a:spcAft>
                <a:spcPct val="0"/>
              </a:spcAft>
              <a:defRPr kern="1200">
                <a:solidFill>
                  <a:schemeClr val="tx1"/>
                </a:solidFill>
                <a:latin typeface="Palatino Linotype" pitchFamily="18" charset="0"/>
                <a:ea typeface="+mn-ea"/>
                <a:cs typeface="Arial" pitchFamily="34" charset="0"/>
              </a:defRPr>
            </a:lvl1pPr>
            <a:lvl2pPr marL="457200" algn="r" rtl="1" fontAlgn="base">
              <a:spcBef>
                <a:spcPct val="0"/>
              </a:spcBef>
              <a:spcAft>
                <a:spcPct val="0"/>
              </a:spcAft>
              <a:defRPr kern="1200">
                <a:solidFill>
                  <a:schemeClr val="tx1"/>
                </a:solidFill>
                <a:latin typeface="Palatino Linotype" pitchFamily="18" charset="0"/>
                <a:ea typeface="+mn-ea"/>
                <a:cs typeface="Arial" pitchFamily="34" charset="0"/>
              </a:defRPr>
            </a:lvl2pPr>
            <a:lvl3pPr marL="914400" algn="r" rtl="1" fontAlgn="base">
              <a:spcBef>
                <a:spcPct val="0"/>
              </a:spcBef>
              <a:spcAft>
                <a:spcPct val="0"/>
              </a:spcAft>
              <a:defRPr kern="1200">
                <a:solidFill>
                  <a:schemeClr val="tx1"/>
                </a:solidFill>
                <a:latin typeface="Palatino Linotype" pitchFamily="18" charset="0"/>
                <a:ea typeface="+mn-ea"/>
                <a:cs typeface="Arial" pitchFamily="34" charset="0"/>
              </a:defRPr>
            </a:lvl3pPr>
            <a:lvl4pPr marL="1371600" algn="r" rtl="1" fontAlgn="base">
              <a:spcBef>
                <a:spcPct val="0"/>
              </a:spcBef>
              <a:spcAft>
                <a:spcPct val="0"/>
              </a:spcAft>
              <a:defRPr kern="1200">
                <a:solidFill>
                  <a:schemeClr val="tx1"/>
                </a:solidFill>
                <a:latin typeface="Palatino Linotype" pitchFamily="18" charset="0"/>
                <a:ea typeface="+mn-ea"/>
                <a:cs typeface="Arial" pitchFamily="34" charset="0"/>
              </a:defRPr>
            </a:lvl4pPr>
            <a:lvl5pPr marL="1828800" algn="r" rtl="1" fontAlgn="base">
              <a:spcBef>
                <a:spcPct val="0"/>
              </a:spcBef>
              <a:spcAft>
                <a:spcPct val="0"/>
              </a:spcAft>
              <a:defRPr kern="1200">
                <a:solidFill>
                  <a:schemeClr val="tx1"/>
                </a:solidFill>
                <a:latin typeface="Palatino Linotype" pitchFamily="18" charset="0"/>
                <a:ea typeface="+mn-ea"/>
                <a:cs typeface="Arial" pitchFamily="34" charset="0"/>
              </a:defRPr>
            </a:lvl5pPr>
            <a:lvl6pPr marL="2286000" algn="r" defTabSz="914400" rtl="1" eaLnBrk="1" latinLnBrk="0" hangingPunct="1">
              <a:defRPr kern="1200">
                <a:solidFill>
                  <a:schemeClr val="tx1"/>
                </a:solidFill>
                <a:latin typeface="Palatino Linotype" pitchFamily="18" charset="0"/>
                <a:ea typeface="+mn-ea"/>
                <a:cs typeface="Arial" pitchFamily="34" charset="0"/>
              </a:defRPr>
            </a:lvl6pPr>
            <a:lvl7pPr marL="2743200" algn="r" defTabSz="914400" rtl="1" eaLnBrk="1" latinLnBrk="0" hangingPunct="1">
              <a:defRPr kern="1200">
                <a:solidFill>
                  <a:schemeClr val="tx1"/>
                </a:solidFill>
                <a:latin typeface="Palatino Linotype" pitchFamily="18" charset="0"/>
                <a:ea typeface="+mn-ea"/>
                <a:cs typeface="Arial" pitchFamily="34" charset="0"/>
              </a:defRPr>
            </a:lvl7pPr>
            <a:lvl8pPr marL="3200400" algn="r" defTabSz="914400" rtl="1" eaLnBrk="1" latinLnBrk="0" hangingPunct="1">
              <a:defRPr kern="1200">
                <a:solidFill>
                  <a:schemeClr val="tx1"/>
                </a:solidFill>
                <a:latin typeface="Palatino Linotype" pitchFamily="18" charset="0"/>
                <a:ea typeface="+mn-ea"/>
                <a:cs typeface="Arial" pitchFamily="34" charset="0"/>
              </a:defRPr>
            </a:lvl8pPr>
            <a:lvl9pPr marL="3657600" algn="r" defTabSz="914400" rtl="1" eaLnBrk="1" latinLnBrk="0" hangingPunct="1">
              <a:defRPr kern="1200">
                <a:solidFill>
                  <a:schemeClr val="tx1"/>
                </a:solidFill>
                <a:latin typeface="Palatino Linotype" pitchFamily="18" charset="0"/>
                <a:ea typeface="+mn-ea"/>
                <a:cs typeface="Arial" pitchFamily="34" charset="0"/>
              </a:defRPr>
            </a:lvl9pPr>
          </a:lstStyle>
          <a:p>
            <a:pPr>
              <a:defRPr/>
            </a:pPr>
            <a:fld id="{436CDADE-00BF-4513-8A5C-411AE396B6DC}" type="slidenum">
              <a:rPr lang="en-US" smtClean="0"/>
              <a:pPr>
                <a:defRPr/>
              </a:pPr>
              <a:t>5</a:t>
            </a:fld>
            <a:endParaRPr lang="en-US" dirty="0"/>
          </a:p>
        </p:txBody>
      </p:sp>
      <p:sp>
        <p:nvSpPr>
          <p:cNvPr id="13" name="عنوان 1"/>
          <p:cNvSpPr txBox="1">
            <a:spLocks/>
          </p:cNvSpPr>
          <p:nvPr/>
        </p:nvSpPr>
        <p:spPr bwMode="auto">
          <a:xfrm>
            <a:off x="5148064" y="404664"/>
            <a:ext cx="2889321" cy="39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rtl="0" eaLnBrk="1" hangingPunct="1">
              <a:defRPr/>
            </a:pPr>
            <a:r>
              <a:rPr lang="ar-SA" sz="2800" kern="10" dirty="0" smtClean="0">
                <a:ln w="11430"/>
                <a:solidFill>
                  <a:schemeClr val="accent5">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أهداف البرنامج</a:t>
            </a:r>
            <a:endParaRPr lang="ar-SA" sz="2800" kern="10" dirty="0">
              <a:ln w="11430"/>
              <a:solidFill>
                <a:schemeClr val="accent5">
                  <a:lumMod val="50000"/>
                </a:schemeClr>
              </a:solidFill>
              <a:effectLst>
                <a:outerShdw blurRad="38100" dist="38100" dir="2700000" algn="tl">
                  <a:srgbClr val="000000">
                    <a:alpha val="43137"/>
                  </a:srgbClr>
                </a:outerShdw>
              </a:effectLst>
              <a:latin typeface="Hacen Tunisia Bold" pitchFamily="2" charset="-78"/>
              <a:cs typeface="PT Bold Heading" pitchFamily="2" charset="-78"/>
            </a:endParaRPr>
          </a:p>
        </p:txBody>
      </p:sp>
      <p:sp>
        <p:nvSpPr>
          <p:cNvPr id="3" name="مستطيل 2"/>
          <p:cNvSpPr/>
          <p:nvPr/>
        </p:nvSpPr>
        <p:spPr>
          <a:xfrm>
            <a:off x="179512" y="1394786"/>
            <a:ext cx="8592790" cy="4039567"/>
          </a:xfrm>
          <a:prstGeom prst="rect">
            <a:avLst/>
          </a:prstGeom>
        </p:spPr>
        <p:txBody>
          <a:bodyPr wrap="square">
            <a:spAutoFit/>
          </a:bodyPr>
          <a:lstStyle/>
          <a:p>
            <a:pPr>
              <a:lnSpc>
                <a:spcPct val="200000"/>
              </a:lnSpc>
            </a:pPr>
            <a:r>
              <a:rPr lang="ar-SA" b="1" u="sng" dirty="0">
                <a:solidFill>
                  <a:schemeClr val="accent5">
                    <a:lumMod val="75000"/>
                  </a:schemeClr>
                </a:solidFill>
                <a:cs typeface="mohammad bold art 1" pitchFamily="2" charset="-78"/>
              </a:rPr>
              <a:t>يتوقع في نهاية البرنامج أن يكون المشارك قادرا ًعلى أن :</a:t>
            </a:r>
            <a:endParaRPr lang="en-US" b="1" u="sng" dirty="0">
              <a:solidFill>
                <a:schemeClr val="accent5">
                  <a:lumMod val="75000"/>
                </a:schemeClr>
              </a:solidFill>
              <a:cs typeface="mohammad bold art 1" pitchFamily="2" charset="-78"/>
            </a:endParaRPr>
          </a:p>
          <a:p>
            <a:pPr marL="342900" lvl="0" indent="-342900">
              <a:lnSpc>
                <a:spcPct val="200000"/>
              </a:lnSpc>
              <a:buFont typeface="+mj-lt"/>
              <a:buAutoNum type="arabicPeriod"/>
            </a:pPr>
            <a:r>
              <a:rPr lang="ar-SA" sz="1400" dirty="0" smtClean="0">
                <a:latin typeface="+mn-lt"/>
                <a:cs typeface="mohammad bold art 1" pitchFamily="2" charset="-78"/>
              </a:rPr>
              <a:t>تقليل </a:t>
            </a:r>
            <a:r>
              <a:rPr lang="ar-SA" sz="1400" dirty="0">
                <a:latin typeface="+mn-lt"/>
                <a:cs typeface="mohammad bold art 1" pitchFamily="2" charset="-78"/>
              </a:rPr>
              <a:t>القلق المرتفع لدى الفرد في مواقف التفاعل الاجتماعي </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تعريف الطالب بمفهوم التوكيد وتمييزه عن العدوان والخضوع ، وتبصيره بحقوقه التوكيدية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تعديل البنية المعرفية للطالب بالتعرف على معوقات التوكيد والأفكار غير المنطقية المسؤولة عن انخفاضه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التدريب على التلقائية في السلوك والأفكار والمشاعر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إكسابه مهارة المبادأة في علاقاته ، واتصالاته وتفاعلاته المختلفة مع الآخرين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تدريبه على الشجاعة الأدبية ، بمواجهة الآخرين وتقبل النقد والاعتذار عن الخطأ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إكسابه الصلابة النفسية ، بمقاومة الضغوط والتخلص من المواقف المحرجة0</a:t>
            </a:r>
            <a:endParaRPr lang="en-US" sz="1400" dirty="0">
              <a:latin typeface="+mn-lt"/>
              <a:cs typeface="mohammad bold art 1" pitchFamily="2" charset="-78"/>
            </a:endParaRPr>
          </a:p>
          <a:p>
            <a:pPr marL="342900" indent="-342900">
              <a:lnSpc>
                <a:spcPct val="200000"/>
              </a:lnSpc>
              <a:buFont typeface="+mj-lt"/>
              <a:buAutoNum type="arabicPeriod"/>
            </a:pPr>
            <a:r>
              <a:rPr lang="ar-SA" sz="1400" dirty="0">
                <a:latin typeface="+mn-lt"/>
                <a:cs typeface="mohammad bold art 1" pitchFamily="2" charset="-78"/>
              </a:rPr>
              <a:t>تشجيع الطالب على الإفصاح عن هويته وإعلان مواقفه بغض النظر عن اختلافها مع الآخرين 0</a:t>
            </a:r>
            <a:endParaRPr lang="en-US" sz="1400" dirty="0">
              <a:latin typeface="+mn-lt"/>
              <a:cs typeface="mohammad bold art 1" pitchFamily="2" charset="-78"/>
            </a:endParaRPr>
          </a:p>
        </p:txBody>
      </p:sp>
      <p:pic>
        <p:nvPicPr>
          <p:cNvPr id="8196" name="Picture 4" descr="http://t2.gstatic.com/images?q=tbn:ANd9GcQkBuEoQsVbXJzUwSXKFRNrq3ulkwsFr1vYGT9yvSmxh92mX50p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67544" y="371703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02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6</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593877436"/>
              </p:ext>
            </p:extLst>
          </p:nvPr>
        </p:nvGraphicFramePr>
        <p:xfrm>
          <a:off x="1043607" y="692696"/>
          <a:ext cx="6141954" cy="792088"/>
        </p:xfrm>
        <a:graphic>
          <a:graphicData uri="http://schemas.openxmlformats.org/drawingml/2006/table">
            <a:tbl>
              <a:tblPr firstRow="1" firstCol="1" bandRow="1">
                <a:tableStyleId>{74C1A8A3-306A-4EB7-A6B1-4F7E0EB9C5D6}</a:tableStyleId>
              </a:tblPr>
              <a:tblGrid>
                <a:gridCol w="1784525"/>
                <a:gridCol w="1252356"/>
                <a:gridCol w="1151919"/>
                <a:gridCol w="1953154"/>
              </a:tblGrid>
              <a:tr h="360040">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افتتاحي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32048">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جذب انتباه وإثارة المتدرب للتعلم والتدريب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024172"/>
            <a:ext cx="3747325" cy="411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http://api.ning.com/files/fdQh3fHR*qWL0BfWGwpOozelEpSAtjY7aJRCDa8OeqvYTwiIeJaXDBfqxoXB6qv5NchwnhtmRWS9vRpBdGQ2u8eIQuYxFzAd/question_man_regular_shad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0659" y="2492896"/>
            <a:ext cx="2080395" cy="26290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1189863" y="3429000"/>
            <a:ext cx="3384376" cy="154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a:r>
              <a:rPr lang="ar-EG" sz="4800" b="1" dirty="0">
                <a:solidFill>
                  <a:srgbClr val="C00000"/>
                </a:solidFill>
                <a:latin typeface="Traditional Arabic" pitchFamily="18" charset="-78"/>
                <a:cs typeface="Traditional Arabic" pitchFamily="18" charset="-78"/>
              </a:rPr>
              <a:t> </a:t>
            </a:r>
            <a:r>
              <a:rPr lang="ar-SA" sz="4800" b="1" dirty="0">
                <a:solidFill>
                  <a:srgbClr val="C00000"/>
                </a:solidFill>
                <a:latin typeface="Traditional Arabic" pitchFamily="18" charset="-78"/>
                <a:cs typeface="Traditional Arabic" pitchFamily="18" charset="-78"/>
              </a:rPr>
              <a:t>ماذا تعني </a:t>
            </a:r>
            <a:endParaRPr lang="ar-SA" sz="4800" b="1" dirty="0" smtClean="0">
              <a:solidFill>
                <a:srgbClr val="C00000"/>
              </a:solidFill>
              <a:latin typeface="Traditional Arabic" pitchFamily="18" charset="-78"/>
              <a:cs typeface="Traditional Arabic" pitchFamily="18" charset="-78"/>
            </a:endParaRPr>
          </a:p>
          <a:p>
            <a:pPr algn="ctr"/>
            <a:r>
              <a:rPr lang="ar-SA" sz="4800" b="1" dirty="0" smtClean="0">
                <a:solidFill>
                  <a:srgbClr val="C00000"/>
                </a:solidFill>
                <a:latin typeface="Traditional Arabic" pitchFamily="18" charset="-78"/>
                <a:cs typeface="Traditional Arabic" pitchFamily="18" charset="-78"/>
              </a:rPr>
              <a:t>لك </a:t>
            </a:r>
            <a:r>
              <a:rPr lang="ar-SA" sz="4800" b="1" dirty="0">
                <a:solidFill>
                  <a:srgbClr val="C00000"/>
                </a:solidFill>
                <a:latin typeface="Traditional Arabic" pitchFamily="18" charset="-78"/>
                <a:cs typeface="Traditional Arabic" pitchFamily="18" charset="-78"/>
              </a:rPr>
              <a:t>الصورة </a:t>
            </a:r>
            <a:r>
              <a:rPr lang="ar-SA" sz="4800" b="1" dirty="0" smtClean="0">
                <a:solidFill>
                  <a:srgbClr val="C00000"/>
                </a:solidFill>
                <a:latin typeface="Traditional Arabic" pitchFamily="18" charset="-78"/>
                <a:cs typeface="Traditional Arabic" pitchFamily="18" charset="-78"/>
              </a:rPr>
              <a:t> </a:t>
            </a:r>
            <a:endParaRPr lang="en-US" sz="4800" b="1" dirty="0">
              <a:solidFill>
                <a:srgbClr val="C0000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3067143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7</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3825470132"/>
              </p:ext>
            </p:extLst>
          </p:nvPr>
        </p:nvGraphicFramePr>
        <p:xfrm>
          <a:off x="1043608" y="782705"/>
          <a:ext cx="6120679" cy="821095"/>
        </p:xfrm>
        <a:graphic>
          <a:graphicData uri="http://schemas.openxmlformats.org/drawingml/2006/table">
            <a:tbl>
              <a:tblPr firstRow="1" firstCol="1" bandRow="1">
                <a:tableStyleId>{74C1A8A3-306A-4EB7-A6B1-4F7E0EB9C5D6}</a:tableStyleId>
              </a:tblPr>
              <a:tblGrid>
                <a:gridCol w="1778344"/>
                <a:gridCol w="1248018"/>
                <a:gridCol w="1147929"/>
                <a:gridCol w="1946388"/>
              </a:tblGrid>
              <a:tr h="373225">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47870">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التعرف  على مفهوم السلوك التوكيدي بدقة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www.riddc.org/survey/images/checkGu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303850"/>
            <a:ext cx="2621590" cy="3211377"/>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3995936" y="2492896"/>
            <a:ext cx="4572000" cy="2677656"/>
          </a:xfrm>
          <a:prstGeom prst="rect">
            <a:avLst/>
          </a:prstGeom>
        </p:spPr>
        <p:txBody>
          <a:bodyPr>
            <a:spAutoFit/>
          </a:bodyPr>
          <a:lstStyle/>
          <a:p>
            <a:pPr algn="just">
              <a:lnSpc>
                <a:spcPct val="200000"/>
              </a:lnSpc>
            </a:pPr>
            <a:r>
              <a:rPr lang="ar-SA" sz="2800" b="1" dirty="0">
                <a:solidFill>
                  <a:srgbClr val="C00000"/>
                </a:solidFill>
                <a:cs typeface="PT Bold Heading" panose="02010400000000000000" pitchFamily="2" charset="-78"/>
              </a:rPr>
              <a:t>من خلال خبرتك وما لديك من معرفة وتجربة وفي ( 10 ) دقائق حدد مفهومك للسلوك </a:t>
            </a:r>
            <a:r>
              <a:rPr lang="ar-SA" sz="2800" b="1" dirty="0" smtClean="0">
                <a:solidFill>
                  <a:srgbClr val="C00000"/>
                </a:solidFill>
                <a:cs typeface="PT Bold Heading" panose="02010400000000000000" pitchFamily="2" charset="-78"/>
              </a:rPr>
              <a:t>التوكيدي </a:t>
            </a:r>
            <a:endParaRPr lang="en-US" sz="2800" b="1" dirty="0">
              <a:solidFill>
                <a:srgbClr val="C00000"/>
              </a:solidFill>
              <a:cs typeface="PT Bold Heading" panose="02010400000000000000" pitchFamily="2" charset="-78"/>
            </a:endParaRPr>
          </a:p>
        </p:txBody>
      </p:sp>
    </p:spTree>
    <p:extLst>
      <p:ext uri="{BB962C8B-B14F-4D97-AF65-F5344CB8AC3E}">
        <p14:creationId xmlns:p14="http://schemas.microsoft.com/office/powerpoint/2010/main" val="545668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8</a:t>
            </a:fld>
            <a:endParaRPr lang="en-US"/>
          </a:p>
        </p:txBody>
      </p:sp>
      <p:sp>
        <p:nvSpPr>
          <p:cNvPr id="13" name="عنوان 1"/>
          <p:cNvSpPr txBox="1">
            <a:spLocks/>
          </p:cNvSpPr>
          <p:nvPr/>
        </p:nvSpPr>
        <p:spPr bwMode="auto">
          <a:xfrm>
            <a:off x="4139952" y="442595"/>
            <a:ext cx="3636404"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مفهوم السلوك التوكيدي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4499992" y="1700808"/>
            <a:ext cx="4022371" cy="4616648"/>
          </a:xfrm>
          <a:prstGeom prst="rect">
            <a:avLst/>
          </a:prstGeom>
        </p:spPr>
        <p:txBody>
          <a:bodyPr wrap="square">
            <a:spAutoFit/>
          </a:bodyPr>
          <a:lstStyle/>
          <a:p>
            <a:pPr>
              <a:lnSpc>
                <a:spcPct val="150000"/>
              </a:lnSpc>
            </a:pPr>
            <a:r>
              <a:rPr lang="ar-SA" sz="2800" b="1" u="sng" dirty="0">
                <a:solidFill>
                  <a:srgbClr val="C00000"/>
                </a:solidFill>
                <a:cs typeface="PT Bold Heading" panose="02010400000000000000" pitchFamily="2" charset="-78"/>
              </a:rPr>
              <a:t>السلوك التوكيدي</a:t>
            </a:r>
            <a:endParaRPr lang="en-US" sz="2800" b="1" u="sng" dirty="0">
              <a:solidFill>
                <a:srgbClr val="C00000"/>
              </a:solidFill>
              <a:cs typeface="PT Bold Heading" panose="02010400000000000000" pitchFamily="2" charset="-78"/>
            </a:endParaRPr>
          </a:p>
          <a:p>
            <a:pPr algn="just">
              <a:lnSpc>
                <a:spcPct val="150000"/>
              </a:lnSpc>
            </a:pPr>
            <a:r>
              <a:rPr lang="ar-SA" sz="2400" dirty="0">
                <a:latin typeface="Times New Roman" panose="02020603050405020304" pitchFamily="18" charset="0"/>
                <a:ea typeface="Times New Roman" panose="02020603050405020304" pitchFamily="18" charset="0"/>
                <a:cs typeface="AL-Mohanad Bold" pitchFamily="2" charset="-78"/>
              </a:rPr>
              <a:t>مهارة اجتماعية تمكن الفرد من الدفاع عن حقوقه الشخصية والتعبير عن آرائه ومشاعره الايجابية (الموافقة – المدح ) والسلبية ( المخالفة – العقاب ) بصدق وتلقائية ورفض مطالب وضغوط الآخرين غير المنطقية.</a:t>
            </a:r>
            <a:endParaRPr lang="en-US" sz="2400" dirty="0">
              <a:latin typeface="Times New Roman" panose="02020603050405020304" pitchFamily="18" charset="0"/>
              <a:ea typeface="Times New Roman" panose="02020603050405020304" pitchFamily="18" charset="0"/>
              <a:cs typeface="AL-Mohanad Bold" pitchFamily="2" charset="-78"/>
            </a:endParaRPr>
          </a:p>
          <a:p>
            <a:pPr algn="just">
              <a:lnSpc>
                <a:spcPct val="150000"/>
              </a:lnSpc>
            </a:pPr>
            <a:r>
              <a:rPr lang="ar-SA" sz="2400" dirty="0">
                <a:latin typeface="Times New Roman" panose="02020603050405020304" pitchFamily="18" charset="0"/>
                <a:ea typeface="Times New Roman" panose="02020603050405020304" pitchFamily="18" charset="0"/>
                <a:cs typeface="AL-Mohanad Bold" pitchFamily="2" charset="-78"/>
              </a:rPr>
              <a:t> </a:t>
            </a:r>
          </a:p>
        </p:txBody>
      </p:sp>
      <p:graphicFrame>
        <p:nvGraphicFramePr>
          <p:cNvPr id="5" name="رسم تخطيطي 4"/>
          <p:cNvGraphicFramePr/>
          <p:nvPr>
            <p:extLst>
              <p:ext uri="{D42A27DB-BD31-4B8C-83A1-F6EECF244321}">
                <p14:modId xmlns:p14="http://schemas.microsoft.com/office/powerpoint/2010/main" val="3804303407"/>
              </p:ext>
            </p:extLst>
          </p:nvPr>
        </p:nvGraphicFramePr>
        <p:xfrm>
          <a:off x="323528" y="1700808"/>
          <a:ext cx="3708412" cy="3508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4503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9</a:t>
            </a:fld>
            <a:endParaRPr lang="en-US"/>
          </a:p>
        </p:txBody>
      </p:sp>
      <p:sp>
        <p:nvSpPr>
          <p:cNvPr id="5" name="Rectangle 1"/>
          <p:cNvSpPr>
            <a:spLocks noChangeArrowheads="1"/>
          </p:cNvSpPr>
          <p:nvPr/>
        </p:nvSpPr>
        <p:spPr bwMode="auto">
          <a:xfrm>
            <a:off x="4139952" y="2766918"/>
            <a:ext cx="4068452" cy="228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بالتعاون مع أفراد مجموعتك حدد ثلاثة مواقف اجتماعية على الأقل تتطلب استخدام السلوك التوكيدي.</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3372498369"/>
              </p:ext>
            </p:extLst>
          </p:nvPr>
        </p:nvGraphicFramePr>
        <p:xfrm>
          <a:off x="971599" y="692696"/>
          <a:ext cx="6264697" cy="1134126"/>
        </p:xfrm>
        <a:graphic>
          <a:graphicData uri="http://schemas.openxmlformats.org/drawingml/2006/table">
            <a:tbl>
              <a:tblPr firstRow="1" firstCol="1" bandRow="1">
                <a:tableStyleId>{74C1A8A3-306A-4EB7-A6B1-4F7E0EB9C5D6}</a:tableStyleId>
              </a:tblPr>
              <a:tblGrid>
                <a:gridCol w="1820188"/>
                <a:gridCol w="1277384"/>
                <a:gridCol w="1174939"/>
                <a:gridCol w="1992186"/>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716807">
                <a:tc gridSpan="4">
                  <a:txBody>
                    <a:bodyPr/>
                    <a:lstStyle/>
                    <a:p>
                      <a:pPr algn="r" rtl="1"/>
                      <a:r>
                        <a:rPr lang="ar-SA" sz="1800" b="0" kern="1200" dirty="0" smtClean="0">
                          <a:solidFill>
                            <a:schemeClr val="tx1"/>
                          </a:solidFill>
                          <a:latin typeface="+mn-lt"/>
                          <a:ea typeface="+mn-ea"/>
                          <a:cs typeface="mohammad bold art 1" pitchFamily="2" charset="-78"/>
                        </a:rPr>
                        <a:t>الهدف : تحديد ثلاثة مواقف اجتماعية تتطلب استخدام مهارة السلوك التوكيدي لكل مجموعة من المجموعات التدريبية.</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40" y="2766918"/>
            <a:ext cx="2520280" cy="251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413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D Slide Master 1">
  <a:themeElements>
    <a:clrScheme name="أزرق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30980</TotalTime>
  <Words>1787</Words>
  <Application>Microsoft Office PowerPoint</Application>
  <PresentationFormat>عرض على الشاشة (3:4)‏</PresentationFormat>
  <Paragraphs>285</Paragraphs>
  <Slides>35</Slides>
  <Notes>35</Notes>
  <HiddenSlides>0</HiddenSlides>
  <MMClips>0</MMClips>
  <ScaleCrop>false</ScaleCrop>
  <HeadingPairs>
    <vt:vector size="6" baseType="variant">
      <vt:variant>
        <vt:lpstr>الخطوط المستخدمة</vt:lpstr>
      </vt:variant>
      <vt:variant>
        <vt:i4>13</vt:i4>
      </vt:variant>
      <vt:variant>
        <vt:lpstr>نسق</vt:lpstr>
      </vt:variant>
      <vt:variant>
        <vt:i4>1</vt:i4>
      </vt:variant>
      <vt:variant>
        <vt:lpstr>عناوين الشرائح</vt:lpstr>
      </vt:variant>
      <vt:variant>
        <vt:i4>35</vt:i4>
      </vt:variant>
    </vt:vector>
  </HeadingPairs>
  <TitlesOfParts>
    <vt:vector size="49" baseType="lpstr">
      <vt:lpstr>MS PGothic</vt:lpstr>
      <vt:lpstr>MS PGothic</vt:lpstr>
      <vt:lpstr>AL-Mohanad Bold</vt:lpstr>
      <vt:lpstr>Arial</vt:lpstr>
      <vt:lpstr>Calibri</vt:lpstr>
      <vt:lpstr>Hacen Tunisia Bold</vt:lpstr>
      <vt:lpstr>K Homa</vt:lpstr>
      <vt:lpstr>mohammad bold art 1</vt:lpstr>
      <vt:lpstr>Palatino Linotype</vt:lpstr>
      <vt:lpstr>PT Bold Heading</vt:lpstr>
      <vt:lpstr>Symbol</vt:lpstr>
      <vt:lpstr>Times New Roman</vt:lpstr>
      <vt:lpstr>Traditional Arabic</vt:lpstr>
      <vt:lpstr>DED Slide Master 1</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الاسلام دين كل زمان ومكان</dc:title>
  <dc:creator>DELL</dc:creator>
  <cp:lastModifiedBy>moh</cp:lastModifiedBy>
  <cp:revision>693</cp:revision>
  <dcterms:modified xsi:type="dcterms:W3CDTF">2015-04-06T05:43:41Z</dcterms:modified>
</cp:coreProperties>
</file>