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6" r:id="rId36"/>
    <p:sldId id="337" r:id="rId37"/>
    <p:sldId id="338" r:id="rId38"/>
    <p:sldId id="339" r:id="rId39"/>
    <p:sldId id="340" r:id="rId40"/>
    <p:sldId id="341" r:id="rId41"/>
    <p:sldId id="376" r:id="rId4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4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14/01/38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6" name="مجموعة 5"/>
          <p:cNvGrpSpPr/>
          <p:nvPr/>
        </p:nvGrpSpPr>
        <p:grpSpPr>
          <a:xfrm>
            <a:off x="1366838" y="259035"/>
            <a:ext cx="6410325" cy="6410325"/>
            <a:chOff x="1366838" y="223838"/>
            <a:chExt cx="6410325" cy="6410325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66838" y="223838"/>
              <a:ext cx="6410325" cy="641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مربع نص 4"/>
            <p:cNvSpPr txBox="1"/>
            <p:nvPr/>
          </p:nvSpPr>
          <p:spPr>
            <a:xfrm>
              <a:off x="4211960" y="2780928"/>
              <a:ext cx="1368152" cy="206210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1">
              <a:spAutoFit/>
            </a:bodyPr>
            <a:lstStyle/>
            <a:p>
              <a:pPr algn="ctr"/>
              <a:endParaRPr lang="ar-SA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SA" sz="3200" b="1" dirty="0" smtClean="0">
                  <a:solidFill>
                    <a:schemeClr val="bg1"/>
                  </a:solidFill>
                </a:rPr>
                <a:t>لماذا النقد الإعلامي</a:t>
              </a:r>
            </a:p>
            <a:p>
              <a:pPr algn="ctr"/>
              <a:endParaRPr lang="ar-SA" sz="1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223838"/>
            <a:ext cx="64103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</Words>
  <Application>Microsoft Office PowerPoint</Application>
  <PresentationFormat>عرض على الشاشة (3:4)‏</PresentationFormat>
  <Paragraphs>2</Paragraphs>
  <Slides>41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مركزاللوتس</dc:creator>
  <cp:lastModifiedBy>Compaq</cp:lastModifiedBy>
  <cp:revision>30</cp:revision>
  <dcterms:created xsi:type="dcterms:W3CDTF">2016-04-12T18:21:50Z</dcterms:created>
  <dcterms:modified xsi:type="dcterms:W3CDTF">2016-10-15T11:32:41Z</dcterms:modified>
</cp:coreProperties>
</file>