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3" r:id="rId24"/>
    <p:sldId id="288" r:id="rId25"/>
    <p:sldId id="377" r:id="rId26"/>
    <p:sldId id="284" r:id="rId27"/>
    <p:sldId id="285" r:id="rId28"/>
    <p:sldId id="286" r:id="rId29"/>
    <p:sldId id="287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80" r:id="rId39"/>
    <p:sldId id="298" r:id="rId40"/>
    <p:sldId id="299" r:id="rId41"/>
    <p:sldId id="300" r:id="rId42"/>
    <p:sldId id="376" r:id="rId4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4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19/12/37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14290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     </a:t>
            </a:r>
            <a:r>
              <a:rPr lang="ar-SA" sz="1300" dirty="0" err="1" smtClean="0"/>
              <a:t>لايعرف</a:t>
            </a:r>
            <a:r>
              <a:rPr lang="ar-SA" sz="1300" dirty="0" smtClean="0"/>
              <a:t> بالتأكيد وقت ظهور </a:t>
            </a:r>
            <a:r>
              <a:rPr lang="ar-SA" sz="1300" smtClean="0"/>
              <a:t>أول صحيفة </a:t>
            </a:r>
            <a:r>
              <a:rPr lang="ar-SA" sz="1300" dirty="0" smtClean="0"/>
              <a:t>حيث تعددت في انجلترا وأمريكا ...</a:t>
            </a:r>
            <a:endParaRPr lang="en-US" sz="1300" dirty="0" smtClean="0"/>
          </a:p>
          <a:p>
            <a:endParaRPr lang="ar-SA" sz="1400" dirty="0" smtClean="0"/>
          </a:p>
          <a:p>
            <a:r>
              <a:rPr lang="en-US" sz="100" dirty="0" smtClean="0"/>
              <a:t>                     </a:t>
            </a:r>
            <a:endParaRPr lang="ar-SA" sz="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147638"/>
            <a:ext cx="65627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6" name="مجموعة 5"/>
          <p:cNvGrpSpPr/>
          <p:nvPr/>
        </p:nvGrpSpPr>
        <p:grpSpPr>
          <a:xfrm>
            <a:off x="1366838" y="223838"/>
            <a:ext cx="6410325" cy="6410325"/>
            <a:chOff x="1366838" y="223838"/>
            <a:chExt cx="6410325" cy="6410325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66838" y="223838"/>
              <a:ext cx="6410325" cy="641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مربع نص 4"/>
            <p:cNvSpPr txBox="1"/>
            <p:nvPr/>
          </p:nvSpPr>
          <p:spPr>
            <a:xfrm>
              <a:off x="4644008" y="1412776"/>
              <a:ext cx="1656184" cy="3693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</a:rPr>
                <a:t>الجلسة الثالثة</a:t>
              </a:r>
              <a:endParaRPr lang="ar-SA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142852"/>
            <a:ext cx="65627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147638"/>
            <a:ext cx="65627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16</Words>
  <Application>Microsoft Office PowerPoint</Application>
  <PresentationFormat>عرض على الشاشة (3:4)‏</PresentationFormat>
  <Paragraphs>8</Paragraphs>
  <Slides>42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مركزاللوتس</dc:creator>
  <cp:lastModifiedBy>Compaq</cp:lastModifiedBy>
  <cp:revision>29</cp:revision>
  <dcterms:created xsi:type="dcterms:W3CDTF">2016-04-12T18:21:50Z</dcterms:created>
  <dcterms:modified xsi:type="dcterms:W3CDTF">2016-09-21T07:45:10Z</dcterms:modified>
</cp:coreProperties>
</file>