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3"/>
  </p:notesMasterIdLst>
  <p:sldIdLst>
    <p:sldId id="761" r:id="rId2"/>
    <p:sldId id="370" r:id="rId3"/>
    <p:sldId id="801" r:id="rId4"/>
    <p:sldId id="802" r:id="rId5"/>
    <p:sldId id="544" r:id="rId6"/>
    <p:sldId id="638" r:id="rId7"/>
    <p:sldId id="767" r:id="rId8"/>
    <p:sldId id="763" r:id="rId9"/>
    <p:sldId id="770" r:id="rId10"/>
    <p:sldId id="769" r:id="rId11"/>
    <p:sldId id="772" r:id="rId12"/>
    <p:sldId id="773" r:id="rId13"/>
    <p:sldId id="776" r:id="rId14"/>
    <p:sldId id="774" r:id="rId15"/>
    <p:sldId id="775" r:id="rId16"/>
    <p:sldId id="803" r:id="rId17"/>
    <p:sldId id="779" r:id="rId18"/>
    <p:sldId id="790" r:id="rId19"/>
    <p:sldId id="780" r:id="rId20"/>
    <p:sldId id="781" r:id="rId21"/>
    <p:sldId id="785" r:id="rId22"/>
    <p:sldId id="786" r:id="rId23"/>
    <p:sldId id="788" r:id="rId24"/>
    <p:sldId id="789" r:id="rId25"/>
    <p:sldId id="804" r:id="rId26"/>
    <p:sldId id="794" r:id="rId27"/>
    <p:sldId id="795" r:id="rId28"/>
    <p:sldId id="797" r:id="rId29"/>
    <p:sldId id="798" r:id="rId30"/>
    <p:sldId id="800" r:id="rId31"/>
    <p:sldId id="805" r:id="rId3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B7BB3"/>
    <a:srgbClr val="9BCA3C"/>
    <a:srgbClr val="F7DF4D"/>
    <a:srgbClr val="EF5D5D"/>
    <a:srgbClr val="F6FBFC"/>
    <a:srgbClr val="008000"/>
    <a:srgbClr val="FF66FF"/>
    <a:srgbClr val="37441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0" autoAdjust="0"/>
    <p:restoredTop sz="84527" autoAdjust="0"/>
  </p:normalViewPr>
  <p:slideViewPr>
    <p:cSldViewPr>
      <p:cViewPr varScale="1">
        <p:scale>
          <a:sx n="87" d="100"/>
          <a:sy n="87" d="100"/>
        </p:scale>
        <p:origin x="18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ata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93AE7BCE-9600-4506-98AC-11D44C925B0F}" srcId="{A70592FF-4293-4EB4-A217-2DD9BBCC4758}" destId="{6693A06A-E067-42C6-9019-AD0524EB2391}" srcOrd="2" destOrd="0" parTransId="{6AA24E9C-1D95-4A8B-9F8E-9DD11AB5FAD5}" sibTransId="{3F585C66-4A2D-485B-8938-03C634CB1AB0}"/>
    <dgm:cxn modelId="{99B6B41C-EACD-48B2-9B74-A32059EC572C}" type="presOf" srcId="{6693A06A-E067-42C6-9019-AD0524EB2391}" destId="{FA6CF3C3-1246-4604-9A35-C4670472E42E}" srcOrd="0" destOrd="0" presId="urn:microsoft.com/office/officeart/2008/layout/TitledPictureBlocks"/>
    <dgm:cxn modelId="{AC902E30-18A4-4F15-B792-FBACC6E9094D}" srcId="{A70592FF-4293-4EB4-A217-2DD9BBCC4758}" destId="{BE1130D2-C08C-491E-B0C2-E6269093A0D4}" srcOrd="0" destOrd="0" parTransId="{C3A3E548-6B63-41A4-928F-EBB4170403B5}" sibTransId="{78E3DF33-0BD1-4E4D-B268-C92046047DDA}"/>
    <dgm:cxn modelId="{98ED8E3A-3272-49C9-8D34-5AFD8BE58992}" type="presOf" srcId="{BE1130D2-C08C-491E-B0C2-E6269093A0D4}" destId="{12DDA041-A088-4832-83CF-FEDCE3F02035}" srcOrd="0" destOrd="0" presId="urn:microsoft.com/office/officeart/2008/layout/TitledPictureBlocks"/>
    <dgm:cxn modelId="{DC720088-A5BA-476D-8F84-E37DA0A5F13B}" type="presOf" srcId="{A70592FF-4293-4EB4-A217-2DD9BBCC4758}" destId="{8933B398-BC28-4A13-AD7A-5E4BAE6192DF}" srcOrd="0" destOrd="0" presId="urn:microsoft.com/office/officeart/2008/layout/TitledPictureBlocks"/>
    <dgm:cxn modelId="{433F101E-6957-4C1D-808D-D26BDC56708E}" type="presOf" srcId="{8C5F4F23-6841-431F-899C-DB901BC9AE97}" destId="{60C2CBBB-ED34-4A6B-91FA-3139F27484DE}" srcOrd="0" destOrd="0" presId="urn:microsoft.com/office/officeart/2008/layout/TitledPictureBlocks"/>
    <dgm:cxn modelId="{3925F487-AD55-4979-9237-ED2A9F87C176}" srcId="{A70592FF-4293-4EB4-A217-2DD9BBCC4758}" destId="{8C5F4F23-6841-431F-899C-DB901BC9AE97}" srcOrd="1" destOrd="0" parTransId="{E7DB573F-8245-4590-807F-49719BFCF132}" sibTransId="{392B35A7-924A-4520-8CD8-8023D1CE6104}"/>
    <dgm:cxn modelId="{9DCA514F-3BC0-4C30-A787-F4E0D48F70E0}" type="presParOf" srcId="{8933B398-BC28-4A13-AD7A-5E4BAE6192DF}" destId="{B09BD414-74B8-4569-BB91-C97DE338842B}" srcOrd="0" destOrd="0" presId="urn:microsoft.com/office/officeart/2008/layout/TitledPictureBlocks"/>
    <dgm:cxn modelId="{23338406-E34A-428F-B9F0-097C9D683BE9}" type="presParOf" srcId="{B09BD414-74B8-4569-BB91-C97DE338842B}" destId="{12DDA041-A088-4832-83CF-FEDCE3F02035}" srcOrd="0" destOrd="0" presId="urn:microsoft.com/office/officeart/2008/layout/TitledPictureBlocks"/>
    <dgm:cxn modelId="{91CCED78-1ADD-4C52-823A-5753139CCF81}" type="presParOf" srcId="{B09BD414-74B8-4569-BB91-C97DE338842B}" destId="{C40AD980-DC12-4444-848C-6BC4B2CAFC7E}" srcOrd="1" destOrd="0" presId="urn:microsoft.com/office/officeart/2008/layout/TitledPictureBlocks"/>
    <dgm:cxn modelId="{B8FF48A1-0906-4BCD-96CE-A8436A56FF51}" type="presParOf" srcId="{B09BD414-74B8-4569-BB91-C97DE338842B}" destId="{7D80A48A-909E-43A9-A7CF-FF169C20E772}" srcOrd="2" destOrd="0" presId="urn:microsoft.com/office/officeart/2008/layout/TitledPictureBlocks"/>
    <dgm:cxn modelId="{BAB060DB-421C-4DBF-ACB2-A2C6CBAE2234}" type="presParOf" srcId="{8933B398-BC28-4A13-AD7A-5E4BAE6192DF}" destId="{8F5A86EC-04CD-4E7E-8F36-FE9BE0D7196C}" srcOrd="1" destOrd="0" presId="urn:microsoft.com/office/officeart/2008/layout/TitledPictureBlocks"/>
    <dgm:cxn modelId="{38342E86-2578-4C8D-92B3-4BFFE69B9F05}" type="presParOf" srcId="{8933B398-BC28-4A13-AD7A-5E4BAE6192DF}" destId="{472AEA37-28C8-4A2A-86DD-45D358AE8A1D}" srcOrd="2" destOrd="0" presId="urn:microsoft.com/office/officeart/2008/layout/TitledPictureBlocks"/>
    <dgm:cxn modelId="{E84B561B-7330-413D-9A45-8A5F3AFEE749}" type="presParOf" srcId="{472AEA37-28C8-4A2A-86DD-45D358AE8A1D}" destId="{60C2CBBB-ED34-4A6B-91FA-3139F27484DE}" srcOrd="0" destOrd="0" presId="urn:microsoft.com/office/officeart/2008/layout/TitledPictureBlocks"/>
    <dgm:cxn modelId="{C4B8C895-1B5E-4EFF-BA2F-691DA98B0104}" type="presParOf" srcId="{472AEA37-28C8-4A2A-86DD-45D358AE8A1D}" destId="{6C77B21A-4862-4817-BA48-9073B702DC71}" srcOrd="1" destOrd="0" presId="urn:microsoft.com/office/officeart/2008/layout/TitledPictureBlocks"/>
    <dgm:cxn modelId="{9236264A-ED20-4433-A50C-69F4AEFE134E}" type="presParOf" srcId="{472AEA37-28C8-4A2A-86DD-45D358AE8A1D}" destId="{7CBB9B58-98A3-43C8-AD07-BB32A57E344E}" srcOrd="2" destOrd="0" presId="urn:microsoft.com/office/officeart/2008/layout/TitledPictureBlocks"/>
    <dgm:cxn modelId="{B1B6892F-1265-437F-A8FE-EB22D62C9D8B}" type="presParOf" srcId="{8933B398-BC28-4A13-AD7A-5E4BAE6192DF}" destId="{68ED488E-15B9-4100-B4A8-6245C44DB1B7}" srcOrd="3" destOrd="0" presId="urn:microsoft.com/office/officeart/2008/layout/TitledPictureBlocks"/>
    <dgm:cxn modelId="{39703441-2079-46C9-958A-8AA69D20CDE1}" type="presParOf" srcId="{8933B398-BC28-4A13-AD7A-5E4BAE6192DF}" destId="{3824FF2A-BB92-4DDA-9A27-51F54D5F860E}" srcOrd="4" destOrd="0" presId="urn:microsoft.com/office/officeart/2008/layout/TitledPictureBlocks"/>
    <dgm:cxn modelId="{BAD282FD-A3C9-4EE0-8D1F-07E6C33AD17B}" type="presParOf" srcId="{3824FF2A-BB92-4DDA-9A27-51F54D5F860E}" destId="{FA6CF3C3-1246-4604-9A35-C4670472E42E}" srcOrd="0" destOrd="0" presId="urn:microsoft.com/office/officeart/2008/layout/TitledPictureBlocks"/>
    <dgm:cxn modelId="{42D6E02C-34CC-477A-93F6-BB32994AD650}" type="presParOf" srcId="{3824FF2A-BB92-4DDA-9A27-51F54D5F860E}" destId="{A6DB478D-D2BC-4876-B693-DA96247C616A}" srcOrd="1" destOrd="0" presId="urn:microsoft.com/office/officeart/2008/layout/TitledPictureBlocks"/>
    <dgm:cxn modelId="{0DE7FDD2-76AB-4A4F-9051-D3CDA3DF6404}"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AA67B-489B-4D9C-9590-41721B44244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1A16AC77-340B-4FC9-BD23-DB81871BD517}">
      <dgm:prSet phldrT="[نص]"/>
      <dgm:spPr>
        <a:ln w="19050">
          <a:solidFill>
            <a:srgbClr val="0070C0"/>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 الإحساس بالذات ) (</a:t>
          </a:r>
          <a:r>
            <a:rPr lang="en-US" dirty="0" smtClean="0">
              <a:latin typeface="Times New Roman" panose="02020603050405020304" pitchFamily="18" charset="0"/>
              <a:ea typeface="Times New Roman" panose="02020603050405020304" pitchFamily="18" charset="0"/>
              <a:cs typeface="mohammad bold art 1" pitchFamily="2" charset="-78"/>
            </a:rPr>
            <a:t>subjectivity </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6A6B0A8A-759D-4F4D-9469-4D29DF2C8D72}" type="parTrans" cxnId="{D0AF0A55-2A83-4750-9FCE-1F69F8B63F33}">
      <dgm:prSet/>
      <dgm:spPr/>
      <dgm:t>
        <a:bodyPr/>
        <a:lstStyle/>
        <a:p>
          <a:pPr rtl="1"/>
          <a:endParaRPr lang="ar-SA">
            <a:cs typeface="mohammad bold art 1" pitchFamily="2" charset="-78"/>
          </a:endParaRPr>
        </a:p>
      </dgm:t>
    </dgm:pt>
    <dgm:pt modelId="{5DD261CB-CA7D-47C9-8E12-C94147A4BEF7}" type="sibTrans" cxnId="{D0AF0A55-2A83-4750-9FCE-1F69F8B63F33}">
      <dgm:prSet/>
      <dgm:spPr/>
      <dgm:t>
        <a:bodyPr/>
        <a:lstStyle/>
        <a:p>
          <a:pPr rtl="1"/>
          <a:endParaRPr lang="ar-SA">
            <a:cs typeface="mohammad bold art 1" pitchFamily="2" charset="-78"/>
          </a:endParaRPr>
        </a:p>
      </dgm:t>
    </dgm:pt>
    <dgm:pt modelId="{12DD4BCC-0A52-4006-AFDA-9B303A859C37}">
      <dgm:prSet phldrT="[نص]"/>
      <dgm:spPr>
        <a:ln w="19050">
          <a:solidFill>
            <a:srgbClr val="EF5D5D"/>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الإدراك الذاتي</a:t>
          </a:r>
        </a:p>
        <a:p>
          <a:pPr rtl="1"/>
          <a:r>
            <a:rPr lang="ar-SA" dirty="0" smtClean="0">
              <a:latin typeface="Times New Roman" panose="02020603050405020304" pitchFamily="18" charset="0"/>
              <a:ea typeface="Times New Roman" panose="02020603050405020304" pitchFamily="18" charset="0"/>
              <a:cs typeface="mohammad bold art 1" pitchFamily="2" charset="-78"/>
            </a:rPr>
            <a:t> </a:t>
          </a:r>
          <a:r>
            <a:rPr lang="en-US" dirty="0" smtClean="0">
              <a:latin typeface="Times New Roman" panose="02020603050405020304" pitchFamily="18" charset="0"/>
              <a:ea typeface="Times New Roman" panose="02020603050405020304" pitchFamily="18" charset="0"/>
              <a:cs typeface="mohammad bold art 1" pitchFamily="2" charset="-78"/>
            </a:rPr>
            <a:t>self - awareness)</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4E7FF52A-BD7F-4126-B944-470E4E15B554}" type="parTrans" cxnId="{CE6B6779-AC57-4D54-A954-8A04758EFF1D}">
      <dgm:prSet/>
      <dgm:spPr/>
      <dgm:t>
        <a:bodyPr/>
        <a:lstStyle/>
        <a:p>
          <a:pPr rtl="1"/>
          <a:endParaRPr lang="ar-SA">
            <a:cs typeface="mohammad bold art 1" pitchFamily="2" charset="-78"/>
          </a:endParaRPr>
        </a:p>
      </dgm:t>
    </dgm:pt>
    <dgm:pt modelId="{14D9E7A2-C2B2-447A-87EE-1480F876D027}" type="sibTrans" cxnId="{CE6B6779-AC57-4D54-A954-8A04758EFF1D}">
      <dgm:prSet/>
      <dgm:spPr/>
      <dgm:t>
        <a:bodyPr/>
        <a:lstStyle/>
        <a:p>
          <a:pPr rtl="1"/>
          <a:endParaRPr lang="ar-SA">
            <a:cs typeface="mohammad bold art 1" pitchFamily="2" charset="-78"/>
          </a:endParaRPr>
        </a:p>
      </dgm:t>
    </dgm:pt>
    <dgm:pt modelId="{F3CE6723-B9FF-4A3C-BE89-51840D4608EB}">
      <dgm:prSet phldrT="[نص]"/>
      <dgm:spPr>
        <a:ln w="19050">
          <a:solidFill>
            <a:srgbClr val="F7DF4D"/>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الشعورية </a:t>
          </a:r>
        </a:p>
        <a:p>
          <a:pPr rtl="1"/>
          <a:r>
            <a:rPr lang="ar-SA" dirty="0" smtClean="0">
              <a:latin typeface="Times New Roman" panose="02020603050405020304" pitchFamily="18" charset="0"/>
              <a:ea typeface="Times New Roman" panose="02020603050405020304" pitchFamily="18" charset="0"/>
              <a:cs typeface="mohammad bold art 1" pitchFamily="2" charset="-78"/>
            </a:rPr>
            <a:t> ( </a:t>
          </a:r>
          <a:r>
            <a:rPr lang="en-US" dirty="0" smtClean="0">
              <a:latin typeface="Times New Roman" panose="02020603050405020304" pitchFamily="18" charset="0"/>
              <a:ea typeface="Times New Roman" panose="02020603050405020304" pitchFamily="18" charset="0"/>
              <a:cs typeface="mohammad bold art 1" pitchFamily="2" charset="-78"/>
            </a:rPr>
            <a:t>sentience</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DC03E712-2A0E-4662-A60E-39698FFF9828}" type="parTrans" cxnId="{B4B483BD-8C8C-4281-9D76-A4D586237613}">
      <dgm:prSet/>
      <dgm:spPr/>
      <dgm:t>
        <a:bodyPr/>
        <a:lstStyle/>
        <a:p>
          <a:pPr rtl="1"/>
          <a:endParaRPr lang="ar-SA">
            <a:cs typeface="mohammad bold art 1" pitchFamily="2" charset="-78"/>
          </a:endParaRPr>
        </a:p>
      </dgm:t>
    </dgm:pt>
    <dgm:pt modelId="{A26DCD1D-C9B0-446A-9E25-154DDF6CA88B}" type="sibTrans" cxnId="{B4B483BD-8C8C-4281-9D76-A4D586237613}">
      <dgm:prSet/>
      <dgm:spPr/>
      <dgm:t>
        <a:bodyPr/>
        <a:lstStyle/>
        <a:p>
          <a:pPr rtl="1"/>
          <a:endParaRPr lang="ar-SA">
            <a:cs typeface="mohammad bold art 1" pitchFamily="2" charset="-78"/>
          </a:endParaRPr>
        </a:p>
      </dgm:t>
    </dgm:pt>
    <dgm:pt modelId="{12E6819D-4CA1-4078-90BC-99857017F5E3}">
      <dgm:prSet phldrT="[نص]"/>
      <dgm:spPr>
        <a:ln w="19050">
          <a:solidFill>
            <a:srgbClr val="9BCA3C"/>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الحكمة أو العقلانية</a:t>
          </a:r>
        </a:p>
        <a:p>
          <a:pPr rtl="1"/>
          <a:r>
            <a:rPr lang="ar-SA" dirty="0" smtClean="0">
              <a:latin typeface="Times New Roman" panose="02020603050405020304" pitchFamily="18" charset="0"/>
              <a:ea typeface="Times New Roman" panose="02020603050405020304" pitchFamily="18" charset="0"/>
              <a:cs typeface="mohammad bold art 1" pitchFamily="2" charset="-78"/>
            </a:rPr>
            <a:t> ( </a:t>
          </a:r>
          <a:r>
            <a:rPr lang="en-US" dirty="0" smtClean="0">
              <a:latin typeface="Times New Roman" panose="02020603050405020304" pitchFamily="18" charset="0"/>
              <a:ea typeface="Times New Roman" panose="02020603050405020304" pitchFamily="18" charset="0"/>
              <a:cs typeface="mohammad bold art 1" pitchFamily="2" charset="-78"/>
            </a:rPr>
            <a:t>sentience</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ar-SA" dirty="0">
            <a:cs typeface="mohammad bold art 1" pitchFamily="2" charset="-78"/>
          </a:endParaRPr>
        </a:p>
      </dgm:t>
    </dgm:pt>
    <dgm:pt modelId="{54531D1C-38BC-4D37-A9BC-873B03C98916}" type="parTrans" cxnId="{3E42EFC8-0E32-49BC-95F9-C936A22C7B96}">
      <dgm:prSet/>
      <dgm:spPr/>
      <dgm:t>
        <a:bodyPr/>
        <a:lstStyle/>
        <a:p>
          <a:pPr rtl="1"/>
          <a:endParaRPr lang="ar-SA">
            <a:cs typeface="mohammad bold art 1" pitchFamily="2" charset="-78"/>
          </a:endParaRPr>
        </a:p>
      </dgm:t>
    </dgm:pt>
    <dgm:pt modelId="{058675BE-BE88-4931-B899-9645DB293A05}" type="sibTrans" cxnId="{3E42EFC8-0E32-49BC-95F9-C936A22C7B96}">
      <dgm:prSet/>
      <dgm:spPr/>
      <dgm:t>
        <a:bodyPr/>
        <a:lstStyle/>
        <a:p>
          <a:pPr rtl="1"/>
          <a:endParaRPr lang="ar-SA">
            <a:cs typeface="mohammad bold art 1" pitchFamily="2" charset="-78"/>
          </a:endParaRPr>
        </a:p>
      </dgm:t>
    </dgm:pt>
    <dgm:pt modelId="{0B6911F4-82E7-423C-987A-402D1179C12F}">
      <dgm:prSet phldrT="[نص]"/>
      <dgm:spPr>
        <a:ln w="19050">
          <a:solidFill>
            <a:srgbClr val="CB7BB3"/>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القدرة على الإدراك الحسي (</a:t>
          </a:r>
          <a:r>
            <a:rPr lang="en-US" dirty="0" smtClean="0">
              <a:latin typeface="Times New Roman" panose="02020603050405020304" pitchFamily="18" charset="0"/>
              <a:ea typeface="Times New Roman" panose="02020603050405020304" pitchFamily="18" charset="0"/>
              <a:cs typeface="mohammad bold art 1" pitchFamily="2" charset="-78"/>
            </a:rPr>
            <a:t>  (perception</a:t>
          </a:r>
          <a:endParaRPr lang="ar-SA" dirty="0">
            <a:cs typeface="mohammad bold art 1" pitchFamily="2" charset="-78"/>
          </a:endParaRPr>
        </a:p>
      </dgm:t>
    </dgm:pt>
    <dgm:pt modelId="{AE47217D-274E-4728-89CC-AE2C85622622}" type="parTrans" cxnId="{9B2AF53D-9AD1-4CD9-B3DE-09A496B4C827}">
      <dgm:prSet/>
      <dgm:spPr/>
      <dgm:t>
        <a:bodyPr/>
        <a:lstStyle/>
        <a:p>
          <a:pPr rtl="1"/>
          <a:endParaRPr lang="ar-SA">
            <a:cs typeface="mohammad bold art 1" pitchFamily="2" charset="-78"/>
          </a:endParaRPr>
        </a:p>
      </dgm:t>
    </dgm:pt>
    <dgm:pt modelId="{3CDE2312-66D5-4599-B09E-2C58B14C2886}" type="sibTrans" cxnId="{9B2AF53D-9AD1-4CD9-B3DE-09A496B4C827}">
      <dgm:prSet/>
      <dgm:spPr/>
      <dgm:t>
        <a:bodyPr/>
        <a:lstStyle/>
        <a:p>
          <a:pPr rtl="1"/>
          <a:endParaRPr lang="ar-SA">
            <a:cs typeface="mohammad bold art 1" pitchFamily="2" charset="-78"/>
          </a:endParaRPr>
        </a:p>
      </dgm:t>
    </dgm:pt>
    <dgm:pt modelId="{DB4713E2-02E5-4703-8AAB-86ACD867702B}" type="pres">
      <dgm:prSet presAssocID="{1A6AA67B-489B-4D9C-9590-41721B44244B}" presName="Name0" presStyleCnt="0">
        <dgm:presLayoutVars>
          <dgm:dir val="rev"/>
          <dgm:resizeHandles val="exact"/>
        </dgm:presLayoutVars>
      </dgm:prSet>
      <dgm:spPr/>
      <dgm:t>
        <a:bodyPr/>
        <a:lstStyle/>
        <a:p>
          <a:pPr rtl="1"/>
          <a:endParaRPr lang="ar-SA"/>
        </a:p>
      </dgm:t>
    </dgm:pt>
    <dgm:pt modelId="{AB522009-182D-45C4-8953-AD60E194FC87}" type="pres">
      <dgm:prSet presAssocID="{1A16AC77-340B-4FC9-BD23-DB81871BD517}" presName="composite" presStyleCnt="0"/>
      <dgm:spPr/>
    </dgm:pt>
    <dgm:pt modelId="{946159B3-1D2A-42DD-A423-A9A3C6A48273}" type="pres">
      <dgm:prSet presAssocID="{1A16AC77-340B-4FC9-BD23-DB81871BD517}" presName="rect1" presStyleLbl="trAlignAcc1" presStyleIdx="0" presStyleCnt="5">
        <dgm:presLayoutVars>
          <dgm:bulletEnabled val="1"/>
        </dgm:presLayoutVars>
      </dgm:prSet>
      <dgm:spPr/>
      <dgm:t>
        <a:bodyPr/>
        <a:lstStyle/>
        <a:p>
          <a:pPr rtl="1"/>
          <a:endParaRPr lang="ar-SA"/>
        </a:p>
      </dgm:t>
    </dgm:pt>
    <dgm:pt modelId="{434972B4-24B2-4679-817D-2D5D8BC19427}" type="pres">
      <dgm:prSet presAssocID="{1A16AC77-340B-4FC9-BD23-DB81871BD51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190B0B93-36F7-4A78-A4F8-11EA9CB96AAD}" type="pres">
      <dgm:prSet presAssocID="{5DD261CB-CA7D-47C9-8E12-C94147A4BEF7}" presName="sibTrans" presStyleCnt="0"/>
      <dgm:spPr/>
    </dgm:pt>
    <dgm:pt modelId="{7EF2C296-B650-4798-894E-3995B5982D97}" type="pres">
      <dgm:prSet presAssocID="{12DD4BCC-0A52-4006-AFDA-9B303A859C37}" presName="composite" presStyleCnt="0"/>
      <dgm:spPr/>
    </dgm:pt>
    <dgm:pt modelId="{888AF1BE-34D7-48E1-8CF6-83A2EF96D70A}" type="pres">
      <dgm:prSet presAssocID="{12DD4BCC-0A52-4006-AFDA-9B303A859C37}" presName="rect1" presStyleLbl="trAlignAcc1" presStyleIdx="1" presStyleCnt="5">
        <dgm:presLayoutVars>
          <dgm:bulletEnabled val="1"/>
        </dgm:presLayoutVars>
      </dgm:prSet>
      <dgm:spPr/>
      <dgm:t>
        <a:bodyPr/>
        <a:lstStyle/>
        <a:p>
          <a:pPr rtl="1"/>
          <a:endParaRPr lang="ar-SA"/>
        </a:p>
      </dgm:t>
    </dgm:pt>
    <dgm:pt modelId="{FF988257-60B8-4EC6-8E06-81B4AD51D34D}" type="pres">
      <dgm:prSet presAssocID="{12DD4BCC-0A52-4006-AFDA-9B303A859C37}"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3956E15D-13B5-4222-A73E-24E93E857C62}" type="pres">
      <dgm:prSet presAssocID="{14D9E7A2-C2B2-447A-87EE-1480F876D027}" presName="sibTrans" presStyleCnt="0"/>
      <dgm:spPr/>
    </dgm:pt>
    <dgm:pt modelId="{864A9377-1B83-42B0-9060-75143AF5BA08}" type="pres">
      <dgm:prSet presAssocID="{F3CE6723-B9FF-4A3C-BE89-51840D4608EB}" presName="composite" presStyleCnt="0"/>
      <dgm:spPr/>
    </dgm:pt>
    <dgm:pt modelId="{5C147473-4DFE-4797-90FC-E60233B347AB}" type="pres">
      <dgm:prSet presAssocID="{F3CE6723-B9FF-4A3C-BE89-51840D4608EB}" presName="rect1" presStyleLbl="trAlignAcc1" presStyleIdx="2" presStyleCnt="5">
        <dgm:presLayoutVars>
          <dgm:bulletEnabled val="1"/>
        </dgm:presLayoutVars>
      </dgm:prSet>
      <dgm:spPr/>
      <dgm:t>
        <a:bodyPr/>
        <a:lstStyle/>
        <a:p>
          <a:pPr rtl="1"/>
          <a:endParaRPr lang="ar-SA"/>
        </a:p>
      </dgm:t>
    </dgm:pt>
    <dgm:pt modelId="{690A0BDF-507F-427F-A686-FC586D52B675}" type="pres">
      <dgm:prSet presAssocID="{F3CE6723-B9FF-4A3C-BE89-51840D4608EB}"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D02EC4C3-A685-4A32-AF5C-7D6C454E40AE}" type="pres">
      <dgm:prSet presAssocID="{A26DCD1D-C9B0-446A-9E25-154DDF6CA88B}" presName="sibTrans" presStyleCnt="0"/>
      <dgm:spPr/>
    </dgm:pt>
    <dgm:pt modelId="{72EE644C-F14D-4BFB-A3C0-1C12589D04A4}" type="pres">
      <dgm:prSet presAssocID="{12E6819D-4CA1-4078-90BC-99857017F5E3}" presName="composite" presStyleCnt="0"/>
      <dgm:spPr/>
    </dgm:pt>
    <dgm:pt modelId="{B34E8766-1F4E-43F3-BF33-55C4F7FBD042}" type="pres">
      <dgm:prSet presAssocID="{12E6819D-4CA1-4078-90BC-99857017F5E3}" presName="rect1" presStyleLbl="trAlignAcc1" presStyleIdx="3" presStyleCnt="5">
        <dgm:presLayoutVars>
          <dgm:bulletEnabled val="1"/>
        </dgm:presLayoutVars>
      </dgm:prSet>
      <dgm:spPr/>
      <dgm:t>
        <a:bodyPr/>
        <a:lstStyle/>
        <a:p>
          <a:pPr rtl="1"/>
          <a:endParaRPr lang="ar-SA"/>
        </a:p>
      </dgm:t>
    </dgm:pt>
    <dgm:pt modelId="{7876885B-F00E-4C04-B443-161744A0D832}" type="pres">
      <dgm:prSet presAssocID="{12E6819D-4CA1-4078-90BC-99857017F5E3}"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49C5CE6E-C1DB-4BAE-9E7C-82FD3278A796}" type="pres">
      <dgm:prSet presAssocID="{058675BE-BE88-4931-B899-9645DB293A05}" presName="sibTrans" presStyleCnt="0"/>
      <dgm:spPr/>
    </dgm:pt>
    <dgm:pt modelId="{73B3F49F-E7D3-4684-9DC7-01C8F8D29777}" type="pres">
      <dgm:prSet presAssocID="{0B6911F4-82E7-423C-987A-402D1179C12F}" presName="composite" presStyleCnt="0"/>
      <dgm:spPr/>
    </dgm:pt>
    <dgm:pt modelId="{6AEC5143-D018-4518-ACA5-A2C4F7D82B29}" type="pres">
      <dgm:prSet presAssocID="{0B6911F4-82E7-423C-987A-402D1179C12F}" presName="rect1" presStyleLbl="trAlignAcc1" presStyleIdx="4" presStyleCnt="5">
        <dgm:presLayoutVars>
          <dgm:bulletEnabled val="1"/>
        </dgm:presLayoutVars>
      </dgm:prSet>
      <dgm:spPr/>
      <dgm:t>
        <a:bodyPr/>
        <a:lstStyle/>
        <a:p>
          <a:pPr rtl="1"/>
          <a:endParaRPr lang="ar-SA"/>
        </a:p>
      </dgm:t>
    </dgm:pt>
    <dgm:pt modelId="{DFE271B9-DA1D-47FE-B646-B37B0C36E708}" type="pres">
      <dgm:prSet presAssocID="{0B6911F4-82E7-423C-987A-402D1179C12F}"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Lst>
  <dgm:cxnLst>
    <dgm:cxn modelId="{D0AF0A55-2A83-4750-9FCE-1F69F8B63F33}" srcId="{1A6AA67B-489B-4D9C-9590-41721B44244B}" destId="{1A16AC77-340B-4FC9-BD23-DB81871BD517}" srcOrd="0" destOrd="0" parTransId="{6A6B0A8A-759D-4F4D-9469-4D29DF2C8D72}" sibTransId="{5DD261CB-CA7D-47C9-8E12-C94147A4BEF7}"/>
    <dgm:cxn modelId="{9B2AF53D-9AD1-4CD9-B3DE-09A496B4C827}" srcId="{1A6AA67B-489B-4D9C-9590-41721B44244B}" destId="{0B6911F4-82E7-423C-987A-402D1179C12F}" srcOrd="4" destOrd="0" parTransId="{AE47217D-274E-4728-89CC-AE2C85622622}" sibTransId="{3CDE2312-66D5-4599-B09E-2C58B14C2886}"/>
    <dgm:cxn modelId="{3E42EFC8-0E32-49BC-95F9-C936A22C7B96}" srcId="{1A6AA67B-489B-4D9C-9590-41721B44244B}" destId="{12E6819D-4CA1-4078-90BC-99857017F5E3}" srcOrd="3" destOrd="0" parTransId="{54531D1C-38BC-4D37-A9BC-873B03C98916}" sibTransId="{058675BE-BE88-4931-B899-9645DB293A05}"/>
    <dgm:cxn modelId="{864F7668-E3D2-4ACD-84E5-C786B9176131}" type="presOf" srcId="{1A6AA67B-489B-4D9C-9590-41721B44244B}" destId="{DB4713E2-02E5-4703-8AAB-86ACD867702B}" srcOrd="0" destOrd="0" presId="urn:microsoft.com/office/officeart/2008/layout/PictureStrips"/>
    <dgm:cxn modelId="{BFEC7F7B-4C82-4C5F-B1F2-936D7BC419B4}" type="presOf" srcId="{0B6911F4-82E7-423C-987A-402D1179C12F}" destId="{6AEC5143-D018-4518-ACA5-A2C4F7D82B29}" srcOrd="0" destOrd="0" presId="urn:microsoft.com/office/officeart/2008/layout/PictureStrips"/>
    <dgm:cxn modelId="{2A6CCCF8-61C2-4A43-91B5-6B15542D52E4}" type="presOf" srcId="{12E6819D-4CA1-4078-90BC-99857017F5E3}" destId="{B34E8766-1F4E-43F3-BF33-55C4F7FBD042}" srcOrd="0" destOrd="0" presId="urn:microsoft.com/office/officeart/2008/layout/PictureStrips"/>
    <dgm:cxn modelId="{6C5ACE79-2DC9-4C6A-8D20-7E5BEF86E118}" type="presOf" srcId="{12DD4BCC-0A52-4006-AFDA-9B303A859C37}" destId="{888AF1BE-34D7-48E1-8CF6-83A2EF96D70A}" srcOrd="0" destOrd="0" presId="urn:microsoft.com/office/officeart/2008/layout/PictureStrips"/>
    <dgm:cxn modelId="{B4B483BD-8C8C-4281-9D76-A4D586237613}" srcId="{1A6AA67B-489B-4D9C-9590-41721B44244B}" destId="{F3CE6723-B9FF-4A3C-BE89-51840D4608EB}" srcOrd="2" destOrd="0" parTransId="{DC03E712-2A0E-4662-A60E-39698FFF9828}" sibTransId="{A26DCD1D-C9B0-446A-9E25-154DDF6CA88B}"/>
    <dgm:cxn modelId="{F738FCDB-40DE-4ED0-8994-D5DDA9D15EAB}" type="presOf" srcId="{1A16AC77-340B-4FC9-BD23-DB81871BD517}" destId="{946159B3-1D2A-42DD-A423-A9A3C6A48273}" srcOrd="0" destOrd="0" presId="urn:microsoft.com/office/officeart/2008/layout/PictureStrips"/>
    <dgm:cxn modelId="{CE6B6779-AC57-4D54-A954-8A04758EFF1D}" srcId="{1A6AA67B-489B-4D9C-9590-41721B44244B}" destId="{12DD4BCC-0A52-4006-AFDA-9B303A859C37}" srcOrd="1" destOrd="0" parTransId="{4E7FF52A-BD7F-4126-B944-470E4E15B554}" sibTransId="{14D9E7A2-C2B2-447A-87EE-1480F876D027}"/>
    <dgm:cxn modelId="{33C4A214-DC78-4C82-A108-56634BDC5FB8}" type="presOf" srcId="{F3CE6723-B9FF-4A3C-BE89-51840D4608EB}" destId="{5C147473-4DFE-4797-90FC-E60233B347AB}" srcOrd="0" destOrd="0" presId="urn:microsoft.com/office/officeart/2008/layout/PictureStrips"/>
    <dgm:cxn modelId="{BD47A351-0638-4C1B-8E98-3FA57DDABFF4}" type="presParOf" srcId="{DB4713E2-02E5-4703-8AAB-86ACD867702B}" destId="{AB522009-182D-45C4-8953-AD60E194FC87}" srcOrd="0" destOrd="0" presId="urn:microsoft.com/office/officeart/2008/layout/PictureStrips"/>
    <dgm:cxn modelId="{219FE970-5816-495C-9CFF-9BD6540FA9E5}" type="presParOf" srcId="{AB522009-182D-45C4-8953-AD60E194FC87}" destId="{946159B3-1D2A-42DD-A423-A9A3C6A48273}" srcOrd="0" destOrd="0" presId="urn:microsoft.com/office/officeart/2008/layout/PictureStrips"/>
    <dgm:cxn modelId="{7D7FA711-7F80-4D3F-BDC0-825D079896BA}" type="presParOf" srcId="{AB522009-182D-45C4-8953-AD60E194FC87}" destId="{434972B4-24B2-4679-817D-2D5D8BC19427}" srcOrd="1" destOrd="0" presId="urn:microsoft.com/office/officeart/2008/layout/PictureStrips"/>
    <dgm:cxn modelId="{596CCC17-454C-499E-92C4-84E7AE66FEFF}" type="presParOf" srcId="{DB4713E2-02E5-4703-8AAB-86ACD867702B}" destId="{190B0B93-36F7-4A78-A4F8-11EA9CB96AAD}" srcOrd="1" destOrd="0" presId="urn:microsoft.com/office/officeart/2008/layout/PictureStrips"/>
    <dgm:cxn modelId="{ACF2E869-00AA-441C-B177-D10C040C0929}" type="presParOf" srcId="{DB4713E2-02E5-4703-8AAB-86ACD867702B}" destId="{7EF2C296-B650-4798-894E-3995B5982D97}" srcOrd="2" destOrd="0" presId="urn:microsoft.com/office/officeart/2008/layout/PictureStrips"/>
    <dgm:cxn modelId="{3AB31587-FB02-40FE-8427-7545CA4D50A4}" type="presParOf" srcId="{7EF2C296-B650-4798-894E-3995B5982D97}" destId="{888AF1BE-34D7-48E1-8CF6-83A2EF96D70A}" srcOrd="0" destOrd="0" presId="urn:microsoft.com/office/officeart/2008/layout/PictureStrips"/>
    <dgm:cxn modelId="{9A4DA18A-85B5-4D41-9711-7E2A2639DD93}" type="presParOf" srcId="{7EF2C296-B650-4798-894E-3995B5982D97}" destId="{FF988257-60B8-4EC6-8E06-81B4AD51D34D}" srcOrd="1" destOrd="0" presId="urn:microsoft.com/office/officeart/2008/layout/PictureStrips"/>
    <dgm:cxn modelId="{283BED06-5E61-4318-8BBB-59C1CB71673E}" type="presParOf" srcId="{DB4713E2-02E5-4703-8AAB-86ACD867702B}" destId="{3956E15D-13B5-4222-A73E-24E93E857C62}" srcOrd="3" destOrd="0" presId="urn:microsoft.com/office/officeart/2008/layout/PictureStrips"/>
    <dgm:cxn modelId="{C4AF87AD-17E1-4AE6-ABF7-0F67BD730133}" type="presParOf" srcId="{DB4713E2-02E5-4703-8AAB-86ACD867702B}" destId="{864A9377-1B83-42B0-9060-75143AF5BA08}" srcOrd="4" destOrd="0" presId="urn:microsoft.com/office/officeart/2008/layout/PictureStrips"/>
    <dgm:cxn modelId="{59E28448-F018-4A5B-BD8B-A5C7E47E9EBF}" type="presParOf" srcId="{864A9377-1B83-42B0-9060-75143AF5BA08}" destId="{5C147473-4DFE-4797-90FC-E60233B347AB}" srcOrd="0" destOrd="0" presId="urn:microsoft.com/office/officeart/2008/layout/PictureStrips"/>
    <dgm:cxn modelId="{72D2445E-B2CC-410F-BA01-796F26BDAEC0}" type="presParOf" srcId="{864A9377-1B83-42B0-9060-75143AF5BA08}" destId="{690A0BDF-507F-427F-A686-FC586D52B675}" srcOrd="1" destOrd="0" presId="urn:microsoft.com/office/officeart/2008/layout/PictureStrips"/>
    <dgm:cxn modelId="{04A75D33-4802-4282-BE35-0D20433A6972}" type="presParOf" srcId="{DB4713E2-02E5-4703-8AAB-86ACD867702B}" destId="{D02EC4C3-A685-4A32-AF5C-7D6C454E40AE}" srcOrd="5" destOrd="0" presId="urn:microsoft.com/office/officeart/2008/layout/PictureStrips"/>
    <dgm:cxn modelId="{BEC43EAF-4080-4936-87BD-EFD9F137B886}" type="presParOf" srcId="{DB4713E2-02E5-4703-8AAB-86ACD867702B}" destId="{72EE644C-F14D-4BFB-A3C0-1C12589D04A4}" srcOrd="6" destOrd="0" presId="urn:microsoft.com/office/officeart/2008/layout/PictureStrips"/>
    <dgm:cxn modelId="{28118DA7-F81E-4723-A35C-6FE6CD599EB3}" type="presParOf" srcId="{72EE644C-F14D-4BFB-A3C0-1C12589D04A4}" destId="{B34E8766-1F4E-43F3-BF33-55C4F7FBD042}" srcOrd="0" destOrd="0" presId="urn:microsoft.com/office/officeart/2008/layout/PictureStrips"/>
    <dgm:cxn modelId="{A5015F97-3990-41E1-8453-3178FC0C3507}" type="presParOf" srcId="{72EE644C-F14D-4BFB-A3C0-1C12589D04A4}" destId="{7876885B-F00E-4C04-B443-161744A0D832}" srcOrd="1" destOrd="0" presId="urn:microsoft.com/office/officeart/2008/layout/PictureStrips"/>
    <dgm:cxn modelId="{C9B29673-0E56-42C4-A3FF-356AA06C7D7C}" type="presParOf" srcId="{DB4713E2-02E5-4703-8AAB-86ACD867702B}" destId="{49C5CE6E-C1DB-4BAE-9E7C-82FD3278A796}" srcOrd="7" destOrd="0" presId="urn:microsoft.com/office/officeart/2008/layout/PictureStrips"/>
    <dgm:cxn modelId="{2DBA614D-39D3-4BEF-A723-54988DBB4EC9}" type="presParOf" srcId="{DB4713E2-02E5-4703-8AAB-86ACD867702B}" destId="{73B3F49F-E7D3-4684-9DC7-01C8F8D29777}" srcOrd="8" destOrd="0" presId="urn:microsoft.com/office/officeart/2008/layout/PictureStrips"/>
    <dgm:cxn modelId="{9F407280-3117-4CA3-BB49-90D74E16FFDF}" type="presParOf" srcId="{73B3F49F-E7D3-4684-9DC7-01C8F8D29777}" destId="{6AEC5143-D018-4518-ACA5-A2C4F7D82B29}" srcOrd="0" destOrd="0" presId="urn:microsoft.com/office/officeart/2008/layout/PictureStrips"/>
    <dgm:cxn modelId="{99A20D97-BAF9-41D5-960B-C7F4655EF8BB}" type="presParOf" srcId="{73B3F49F-E7D3-4684-9DC7-01C8F8D29777}" destId="{DFE271B9-DA1D-47FE-B646-B37B0C36E70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A8143-1149-4902-8FC6-BA7BD85D5FFF}"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pPr rtl="1"/>
          <a:endParaRPr lang="ar-SA"/>
        </a:p>
      </dgm:t>
    </dgm:pt>
    <dgm:pt modelId="{12D38217-98C6-4825-B6F1-CB8365C7C897}">
      <dgm:prSet phldrT="[نص]" custT="1"/>
      <dgm:spPr/>
      <dgm:t>
        <a:bodyPr/>
        <a:lstStyle/>
        <a:p>
          <a:pPr rtl="1"/>
          <a:r>
            <a:rPr lang="ar-SA" sz="2800" b="1" dirty="0" smtClean="0">
              <a:solidFill>
                <a:schemeClr val="accent5"/>
              </a:solidFill>
              <a:effectLst>
                <a:outerShdw blurRad="38100" dist="38100" dir="2700000" algn="tl">
                  <a:srgbClr val="000000">
                    <a:alpha val="43137"/>
                  </a:srgbClr>
                </a:outerShdw>
              </a:effectLst>
              <a:cs typeface="mohammad bold art 1" pitchFamily="2" charset="-78"/>
            </a:rPr>
            <a:t>تقدير الذات</a:t>
          </a:r>
          <a:endParaRPr lang="ar-SA" sz="2800" b="1" dirty="0">
            <a:solidFill>
              <a:schemeClr val="accent5"/>
            </a:solidFill>
            <a:effectLst>
              <a:outerShdw blurRad="38100" dist="38100" dir="2700000" algn="tl">
                <a:srgbClr val="000000">
                  <a:alpha val="43137"/>
                </a:srgbClr>
              </a:outerShdw>
            </a:effectLst>
            <a:cs typeface="mohammad bold art 1" pitchFamily="2" charset="-78"/>
          </a:endParaRPr>
        </a:p>
      </dgm:t>
    </dgm:pt>
    <dgm:pt modelId="{DFDEDF44-257E-4758-8844-66AA7A093E9A}" type="parTrans" cxnId="{29B6945E-5552-494C-9003-056679123D2B}">
      <dgm:prSet/>
      <dgm:spPr/>
      <dgm:t>
        <a:bodyPr/>
        <a:lstStyle/>
        <a:p>
          <a:pPr rtl="1"/>
          <a:endParaRPr lang="ar-SA" sz="1400">
            <a:cs typeface="mohammad bold art 1" pitchFamily="2" charset="-78"/>
          </a:endParaRPr>
        </a:p>
      </dgm:t>
    </dgm:pt>
    <dgm:pt modelId="{B9B90448-A7EC-4106-A031-669500146477}" type="sibTrans" cxnId="{29B6945E-5552-494C-9003-056679123D2B}">
      <dgm:prSet/>
      <dgm:spPr/>
      <dgm:t>
        <a:bodyPr/>
        <a:lstStyle/>
        <a:p>
          <a:pPr rtl="1"/>
          <a:endParaRPr lang="ar-SA" sz="1400">
            <a:cs typeface="mohammad bold art 1" pitchFamily="2" charset="-78"/>
          </a:endParaRPr>
        </a:p>
      </dgm:t>
    </dgm:pt>
    <dgm:pt modelId="{4846EB54-B3AA-4551-B406-9BCAD19E2817}">
      <dgm:prSet phldrT="[نص]" custT="1"/>
      <dgm:spPr/>
      <dgm:t>
        <a:bodyPr/>
        <a:lstStyle/>
        <a:p>
          <a:pPr rtl="1"/>
          <a:r>
            <a:rPr lang="ar-SA" sz="1400" dirty="0" smtClean="0">
              <a:cs typeface="mohammad bold art 1" pitchFamily="2" charset="-78"/>
            </a:rPr>
            <a:t> </a:t>
          </a:r>
          <a:endParaRPr lang="ar-SA" sz="1400" dirty="0">
            <a:cs typeface="mohammad bold art 1" pitchFamily="2" charset="-78"/>
          </a:endParaRPr>
        </a:p>
      </dgm:t>
    </dgm:pt>
    <dgm:pt modelId="{AC31B620-5B10-449B-B268-F92F61FE564C}" type="parTrans" cxnId="{CDE1C770-8047-4E71-9B49-3CD8C5545120}">
      <dgm:prSet/>
      <dgm:spPr/>
      <dgm:t>
        <a:bodyPr/>
        <a:lstStyle/>
        <a:p>
          <a:pPr rtl="1"/>
          <a:endParaRPr lang="ar-SA" sz="1400">
            <a:cs typeface="mohammad bold art 1" pitchFamily="2" charset="-78"/>
          </a:endParaRPr>
        </a:p>
      </dgm:t>
    </dgm:pt>
    <dgm:pt modelId="{1277E290-49DE-4077-A753-9D74D720B73C}" type="sibTrans" cxnId="{CDE1C770-8047-4E71-9B49-3CD8C5545120}">
      <dgm:prSet/>
      <dgm:spPr/>
      <dgm:t>
        <a:bodyPr/>
        <a:lstStyle/>
        <a:p>
          <a:pPr rtl="1"/>
          <a:endParaRPr lang="ar-SA" sz="1400">
            <a:cs typeface="mohammad bold art 1" pitchFamily="2" charset="-78"/>
          </a:endParaRPr>
        </a:p>
      </dgm:t>
    </dgm:pt>
    <dgm:pt modelId="{66403668-CC28-4EF2-9999-102A2761B33B}">
      <dgm:prSet phldrT="[نص]" custT="1"/>
      <dgm:spPr/>
      <dgm:t>
        <a:bodyPr/>
        <a:lstStyle/>
        <a:p>
          <a:pPr rtl="1"/>
          <a:r>
            <a:rPr lang="ar-SA" sz="1400" dirty="0" smtClean="0">
              <a:cs typeface="mohammad bold art 1" pitchFamily="2" charset="-78"/>
            </a:rPr>
            <a:t> </a:t>
          </a:r>
          <a:endParaRPr lang="ar-SA" sz="1400" dirty="0">
            <a:cs typeface="mohammad bold art 1" pitchFamily="2" charset="-78"/>
          </a:endParaRPr>
        </a:p>
      </dgm:t>
    </dgm:pt>
    <dgm:pt modelId="{9083001E-DE03-4274-813C-594F4D5B5E07}" type="parTrans" cxnId="{63FA8738-9E59-442D-8322-65E1822C1454}">
      <dgm:prSet/>
      <dgm:spPr/>
      <dgm:t>
        <a:bodyPr/>
        <a:lstStyle/>
        <a:p>
          <a:pPr rtl="1"/>
          <a:endParaRPr lang="ar-SA" sz="1400">
            <a:cs typeface="mohammad bold art 1" pitchFamily="2" charset="-78"/>
          </a:endParaRPr>
        </a:p>
      </dgm:t>
    </dgm:pt>
    <dgm:pt modelId="{572ACF17-E874-47B0-B231-E490CDAC414F}" type="sibTrans" cxnId="{63FA8738-9E59-442D-8322-65E1822C1454}">
      <dgm:prSet/>
      <dgm:spPr/>
      <dgm:t>
        <a:bodyPr/>
        <a:lstStyle/>
        <a:p>
          <a:pPr rtl="1"/>
          <a:endParaRPr lang="ar-SA" sz="1400">
            <a:cs typeface="mohammad bold art 1" pitchFamily="2" charset="-78"/>
          </a:endParaRPr>
        </a:p>
      </dgm:t>
    </dgm:pt>
    <dgm:pt modelId="{337651D1-C169-4B60-AF9E-B965FDD4EA9D}">
      <dgm:prSet phldrT="[نص]" custT="1"/>
      <dgm:spPr/>
      <dgm:t>
        <a:bodyPr/>
        <a:lstStyle/>
        <a:p>
          <a:pPr rtl="1"/>
          <a:r>
            <a:rPr lang="ar-SA" sz="2800" b="1" dirty="0" smtClean="0">
              <a:solidFill>
                <a:schemeClr val="accent6"/>
              </a:solidFill>
              <a:effectLst>
                <a:outerShdw blurRad="38100" dist="38100" dir="2700000" algn="tl">
                  <a:srgbClr val="000000">
                    <a:alpha val="43137"/>
                  </a:srgbClr>
                </a:outerShdw>
              </a:effectLst>
              <a:cs typeface="mohammad bold art 1" pitchFamily="2" charset="-78"/>
            </a:rPr>
            <a:t>الوعي الذاتي</a:t>
          </a:r>
          <a:endParaRPr lang="ar-SA" sz="2800" b="1" dirty="0">
            <a:solidFill>
              <a:schemeClr val="accent6"/>
            </a:solidFill>
            <a:effectLst>
              <a:outerShdw blurRad="38100" dist="38100" dir="2700000" algn="tl">
                <a:srgbClr val="000000">
                  <a:alpha val="43137"/>
                </a:srgbClr>
              </a:outerShdw>
            </a:effectLst>
            <a:cs typeface="mohammad bold art 1" pitchFamily="2" charset="-78"/>
          </a:endParaRPr>
        </a:p>
      </dgm:t>
    </dgm:pt>
    <dgm:pt modelId="{79CD4680-7163-45D6-B9B3-E346FC6A8658}" type="parTrans" cxnId="{8FB9A0CD-6FA5-48B4-9554-FEDCA16E1A52}">
      <dgm:prSet/>
      <dgm:spPr/>
      <dgm:t>
        <a:bodyPr/>
        <a:lstStyle/>
        <a:p>
          <a:pPr rtl="1"/>
          <a:endParaRPr lang="ar-SA" sz="1400">
            <a:cs typeface="mohammad bold art 1" pitchFamily="2" charset="-78"/>
          </a:endParaRPr>
        </a:p>
      </dgm:t>
    </dgm:pt>
    <dgm:pt modelId="{A281A0C1-2AE0-4C2D-B176-F28EF7E12D1D}" type="sibTrans" cxnId="{8FB9A0CD-6FA5-48B4-9554-FEDCA16E1A52}">
      <dgm:prSet/>
      <dgm:spPr/>
      <dgm:t>
        <a:bodyPr/>
        <a:lstStyle/>
        <a:p>
          <a:pPr rtl="1"/>
          <a:endParaRPr lang="ar-SA" sz="1400">
            <a:cs typeface="mohammad bold art 1" pitchFamily="2" charset="-78"/>
          </a:endParaRPr>
        </a:p>
      </dgm:t>
    </dgm:pt>
    <dgm:pt modelId="{3FFDDE64-56EB-423B-8108-943841D7F8CC}">
      <dgm:prSet phldrT="[نص]"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SA" sz="1400" dirty="0" smtClean="0">
              <a:latin typeface="Times New Roman" panose="02020603050405020304" pitchFamily="18" charset="0"/>
              <a:ea typeface="Times New Roman" panose="02020603050405020304" pitchFamily="18" charset="0"/>
              <a:cs typeface="mohammad bold art 1" pitchFamily="2" charset="-78"/>
            </a:rPr>
            <a:t>احترام الحقيقة أو الواقع </a:t>
          </a:r>
          <a:endParaRPr lang="en-US" sz="1400" dirty="0" smtClean="0">
            <a:latin typeface="Times New Roman" panose="02020603050405020304" pitchFamily="18" charset="0"/>
            <a:ea typeface="Times New Roman" panose="02020603050405020304" pitchFamily="18" charset="0"/>
            <a:cs typeface="mohammad bold art 1" pitchFamily="2" charset="-78"/>
          </a:endParaRPr>
        </a:p>
      </dgm:t>
    </dgm:pt>
    <dgm:pt modelId="{920235C6-0AA2-424F-B911-B0F189D96B12}" type="parTrans" cxnId="{74019DAA-1400-4A9E-A451-2E294EDAF35B}">
      <dgm:prSet/>
      <dgm:spPr/>
      <dgm:t>
        <a:bodyPr/>
        <a:lstStyle/>
        <a:p>
          <a:pPr rtl="1"/>
          <a:endParaRPr lang="ar-SA" sz="1400">
            <a:cs typeface="mohammad bold art 1" pitchFamily="2" charset="-78"/>
          </a:endParaRPr>
        </a:p>
      </dgm:t>
    </dgm:pt>
    <dgm:pt modelId="{4232F40B-5AE8-41CE-A4C8-9774C135C601}" type="sibTrans" cxnId="{74019DAA-1400-4A9E-A451-2E294EDAF35B}">
      <dgm:prSet/>
      <dgm:spPr/>
      <dgm:t>
        <a:bodyPr/>
        <a:lstStyle/>
        <a:p>
          <a:pPr rtl="1"/>
          <a:endParaRPr lang="ar-SA" sz="1400">
            <a:cs typeface="mohammad bold art 1" pitchFamily="2" charset="-78"/>
          </a:endParaRPr>
        </a:p>
      </dgm:t>
    </dgm:pt>
    <dgm:pt modelId="{5F9C5C2F-DDC9-4944-8491-3B5319586DC3}">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عدم إنكار الحقائق المؤلمة .</a:t>
          </a:r>
          <a:endParaRPr lang="ar-SA" sz="1400" dirty="0">
            <a:cs typeface="mohammad bold art 1" pitchFamily="2" charset="-78"/>
          </a:endParaRPr>
        </a:p>
      </dgm:t>
    </dgm:pt>
    <dgm:pt modelId="{D1B73040-333B-46CD-9ED8-433B2461F2C0}" type="parTrans" cxnId="{268E95DF-5962-4A42-8CEA-F49829BA5509}">
      <dgm:prSet/>
      <dgm:spPr/>
      <dgm:t>
        <a:bodyPr/>
        <a:lstStyle/>
        <a:p>
          <a:pPr rtl="1"/>
          <a:endParaRPr lang="ar-SA" sz="1400">
            <a:cs typeface="mohammad bold art 1" pitchFamily="2" charset="-78"/>
          </a:endParaRPr>
        </a:p>
      </dgm:t>
    </dgm:pt>
    <dgm:pt modelId="{779CE36C-4453-4EE0-9D0B-EE60A9ADB4B3}" type="sibTrans" cxnId="{268E95DF-5962-4A42-8CEA-F49829BA5509}">
      <dgm:prSet/>
      <dgm:spPr/>
      <dgm:t>
        <a:bodyPr/>
        <a:lstStyle/>
        <a:p>
          <a:pPr rtl="1"/>
          <a:endParaRPr lang="ar-SA" sz="1400">
            <a:cs typeface="mohammad bold art 1" pitchFamily="2" charset="-78"/>
          </a:endParaRPr>
        </a:p>
      </dgm:t>
    </dgm:pt>
    <dgm:pt modelId="{9231BB02-1DF4-4DF7-B12B-B05D635ED883}">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التقييم الدقيق للذات </a:t>
          </a:r>
          <a:endParaRPr lang="ar-SA" sz="1400" dirty="0">
            <a:cs typeface="mohammad bold art 1" pitchFamily="2" charset="-78"/>
          </a:endParaRPr>
        </a:p>
      </dgm:t>
    </dgm:pt>
    <dgm:pt modelId="{7B7B1C75-57CF-4EDD-AB8F-612867F5A207}" type="parTrans" cxnId="{25C654B8-BDB2-4CCC-BB70-B7714F3DC2C6}">
      <dgm:prSet/>
      <dgm:spPr/>
      <dgm:t>
        <a:bodyPr/>
        <a:lstStyle/>
        <a:p>
          <a:pPr rtl="1"/>
          <a:endParaRPr lang="ar-SA" sz="1400">
            <a:cs typeface="mohammad bold art 1" pitchFamily="2" charset="-78"/>
          </a:endParaRPr>
        </a:p>
      </dgm:t>
    </dgm:pt>
    <dgm:pt modelId="{FC6CC258-2528-441B-AA0D-8F2C4FFBE5A9}" type="sibTrans" cxnId="{25C654B8-BDB2-4CCC-BB70-B7714F3DC2C6}">
      <dgm:prSet/>
      <dgm:spPr/>
      <dgm:t>
        <a:bodyPr/>
        <a:lstStyle/>
        <a:p>
          <a:pPr rtl="1"/>
          <a:endParaRPr lang="ar-SA" sz="1400">
            <a:cs typeface="mohammad bold art 1" pitchFamily="2" charset="-78"/>
          </a:endParaRPr>
        </a:p>
      </dgm:t>
    </dgm:pt>
    <dgm:pt modelId="{F3D7AA5B-E3B9-4C42-907F-850570A9414D}">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التحرر من الأفكار والمعتقدات الزائفة </a:t>
          </a:r>
          <a:endParaRPr lang="ar-SA" sz="1400" dirty="0">
            <a:cs typeface="mohammad bold art 1" pitchFamily="2" charset="-78"/>
          </a:endParaRPr>
        </a:p>
      </dgm:t>
    </dgm:pt>
    <dgm:pt modelId="{3566B878-5685-4801-87E5-E1AC2E0371FF}" type="parTrans" cxnId="{2B550953-842C-48C5-9163-4746149457C4}">
      <dgm:prSet/>
      <dgm:spPr/>
      <dgm:t>
        <a:bodyPr/>
        <a:lstStyle/>
        <a:p>
          <a:pPr rtl="1"/>
          <a:endParaRPr lang="ar-SA" sz="1400">
            <a:cs typeface="mohammad bold art 1" pitchFamily="2" charset="-78"/>
          </a:endParaRPr>
        </a:p>
      </dgm:t>
    </dgm:pt>
    <dgm:pt modelId="{8186FFF1-94C1-47D1-9A5B-A5FBC0EF1BE8}" type="sibTrans" cxnId="{2B550953-842C-48C5-9163-4746149457C4}">
      <dgm:prSet/>
      <dgm:spPr/>
      <dgm:t>
        <a:bodyPr/>
        <a:lstStyle/>
        <a:p>
          <a:pPr rtl="1"/>
          <a:endParaRPr lang="ar-SA" sz="1400">
            <a:cs typeface="mohammad bold art 1" pitchFamily="2" charset="-78"/>
          </a:endParaRPr>
        </a:p>
      </dgm:t>
    </dgm:pt>
    <dgm:pt modelId="{F82D9FD4-4CE2-4891-AB3D-961676104DA4}">
      <dgm:prSet phldrT="[نص]" custT="1"/>
      <dgm:spPr/>
      <dgm:t>
        <a:bodyPr/>
        <a:lstStyle/>
        <a:p>
          <a:pPr rtl="1"/>
          <a:r>
            <a:rPr lang="ar-SA" sz="1400" smtClean="0">
              <a:latin typeface="Times New Roman" panose="02020603050405020304" pitchFamily="18" charset="0"/>
              <a:ea typeface="Times New Roman" panose="02020603050405020304" pitchFamily="18" charset="0"/>
              <a:cs typeface="mohammad bold art 1" pitchFamily="2" charset="-78"/>
            </a:rPr>
            <a:t>الانفتاح على المعرفة الجديدة </a:t>
          </a:r>
          <a:endParaRPr lang="ar-SA" sz="1400" dirty="0">
            <a:cs typeface="mohammad bold art 1" pitchFamily="2" charset="-78"/>
          </a:endParaRPr>
        </a:p>
      </dgm:t>
    </dgm:pt>
    <dgm:pt modelId="{C9AF4912-7184-4C0B-9F80-B9D3014F93A5}" type="parTrans" cxnId="{EA01AF56-DA39-4179-8E66-373042B16EC1}">
      <dgm:prSet/>
      <dgm:spPr/>
      <dgm:t>
        <a:bodyPr/>
        <a:lstStyle/>
        <a:p>
          <a:pPr rtl="1"/>
          <a:endParaRPr lang="ar-SA" sz="1400">
            <a:cs typeface="mohammad bold art 1" pitchFamily="2" charset="-78"/>
          </a:endParaRPr>
        </a:p>
      </dgm:t>
    </dgm:pt>
    <dgm:pt modelId="{5B929040-6303-4F7F-A3EF-5B4C0F93A186}" type="sibTrans" cxnId="{EA01AF56-DA39-4179-8E66-373042B16EC1}">
      <dgm:prSet/>
      <dgm:spPr/>
      <dgm:t>
        <a:bodyPr/>
        <a:lstStyle/>
        <a:p>
          <a:pPr rtl="1"/>
          <a:endParaRPr lang="ar-SA" sz="1400">
            <a:cs typeface="mohammad bold art 1" pitchFamily="2" charset="-78"/>
          </a:endParaRPr>
        </a:p>
      </dgm:t>
    </dgm:pt>
    <dgm:pt modelId="{AA96759D-FB64-4510-B73E-78EC04410F6F}">
      <dgm:prSet phldrT="[نص]" custT="1"/>
      <dgm:spPr/>
      <dgm:t>
        <a:bodyPr/>
        <a:lstStyle/>
        <a:p>
          <a:pPr rtl="1"/>
          <a:r>
            <a:rPr lang="ar-SA" sz="1400" dirty="0" smtClean="0">
              <a:cs typeface="mohammad bold art 1" pitchFamily="2" charset="-78"/>
            </a:rPr>
            <a:t>تقبل </a:t>
          </a:r>
          <a:r>
            <a:rPr lang="ar-SA" sz="1400" dirty="0" smtClean="0">
              <a:latin typeface="Times New Roman" panose="02020603050405020304" pitchFamily="18" charset="0"/>
              <a:ea typeface="Times New Roman" panose="02020603050405020304" pitchFamily="18" charset="0"/>
              <a:cs typeface="mohammad bold art 1" pitchFamily="2" charset="-78"/>
            </a:rPr>
            <a:t>وتقييمات وآراء الآخرين </a:t>
          </a:r>
          <a:endParaRPr lang="ar-SA" sz="1400" dirty="0">
            <a:cs typeface="mohammad bold art 1" pitchFamily="2" charset="-78"/>
          </a:endParaRPr>
        </a:p>
      </dgm:t>
    </dgm:pt>
    <dgm:pt modelId="{CD6862CB-E62E-4074-A480-49900008280E}" type="parTrans" cxnId="{B4C8B01A-578A-4CE3-BCD2-049F52197A94}">
      <dgm:prSet/>
      <dgm:spPr/>
      <dgm:t>
        <a:bodyPr/>
        <a:lstStyle/>
        <a:p>
          <a:pPr rtl="1"/>
          <a:endParaRPr lang="ar-SA" sz="1400">
            <a:cs typeface="mohammad bold art 1" pitchFamily="2" charset="-78"/>
          </a:endParaRPr>
        </a:p>
      </dgm:t>
    </dgm:pt>
    <dgm:pt modelId="{58F40A34-6B9D-412A-B361-6D01F0AD23A0}" type="sibTrans" cxnId="{B4C8B01A-578A-4CE3-BCD2-049F52197A94}">
      <dgm:prSet/>
      <dgm:spPr/>
      <dgm:t>
        <a:bodyPr/>
        <a:lstStyle/>
        <a:p>
          <a:pPr rtl="1"/>
          <a:endParaRPr lang="ar-SA" sz="1400">
            <a:cs typeface="mohammad bold art 1" pitchFamily="2" charset="-78"/>
          </a:endParaRPr>
        </a:p>
      </dgm:t>
    </dgm:pt>
    <dgm:pt modelId="{66AAA5CC-57EC-4275-97C7-72E9A39EDC38}">
      <dgm:prSet phldrT="[نص]" custT="1"/>
      <dgm:spPr/>
      <dgm:t>
        <a:bodyPr/>
        <a:lstStyle/>
        <a:p>
          <a:pPr rtl="1"/>
          <a:endParaRPr lang="ar-SA" sz="1400" dirty="0">
            <a:cs typeface="mohammad bold art 1" pitchFamily="2" charset="-78"/>
          </a:endParaRPr>
        </a:p>
      </dgm:t>
    </dgm:pt>
    <dgm:pt modelId="{21B52FF1-96B5-41F6-8E26-D88BCF6092DE}" type="parTrans" cxnId="{A0929101-2E20-4D53-BB4C-0A1AE194616E}">
      <dgm:prSet/>
      <dgm:spPr/>
      <dgm:t>
        <a:bodyPr/>
        <a:lstStyle/>
        <a:p>
          <a:pPr rtl="1"/>
          <a:endParaRPr lang="ar-SA" sz="1400">
            <a:cs typeface="mohammad bold art 1" pitchFamily="2" charset="-78"/>
          </a:endParaRPr>
        </a:p>
      </dgm:t>
    </dgm:pt>
    <dgm:pt modelId="{EE0A4150-CBAD-4AFD-A20C-329303D71E03}" type="sibTrans" cxnId="{A0929101-2E20-4D53-BB4C-0A1AE194616E}">
      <dgm:prSet/>
      <dgm:spPr/>
      <dgm:t>
        <a:bodyPr/>
        <a:lstStyle/>
        <a:p>
          <a:pPr rtl="1"/>
          <a:endParaRPr lang="ar-SA" sz="1400">
            <a:cs typeface="mohammad bold art 1" pitchFamily="2" charset="-78"/>
          </a:endParaRPr>
        </a:p>
      </dgm:t>
    </dgm:pt>
    <dgm:pt modelId="{BE9D83FC-5270-4A83-80BD-4B90505FEF14}">
      <dgm:prSet phldrT="[نص]" custT="1"/>
      <dgm:spPr/>
      <dgm:t>
        <a:bodyPr/>
        <a:lstStyle/>
        <a:p>
          <a:pPr rtl="1"/>
          <a:endParaRPr lang="ar-SA" sz="1400" dirty="0">
            <a:cs typeface="mohammad bold art 1" pitchFamily="2" charset="-78"/>
          </a:endParaRPr>
        </a:p>
      </dgm:t>
    </dgm:pt>
    <dgm:pt modelId="{910F64A9-EBBB-4036-8A19-97DA91DD50EA}" type="parTrans" cxnId="{2999BF46-AF43-4E8D-B063-3D6F3B5BACD6}">
      <dgm:prSet/>
      <dgm:spPr/>
      <dgm:t>
        <a:bodyPr/>
        <a:lstStyle/>
        <a:p>
          <a:pPr rtl="1"/>
          <a:endParaRPr lang="ar-SA" sz="1400">
            <a:cs typeface="mohammad bold art 1" pitchFamily="2" charset="-78"/>
          </a:endParaRPr>
        </a:p>
      </dgm:t>
    </dgm:pt>
    <dgm:pt modelId="{5ABFF3A1-09E1-48F3-B464-C5B4FD105971}" type="sibTrans" cxnId="{2999BF46-AF43-4E8D-B063-3D6F3B5BACD6}">
      <dgm:prSet/>
      <dgm:spPr/>
      <dgm:t>
        <a:bodyPr/>
        <a:lstStyle/>
        <a:p>
          <a:pPr rtl="1"/>
          <a:endParaRPr lang="ar-SA" sz="1400">
            <a:cs typeface="mohammad bold art 1" pitchFamily="2" charset="-78"/>
          </a:endParaRPr>
        </a:p>
      </dgm:t>
    </dgm:pt>
    <dgm:pt modelId="{A702B9FA-C6DA-49C0-A56F-6254EA02A7AF}">
      <dgm:prSet phldrT="[نص]" custT="1"/>
      <dgm:spPr/>
      <dgm:t>
        <a:bodyPr/>
        <a:lstStyle/>
        <a:p>
          <a:pPr rtl="1"/>
          <a:endParaRPr lang="ar-SA" sz="1400" dirty="0">
            <a:cs typeface="mohammad bold art 1" pitchFamily="2" charset="-78"/>
          </a:endParaRPr>
        </a:p>
      </dgm:t>
    </dgm:pt>
    <dgm:pt modelId="{0081C601-2B10-4135-97FB-A5B106BB69B8}" type="parTrans" cxnId="{82ADE554-E996-4819-B0B1-DC4A494CE45C}">
      <dgm:prSet/>
      <dgm:spPr/>
      <dgm:t>
        <a:bodyPr/>
        <a:lstStyle/>
        <a:p>
          <a:pPr rtl="1"/>
          <a:endParaRPr lang="ar-SA" sz="1400">
            <a:cs typeface="mohammad bold art 1" pitchFamily="2" charset="-78"/>
          </a:endParaRPr>
        </a:p>
      </dgm:t>
    </dgm:pt>
    <dgm:pt modelId="{2D8ECCC2-A880-4BA0-BF1E-2B4ACD0EE834}" type="sibTrans" cxnId="{82ADE554-E996-4819-B0B1-DC4A494CE45C}">
      <dgm:prSet/>
      <dgm:spPr/>
      <dgm:t>
        <a:bodyPr/>
        <a:lstStyle/>
        <a:p>
          <a:pPr rtl="1"/>
          <a:endParaRPr lang="ar-SA" sz="1400">
            <a:cs typeface="mohammad bold art 1" pitchFamily="2" charset="-78"/>
          </a:endParaRPr>
        </a:p>
      </dgm:t>
    </dgm:pt>
    <dgm:pt modelId="{33F92E87-93AE-4115-A849-B457A956E032}">
      <dgm:prSet phldrT="[نص]" custT="1"/>
      <dgm:spPr/>
      <dgm:t>
        <a:bodyPr/>
        <a:lstStyle/>
        <a:p>
          <a:pPr rtl="1"/>
          <a:endParaRPr lang="ar-SA" sz="1400" dirty="0">
            <a:cs typeface="mohammad bold art 1" pitchFamily="2" charset="-78"/>
          </a:endParaRPr>
        </a:p>
      </dgm:t>
    </dgm:pt>
    <dgm:pt modelId="{84114D9D-4E65-4D4C-9F1C-0DA8C8F3863B}" type="parTrans" cxnId="{11E683FC-7990-475D-A0D5-3E3FDC143986}">
      <dgm:prSet/>
      <dgm:spPr/>
      <dgm:t>
        <a:bodyPr/>
        <a:lstStyle/>
        <a:p>
          <a:pPr rtl="1"/>
          <a:endParaRPr lang="ar-SA" sz="1400">
            <a:cs typeface="mohammad bold art 1" pitchFamily="2" charset="-78"/>
          </a:endParaRPr>
        </a:p>
      </dgm:t>
    </dgm:pt>
    <dgm:pt modelId="{220AEE6A-D762-4E5A-A59C-06D994ABC5FC}" type="sibTrans" cxnId="{11E683FC-7990-475D-A0D5-3E3FDC143986}">
      <dgm:prSet/>
      <dgm:spPr/>
      <dgm:t>
        <a:bodyPr/>
        <a:lstStyle/>
        <a:p>
          <a:pPr rtl="1"/>
          <a:endParaRPr lang="ar-SA" sz="1400">
            <a:cs typeface="mohammad bold art 1" pitchFamily="2" charset="-78"/>
          </a:endParaRPr>
        </a:p>
      </dgm:t>
    </dgm:pt>
    <dgm:pt modelId="{CE085C07-58E0-4157-BDA4-BCF0CBC88E72}" type="pres">
      <dgm:prSet presAssocID="{59BA8143-1149-4902-8FC6-BA7BD85D5FFF}" presName="layout" presStyleCnt="0">
        <dgm:presLayoutVars>
          <dgm:chMax/>
          <dgm:chPref/>
          <dgm:dir/>
          <dgm:resizeHandles/>
        </dgm:presLayoutVars>
      </dgm:prSet>
      <dgm:spPr/>
      <dgm:t>
        <a:bodyPr/>
        <a:lstStyle/>
        <a:p>
          <a:pPr rtl="1"/>
          <a:endParaRPr lang="ar-SA"/>
        </a:p>
      </dgm:t>
    </dgm:pt>
    <dgm:pt modelId="{397FD55D-EF87-4048-95B6-C1C9A2D53747}" type="pres">
      <dgm:prSet presAssocID="{12D38217-98C6-4825-B6F1-CB8365C7C897}" presName="root" presStyleCnt="0">
        <dgm:presLayoutVars>
          <dgm:chMax/>
          <dgm:chPref/>
        </dgm:presLayoutVars>
      </dgm:prSet>
      <dgm:spPr/>
    </dgm:pt>
    <dgm:pt modelId="{9FBD1B46-6585-41CC-8A95-201A71656845}" type="pres">
      <dgm:prSet presAssocID="{12D38217-98C6-4825-B6F1-CB8365C7C897}" presName="rootComposite" presStyleCnt="0">
        <dgm:presLayoutVars/>
      </dgm:prSet>
      <dgm:spPr/>
    </dgm:pt>
    <dgm:pt modelId="{08BCC7CD-420F-4A05-AF4F-5F2497B05DF1}" type="pres">
      <dgm:prSet presAssocID="{12D38217-98C6-4825-B6F1-CB8365C7C897}" presName="ParentAccent" presStyleLbl="alignNode1" presStyleIdx="0" presStyleCnt="2"/>
      <dgm:spPr/>
    </dgm:pt>
    <dgm:pt modelId="{D01CDA6A-A4ED-485D-AA18-5CB1218FEE00}" type="pres">
      <dgm:prSet presAssocID="{12D38217-98C6-4825-B6F1-CB8365C7C897}" presName="ParentSmallAccent" presStyleLbl="fgAcc1" presStyleIdx="0" presStyleCnt="2"/>
      <dgm:spPr/>
    </dgm:pt>
    <dgm:pt modelId="{F592CD67-1739-420E-B892-ACD75F47FC32}" type="pres">
      <dgm:prSet presAssocID="{12D38217-98C6-4825-B6F1-CB8365C7C897}" presName="Parent" presStyleLbl="revTx" presStyleIdx="0" presStyleCnt="14">
        <dgm:presLayoutVars>
          <dgm:chMax/>
          <dgm:chPref val="4"/>
          <dgm:bulletEnabled val="1"/>
        </dgm:presLayoutVars>
      </dgm:prSet>
      <dgm:spPr/>
      <dgm:t>
        <a:bodyPr/>
        <a:lstStyle/>
        <a:p>
          <a:pPr rtl="1"/>
          <a:endParaRPr lang="ar-SA"/>
        </a:p>
      </dgm:t>
    </dgm:pt>
    <dgm:pt modelId="{8F5209DF-09C5-4757-B99C-34AE3E3FD804}" type="pres">
      <dgm:prSet presAssocID="{12D38217-98C6-4825-B6F1-CB8365C7C897}" presName="childShape" presStyleCnt="0">
        <dgm:presLayoutVars>
          <dgm:chMax val="0"/>
          <dgm:chPref val="0"/>
        </dgm:presLayoutVars>
      </dgm:prSet>
      <dgm:spPr/>
    </dgm:pt>
    <dgm:pt modelId="{29A29169-D53D-4CFC-9221-1F02BF214E93}" type="pres">
      <dgm:prSet presAssocID="{4846EB54-B3AA-4551-B406-9BCAD19E2817}" presName="childComposite" presStyleCnt="0">
        <dgm:presLayoutVars>
          <dgm:chMax val="0"/>
          <dgm:chPref val="0"/>
        </dgm:presLayoutVars>
      </dgm:prSet>
      <dgm:spPr/>
    </dgm:pt>
    <dgm:pt modelId="{E7603A06-4223-43A2-92FC-0AA0BEC3CF4A}" type="pres">
      <dgm:prSet presAssocID="{4846EB54-B3AA-4551-B406-9BCAD19E2817}" presName="ChildAccent" presStyleLbl="solidFgAcc1" presStyleIdx="0" presStyleCnt="12"/>
      <dgm:spPr/>
    </dgm:pt>
    <dgm:pt modelId="{B5D58525-931F-4774-AC9A-D498EFE3FD07}" type="pres">
      <dgm:prSet presAssocID="{4846EB54-B3AA-4551-B406-9BCAD19E2817}" presName="Child" presStyleLbl="revTx" presStyleIdx="1" presStyleCnt="14">
        <dgm:presLayoutVars>
          <dgm:chMax val="0"/>
          <dgm:chPref val="0"/>
          <dgm:bulletEnabled val="1"/>
        </dgm:presLayoutVars>
      </dgm:prSet>
      <dgm:spPr/>
      <dgm:t>
        <a:bodyPr/>
        <a:lstStyle/>
        <a:p>
          <a:pPr rtl="1"/>
          <a:endParaRPr lang="ar-SA"/>
        </a:p>
      </dgm:t>
    </dgm:pt>
    <dgm:pt modelId="{F352EDCB-F762-44E2-9B9F-26C177BADDEB}" type="pres">
      <dgm:prSet presAssocID="{66403668-CC28-4EF2-9999-102A2761B33B}" presName="childComposite" presStyleCnt="0">
        <dgm:presLayoutVars>
          <dgm:chMax val="0"/>
          <dgm:chPref val="0"/>
        </dgm:presLayoutVars>
      </dgm:prSet>
      <dgm:spPr/>
    </dgm:pt>
    <dgm:pt modelId="{8A1D198C-B3AC-4712-97BD-09FDFBDFEB25}" type="pres">
      <dgm:prSet presAssocID="{66403668-CC28-4EF2-9999-102A2761B33B}" presName="ChildAccent" presStyleLbl="solidFgAcc1" presStyleIdx="1" presStyleCnt="12"/>
      <dgm:spPr/>
    </dgm:pt>
    <dgm:pt modelId="{CD4364A7-E0CF-4DDD-981B-FAB970614716}" type="pres">
      <dgm:prSet presAssocID="{66403668-CC28-4EF2-9999-102A2761B33B}" presName="Child" presStyleLbl="revTx" presStyleIdx="2" presStyleCnt="14">
        <dgm:presLayoutVars>
          <dgm:chMax val="0"/>
          <dgm:chPref val="0"/>
          <dgm:bulletEnabled val="1"/>
        </dgm:presLayoutVars>
      </dgm:prSet>
      <dgm:spPr/>
      <dgm:t>
        <a:bodyPr/>
        <a:lstStyle/>
        <a:p>
          <a:pPr rtl="1"/>
          <a:endParaRPr lang="ar-SA"/>
        </a:p>
      </dgm:t>
    </dgm:pt>
    <dgm:pt modelId="{75152964-F4D7-435A-B082-896D508A5EB7}" type="pres">
      <dgm:prSet presAssocID="{BE9D83FC-5270-4A83-80BD-4B90505FEF14}" presName="childComposite" presStyleCnt="0">
        <dgm:presLayoutVars>
          <dgm:chMax val="0"/>
          <dgm:chPref val="0"/>
        </dgm:presLayoutVars>
      </dgm:prSet>
      <dgm:spPr/>
    </dgm:pt>
    <dgm:pt modelId="{4CD210F8-EF5D-473F-8D8D-44BABA9F2415}" type="pres">
      <dgm:prSet presAssocID="{BE9D83FC-5270-4A83-80BD-4B90505FEF14}" presName="ChildAccent" presStyleLbl="solidFgAcc1" presStyleIdx="2" presStyleCnt="12"/>
      <dgm:spPr/>
    </dgm:pt>
    <dgm:pt modelId="{F817B387-3F18-4E49-A2C9-FBB0AE80E202}" type="pres">
      <dgm:prSet presAssocID="{BE9D83FC-5270-4A83-80BD-4B90505FEF14}" presName="Child" presStyleLbl="revTx" presStyleIdx="3" presStyleCnt="14">
        <dgm:presLayoutVars>
          <dgm:chMax val="0"/>
          <dgm:chPref val="0"/>
          <dgm:bulletEnabled val="1"/>
        </dgm:presLayoutVars>
      </dgm:prSet>
      <dgm:spPr/>
      <dgm:t>
        <a:bodyPr/>
        <a:lstStyle/>
        <a:p>
          <a:pPr rtl="1"/>
          <a:endParaRPr lang="ar-SA"/>
        </a:p>
      </dgm:t>
    </dgm:pt>
    <dgm:pt modelId="{3CC67068-D788-4B55-9CD2-6AFC633DED58}" type="pres">
      <dgm:prSet presAssocID="{A702B9FA-C6DA-49C0-A56F-6254EA02A7AF}" presName="childComposite" presStyleCnt="0">
        <dgm:presLayoutVars>
          <dgm:chMax val="0"/>
          <dgm:chPref val="0"/>
        </dgm:presLayoutVars>
      </dgm:prSet>
      <dgm:spPr/>
    </dgm:pt>
    <dgm:pt modelId="{842DBB18-99A7-42D1-891F-CC40F2E2B4FE}" type="pres">
      <dgm:prSet presAssocID="{A702B9FA-C6DA-49C0-A56F-6254EA02A7AF}" presName="ChildAccent" presStyleLbl="solidFgAcc1" presStyleIdx="3" presStyleCnt="12"/>
      <dgm:spPr/>
    </dgm:pt>
    <dgm:pt modelId="{4414EAB3-A554-4C66-B2F4-1D5C729156A3}" type="pres">
      <dgm:prSet presAssocID="{A702B9FA-C6DA-49C0-A56F-6254EA02A7AF}" presName="Child" presStyleLbl="revTx" presStyleIdx="4" presStyleCnt="14">
        <dgm:presLayoutVars>
          <dgm:chMax val="0"/>
          <dgm:chPref val="0"/>
          <dgm:bulletEnabled val="1"/>
        </dgm:presLayoutVars>
      </dgm:prSet>
      <dgm:spPr/>
      <dgm:t>
        <a:bodyPr/>
        <a:lstStyle/>
        <a:p>
          <a:pPr rtl="1"/>
          <a:endParaRPr lang="ar-SA"/>
        </a:p>
      </dgm:t>
    </dgm:pt>
    <dgm:pt modelId="{C7710C35-F669-4AAF-A201-FCF2EF95FA57}" type="pres">
      <dgm:prSet presAssocID="{33F92E87-93AE-4115-A849-B457A956E032}" presName="childComposite" presStyleCnt="0">
        <dgm:presLayoutVars>
          <dgm:chMax val="0"/>
          <dgm:chPref val="0"/>
        </dgm:presLayoutVars>
      </dgm:prSet>
      <dgm:spPr/>
    </dgm:pt>
    <dgm:pt modelId="{9B21F70B-1789-4403-AD2F-8665227DA4F8}" type="pres">
      <dgm:prSet presAssocID="{33F92E87-93AE-4115-A849-B457A956E032}" presName="ChildAccent" presStyleLbl="solidFgAcc1" presStyleIdx="4" presStyleCnt="12"/>
      <dgm:spPr/>
    </dgm:pt>
    <dgm:pt modelId="{A4F47845-3B72-40E2-BFFB-05D85F3D74EA}" type="pres">
      <dgm:prSet presAssocID="{33F92E87-93AE-4115-A849-B457A956E032}" presName="Child" presStyleLbl="revTx" presStyleIdx="5" presStyleCnt="14">
        <dgm:presLayoutVars>
          <dgm:chMax val="0"/>
          <dgm:chPref val="0"/>
          <dgm:bulletEnabled val="1"/>
        </dgm:presLayoutVars>
      </dgm:prSet>
      <dgm:spPr/>
      <dgm:t>
        <a:bodyPr/>
        <a:lstStyle/>
        <a:p>
          <a:pPr rtl="1"/>
          <a:endParaRPr lang="ar-SA"/>
        </a:p>
      </dgm:t>
    </dgm:pt>
    <dgm:pt modelId="{9495FC22-ECAE-43B2-840C-2535FB3081C1}" type="pres">
      <dgm:prSet presAssocID="{66AAA5CC-57EC-4275-97C7-72E9A39EDC38}" presName="childComposite" presStyleCnt="0">
        <dgm:presLayoutVars>
          <dgm:chMax val="0"/>
          <dgm:chPref val="0"/>
        </dgm:presLayoutVars>
      </dgm:prSet>
      <dgm:spPr/>
    </dgm:pt>
    <dgm:pt modelId="{1B4418DA-80EA-43A5-8505-6617EA6CD0C7}" type="pres">
      <dgm:prSet presAssocID="{66AAA5CC-57EC-4275-97C7-72E9A39EDC38}" presName="ChildAccent" presStyleLbl="solidFgAcc1" presStyleIdx="5" presStyleCnt="12"/>
      <dgm:spPr/>
    </dgm:pt>
    <dgm:pt modelId="{C30D0787-0D3D-4E93-81FB-596C4BEECA29}" type="pres">
      <dgm:prSet presAssocID="{66AAA5CC-57EC-4275-97C7-72E9A39EDC38}" presName="Child" presStyleLbl="revTx" presStyleIdx="6" presStyleCnt="14">
        <dgm:presLayoutVars>
          <dgm:chMax val="0"/>
          <dgm:chPref val="0"/>
          <dgm:bulletEnabled val="1"/>
        </dgm:presLayoutVars>
      </dgm:prSet>
      <dgm:spPr/>
      <dgm:t>
        <a:bodyPr/>
        <a:lstStyle/>
        <a:p>
          <a:pPr rtl="1"/>
          <a:endParaRPr lang="ar-SA"/>
        </a:p>
      </dgm:t>
    </dgm:pt>
    <dgm:pt modelId="{7F4F48E0-2F02-45EC-8E06-7BABEF55A0AF}" type="pres">
      <dgm:prSet presAssocID="{337651D1-C169-4B60-AF9E-B965FDD4EA9D}" presName="root" presStyleCnt="0">
        <dgm:presLayoutVars>
          <dgm:chMax/>
          <dgm:chPref/>
        </dgm:presLayoutVars>
      </dgm:prSet>
      <dgm:spPr/>
    </dgm:pt>
    <dgm:pt modelId="{70EF9615-FB11-430F-9328-0FD57D389628}" type="pres">
      <dgm:prSet presAssocID="{337651D1-C169-4B60-AF9E-B965FDD4EA9D}" presName="rootComposite" presStyleCnt="0">
        <dgm:presLayoutVars/>
      </dgm:prSet>
      <dgm:spPr/>
    </dgm:pt>
    <dgm:pt modelId="{347D25F4-72EB-4F28-9D54-C17342E9FED0}" type="pres">
      <dgm:prSet presAssocID="{337651D1-C169-4B60-AF9E-B965FDD4EA9D}" presName="ParentAccent" presStyleLbl="alignNode1" presStyleIdx="1" presStyleCnt="2"/>
      <dgm:spPr/>
    </dgm:pt>
    <dgm:pt modelId="{D33DF344-EF71-46BE-AA22-4EB05AD6821E}" type="pres">
      <dgm:prSet presAssocID="{337651D1-C169-4B60-AF9E-B965FDD4EA9D}" presName="ParentSmallAccent" presStyleLbl="fgAcc1" presStyleIdx="1" presStyleCnt="2"/>
      <dgm:spPr/>
    </dgm:pt>
    <dgm:pt modelId="{7A5385ED-77D8-43C4-B50B-74E3846268E7}" type="pres">
      <dgm:prSet presAssocID="{337651D1-C169-4B60-AF9E-B965FDD4EA9D}" presName="Parent" presStyleLbl="revTx" presStyleIdx="7" presStyleCnt="14">
        <dgm:presLayoutVars>
          <dgm:chMax/>
          <dgm:chPref val="4"/>
          <dgm:bulletEnabled val="1"/>
        </dgm:presLayoutVars>
      </dgm:prSet>
      <dgm:spPr/>
      <dgm:t>
        <a:bodyPr/>
        <a:lstStyle/>
        <a:p>
          <a:pPr rtl="1"/>
          <a:endParaRPr lang="ar-SA"/>
        </a:p>
      </dgm:t>
    </dgm:pt>
    <dgm:pt modelId="{B0BD67B7-3947-4E5D-BBAE-8639F6595CDA}" type="pres">
      <dgm:prSet presAssocID="{337651D1-C169-4B60-AF9E-B965FDD4EA9D}" presName="childShape" presStyleCnt="0">
        <dgm:presLayoutVars>
          <dgm:chMax val="0"/>
          <dgm:chPref val="0"/>
        </dgm:presLayoutVars>
      </dgm:prSet>
      <dgm:spPr/>
    </dgm:pt>
    <dgm:pt modelId="{E1C3B130-E332-49BD-8BB9-DA74AAEF1D94}" type="pres">
      <dgm:prSet presAssocID="{3FFDDE64-56EB-423B-8108-943841D7F8CC}" presName="childComposite" presStyleCnt="0">
        <dgm:presLayoutVars>
          <dgm:chMax val="0"/>
          <dgm:chPref val="0"/>
        </dgm:presLayoutVars>
      </dgm:prSet>
      <dgm:spPr/>
    </dgm:pt>
    <dgm:pt modelId="{D85AD1FA-43AC-415E-9CAE-984942F4D5D4}" type="pres">
      <dgm:prSet presAssocID="{3FFDDE64-56EB-423B-8108-943841D7F8CC}" presName="ChildAccent" presStyleLbl="solidFgAcc1" presStyleIdx="6" presStyleCnt="12"/>
      <dgm:spPr/>
    </dgm:pt>
    <dgm:pt modelId="{80F4FE49-6E5B-4D28-874F-22307F4168B7}" type="pres">
      <dgm:prSet presAssocID="{3FFDDE64-56EB-423B-8108-943841D7F8CC}" presName="Child" presStyleLbl="revTx" presStyleIdx="8" presStyleCnt="14">
        <dgm:presLayoutVars>
          <dgm:chMax val="0"/>
          <dgm:chPref val="0"/>
          <dgm:bulletEnabled val="1"/>
        </dgm:presLayoutVars>
      </dgm:prSet>
      <dgm:spPr/>
      <dgm:t>
        <a:bodyPr/>
        <a:lstStyle/>
        <a:p>
          <a:pPr rtl="1"/>
          <a:endParaRPr lang="ar-SA"/>
        </a:p>
      </dgm:t>
    </dgm:pt>
    <dgm:pt modelId="{AFB17F9B-8CCF-4519-A8BD-81F4AD65D694}" type="pres">
      <dgm:prSet presAssocID="{5F9C5C2F-DDC9-4944-8491-3B5319586DC3}" presName="childComposite" presStyleCnt="0">
        <dgm:presLayoutVars>
          <dgm:chMax val="0"/>
          <dgm:chPref val="0"/>
        </dgm:presLayoutVars>
      </dgm:prSet>
      <dgm:spPr/>
    </dgm:pt>
    <dgm:pt modelId="{FF2C8669-4F56-454A-9709-EA61D90343CF}" type="pres">
      <dgm:prSet presAssocID="{5F9C5C2F-DDC9-4944-8491-3B5319586DC3}" presName="ChildAccent" presStyleLbl="solidFgAcc1" presStyleIdx="7" presStyleCnt="12"/>
      <dgm:spPr/>
    </dgm:pt>
    <dgm:pt modelId="{BA84D316-7B14-4E99-966C-3F7BBFB9273A}" type="pres">
      <dgm:prSet presAssocID="{5F9C5C2F-DDC9-4944-8491-3B5319586DC3}" presName="Child" presStyleLbl="revTx" presStyleIdx="9" presStyleCnt="14">
        <dgm:presLayoutVars>
          <dgm:chMax val="0"/>
          <dgm:chPref val="0"/>
          <dgm:bulletEnabled val="1"/>
        </dgm:presLayoutVars>
      </dgm:prSet>
      <dgm:spPr/>
      <dgm:t>
        <a:bodyPr/>
        <a:lstStyle/>
        <a:p>
          <a:pPr rtl="1"/>
          <a:endParaRPr lang="ar-SA"/>
        </a:p>
      </dgm:t>
    </dgm:pt>
    <dgm:pt modelId="{C36B71A4-437F-498E-9428-A9801057BBCA}" type="pres">
      <dgm:prSet presAssocID="{9231BB02-1DF4-4DF7-B12B-B05D635ED883}" presName="childComposite" presStyleCnt="0">
        <dgm:presLayoutVars>
          <dgm:chMax val="0"/>
          <dgm:chPref val="0"/>
        </dgm:presLayoutVars>
      </dgm:prSet>
      <dgm:spPr/>
    </dgm:pt>
    <dgm:pt modelId="{C29F7861-DF8F-44F1-A76D-9250619A102C}" type="pres">
      <dgm:prSet presAssocID="{9231BB02-1DF4-4DF7-B12B-B05D635ED883}" presName="ChildAccent" presStyleLbl="solidFgAcc1" presStyleIdx="8" presStyleCnt="12"/>
      <dgm:spPr/>
    </dgm:pt>
    <dgm:pt modelId="{A9B6FC9C-DB84-44F4-854D-CB3D3B4235F7}" type="pres">
      <dgm:prSet presAssocID="{9231BB02-1DF4-4DF7-B12B-B05D635ED883}" presName="Child" presStyleLbl="revTx" presStyleIdx="10" presStyleCnt="14">
        <dgm:presLayoutVars>
          <dgm:chMax val="0"/>
          <dgm:chPref val="0"/>
          <dgm:bulletEnabled val="1"/>
        </dgm:presLayoutVars>
      </dgm:prSet>
      <dgm:spPr/>
      <dgm:t>
        <a:bodyPr/>
        <a:lstStyle/>
        <a:p>
          <a:pPr rtl="1"/>
          <a:endParaRPr lang="ar-SA"/>
        </a:p>
      </dgm:t>
    </dgm:pt>
    <dgm:pt modelId="{C5314411-B029-4A26-A46B-498EF3060C98}" type="pres">
      <dgm:prSet presAssocID="{F3D7AA5B-E3B9-4C42-907F-850570A9414D}" presName="childComposite" presStyleCnt="0">
        <dgm:presLayoutVars>
          <dgm:chMax val="0"/>
          <dgm:chPref val="0"/>
        </dgm:presLayoutVars>
      </dgm:prSet>
      <dgm:spPr/>
    </dgm:pt>
    <dgm:pt modelId="{716ED185-FF25-4494-95AA-136ED731D202}" type="pres">
      <dgm:prSet presAssocID="{F3D7AA5B-E3B9-4C42-907F-850570A9414D}" presName="ChildAccent" presStyleLbl="solidFgAcc1" presStyleIdx="9" presStyleCnt="12"/>
      <dgm:spPr/>
    </dgm:pt>
    <dgm:pt modelId="{34CCD2E4-225B-4E2E-A552-B25D6C6BD9E1}" type="pres">
      <dgm:prSet presAssocID="{F3D7AA5B-E3B9-4C42-907F-850570A9414D}" presName="Child" presStyleLbl="revTx" presStyleIdx="11" presStyleCnt="14">
        <dgm:presLayoutVars>
          <dgm:chMax val="0"/>
          <dgm:chPref val="0"/>
          <dgm:bulletEnabled val="1"/>
        </dgm:presLayoutVars>
      </dgm:prSet>
      <dgm:spPr/>
      <dgm:t>
        <a:bodyPr/>
        <a:lstStyle/>
        <a:p>
          <a:pPr rtl="1"/>
          <a:endParaRPr lang="ar-SA"/>
        </a:p>
      </dgm:t>
    </dgm:pt>
    <dgm:pt modelId="{6A5720B9-5BCD-4B0F-B99F-0FC69B613A81}" type="pres">
      <dgm:prSet presAssocID="{F82D9FD4-4CE2-4891-AB3D-961676104DA4}" presName="childComposite" presStyleCnt="0">
        <dgm:presLayoutVars>
          <dgm:chMax val="0"/>
          <dgm:chPref val="0"/>
        </dgm:presLayoutVars>
      </dgm:prSet>
      <dgm:spPr/>
    </dgm:pt>
    <dgm:pt modelId="{9766229C-E6FA-408C-B7E3-A7B5E5A16249}" type="pres">
      <dgm:prSet presAssocID="{F82D9FD4-4CE2-4891-AB3D-961676104DA4}" presName="ChildAccent" presStyleLbl="solidFgAcc1" presStyleIdx="10" presStyleCnt="12"/>
      <dgm:spPr/>
    </dgm:pt>
    <dgm:pt modelId="{362B119B-8835-4B3A-9EDC-9CD919E45258}" type="pres">
      <dgm:prSet presAssocID="{F82D9FD4-4CE2-4891-AB3D-961676104DA4}" presName="Child" presStyleLbl="revTx" presStyleIdx="12" presStyleCnt="14">
        <dgm:presLayoutVars>
          <dgm:chMax val="0"/>
          <dgm:chPref val="0"/>
          <dgm:bulletEnabled val="1"/>
        </dgm:presLayoutVars>
      </dgm:prSet>
      <dgm:spPr/>
      <dgm:t>
        <a:bodyPr/>
        <a:lstStyle/>
        <a:p>
          <a:pPr rtl="1"/>
          <a:endParaRPr lang="ar-SA"/>
        </a:p>
      </dgm:t>
    </dgm:pt>
    <dgm:pt modelId="{FF0293A8-43E8-4CFC-9E1C-C35645556FD4}" type="pres">
      <dgm:prSet presAssocID="{AA96759D-FB64-4510-B73E-78EC04410F6F}" presName="childComposite" presStyleCnt="0">
        <dgm:presLayoutVars>
          <dgm:chMax val="0"/>
          <dgm:chPref val="0"/>
        </dgm:presLayoutVars>
      </dgm:prSet>
      <dgm:spPr/>
    </dgm:pt>
    <dgm:pt modelId="{4A4940FF-D1E3-46BA-8B13-8FDD267734AB}" type="pres">
      <dgm:prSet presAssocID="{AA96759D-FB64-4510-B73E-78EC04410F6F}" presName="ChildAccent" presStyleLbl="solidFgAcc1" presStyleIdx="11" presStyleCnt="12"/>
      <dgm:spPr/>
    </dgm:pt>
    <dgm:pt modelId="{EEE5078D-D736-4439-A92E-5352DB2B8515}" type="pres">
      <dgm:prSet presAssocID="{AA96759D-FB64-4510-B73E-78EC04410F6F}" presName="Child" presStyleLbl="revTx" presStyleIdx="13" presStyleCnt="14">
        <dgm:presLayoutVars>
          <dgm:chMax val="0"/>
          <dgm:chPref val="0"/>
          <dgm:bulletEnabled val="1"/>
        </dgm:presLayoutVars>
      </dgm:prSet>
      <dgm:spPr/>
      <dgm:t>
        <a:bodyPr/>
        <a:lstStyle/>
        <a:p>
          <a:pPr rtl="1"/>
          <a:endParaRPr lang="ar-SA"/>
        </a:p>
      </dgm:t>
    </dgm:pt>
  </dgm:ptLst>
  <dgm:cxnLst>
    <dgm:cxn modelId="{213680D2-F566-4CEC-BA6C-73131A4D0C0E}" type="presOf" srcId="{F3D7AA5B-E3B9-4C42-907F-850570A9414D}" destId="{34CCD2E4-225B-4E2E-A552-B25D6C6BD9E1}" srcOrd="0" destOrd="0" presId="urn:microsoft.com/office/officeart/2008/layout/SquareAccentList"/>
    <dgm:cxn modelId="{FB83203E-4AC9-4DF1-BD4B-20FE88235DFE}" type="presOf" srcId="{337651D1-C169-4B60-AF9E-B965FDD4EA9D}" destId="{7A5385ED-77D8-43C4-B50B-74E3846268E7}" srcOrd="0" destOrd="0" presId="urn:microsoft.com/office/officeart/2008/layout/SquareAccentList"/>
    <dgm:cxn modelId="{96E5D1D8-4165-4C9E-B934-87A8DC747BD7}" type="presOf" srcId="{AA96759D-FB64-4510-B73E-78EC04410F6F}" destId="{EEE5078D-D736-4439-A92E-5352DB2B8515}" srcOrd="0" destOrd="0" presId="urn:microsoft.com/office/officeart/2008/layout/SquareAccentList"/>
    <dgm:cxn modelId="{25C654B8-BDB2-4CCC-BB70-B7714F3DC2C6}" srcId="{337651D1-C169-4B60-AF9E-B965FDD4EA9D}" destId="{9231BB02-1DF4-4DF7-B12B-B05D635ED883}" srcOrd="2" destOrd="0" parTransId="{7B7B1C75-57CF-4EDD-AB8F-612867F5A207}" sibTransId="{FC6CC258-2528-441B-AA0D-8F2C4FFBE5A9}"/>
    <dgm:cxn modelId="{0E44C787-C52D-4237-8571-47B699C66DA0}" type="presOf" srcId="{5F9C5C2F-DDC9-4944-8491-3B5319586DC3}" destId="{BA84D316-7B14-4E99-966C-3F7BBFB9273A}" srcOrd="0" destOrd="0" presId="urn:microsoft.com/office/officeart/2008/layout/SquareAccentList"/>
    <dgm:cxn modelId="{82ADE554-E996-4819-B0B1-DC4A494CE45C}" srcId="{12D38217-98C6-4825-B6F1-CB8365C7C897}" destId="{A702B9FA-C6DA-49C0-A56F-6254EA02A7AF}" srcOrd="3" destOrd="0" parTransId="{0081C601-2B10-4135-97FB-A5B106BB69B8}" sibTransId="{2D8ECCC2-A880-4BA0-BF1E-2B4ACD0EE834}"/>
    <dgm:cxn modelId="{268E95DF-5962-4A42-8CEA-F49829BA5509}" srcId="{337651D1-C169-4B60-AF9E-B965FDD4EA9D}" destId="{5F9C5C2F-DDC9-4944-8491-3B5319586DC3}" srcOrd="1" destOrd="0" parTransId="{D1B73040-333B-46CD-9ED8-433B2461F2C0}" sibTransId="{779CE36C-4453-4EE0-9D0B-EE60A9ADB4B3}"/>
    <dgm:cxn modelId="{EA01AF56-DA39-4179-8E66-373042B16EC1}" srcId="{337651D1-C169-4B60-AF9E-B965FDD4EA9D}" destId="{F82D9FD4-4CE2-4891-AB3D-961676104DA4}" srcOrd="4" destOrd="0" parTransId="{C9AF4912-7184-4C0B-9F80-B9D3014F93A5}" sibTransId="{5B929040-6303-4F7F-A3EF-5B4C0F93A186}"/>
    <dgm:cxn modelId="{3C424F32-8586-4353-B1A4-2AA480D95F72}" type="presOf" srcId="{BE9D83FC-5270-4A83-80BD-4B90505FEF14}" destId="{F817B387-3F18-4E49-A2C9-FBB0AE80E202}" srcOrd="0" destOrd="0" presId="urn:microsoft.com/office/officeart/2008/layout/SquareAccentList"/>
    <dgm:cxn modelId="{4B0ABC4E-D851-4AAD-9073-47F77D12F718}" type="presOf" srcId="{4846EB54-B3AA-4551-B406-9BCAD19E2817}" destId="{B5D58525-931F-4774-AC9A-D498EFE3FD07}" srcOrd="0" destOrd="0" presId="urn:microsoft.com/office/officeart/2008/layout/SquareAccentList"/>
    <dgm:cxn modelId="{29B6945E-5552-494C-9003-056679123D2B}" srcId="{59BA8143-1149-4902-8FC6-BA7BD85D5FFF}" destId="{12D38217-98C6-4825-B6F1-CB8365C7C897}" srcOrd="0" destOrd="0" parTransId="{DFDEDF44-257E-4758-8844-66AA7A093E9A}" sibTransId="{B9B90448-A7EC-4106-A031-669500146477}"/>
    <dgm:cxn modelId="{2B550953-842C-48C5-9163-4746149457C4}" srcId="{337651D1-C169-4B60-AF9E-B965FDD4EA9D}" destId="{F3D7AA5B-E3B9-4C42-907F-850570A9414D}" srcOrd="3" destOrd="0" parTransId="{3566B878-5685-4801-87E5-E1AC2E0371FF}" sibTransId="{8186FFF1-94C1-47D1-9A5B-A5FBC0EF1BE8}"/>
    <dgm:cxn modelId="{74019DAA-1400-4A9E-A451-2E294EDAF35B}" srcId="{337651D1-C169-4B60-AF9E-B965FDD4EA9D}" destId="{3FFDDE64-56EB-423B-8108-943841D7F8CC}" srcOrd="0" destOrd="0" parTransId="{920235C6-0AA2-424F-B911-B0F189D96B12}" sibTransId="{4232F40B-5AE8-41CE-A4C8-9774C135C601}"/>
    <dgm:cxn modelId="{8FB9A0CD-6FA5-48B4-9554-FEDCA16E1A52}" srcId="{59BA8143-1149-4902-8FC6-BA7BD85D5FFF}" destId="{337651D1-C169-4B60-AF9E-B965FDD4EA9D}" srcOrd="1" destOrd="0" parTransId="{79CD4680-7163-45D6-B9B3-E346FC6A8658}" sibTransId="{A281A0C1-2AE0-4C2D-B176-F28EF7E12D1D}"/>
    <dgm:cxn modelId="{4F59E69A-1097-4C52-A8AC-FD6A833C8577}" type="presOf" srcId="{A702B9FA-C6DA-49C0-A56F-6254EA02A7AF}" destId="{4414EAB3-A554-4C66-B2F4-1D5C729156A3}" srcOrd="0" destOrd="0" presId="urn:microsoft.com/office/officeart/2008/layout/SquareAccentList"/>
    <dgm:cxn modelId="{11E683FC-7990-475D-A0D5-3E3FDC143986}" srcId="{12D38217-98C6-4825-B6F1-CB8365C7C897}" destId="{33F92E87-93AE-4115-A849-B457A956E032}" srcOrd="4" destOrd="0" parTransId="{84114D9D-4E65-4D4C-9F1C-0DA8C8F3863B}" sibTransId="{220AEE6A-D762-4E5A-A59C-06D994ABC5FC}"/>
    <dgm:cxn modelId="{B4C8B01A-578A-4CE3-BCD2-049F52197A94}" srcId="{337651D1-C169-4B60-AF9E-B965FDD4EA9D}" destId="{AA96759D-FB64-4510-B73E-78EC04410F6F}" srcOrd="5" destOrd="0" parTransId="{CD6862CB-E62E-4074-A480-49900008280E}" sibTransId="{58F40A34-6B9D-412A-B361-6D01F0AD23A0}"/>
    <dgm:cxn modelId="{742340BA-1CE1-4BCF-A7DE-CA1335810E11}" type="presOf" srcId="{59BA8143-1149-4902-8FC6-BA7BD85D5FFF}" destId="{CE085C07-58E0-4157-BDA4-BCF0CBC88E72}" srcOrd="0" destOrd="0" presId="urn:microsoft.com/office/officeart/2008/layout/SquareAccentList"/>
    <dgm:cxn modelId="{A0929101-2E20-4D53-BB4C-0A1AE194616E}" srcId="{12D38217-98C6-4825-B6F1-CB8365C7C897}" destId="{66AAA5CC-57EC-4275-97C7-72E9A39EDC38}" srcOrd="5" destOrd="0" parTransId="{21B52FF1-96B5-41F6-8E26-D88BCF6092DE}" sibTransId="{EE0A4150-CBAD-4AFD-A20C-329303D71E03}"/>
    <dgm:cxn modelId="{A430CB86-1C46-4BDD-9102-79D5B5186027}" type="presOf" srcId="{9231BB02-1DF4-4DF7-B12B-B05D635ED883}" destId="{A9B6FC9C-DB84-44F4-854D-CB3D3B4235F7}" srcOrd="0" destOrd="0" presId="urn:microsoft.com/office/officeart/2008/layout/SquareAccentList"/>
    <dgm:cxn modelId="{63FA8738-9E59-442D-8322-65E1822C1454}" srcId="{12D38217-98C6-4825-B6F1-CB8365C7C897}" destId="{66403668-CC28-4EF2-9999-102A2761B33B}" srcOrd="1" destOrd="0" parTransId="{9083001E-DE03-4274-813C-594F4D5B5E07}" sibTransId="{572ACF17-E874-47B0-B231-E490CDAC414F}"/>
    <dgm:cxn modelId="{B00DD3F2-C12A-494F-9D21-13CB1B7A624B}" type="presOf" srcId="{F82D9FD4-4CE2-4891-AB3D-961676104DA4}" destId="{362B119B-8835-4B3A-9EDC-9CD919E45258}" srcOrd="0" destOrd="0" presId="urn:microsoft.com/office/officeart/2008/layout/SquareAccentList"/>
    <dgm:cxn modelId="{CDE1C770-8047-4E71-9B49-3CD8C5545120}" srcId="{12D38217-98C6-4825-B6F1-CB8365C7C897}" destId="{4846EB54-B3AA-4551-B406-9BCAD19E2817}" srcOrd="0" destOrd="0" parTransId="{AC31B620-5B10-449B-B268-F92F61FE564C}" sibTransId="{1277E290-49DE-4077-A753-9D74D720B73C}"/>
    <dgm:cxn modelId="{2999BF46-AF43-4E8D-B063-3D6F3B5BACD6}" srcId="{12D38217-98C6-4825-B6F1-CB8365C7C897}" destId="{BE9D83FC-5270-4A83-80BD-4B90505FEF14}" srcOrd="2" destOrd="0" parTransId="{910F64A9-EBBB-4036-8A19-97DA91DD50EA}" sibTransId="{5ABFF3A1-09E1-48F3-B464-C5B4FD105971}"/>
    <dgm:cxn modelId="{FCF82A1C-4BB3-4B3D-AB14-905DD823CCE3}" type="presOf" srcId="{12D38217-98C6-4825-B6F1-CB8365C7C897}" destId="{F592CD67-1739-420E-B892-ACD75F47FC32}" srcOrd="0" destOrd="0" presId="urn:microsoft.com/office/officeart/2008/layout/SquareAccentList"/>
    <dgm:cxn modelId="{A220CB72-2D12-45EB-A44B-7A18BC90C6B5}" type="presOf" srcId="{66AAA5CC-57EC-4275-97C7-72E9A39EDC38}" destId="{C30D0787-0D3D-4E93-81FB-596C4BEECA29}" srcOrd="0" destOrd="0" presId="urn:microsoft.com/office/officeart/2008/layout/SquareAccentList"/>
    <dgm:cxn modelId="{65AC6F84-78C5-496F-B48C-EDF6CCE69B44}" type="presOf" srcId="{33F92E87-93AE-4115-A849-B457A956E032}" destId="{A4F47845-3B72-40E2-BFFB-05D85F3D74EA}" srcOrd="0" destOrd="0" presId="urn:microsoft.com/office/officeart/2008/layout/SquareAccentList"/>
    <dgm:cxn modelId="{9E464708-09CD-4B54-99BB-84703C437D35}" type="presOf" srcId="{3FFDDE64-56EB-423B-8108-943841D7F8CC}" destId="{80F4FE49-6E5B-4D28-874F-22307F4168B7}" srcOrd="0" destOrd="0" presId="urn:microsoft.com/office/officeart/2008/layout/SquareAccentList"/>
    <dgm:cxn modelId="{9A70EFFE-BF59-4365-A395-3C02AA47B7B6}" type="presOf" srcId="{66403668-CC28-4EF2-9999-102A2761B33B}" destId="{CD4364A7-E0CF-4DDD-981B-FAB970614716}" srcOrd="0" destOrd="0" presId="urn:microsoft.com/office/officeart/2008/layout/SquareAccentList"/>
    <dgm:cxn modelId="{35E1A75B-F37A-4413-B5BD-8E3BBF3F8023}" type="presParOf" srcId="{CE085C07-58E0-4157-BDA4-BCF0CBC88E72}" destId="{397FD55D-EF87-4048-95B6-C1C9A2D53747}" srcOrd="0" destOrd="0" presId="urn:microsoft.com/office/officeart/2008/layout/SquareAccentList"/>
    <dgm:cxn modelId="{6EE0FEA6-A372-44E6-BE6D-BDA97355054A}" type="presParOf" srcId="{397FD55D-EF87-4048-95B6-C1C9A2D53747}" destId="{9FBD1B46-6585-41CC-8A95-201A71656845}" srcOrd="0" destOrd="0" presId="urn:microsoft.com/office/officeart/2008/layout/SquareAccentList"/>
    <dgm:cxn modelId="{CDC19C45-5BF1-4915-9B03-A9515F6159D2}" type="presParOf" srcId="{9FBD1B46-6585-41CC-8A95-201A71656845}" destId="{08BCC7CD-420F-4A05-AF4F-5F2497B05DF1}" srcOrd="0" destOrd="0" presId="urn:microsoft.com/office/officeart/2008/layout/SquareAccentList"/>
    <dgm:cxn modelId="{56005548-0474-4D4A-A3FB-049764D1BC21}" type="presParOf" srcId="{9FBD1B46-6585-41CC-8A95-201A71656845}" destId="{D01CDA6A-A4ED-485D-AA18-5CB1218FEE00}" srcOrd="1" destOrd="0" presId="urn:microsoft.com/office/officeart/2008/layout/SquareAccentList"/>
    <dgm:cxn modelId="{EE87D99B-2A8F-4E28-83D7-F2F93BBB02AE}" type="presParOf" srcId="{9FBD1B46-6585-41CC-8A95-201A71656845}" destId="{F592CD67-1739-420E-B892-ACD75F47FC32}" srcOrd="2" destOrd="0" presId="urn:microsoft.com/office/officeart/2008/layout/SquareAccentList"/>
    <dgm:cxn modelId="{DC945112-E335-4045-A8D7-D259E736A3AF}" type="presParOf" srcId="{397FD55D-EF87-4048-95B6-C1C9A2D53747}" destId="{8F5209DF-09C5-4757-B99C-34AE3E3FD804}" srcOrd="1" destOrd="0" presId="urn:microsoft.com/office/officeart/2008/layout/SquareAccentList"/>
    <dgm:cxn modelId="{878B6D77-8C18-41FC-BA0E-CE569FC0E7F4}" type="presParOf" srcId="{8F5209DF-09C5-4757-B99C-34AE3E3FD804}" destId="{29A29169-D53D-4CFC-9221-1F02BF214E93}" srcOrd="0" destOrd="0" presId="urn:microsoft.com/office/officeart/2008/layout/SquareAccentList"/>
    <dgm:cxn modelId="{2611AFCE-8BB2-4C9A-B0EA-557D6BBC7C7F}" type="presParOf" srcId="{29A29169-D53D-4CFC-9221-1F02BF214E93}" destId="{E7603A06-4223-43A2-92FC-0AA0BEC3CF4A}" srcOrd="0" destOrd="0" presId="urn:microsoft.com/office/officeart/2008/layout/SquareAccentList"/>
    <dgm:cxn modelId="{A5C9B8A0-F580-4453-BC4A-3128F9749A45}" type="presParOf" srcId="{29A29169-D53D-4CFC-9221-1F02BF214E93}" destId="{B5D58525-931F-4774-AC9A-D498EFE3FD07}" srcOrd="1" destOrd="0" presId="urn:microsoft.com/office/officeart/2008/layout/SquareAccentList"/>
    <dgm:cxn modelId="{07803E72-93BF-4B55-A382-FF8E5EE7139D}" type="presParOf" srcId="{8F5209DF-09C5-4757-B99C-34AE3E3FD804}" destId="{F352EDCB-F762-44E2-9B9F-26C177BADDEB}" srcOrd="1" destOrd="0" presId="urn:microsoft.com/office/officeart/2008/layout/SquareAccentList"/>
    <dgm:cxn modelId="{EF38C9F6-DB11-4249-9103-AB20F64684AD}" type="presParOf" srcId="{F352EDCB-F762-44E2-9B9F-26C177BADDEB}" destId="{8A1D198C-B3AC-4712-97BD-09FDFBDFEB25}" srcOrd="0" destOrd="0" presId="urn:microsoft.com/office/officeart/2008/layout/SquareAccentList"/>
    <dgm:cxn modelId="{A5EDC4B8-FC1A-4447-8EA2-65B853679DC5}" type="presParOf" srcId="{F352EDCB-F762-44E2-9B9F-26C177BADDEB}" destId="{CD4364A7-E0CF-4DDD-981B-FAB970614716}" srcOrd="1" destOrd="0" presId="urn:microsoft.com/office/officeart/2008/layout/SquareAccentList"/>
    <dgm:cxn modelId="{495A6009-6685-4915-A5E5-1C0E848528C3}" type="presParOf" srcId="{8F5209DF-09C5-4757-B99C-34AE3E3FD804}" destId="{75152964-F4D7-435A-B082-896D508A5EB7}" srcOrd="2" destOrd="0" presId="urn:microsoft.com/office/officeart/2008/layout/SquareAccentList"/>
    <dgm:cxn modelId="{25962C72-AB15-4C4E-95E4-83D3029DFB13}" type="presParOf" srcId="{75152964-F4D7-435A-B082-896D508A5EB7}" destId="{4CD210F8-EF5D-473F-8D8D-44BABA9F2415}" srcOrd="0" destOrd="0" presId="urn:microsoft.com/office/officeart/2008/layout/SquareAccentList"/>
    <dgm:cxn modelId="{DF5DF30F-C4BC-4F4E-8962-6B6C2C1F32F5}" type="presParOf" srcId="{75152964-F4D7-435A-B082-896D508A5EB7}" destId="{F817B387-3F18-4E49-A2C9-FBB0AE80E202}" srcOrd="1" destOrd="0" presId="urn:microsoft.com/office/officeart/2008/layout/SquareAccentList"/>
    <dgm:cxn modelId="{9BEE3B7D-84D0-48A6-8636-7A93B0986ECE}" type="presParOf" srcId="{8F5209DF-09C5-4757-B99C-34AE3E3FD804}" destId="{3CC67068-D788-4B55-9CD2-6AFC633DED58}" srcOrd="3" destOrd="0" presId="urn:microsoft.com/office/officeart/2008/layout/SquareAccentList"/>
    <dgm:cxn modelId="{718D7966-E7E2-4854-B922-116734520390}" type="presParOf" srcId="{3CC67068-D788-4B55-9CD2-6AFC633DED58}" destId="{842DBB18-99A7-42D1-891F-CC40F2E2B4FE}" srcOrd="0" destOrd="0" presId="urn:microsoft.com/office/officeart/2008/layout/SquareAccentList"/>
    <dgm:cxn modelId="{95FA0C99-D968-4907-9170-99BCB24F1AFB}" type="presParOf" srcId="{3CC67068-D788-4B55-9CD2-6AFC633DED58}" destId="{4414EAB3-A554-4C66-B2F4-1D5C729156A3}" srcOrd="1" destOrd="0" presId="urn:microsoft.com/office/officeart/2008/layout/SquareAccentList"/>
    <dgm:cxn modelId="{7763644F-07E3-4B69-B54F-60C28DA19332}" type="presParOf" srcId="{8F5209DF-09C5-4757-B99C-34AE3E3FD804}" destId="{C7710C35-F669-4AAF-A201-FCF2EF95FA57}" srcOrd="4" destOrd="0" presId="urn:microsoft.com/office/officeart/2008/layout/SquareAccentList"/>
    <dgm:cxn modelId="{A897833B-4992-4712-AED9-E7537F10EC43}" type="presParOf" srcId="{C7710C35-F669-4AAF-A201-FCF2EF95FA57}" destId="{9B21F70B-1789-4403-AD2F-8665227DA4F8}" srcOrd="0" destOrd="0" presId="urn:microsoft.com/office/officeart/2008/layout/SquareAccentList"/>
    <dgm:cxn modelId="{2E625066-F155-46BD-AD43-B55F62C1CAF7}" type="presParOf" srcId="{C7710C35-F669-4AAF-A201-FCF2EF95FA57}" destId="{A4F47845-3B72-40E2-BFFB-05D85F3D74EA}" srcOrd="1" destOrd="0" presId="urn:microsoft.com/office/officeart/2008/layout/SquareAccentList"/>
    <dgm:cxn modelId="{255A3FCF-4526-4F14-A0FF-6E0A8EA0F296}" type="presParOf" srcId="{8F5209DF-09C5-4757-B99C-34AE3E3FD804}" destId="{9495FC22-ECAE-43B2-840C-2535FB3081C1}" srcOrd="5" destOrd="0" presId="urn:microsoft.com/office/officeart/2008/layout/SquareAccentList"/>
    <dgm:cxn modelId="{7CE76E22-A8CC-4CD3-853D-F7B416C268BE}" type="presParOf" srcId="{9495FC22-ECAE-43B2-840C-2535FB3081C1}" destId="{1B4418DA-80EA-43A5-8505-6617EA6CD0C7}" srcOrd="0" destOrd="0" presId="urn:microsoft.com/office/officeart/2008/layout/SquareAccentList"/>
    <dgm:cxn modelId="{EB84554F-9923-4621-9164-7C4D5544FCF0}" type="presParOf" srcId="{9495FC22-ECAE-43B2-840C-2535FB3081C1}" destId="{C30D0787-0D3D-4E93-81FB-596C4BEECA29}" srcOrd="1" destOrd="0" presId="urn:microsoft.com/office/officeart/2008/layout/SquareAccentList"/>
    <dgm:cxn modelId="{B2EE783E-15E7-4C2F-8749-398DA92E9C04}" type="presParOf" srcId="{CE085C07-58E0-4157-BDA4-BCF0CBC88E72}" destId="{7F4F48E0-2F02-45EC-8E06-7BABEF55A0AF}" srcOrd="1" destOrd="0" presId="urn:microsoft.com/office/officeart/2008/layout/SquareAccentList"/>
    <dgm:cxn modelId="{01AB7BCC-69B9-4232-8399-0335529D3D51}" type="presParOf" srcId="{7F4F48E0-2F02-45EC-8E06-7BABEF55A0AF}" destId="{70EF9615-FB11-430F-9328-0FD57D389628}" srcOrd="0" destOrd="0" presId="urn:microsoft.com/office/officeart/2008/layout/SquareAccentList"/>
    <dgm:cxn modelId="{B0CF5BE8-31E7-4D25-AEC8-8D4F3AAAF4E4}" type="presParOf" srcId="{70EF9615-FB11-430F-9328-0FD57D389628}" destId="{347D25F4-72EB-4F28-9D54-C17342E9FED0}" srcOrd="0" destOrd="0" presId="urn:microsoft.com/office/officeart/2008/layout/SquareAccentList"/>
    <dgm:cxn modelId="{B3EF2DEC-CD5C-48E5-BC42-0863E3A76CC5}" type="presParOf" srcId="{70EF9615-FB11-430F-9328-0FD57D389628}" destId="{D33DF344-EF71-46BE-AA22-4EB05AD6821E}" srcOrd="1" destOrd="0" presId="urn:microsoft.com/office/officeart/2008/layout/SquareAccentList"/>
    <dgm:cxn modelId="{CC783E2B-AA15-4F14-94FA-D429F78B87F4}" type="presParOf" srcId="{70EF9615-FB11-430F-9328-0FD57D389628}" destId="{7A5385ED-77D8-43C4-B50B-74E3846268E7}" srcOrd="2" destOrd="0" presId="urn:microsoft.com/office/officeart/2008/layout/SquareAccentList"/>
    <dgm:cxn modelId="{C8B386A3-D1A0-41D1-A92D-CA0764762F07}" type="presParOf" srcId="{7F4F48E0-2F02-45EC-8E06-7BABEF55A0AF}" destId="{B0BD67B7-3947-4E5D-BBAE-8639F6595CDA}" srcOrd="1" destOrd="0" presId="urn:microsoft.com/office/officeart/2008/layout/SquareAccentList"/>
    <dgm:cxn modelId="{FC4C48B0-E2E2-4118-9D4A-28E03E196F7A}" type="presParOf" srcId="{B0BD67B7-3947-4E5D-BBAE-8639F6595CDA}" destId="{E1C3B130-E332-49BD-8BB9-DA74AAEF1D94}" srcOrd="0" destOrd="0" presId="urn:microsoft.com/office/officeart/2008/layout/SquareAccentList"/>
    <dgm:cxn modelId="{64F88E5B-1144-4628-AA02-90C4B76E8245}" type="presParOf" srcId="{E1C3B130-E332-49BD-8BB9-DA74AAEF1D94}" destId="{D85AD1FA-43AC-415E-9CAE-984942F4D5D4}" srcOrd="0" destOrd="0" presId="urn:microsoft.com/office/officeart/2008/layout/SquareAccentList"/>
    <dgm:cxn modelId="{CE32E493-5022-4EEF-817C-46584F889A13}" type="presParOf" srcId="{E1C3B130-E332-49BD-8BB9-DA74AAEF1D94}" destId="{80F4FE49-6E5B-4D28-874F-22307F4168B7}" srcOrd="1" destOrd="0" presId="urn:microsoft.com/office/officeart/2008/layout/SquareAccentList"/>
    <dgm:cxn modelId="{DA1A2B51-88B6-441B-9DAD-62A59C2AD5C6}" type="presParOf" srcId="{B0BD67B7-3947-4E5D-BBAE-8639F6595CDA}" destId="{AFB17F9B-8CCF-4519-A8BD-81F4AD65D694}" srcOrd="1" destOrd="0" presId="urn:microsoft.com/office/officeart/2008/layout/SquareAccentList"/>
    <dgm:cxn modelId="{6DFA423D-0745-469A-9E6D-9B23C93D8E55}" type="presParOf" srcId="{AFB17F9B-8CCF-4519-A8BD-81F4AD65D694}" destId="{FF2C8669-4F56-454A-9709-EA61D90343CF}" srcOrd="0" destOrd="0" presId="urn:microsoft.com/office/officeart/2008/layout/SquareAccentList"/>
    <dgm:cxn modelId="{AF848003-D524-4A98-8BE3-9882F07DE5F6}" type="presParOf" srcId="{AFB17F9B-8CCF-4519-A8BD-81F4AD65D694}" destId="{BA84D316-7B14-4E99-966C-3F7BBFB9273A}" srcOrd="1" destOrd="0" presId="urn:microsoft.com/office/officeart/2008/layout/SquareAccentList"/>
    <dgm:cxn modelId="{FAC1CEAA-F537-407D-9883-6564F236B925}" type="presParOf" srcId="{B0BD67B7-3947-4E5D-BBAE-8639F6595CDA}" destId="{C36B71A4-437F-498E-9428-A9801057BBCA}" srcOrd="2" destOrd="0" presId="urn:microsoft.com/office/officeart/2008/layout/SquareAccentList"/>
    <dgm:cxn modelId="{F29174EB-07B6-4780-856F-6907513AD14B}" type="presParOf" srcId="{C36B71A4-437F-498E-9428-A9801057BBCA}" destId="{C29F7861-DF8F-44F1-A76D-9250619A102C}" srcOrd="0" destOrd="0" presId="urn:microsoft.com/office/officeart/2008/layout/SquareAccentList"/>
    <dgm:cxn modelId="{F29F2739-EA5A-46BB-A531-9A48B682C3B3}" type="presParOf" srcId="{C36B71A4-437F-498E-9428-A9801057BBCA}" destId="{A9B6FC9C-DB84-44F4-854D-CB3D3B4235F7}" srcOrd="1" destOrd="0" presId="urn:microsoft.com/office/officeart/2008/layout/SquareAccentList"/>
    <dgm:cxn modelId="{E958BA4D-F02A-44EF-9872-52FC0F43A318}" type="presParOf" srcId="{B0BD67B7-3947-4E5D-BBAE-8639F6595CDA}" destId="{C5314411-B029-4A26-A46B-498EF3060C98}" srcOrd="3" destOrd="0" presId="urn:microsoft.com/office/officeart/2008/layout/SquareAccentList"/>
    <dgm:cxn modelId="{66EA75DD-999F-47AA-854A-288D0F009143}" type="presParOf" srcId="{C5314411-B029-4A26-A46B-498EF3060C98}" destId="{716ED185-FF25-4494-95AA-136ED731D202}" srcOrd="0" destOrd="0" presId="urn:microsoft.com/office/officeart/2008/layout/SquareAccentList"/>
    <dgm:cxn modelId="{81F15AFD-F856-40D7-A98C-B2B8C7DEE6F9}" type="presParOf" srcId="{C5314411-B029-4A26-A46B-498EF3060C98}" destId="{34CCD2E4-225B-4E2E-A552-B25D6C6BD9E1}" srcOrd="1" destOrd="0" presId="urn:microsoft.com/office/officeart/2008/layout/SquareAccentList"/>
    <dgm:cxn modelId="{BCEACAE2-E8C6-4384-ACC8-1E3F4BCC0A5C}" type="presParOf" srcId="{B0BD67B7-3947-4E5D-BBAE-8639F6595CDA}" destId="{6A5720B9-5BCD-4B0F-B99F-0FC69B613A81}" srcOrd="4" destOrd="0" presId="urn:microsoft.com/office/officeart/2008/layout/SquareAccentList"/>
    <dgm:cxn modelId="{25E93AFA-2885-4A37-9B9C-8E5C0A83D5E4}" type="presParOf" srcId="{6A5720B9-5BCD-4B0F-B99F-0FC69B613A81}" destId="{9766229C-E6FA-408C-B7E3-A7B5E5A16249}" srcOrd="0" destOrd="0" presId="urn:microsoft.com/office/officeart/2008/layout/SquareAccentList"/>
    <dgm:cxn modelId="{3CAD3049-5BF1-4FE1-9F0B-53F004A98581}" type="presParOf" srcId="{6A5720B9-5BCD-4B0F-B99F-0FC69B613A81}" destId="{362B119B-8835-4B3A-9EDC-9CD919E45258}" srcOrd="1" destOrd="0" presId="urn:microsoft.com/office/officeart/2008/layout/SquareAccentList"/>
    <dgm:cxn modelId="{7869CCE3-3EDD-4B6D-B24B-469091C9D348}" type="presParOf" srcId="{B0BD67B7-3947-4E5D-BBAE-8639F6595CDA}" destId="{FF0293A8-43E8-4CFC-9E1C-C35645556FD4}" srcOrd="5" destOrd="0" presId="urn:microsoft.com/office/officeart/2008/layout/SquareAccentList"/>
    <dgm:cxn modelId="{DA26B29D-6DAE-4779-8856-8AA151E54CFC}" type="presParOf" srcId="{FF0293A8-43E8-4CFC-9E1C-C35645556FD4}" destId="{4A4940FF-D1E3-46BA-8B13-8FDD267734AB}" srcOrd="0" destOrd="0" presId="urn:microsoft.com/office/officeart/2008/layout/SquareAccentList"/>
    <dgm:cxn modelId="{BCE8F0DD-C8A2-44C3-8CF9-03252929A0A8}" type="presParOf" srcId="{FF0293A8-43E8-4CFC-9E1C-C35645556FD4}" destId="{EEE5078D-D736-4439-A92E-5352DB2B851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FF938-EE89-4D43-A7A3-0A6042B3E1E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ar-SA"/>
        </a:p>
      </dgm:t>
    </dgm:pt>
    <dgm:pt modelId="{C6094A11-0D56-49B2-95A1-36BDC041A1CE}">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الأفكار والمبادئ والقيم التي يؤمن بها الإنسان .</a:t>
          </a:r>
          <a:endParaRPr lang="ar-SA" dirty="0">
            <a:cs typeface="mohammad bold art 1" pitchFamily="2" charset="-78"/>
          </a:endParaRPr>
        </a:p>
      </dgm:t>
    </dgm:pt>
    <dgm:pt modelId="{BBB52BAC-5B29-4DD6-925F-9DCDCEC606B3}" type="parTrans" cxnId="{969C25C9-949E-41CA-972B-2057F50AA21A}">
      <dgm:prSet/>
      <dgm:spPr/>
      <dgm:t>
        <a:bodyPr/>
        <a:lstStyle/>
        <a:p>
          <a:pPr rtl="1"/>
          <a:endParaRPr lang="ar-SA">
            <a:cs typeface="mohammad bold art 1" pitchFamily="2" charset="-78"/>
          </a:endParaRPr>
        </a:p>
      </dgm:t>
    </dgm:pt>
    <dgm:pt modelId="{CC5366BE-223B-457B-9D61-D505E180EDAE}" type="sibTrans" cxnId="{969C25C9-949E-41CA-972B-2057F50AA21A}">
      <dgm:prSet/>
      <dgm:spPr/>
      <dgm:t>
        <a:bodyPr/>
        <a:lstStyle/>
        <a:p>
          <a:pPr rtl="1"/>
          <a:endParaRPr lang="ar-SA">
            <a:cs typeface="mohammad bold art 1" pitchFamily="2" charset="-78"/>
          </a:endParaRPr>
        </a:p>
      </dgm:t>
    </dgm:pt>
    <dgm:pt modelId="{D21871EB-998C-4082-BA36-6AD95015EE75}">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المعرفة بالذات وتحديد مواطن القوة والضعف في الشخصية </a:t>
          </a:r>
          <a:endParaRPr lang="ar-SA" dirty="0">
            <a:cs typeface="mohammad bold art 1" pitchFamily="2" charset="-78"/>
          </a:endParaRPr>
        </a:p>
      </dgm:t>
    </dgm:pt>
    <dgm:pt modelId="{1DD7C492-DA60-48A8-9274-A57814368050}" type="parTrans" cxnId="{C46D8EE0-5EF2-4992-808D-3FB8EA9606E1}">
      <dgm:prSet/>
      <dgm:spPr/>
      <dgm:t>
        <a:bodyPr/>
        <a:lstStyle/>
        <a:p>
          <a:pPr rtl="1"/>
          <a:endParaRPr lang="ar-SA">
            <a:cs typeface="mohammad bold art 1" pitchFamily="2" charset="-78"/>
          </a:endParaRPr>
        </a:p>
      </dgm:t>
    </dgm:pt>
    <dgm:pt modelId="{6C8EBE2E-6A07-4ED4-BB10-2709A3F012D1}" type="sibTrans" cxnId="{C46D8EE0-5EF2-4992-808D-3FB8EA9606E1}">
      <dgm:prSet/>
      <dgm:spPr/>
      <dgm:t>
        <a:bodyPr/>
        <a:lstStyle/>
        <a:p>
          <a:pPr rtl="1"/>
          <a:endParaRPr lang="ar-SA">
            <a:cs typeface="mohammad bold art 1" pitchFamily="2" charset="-78"/>
          </a:endParaRPr>
        </a:p>
      </dgm:t>
    </dgm:pt>
    <dgm:pt modelId="{9F568E9F-FED1-4439-906B-94C180E620A9}">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الأسرة وعمليات التنشئة والتربية .</a:t>
          </a:r>
          <a:endParaRPr lang="ar-SA" dirty="0">
            <a:cs typeface="mohammad bold art 1" pitchFamily="2" charset="-78"/>
          </a:endParaRPr>
        </a:p>
      </dgm:t>
    </dgm:pt>
    <dgm:pt modelId="{017E7B95-5A42-4D73-8640-164C00059337}" type="parTrans" cxnId="{23B5B018-FD69-4E5B-A828-46ED23A26665}">
      <dgm:prSet/>
      <dgm:spPr/>
      <dgm:t>
        <a:bodyPr/>
        <a:lstStyle/>
        <a:p>
          <a:pPr rtl="1"/>
          <a:endParaRPr lang="ar-SA">
            <a:cs typeface="mohammad bold art 1" pitchFamily="2" charset="-78"/>
          </a:endParaRPr>
        </a:p>
      </dgm:t>
    </dgm:pt>
    <dgm:pt modelId="{AF78433E-DDF7-47E2-871A-7EF4B7A2C8C5}" type="sibTrans" cxnId="{23B5B018-FD69-4E5B-A828-46ED23A26665}">
      <dgm:prSet/>
      <dgm:spPr/>
      <dgm:t>
        <a:bodyPr/>
        <a:lstStyle/>
        <a:p>
          <a:pPr rtl="1"/>
          <a:endParaRPr lang="ar-SA">
            <a:cs typeface="mohammad bold art 1" pitchFamily="2" charset="-78"/>
          </a:endParaRPr>
        </a:p>
      </dgm:t>
    </dgm:pt>
    <dgm:pt modelId="{E2F28BA1-F5DE-45A6-83DB-5E3A4EC3E464}">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العلاقات الاجتماعية وآراء الآخرين والنقد الهادف .</a:t>
          </a:r>
          <a:endParaRPr lang="ar-SA" dirty="0">
            <a:cs typeface="mohammad bold art 1" pitchFamily="2" charset="-78"/>
          </a:endParaRPr>
        </a:p>
      </dgm:t>
    </dgm:pt>
    <dgm:pt modelId="{6081107D-AE57-4F20-9F96-130E5D001233}" type="parTrans" cxnId="{3CEFA901-AF7B-497E-81CF-E60D599E12E8}">
      <dgm:prSet/>
      <dgm:spPr/>
      <dgm:t>
        <a:bodyPr/>
        <a:lstStyle/>
        <a:p>
          <a:pPr rtl="1"/>
          <a:endParaRPr lang="ar-SA">
            <a:cs typeface="mohammad bold art 1" pitchFamily="2" charset="-78"/>
          </a:endParaRPr>
        </a:p>
      </dgm:t>
    </dgm:pt>
    <dgm:pt modelId="{6F867E92-E80B-4DE3-9565-D8C531C62C40}" type="sibTrans" cxnId="{3CEFA901-AF7B-497E-81CF-E60D599E12E8}">
      <dgm:prSet/>
      <dgm:spPr/>
      <dgm:t>
        <a:bodyPr/>
        <a:lstStyle/>
        <a:p>
          <a:pPr rtl="1"/>
          <a:endParaRPr lang="ar-SA">
            <a:cs typeface="mohammad bold art 1" pitchFamily="2" charset="-78"/>
          </a:endParaRPr>
        </a:p>
      </dgm:t>
    </dgm:pt>
    <dgm:pt modelId="{728E88BC-6136-4794-A9C4-4C2F62ED08AB}" type="pres">
      <dgm:prSet presAssocID="{F95FF938-EE89-4D43-A7A3-0A6042B3E1E3}" presName="Name0" presStyleCnt="0">
        <dgm:presLayoutVars>
          <dgm:chMax val="7"/>
          <dgm:chPref val="7"/>
          <dgm:dir val="rev"/>
        </dgm:presLayoutVars>
      </dgm:prSet>
      <dgm:spPr/>
      <dgm:t>
        <a:bodyPr/>
        <a:lstStyle/>
        <a:p>
          <a:pPr rtl="1"/>
          <a:endParaRPr lang="ar-SA"/>
        </a:p>
      </dgm:t>
    </dgm:pt>
    <dgm:pt modelId="{20518E47-305C-48F0-BA6A-83F89AD5030B}" type="pres">
      <dgm:prSet presAssocID="{F95FF938-EE89-4D43-A7A3-0A6042B3E1E3}" presName="Name1" presStyleCnt="0"/>
      <dgm:spPr/>
    </dgm:pt>
    <dgm:pt modelId="{D130AD3F-80BD-470D-9904-5E502F8E7C94}" type="pres">
      <dgm:prSet presAssocID="{F95FF938-EE89-4D43-A7A3-0A6042B3E1E3}" presName="cycle" presStyleCnt="0"/>
      <dgm:spPr/>
    </dgm:pt>
    <dgm:pt modelId="{C1B9C171-8A57-4E49-8148-222045AE7A11}" type="pres">
      <dgm:prSet presAssocID="{F95FF938-EE89-4D43-A7A3-0A6042B3E1E3}" presName="srcNode" presStyleLbl="node1" presStyleIdx="0" presStyleCnt="4"/>
      <dgm:spPr/>
    </dgm:pt>
    <dgm:pt modelId="{FBDCAA91-DEC8-43C3-97A8-1C7849E58FD5}" type="pres">
      <dgm:prSet presAssocID="{F95FF938-EE89-4D43-A7A3-0A6042B3E1E3}" presName="conn" presStyleLbl="parChTrans1D2" presStyleIdx="0" presStyleCnt="1"/>
      <dgm:spPr/>
      <dgm:t>
        <a:bodyPr/>
        <a:lstStyle/>
        <a:p>
          <a:pPr rtl="1"/>
          <a:endParaRPr lang="ar-SA"/>
        </a:p>
      </dgm:t>
    </dgm:pt>
    <dgm:pt modelId="{4C25B24E-9602-4F35-8204-E320636982B7}" type="pres">
      <dgm:prSet presAssocID="{F95FF938-EE89-4D43-A7A3-0A6042B3E1E3}" presName="extraNode" presStyleLbl="node1" presStyleIdx="0" presStyleCnt="4"/>
      <dgm:spPr/>
    </dgm:pt>
    <dgm:pt modelId="{974E7A5F-9C2A-440C-9FD1-8E1788AA3F7B}" type="pres">
      <dgm:prSet presAssocID="{F95FF938-EE89-4D43-A7A3-0A6042B3E1E3}" presName="dstNode" presStyleLbl="node1" presStyleIdx="0" presStyleCnt="4"/>
      <dgm:spPr/>
    </dgm:pt>
    <dgm:pt modelId="{4BA31E8C-ECC4-4C93-8D91-3A5334456070}" type="pres">
      <dgm:prSet presAssocID="{C6094A11-0D56-49B2-95A1-36BDC041A1CE}" presName="text_1" presStyleLbl="node1" presStyleIdx="0" presStyleCnt="4">
        <dgm:presLayoutVars>
          <dgm:bulletEnabled val="1"/>
        </dgm:presLayoutVars>
      </dgm:prSet>
      <dgm:spPr/>
      <dgm:t>
        <a:bodyPr/>
        <a:lstStyle/>
        <a:p>
          <a:pPr rtl="1"/>
          <a:endParaRPr lang="ar-SA"/>
        </a:p>
      </dgm:t>
    </dgm:pt>
    <dgm:pt modelId="{A76CB6D7-E543-4C28-A075-A7ECF18C4AD3}" type="pres">
      <dgm:prSet presAssocID="{C6094A11-0D56-49B2-95A1-36BDC041A1CE}" presName="accent_1" presStyleCnt="0"/>
      <dgm:spPr/>
    </dgm:pt>
    <dgm:pt modelId="{72C2FB54-E6DD-40A6-BE68-8AC158FA489E}" type="pres">
      <dgm:prSet presAssocID="{C6094A11-0D56-49B2-95A1-36BDC041A1CE}" presName="accentRepeatNode" presStyleLbl="solidFgAcc1" presStyleIdx="0" presStyleCnt="4"/>
      <dgm:spPr/>
    </dgm:pt>
    <dgm:pt modelId="{A401B3FF-03DC-409C-8029-59ADE415AB1D}" type="pres">
      <dgm:prSet presAssocID="{D21871EB-998C-4082-BA36-6AD95015EE75}" presName="text_2" presStyleLbl="node1" presStyleIdx="1" presStyleCnt="4">
        <dgm:presLayoutVars>
          <dgm:bulletEnabled val="1"/>
        </dgm:presLayoutVars>
      </dgm:prSet>
      <dgm:spPr/>
      <dgm:t>
        <a:bodyPr/>
        <a:lstStyle/>
        <a:p>
          <a:pPr rtl="1"/>
          <a:endParaRPr lang="ar-SA"/>
        </a:p>
      </dgm:t>
    </dgm:pt>
    <dgm:pt modelId="{3CD41BC7-0E76-4245-A44B-A271E5A02396}" type="pres">
      <dgm:prSet presAssocID="{D21871EB-998C-4082-BA36-6AD95015EE75}" presName="accent_2" presStyleCnt="0"/>
      <dgm:spPr/>
    </dgm:pt>
    <dgm:pt modelId="{D6D08D10-AB09-402D-8127-F02E4A3ED4A8}" type="pres">
      <dgm:prSet presAssocID="{D21871EB-998C-4082-BA36-6AD95015EE75}" presName="accentRepeatNode" presStyleLbl="solidFgAcc1" presStyleIdx="1" presStyleCnt="4"/>
      <dgm:spPr/>
    </dgm:pt>
    <dgm:pt modelId="{EC87EE1A-035B-4B25-8296-AFB5952AE4A2}" type="pres">
      <dgm:prSet presAssocID="{9F568E9F-FED1-4439-906B-94C180E620A9}" presName="text_3" presStyleLbl="node1" presStyleIdx="2" presStyleCnt="4">
        <dgm:presLayoutVars>
          <dgm:bulletEnabled val="1"/>
        </dgm:presLayoutVars>
      </dgm:prSet>
      <dgm:spPr/>
      <dgm:t>
        <a:bodyPr/>
        <a:lstStyle/>
        <a:p>
          <a:pPr rtl="1"/>
          <a:endParaRPr lang="ar-SA"/>
        </a:p>
      </dgm:t>
    </dgm:pt>
    <dgm:pt modelId="{9CDCB3C1-78F9-4E7D-A170-955D62A8FE88}" type="pres">
      <dgm:prSet presAssocID="{9F568E9F-FED1-4439-906B-94C180E620A9}" presName="accent_3" presStyleCnt="0"/>
      <dgm:spPr/>
    </dgm:pt>
    <dgm:pt modelId="{57067A38-CD1C-4082-8D7A-262BC4B3244F}" type="pres">
      <dgm:prSet presAssocID="{9F568E9F-FED1-4439-906B-94C180E620A9}" presName="accentRepeatNode" presStyleLbl="solidFgAcc1" presStyleIdx="2" presStyleCnt="4"/>
      <dgm:spPr/>
    </dgm:pt>
    <dgm:pt modelId="{28D1E073-8292-430C-856E-9DB8AFD44EB0}" type="pres">
      <dgm:prSet presAssocID="{E2F28BA1-F5DE-45A6-83DB-5E3A4EC3E464}" presName="text_4" presStyleLbl="node1" presStyleIdx="3" presStyleCnt="4">
        <dgm:presLayoutVars>
          <dgm:bulletEnabled val="1"/>
        </dgm:presLayoutVars>
      </dgm:prSet>
      <dgm:spPr/>
      <dgm:t>
        <a:bodyPr/>
        <a:lstStyle/>
        <a:p>
          <a:pPr rtl="1"/>
          <a:endParaRPr lang="ar-SA"/>
        </a:p>
      </dgm:t>
    </dgm:pt>
    <dgm:pt modelId="{5A4C4E64-79E5-4725-BE72-C5388C47725A}" type="pres">
      <dgm:prSet presAssocID="{E2F28BA1-F5DE-45A6-83DB-5E3A4EC3E464}" presName="accent_4" presStyleCnt="0"/>
      <dgm:spPr/>
    </dgm:pt>
    <dgm:pt modelId="{549F75BD-1548-4FC7-AC71-E6C69E8C13CC}" type="pres">
      <dgm:prSet presAssocID="{E2F28BA1-F5DE-45A6-83DB-5E3A4EC3E464}" presName="accentRepeatNode" presStyleLbl="solidFgAcc1" presStyleIdx="3" presStyleCnt="4"/>
      <dgm:spPr/>
    </dgm:pt>
  </dgm:ptLst>
  <dgm:cxnLst>
    <dgm:cxn modelId="{3CEFA901-AF7B-497E-81CF-E60D599E12E8}" srcId="{F95FF938-EE89-4D43-A7A3-0A6042B3E1E3}" destId="{E2F28BA1-F5DE-45A6-83DB-5E3A4EC3E464}" srcOrd="3" destOrd="0" parTransId="{6081107D-AE57-4F20-9F96-130E5D001233}" sibTransId="{6F867E92-E80B-4DE3-9565-D8C531C62C40}"/>
    <dgm:cxn modelId="{C46D8EE0-5EF2-4992-808D-3FB8EA9606E1}" srcId="{F95FF938-EE89-4D43-A7A3-0A6042B3E1E3}" destId="{D21871EB-998C-4082-BA36-6AD95015EE75}" srcOrd="1" destOrd="0" parTransId="{1DD7C492-DA60-48A8-9274-A57814368050}" sibTransId="{6C8EBE2E-6A07-4ED4-BB10-2709A3F012D1}"/>
    <dgm:cxn modelId="{3A385B61-29F2-408A-95E7-901BC27C3EE0}" type="presOf" srcId="{C6094A11-0D56-49B2-95A1-36BDC041A1CE}" destId="{4BA31E8C-ECC4-4C93-8D91-3A5334456070}" srcOrd="0" destOrd="0" presId="urn:microsoft.com/office/officeart/2008/layout/VerticalCurvedList"/>
    <dgm:cxn modelId="{3C9E3364-C101-4ACC-96EF-B9C241355A47}" type="presOf" srcId="{D21871EB-998C-4082-BA36-6AD95015EE75}" destId="{A401B3FF-03DC-409C-8029-59ADE415AB1D}" srcOrd="0" destOrd="0" presId="urn:microsoft.com/office/officeart/2008/layout/VerticalCurvedList"/>
    <dgm:cxn modelId="{AC96F9DD-8D00-4AD9-B6D5-EED8C7B3E875}" type="presOf" srcId="{F95FF938-EE89-4D43-A7A3-0A6042B3E1E3}" destId="{728E88BC-6136-4794-A9C4-4C2F62ED08AB}" srcOrd="0" destOrd="0" presId="urn:microsoft.com/office/officeart/2008/layout/VerticalCurvedList"/>
    <dgm:cxn modelId="{969C25C9-949E-41CA-972B-2057F50AA21A}" srcId="{F95FF938-EE89-4D43-A7A3-0A6042B3E1E3}" destId="{C6094A11-0D56-49B2-95A1-36BDC041A1CE}" srcOrd="0" destOrd="0" parTransId="{BBB52BAC-5B29-4DD6-925F-9DCDCEC606B3}" sibTransId="{CC5366BE-223B-457B-9D61-D505E180EDAE}"/>
    <dgm:cxn modelId="{23B5B018-FD69-4E5B-A828-46ED23A26665}" srcId="{F95FF938-EE89-4D43-A7A3-0A6042B3E1E3}" destId="{9F568E9F-FED1-4439-906B-94C180E620A9}" srcOrd="2" destOrd="0" parTransId="{017E7B95-5A42-4D73-8640-164C00059337}" sibTransId="{AF78433E-DDF7-47E2-871A-7EF4B7A2C8C5}"/>
    <dgm:cxn modelId="{F5736AEF-14D1-45A4-A292-3BB2C45AF108}" type="presOf" srcId="{E2F28BA1-F5DE-45A6-83DB-5E3A4EC3E464}" destId="{28D1E073-8292-430C-856E-9DB8AFD44EB0}" srcOrd="0" destOrd="0" presId="urn:microsoft.com/office/officeart/2008/layout/VerticalCurvedList"/>
    <dgm:cxn modelId="{732B44BB-AD9A-438E-A50D-BC90D499970F}" type="presOf" srcId="{CC5366BE-223B-457B-9D61-D505E180EDAE}" destId="{FBDCAA91-DEC8-43C3-97A8-1C7849E58FD5}" srcOrd="0" destOrd="0" presId="urn:microsoft.com/office/officeart/2008/layout/VerticalCurvedList"/>
    <dgm:cxn modelId="{18580F78-880B-4656-B3C2-07B21BB55A81}" type="presOf" srcId="{9F568E9F-FED1-4439-906B-94C180E620A9}" destId="{EC87EE1A-035B-4B25-8296-AFB5952AE4A2}" srcOrd="0" destOrd="0" presId="urn:microsoft.com/office/officeart/2008/layout/VerticalCurvedList"/>
    <dgm:cxn modelId="{350B5D73-16B0-4178-9BFF-5238CBD65CD8}" type="presParOf" srcId="{728E88BC-6136-4794-A9C4-4C2F62ED08AB}" destId="{20518E47-305C-48F0-BA6A-83F89AD5030B}" srcOrd="0" destOrd="0" presId="urn:microsoft.com/office/officeart/2008/layout/VerticalCurvedList"/>
    <dgm:cxn modelId="{3B6EBF2D-514B-4F37-8472-8D750FDE7C5E}" type="presParOf" srcId="{20518E47-305C-48F0-BA6A-83F89AD5030B}" destId="{D130AD3F-80BD-470D-9904-5E502F8E7C94}" srcOrd="0" destOrd="0" presId="urn:microsoft.com/office/officeart/2008/layout/VerticalCurvedList"/>
    <dgm:cxn modelId="{7A206910-7156-4972-BAC1-2A17A59BB905}" type="presParOf" srcId="{D130AD3F-80BD-470D-9904-5E502F8E7C94}" destId="{C1B9C171-8A57-4E49-8148-222045AE7A11}" srcOrd="0" destOrd="0" presId="urn:microsoft.com/office/officeart/2008/layout/VerticalCurvedList"/>
    <dgm:cxn modelId="{EC289DA9-2187-45CB-B61A-E384F4B2E39E}" type="presParOf" srcId="{D130AD3F-80BD-470D-9904-5E502F8E7C94}" destId="{FBDCAA91-DEC8-43C3-97A8-1C7849E58FD5}" srcOrd="1" destOrd="0" presId="urn:microsoft.com/office/officeart/2008/layout/VerticalCurvedList"/>
    <dgm:cxn modelId="{87266755-E8CB-4E6F-A6A5-D4FF2739A33D}" type="presParOf" srcId="{D130AD3F-80BD-470D-9904-5E502F8E7C94}" destId="{4C25B24E-9602-4F35-8204-E320636982B7}" srcOrd="2" destOrd="0" presId="urn:microsoft.com/office/officeart/2008/layout/VerticalCurvedList"/>
    <dgm:cxn modelId="{08D557F3-C998-4EB4-9158-699311466F85}" type="presParOf" srcId="{D130AD3F-80BD-470D-9904-5E502F8E7C94}" destId="{974E7A5F-9C2A-440C-9FD1-8E1788AA3F7B}" srcOrd="3" destOrd="0" presId="urn:microsoft.com/office/officeart/2008/layout/VerticalCurvedList"/>
    <dgm:cxn modelId="{A11AAA55-47FA-4979-A4ED-42FB526935D9}" type="presParOf" srcId="{20518E47-305C-48F0-BA6A-83F89AD5030B}" destId="{4BA31E8C-ECC4-4C93-8D91-3A5334456070}" srcOrd="1" destOrd="0" presId="urn:microsoft.com/office/officeart/2008/layout/VerticalCurvedList"/>
    <dgm:cxn modelId="{D3770A4A-8E58-4D23-8A1C-F7FBA8A41DEE}" type="presParOf" srcId="{20518E47-305C-48F0-BA6A-83F89AD5030B}" destId="{A76CB6D7-E543-4C28-A075-A7ECF18C4AD3}" srcOrd="2" destOrd="0" presId="urn:microsoft.com/office/officeart/2008/layout/VerticalCurvedList"/>
    <dgm:cxn modelId="{7CB0F564-5CE1-4166-8166-93A360DBAA14}" type="presParOf" srcId="{A76CB6D7-E543-4C28-A075-A7ECF18C4AD3}" destId="{72C2FB54-E6DD-40A6-BE68-8AC158FA489E}" srcOrd="0" destOrd="0" presId="urn:microsoft.com/office/officeart/2008/layout/VerticalCurvedList"/>
    <dgm:cxn modelId="{4387BE84-E785-48B6-BD0E-7FE9512A5887}" type="presParOf" srcId="{20518E47-305C-48F0-BA6A-83F89AD5030B}" destId="{A401B3FF-03DC-409C-8029-59ADE415AB1D}" srcOrd="3" destOrd="0" presId="urn:microsoft.com/office/officeart/2008/layout/VerticalCurvedList"/>
    <dgm:cxn modelId="{55A58AD6-DD6B-46CF-89AB-5319F3E261AB}" type="presParOf" srcId="{20518E47-305C-48F0-BA6A-83F89AD5030B}" destId="{3CD41BC7-0E76-4245-A44B-A271E5A02396}" srcOrd="4" destOrd="0" presId="urn:microsoft.com/office/officeart/2008/layout/VerticalCurvedList"/>
    <dgm:cxn modelId="{40EF225D-E472-4A0B-917A-84D1AB1C7568}" type="presParOf" srcId="{3CD41BC7-0E76-4245-A44B-A271E5A02396}" destId="{D6D08D10-AB09-402D-8127-F02E4A3ED4A8}" srcOrd="0" destOrd="0" presId="urn:microsoft.com/office/officeart/2008/layout/VerticalCurvedList"/>
    <dgm:cxn modelId="{6AD6589F-68B7-44E1-9513-591CA78127D9}" type="presParOf" srcId="{20518E47-305C-48F0-BA6A-83F89AD5030B}" destId="{EC87EE1A-035B-4B25-8296-AFB5952AE4A2}" srcOrd="5" destOrd="0" presId="urn:microsoft.com/office/officeart/2008/layout/VerticalCurvedList"/>
    <dgm:cxn modelId="{519C4D4C-A372-4813-8C20-5F77B1CFE797}" type="presParOf" srcId="{20518E47-305C-48F0-BA6A-83F89AD5030B}" destId="{9CDCB3C1-78F9-4E7D-A170-955D62A8FE88}" srcOrd="6" destOrd="0" presId="urn:microsoft.com/office/officeart/2008/layout/VerticalCurvedList"/>
    <dgm:cxn modelId="{4A9C8DE9-D83A-411C-8823-DBC4B7ADB3A7}" type="presParOf" srcId="{9CDCB3C1-78F9-4E7D-A170-955D62A8FE88}" destId="{57067A38-CD1C-4082-8D7A-262BC4B3244F}" srcOrd="0" destOrd="0" presId="urn:microsoft.com/office/officeart/2008/layout/VerticalCurvedList"/>
    <dgm:cxn modelId="{E3DB1029-6E3C-4A65-BB25-C2AE271A0B92}" type="presParOf" srcId="{20518E47-305C-48F0-BA6A-83F89AD5030B}" destId="{28D1E073-8292-430C-856E-9DB8AFD44EB0}" srcOrd="7" destOrd="0" presId="urn:microsoft.com/office/officeart/2008/layout/VerticalCurvedList"/>
    <dgm:cxn modelId="{2AD7ED81-40DA-42AF-BECF-7FDAB8B1440D}" type="presParOf" srcId="{20518E47-305C-48F0-BA6A-83F89AD5030B}" destId="{5A4C4E64-79E5-4725-BE72-C5388C47725A}" srcOrd="8" destOrd="0" presId="urn:microsoft.com/office/officeart/2008/layout/VerticalCurvedList"/>
    <dgm:cxn modelId="{C7E0B712-20CD-4511-B575-587B5F1ADED2}" type="presParOf" srcId="{5A4C4E64-79E5-4725-BE72-C5388C47725A}" destId="{549F75BD-1548-4FC7-AC71-E6C69E8C13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D810B-526D-418E-A4D0-E35E35F403AD}" type="doc">
      <dgm:prSet loTypeId="urn:microsoft.com/office/officeart/2008/layout/BendingPictureCaptionList" loCatId="picture" qsTypeId="urn:microsoft.com/office/officeart/2005/8/quickstyle/simple1" qsCatId="simple" csTypeId="urn:microsoft.com/office/officeart/2005/8/colors/colorful1" csCatId="colorful" phldr="1"/>
      <dgm:spPr/>
      <dgm:t>
        <a:bodyPr/>
        <a:lstStyle/>
        <a:p>
          <a:pPr rtl="1"/>
          <a:endParaRPr lang="ar-SA"/>
        </a:p>
      </dgm:t>
    </dgm:pt>
    <dgm:pt modelId="{52A7FCC7-C8FA-421B-A4F8-642897D24F7A}">
      <dgm:prSet phldrT="[نص]"/>
      <dgm:spPr/>
      <dgm:t>
        <a:bodyPr/>
        <a:lstStyle/>
        <a:p>
          <a:pPr rtl="1"/>
          <a:r>
            <a:rPr lang="ar-SA" dirty="0" smtClean="0">
              <a:cs typeface="mohammad bold art 1" pitchFamily="2" charset="-78"/>
            </a:rPr>
            <a:t>الذات</a:t>
          </a:r>
          <a:endParaRPr lang="ar-SA" dirty="0">
            <a:cs typeface="mohammad bold art 1" pitchFamily="2" charset="-78"/>
          </a:endParaRPr>
        </a:p>
      </dgm:t>
    </dgm:pt>
    <dgm:pt modelId="{FADA4590-7F37-4764-8C58-D23DCAD3D6AC}" type="parTrans" cxnId="{7D7B99A9-601F-46DE-951A-476C877F87AB}">
      <dgm:prSet/>
      <dgm:spPr/>
      <dgm:t>
        <a:bodyPr/>
        <a:lstStyle/>
        <a:p>
          <a:pPr rtl="1"/>
          <a:endParaRPr lang="ar-SA">
            <a:cs typeface="mohammad bold art 1" pitchFamily="2" charset="-78"/>
          </a:endParaRPr>
        </a:p>
      </dgm:t>
    </dgm:pt>
    <dgm:pt modelId="{6120C6E4-EE66-41E1-83A1-884263FCDE3C}" type="sibTrans" cxnId="{7D7B99A9-601F-46DE-951A-476C877F87AB}">
      <dgm:prSet/>
      <dgm:spPr/>
      <dgm:t>
        <a:bodyPr/>
        <a:lstStyle/>
        <a:p>
          <a:pPr rtl="1"/>
          <a:endParaRPr lang="ar-SA">
            <a:cs typeface="mohammad bold art 1" pitchFamily="2" charset="-78"/>
          </a:endParaRPr>
        </a:p>
      </dgm:t>
    </dgm:pt>
    <dgm:pt modelId="{5ADFED80-5739-42E5-B3F0-9C3EEAFA3370}">
      <dgm:prSet phldrT="[نص]"/>
      <dgm:spPr/>
      <dgm:t>
        <a:bodyPr/>
        <a:lstStyle/>
        <a:p>
          <a:pPr rtl="1"/>
          <a:r>
            <a:rPr lang="ar-SA" dirty="0" smtClean="0">
              <a:cs typeface="mohammad bold art 1" pitchFamily="2" charset="-78"/>
            </a:rPr>
            <a:t>المال</a:t>
          </a:r>
          <a:endParaRPr lang="ar-SA" dirty="0">
            <a:cs typeface="mohammad bold art 1" pitchFamily="2" charset="-78"/>
          </a:endParaRPr>
        </a:p>
      </dgm:t>
    </dgm:pt>
    <dgm:pt modelId="{160FECE9-E37E-4203-B6C9-8C36FA8A9AE8}" type="parTrans" cxnId="{E0782185-53D8-4BB5-9DDE-D69FEAFEC045}">
      <dgm:prSet/>
      <dgm:spPr/>
      <dgm:t>
        <a:bodyPr/>
        <a:lstStyle/>
        <a:p>
          <a:pPr rtl="1"/>
          <a:endParaRPr lang="ar-SA">
            <a:cs typeface="mohammad bold art 1" pitchFamily="2" charset="-78"/>
          </a:endParaRPr>
        </a:p>
      </dgm:t>
    </dgm:pt>
    <dgm:pt modelId="{57ABCEDB-CCD2-4CB8-98EB-8CD949FFA416}" type="sibTrans" cxnId="{E0782185-53D8-4BB5-9DDE-D69FEAFEC045}">
      <dgm:prSet/>
      <dgm:spPr/>
      <dgm:t>
        <a:bodyPr/>
        <a:lstStyle/>
        <a:p>
          <a:pPr rtl="1"/>
          <a:endParaRPr lang="ar-SA">
            <a:cs typeface="mohammad bold art 1" pitchFamily="2" charset="-78"/>
          </a:endParaRPr>
        </a:p>
      </dgm:t>
    </dgm:pt>
    <dgm:pt modelId="{AC50EA52-6711-4CFB-9448-83DAB5380B56}">
      <dgm:prSet phldrT="[نص]"/>
      <dgm:spPr>
        <a:solidFill>
          <a:schemeClr val="bg2">
            <a:lumMod val="50000"/>
          </a:schemeClr>
        </a:solidFill>
      </dgm:spPr>
      <dgm:t>
        <a:bodyPr/>
        <a:lstStyle/>
        <a:p>
          <a:pPr rtl="1"/>
          <a:r>
            <a:rPr lang="ar-SA" dirty="0" smtClean="0">
              <a:cs typeface="mohammad bold art 1" pitchFamily="2" charset="-78"/>
            </a:rPr>
            <a:t>الأصدقاء</a:t>
          </a:r>
        </a:p>
      </dgm:t>
    </dgm:pt>
    <dgm:pt modelId="{1BD4D5D5-CA65-47CA-8D6A-DAB162EDDB10}" type="parTrans" cxnId="{4016D4D4-FB43-42DB-8E71-786668A66F5A}">
      <dgm:prSet/>
      <dgm:spPr/>
      <dgm:t>
        <a:bodyPr/>
        <a:lstStyle/>
        <a:p>
          <a:pPr rtl="1"/>
          <a:endParaRPr lang="ar-SA">
            <a:cs typeface="mohammad bold art 1" pitchFamily="2" charset="-78"/>
          </a:endParaRPr>
        </a:p>
      </dgm:t>
    </dgm:pt>
    <dgm:pt modelId="{25126323-4A3C-431E-9A51-0FF94ECA28EF}" type="sibTrans" cxnId="{4016D4D4-FB43-42DB-8E71-786668A66F5A}">
      <dgm:prSet/>
      <dgm:spPr/>
      <dgm:t>
        <a:bodyPr/>
        <a:lstStyle/>
        <a:p>
          <a:pPr rtl="1"/>
          <a:endParaRPr lang="ar-SA">
            <a:cs typeface="mohammad bold art 1" pitchFamily="2" charset="-78"/>
          </a:endParaRPr>
        </a:p>
      </dgm:t>
    </dgm:pt>
    <dgm:pt modelId="{3FAE57C3-8D01-41A7-8746-81B233648876}">
      <dgm:prSet phldrT="[نص]"/>
      <dgm:spPr/>
      <dgm:t>
        <a:bodyPr/>
        <a:lstStyle/>
        <a:p>
          <a:pPr rtl="1"/>
          <a:r>
            <a:rPr lang="ar-SA" dirty="0" smtClean="0">
              <a:cs typeface="mohammad bold art 1" pitchFamily="2" charset="-78"/>
            </a:rPr>
            <a:t>الرياضة</a:t>
          </a:r>
        </a:p>
      </dgm:t>
    </dgm:pt>
    <dgm:pt modelId="{B480B767-8AC1-44D2-BC2F-A47C8158D823}" type="parTrans" cxnId="{17565F47-1634-4240-83F5-48DABA3360B2}">
      <dgm:prSet/>
      <dgm:spPr/>
      <dgm:t>
        <a:bodyPr/>
        <a:lstStyle/>
        <a:p>
          <a:pPr rtl="1"/>
          <a:endParaRPr lang="ar-SA">
            <a:cs typeface="mohammad bold art 1" pitchFamily="2" charset="-78"/>
          </a:endParaRPr>
        </a:p>
      </dgm:t>
    </dgm:pt>
    <dgm:pt modelId="{4B39C2C5-3BA5-4207-AFE3-7F8B64A2E218}" type="sibTrans" cxnId="{17565F47-1634-4240-83F5-48DABA3360B2}">
      <dgm:prSet/>
      <dgm:spPr/>
      <dgm:t>
        <a:bodyPr/>
        <a:lstStyle/>
        <a:p>
          <a:pPr rtl="1"/>
          <a:endParaRPr lang="ar-SA">
            <a:cs typeface="mohammad bold art 1" pitchFamily="2" charset="-78"/>
          </a:endParaRPr>
        </a:p>
      </dgm:t>
    </dgm:pt>
    <dgm:pt modelId="{48B121D2-9B26-4925-92EF-C72CD7507AA1}">
      <dgm:prSet phldrT="[نص]"/>
      <dgm:spPr/>
      <dgm:t>
        <a:bodyPr/>
        <a:lstStyle/>
        <a:p>
          <a:pPr rtl="1"/>
          <a:r>
            <a:rPr lang="ar-SA" dirty="0" smtClean="0">
              <a:cs typeface="mohammad bold art 1" pitchFamily="2" charset="-78"/>
            </a:rPr>
            <a:t>السيارة</a:t>
          </a:r>
        </a:p>
      </dgm:t>
    </dgm:pt>
    <dgm:pt modelId="{3F608690-E680-41BB-93BD-D689902517BB}" type="parTrans" cxnId="{E7EA95A9-3EC8-4D5D-91A7-AD15AE744393}">
      <dgm:prSet/>
      <dgm:spPr/>
      <dgm:t>
        <a:bodyPr/>
        <a:lstStyle/>
        <a:p>
          <a:pPr rtl="1"/>
          <a:endParaRPr lang="ar-SA">
            <a:cs typeface="mohammad bold art 1" pitchFamily="2" charset="-78"/>
          </a:endParaRPr>
        </a:p>
      </dgm:t>
    </dgm:pt>
    <dgm:pt modelId="{245161A8-ED5B-4241-99F4-5B5EEE74C402}" type="sibTrans" cxnId="{E7EA95A9-3EC8-4D5D-91A7-AD15AE744393}">
      <dgm:prSet/>
      <dgm:spPr/>
      <dgm:t>
        <a:bodyPr/>
        <a:lstStyle/>
        <a:p>
          <a:pPr rtl="1"/>
          <a:endParaRPr lang="ar-SA">
            <a:cs typeface="mohammad bold art 1" pitchFamily="2" charset="-78"/>
          </a:endParaRPr>
        </a:p>
      </dgm:t>
    </dgm:pt>
    <dgm:pt modelId="{F40A5DE5-109C-479D-858F-2562258EB6AC}">
      <dgm:prSet phldrT="[نص]"/>
      <dgm:spPr>
        <a:solidFill>
          <a:schemeClr val="accent5">
            <a:lumMod val="75000"/>
          </a:schemeClr>
        </a:solidFill>
      </dgm:spPr>
      <dgm:t>
        <a:bodyPr/>
        <a:lstStyle/>
        <a:p>
          <a:pPr rtl="1"/>
          <a:r>
            <a:rPr lang="ar-SA" dirty="0" smtClean="0">
              <a:cs typeface="mohammad bold art 1" pitchFamily="2" charset="-78"/>
            </a:rPr>
            <a:t>القلق</a:t>
          </a:r>
        </a:p>
      </dgm:t>
    </dgm:pt>
    <dgm:pt modelId="{C3E9EAC9-64B2-4337-9DBD-4E15546B90AE}" type="parTrans" cxnId="{E14A8F84-218E-428E-BFA0-4AB8060DBBA0}">
      <dgm:prSet/>
      <dgm:spPr/>
      <dgm:t>
        <a:bodyPr/>
        <a:lstStyle/>
        <a:p>
          <a:pPr rtl="1"/>
          <a:endParaRPr lang="ar-SA">
            <a:cs typeface="mohammad bold art 1" pitchFamily="2" charset="-78"/>
          </a:endParaRPr>
        </a:p>
      </dgm:t>
    </dgm:pt>
    <dgm:pt modelId="{1C29402E-9A40-4291-B8F3-205DACE55C5E}" type="sibTrans" cxnId="{E14A8F84-218E-428E-BFA0-4AB8060DBBA0}">
      <dgm:prSet/>
      <dgm:spPr/>
      <dgm:t>
        <a:bodyPr/>
        <a:lstStyle/>
        <a:p>
          <a:pPr rtl="1"/>
          <a:endParaRPr lang="ar-SA">
            <a:cs typeface="mohammad bold art 1" pitchFamily="2" charset="-78"/>
          </a:endParaRPr>
        </a:p>
      </dgm:t>
    </dgm:pt>
    <dgm:pt modelId="{6420896C-F910-47A7-8421-2F4979CD0FBE}">
      <dgm:prSet phldrT="[نص]"/>
      <dgm:spPr>
        <a:solidFill>
          <a:schemeClr val="bg2">
            <a:lumMod val="10000"/>
          </a:schemeClr>
        </a:solidFill>
      </dgm:spPr>
      <dgm:t>
        <a:bodyPr/>
        <a:lstStyle/>
        <a:p>
          <a:pPr rtl="1"/>
          <a:r>
            <a:rPr lang="ar-SA" dirty="0" smtClean="0">
              <a:cs typeface="mohammad bold art 1" pitchFamily="2" charset="-78"/>
            </a:rPr>
            <a:t>المدرسة</a:t>
          </a:r>
        </a:p>
      </dgm:t>
    </dgm:pt>
    <dgm:pt modelId="{D9529553-6B8A-48C0-8E48-85869830510E}" type="parTrans" cxnId="{A65E8627-5E50-450D-9138-30FB1BB8B1A9}">
      <dgm:prSet/>
      <dgm:spPr/>
      <dgm:t>
        <a:bodyPr/>
        <a:lstStyle/>
        <a:p>
          <a:pPr rtl="1"/>
          <a:endParaRPr lang="ar-SA">
            <a:cs typeface="mohammad bold art 1" pitchFamily="2" charset="-78"/>
          </a:endParaRPr>
        </a:p>
      </dgm:t>
    </dgm:pt>
    <dgm:pt modelId="{E410DE78-2119-4402-9994-749FD81E3FDB}" type="sibTrans" cxnId="{A65E8627-5E50-450D-9138-30FB1BB8B1A9}">
      <dgm:prSet/>
      <dgm:spPr/>
      <dgm:t>
        <a:bodyPr/>
        <a:lstStyle/>
        <a:p>
          <a:pPr rtl="1"/>
          <a:endParaRPr lang="ar-SA">
            <a:cs typeface="mohammad bold art 1" pitchFamily="2" charset="-78"/>
          </a:endParaRPr>
        </a:p>
      </dgm:t>
    </dgm:pt>
    <dgm:pt modelId="{40151CFD-498C-44AA-8A03-A51EA8C8A986}">
      <dgm:prSet phldrT="[نص]"/>
      <dgm:spPr/>
      <dgm:t>
        <a:bodyPr/>
        <a:lstStyle/>
        <a:p>
          <a:pPr rtl="1"/>
          <a:r>
            <a:rPr lang="ar-SA" dirty="0" smtClean="0">
              <a:cs typeface="mohammad bold art 1" pitchFamily="2" charset="-78"/>
            </a:rPr>
            <a:t>الانترنت</a:t>
          </a:r>
        </a:p>
      </dgm:t>
    </dgm:pt>
    <dgm:pt modelId="{4DCB18C9-30C5-46B1-921B-88D219072CEC}" type="parTrans" cxnId="{6FE0D6D9-5499-4EFC-AAEF-0F20C7587BB5}">
      <dgm:prSet/>
      <dgm:spPr/>
      <dgm:t>
        <a:bodyPr/>
        <a:lstStyle/>
        <a:p>
          <a:pPr rtl="1"/>
          <a:endParaRPr lang="ar-SA">
            <a:cs typeface="mohammad bold art 1" pitchFamily="2" charset="-78"/>
          </a:endParaRPr>
        </a:p>
      </dgm:t>
    </dgm:pt>
    <dgm:pt modelId="{15AEDE52-9D59-43C9-A8C8-B3F082C15272}" type="sibTrans" cxnId="{6FE0D6D9-5499-4EFC-AAEF-0F20C7587BB5}">
      <dgm:prSet/>
      <dgm:spPr/>
      <dgm:t>
        <a:bodyPr/>
        <a:lstStyle/>
        <a:p>
          <a:pPr rtl="1"/>
          <a:endParaRPr lang="ar-SA">
            <a:cs typeface="mohammad bold art 1" pitchFamily="2" charset="-78"/>
          </a:endParaRPr>
        </a:p>
      </dgm:t>
    </dgm:pt>
    <dgm:pt modelId="{2134BB58-47F9-4E63-BC59-E182E4DF840B}" type="pres">
      <dgm:prSet presAssocID="{1D0D810B-526D-418E-A4D0-E35E35F403AD}" presName="Name0" presStyleCnt="0">
        <dgm:presLayoutVars>
          <dgm:dir val="rev"/>
          <dgm:resizeHandles val="exact"/>
        </dgm:presLayoutVars>
      </dgm:prSet>
      <dgm:spPr/>
      <dgm:t>
        <a:bodyPr/>
        <a:lstStyle/>
        <a:p>
          <a:pPr rtl="1"/>
          <a:endParaRPr lang="ar-SA"/>
        </a:p>
      </dgm:t>
    </dgm:pt>
    <dgm:pt modelId="{4F09C862-9D81-4BE1-B88A-C77F64B073E8}" type="pres">
      <dgm:prSet presAssocID="{52A7FCC7-C8FA-421B-A4F8-642897D24F7A}" presName="composite" presStyleCnt="0"/>
      <dgm:spPr/>
    </dgm:pt>
    <dgm:pt modelId="{2C8714A9-8935-47FD-9288-0B25DC27D422}" type="pres">
      <dgm:prSet presAssocID="{52A7FCC7-C8FA-421B-A4F8-642897D24F7A}" presName="rect1" presStyleLbl="b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926A4C23-CEBF-4EE4-BA7C-388667ABF045}" type="pres">
      <dgm:prSet presAssocID="{52A7FCC7-C8FA-421B-A4F8-642897D24F7A}" presName="wedgeRectCallout1" presStyleLbl="node1" presStyleIdx="0" presStyleCnt="8">
        <dgm:presLayoutVars>
          <dgm:bulletEnabled val="1"/>
        </dgm:presLayoutVars>
      </dgm:prSet>
      <dgm:spPr/>
      <dgm:t>
        <a:bodyPr/>
        <a:lstStyle/>
        <a:p>
          <a:pPr rtl="1"/>
          <a:endParaRPr lang="ar-SA"/>
        </a:p>
      </dgm:t>
    </dgm:pt>
    <dgm:pt modelId="{241F8326-ADCA-4510-9456-5C0F061C2EED}" type="pres">
      <dgm:prSet presAssocID="{6120C6E4-EE66-41E1-83A1-884263FCDE3C}" presName="sibTrans" presStyleCnt="0"/>
      <dgm:spPr/>
    </dgm:pt>
    <dgm:pt modelId="{C3BB7D01-DD34-4F0A-AD9D-30009CDED30E}" type="pres">
      <dgm:prSet presAssocID="{5ADFED80-5739-42E5-B3F0-9C3EEAFA3370}" presName="composite" presStyleCnt="0"/>
      <dgm:spPr/>
    </dgm:pt>
    <dgm:pt modelId="{C0E72CB9-F12A-4FFB-B92A-8BB0487C38D2}" type="pres">
      <dgm:prSet presAssocID="{5ADFED80-5739-42E5-B3F0-9C3EEAFA3370}" presName="rect1" presStyleLbl="b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B094116A-5D11-4934-995D-80CE72397622}" type="pres">
      <dgm:prSet presAssocID="{5ADFED80-5739-42E5-B3F0-9C3EEAFA3370}" presName="wedgeRectCallout1" presStyleLbl="node1" presStyleIdx="1" presStyleCnt="8">
        <dgm:presLayoutVars>
          <dgm:bulletEnabled val="1"/>
        </dgm:presLayoutVars>
      </dgm:prSet>
      <dgm:spPr/>
      <dgm:t>
        <a:bodyPr/>
        <a:lstStyle/>
        <a:p>
          <a:pPr rtl="1"/>
          <a:endParaRPr lang="ar-SA"/>
        </a:p>
      </dgm:t>
    </dgm:pt>
    <dgm:pt modelId="{CD767018-2F17-48B1-AA6D-FEC06DBF42AD}" type="pres">
      <dgm:prSet presAssocID="{57ABCEDB-CCD2-4CB8-98EB-8CD949FFA416}" presName="sibTrans" presStyleCnt="0"/>
      <dgm:spPr/>
    </dgm:pt>
    <dgm:pt modelId="{70600FC5-6D08-43BE-91BE-A0898B63534C}" type="pres">
      <dgm:prSet presAssocID="{AC50EA52-6711-4CFB-9448-83DAB5380B56}" presName="composite" presStyleCnt="0"/>
      <dgm:spPr/>
    </dgm:pt>
    <dgm:pt modelId="{E6D8529C-C2A9-44B8-B0C4-CC2C1829499B}" type="pres">
      <dgm:prSet presAssocID="{AC50EA52-6711-4CFB-9448-83DAB5380B56}" presName="rect1" presStyleLbl="bgImgPlac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 modelId="{1EBB83EA-79B8-4C37-9C09-C010B334F947}" type="pres">
      <dgm:prSet presAssocID="{AC50EA52-6711-4CFB-9448-83DAB5380B56}" presName="wedgeRectCallout1" presStyleLbl="node1" presStyleIdx="2" presStyleCnt="8">
        <dgm:presLayoutVars>
          <dgm:bulletEnabled val="1"/>
        </dgm:presLayoutVars>
      </dgm:prSet>
      <dgm:spPr/>
      <dgm:t>
        <a:bodyPr/>
        <a:lstStyle/>
        <a:p>
          <a:pPr rtl="1"/>
          <a:endParaRPr lang="ar-SA"/>
        </a:p>
      </dgm:t>
    </dgm:pt>
    <dgm:pt modelId="{D0DD5303-25E5-4390-86F0-3BD46B21978C}" type="pres">
      <dgm:prSet presAssocID="{25126323-4A3C-431E-9A51-0FF94ECA28EF}" presName="sibTrans" presStyleCnt="0"/>
      <dgm:spPr/>
    </dgm:pt>
    <dgm:pt modelId="{04608E9B-6507-4835-B8AC-BCA4ADBC5186}" type="pres">
      <dgm:prSet presAssocID="{3FAE57C3-8D01-41A7-8746-81B233648876}" presName="composite" presStyleCnt="0"/>
      <dgm:spPr/>
    </dgm:pt>
    <dgm:pt modelId="{B366EC47-888F-421D-852F-6F9DB3CE103D}" type="pres">
      <dgm:prSet presAssocID="{3FAE57C3-8D01-41A7-8746-81B233648876}" presName="rect1" presStyleLbl="b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dgm:spPr>
    </dgm:pt>
    <dgm:pt modelId="{900BA39C-21AA-4235-8923-BA1AC9205E57}" type="pres">
      <dgm:prSet presAssocID="{3FAE57C3-8D01-41A7-8746-81B233648876}" presName="wedgeRectCallout1" presStyleLbl="node1" presStyleIdx="3" presStyleCnt="8">
        <dgm:presLayoutVars>
          <dgm:bulletEnabled val="1"/>
        </dgm:presLayoutVars>
      </dgm:prSet>
      <dgm:spPr/>
      <dgm:t>
        <a:bodyPr/>
        <a:lstStyle/>
        <a:p>
          <a:pPr rtl="1"/>
          <a:endParaRPr lang="ar-SA"/>
        </a:p>
      </dgm:t>
    </dgm:pt>
    <dgm:pt modelId="{584D097F-E65E-432E-8224-0820B2001B03}" type="pres">
      <dgm:prSet presAssocID="{4B39C2C5-3BA5-4207-AFE3-7F8B64A2E218}" presName="sibTrans" presStyleCnt="0"/>
      <dgm:spPr/>
    </dgm:pt>
    <dgm:pt modelId="{9CC77D6D-8B19-4B47-8C8C-914B52DAA13D}" type="pres">
      <dgm:prSet presAssocID="{48B121D2-9B26-4925-92EF-C72CD7507AA1}" presName="composite" presStyleCnt="0"/>
      <dgm:spPr/>
    </dgm:pt>
    <dgm:pt modelId="{9330960C-068A-4959-9872-6C94787A1E29}" type="pres">
      <dgm:prSet presAssocID="{48B121D2-9B26-4925-92EF-C72CD7507AA1}" presName="rect1" presStyleLbl="b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dgm:spPr>
    </dgm:pt>
    <dgm:pt modelId="{257273D4-CA6D-4253-8064-E06F628BBD33}" type="pres">
      <dgm:prSet presAssocID="{48B121D2-9B26-4925-92EF-C72CD7507AA1}" presName="wedgeRectCallout1" presStyleLbl="node1" presStyleIdx="4" presStyleCnt="8">
        <dgm:presLayoutVars>
          <dgm:bulletEnabled val="1"/>
        </dgm:presLayoutVars>
      </dgm:prSet>
      <dgm:spPr/>
      <dgm:t>
        <a:bodyPr/>
        <a:lstStyle/>
        <a:p>
          <a:pPr rtl="1"/>
          <a:endParaRPr lang="ar-SA"/>
        </a:p>
      </dgm:t>
    </dgm:pt>
    <dgm:pt modelId="{6F4437F0-1E33-44D2-A24E-EA329371C4FC}" type="pres">
      <dgm:prSet presAssocID="{245161A8-ED5B-4241-99F4-5B5EEE74C402}" presName="sibTrans" presStyleCnt="0"/>
      <dgm:spPr/>
    </dgm:pt>
    <dgm:pt modelId="{F29AA526-C318-4924-9474-038A30BB55E6}" type="pres">
      <dgm:prSet presAssocID="{F40A5DE5-109C-479D-858F-2562258EB6AC}" presName="composite" presStyleCnt="0"/>
      <dgm:spPr/>
    </dgm:pt>
    <dgm:pt modelId="{D54B90D7-8D0E-4CE0-8C82-ADEBC487709C}" type="pres">
      <dgm:prSet presAssocID="{F40A5DE5-109C-479D-858F-2562258EB6AC}" presName="rect1" presStyleLbl="bgImgPlac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dgm:spPr>
    </dgm:pt>
    <dgm:pt modelId="{4EF2DDEB-4354-487D-8C36-BC7A70A06D2B}" type="pres">
      <dgm:prSet presAssocID="{F40A5DE5-109C-479D-858F-2562258EB6AC}" presName="wedgeRectCallout1" presStyleLbl="node1" presStyleIdx="5" presStyleCnt="8">
        <dgm:presLayoutVars>
          <dgm:bulletEnabled val="1"/>
        </dgm:presLayoutVars>
      </dgm:prSet>
      <dgm:spPr/>
      <dgm:t>
        <a:bodyPr/>
        <a:lstStyle/>
        <a:p>
          <a:pPr rtl="1"/>
          <a:endParaRPr lang="ar-SA"/>
        </a:p>
      </dgm:t>
    </dgm:pt>
    <dgm:pt modelId="{821555C6-D65B-4349-81D2-BFD7ECAE0014}" type="pres">
      <dgm:prSet presAssocID="{1C29402E-9A40-4291-B8F3-205DACE55C5E}" presName="sibTrans" presStyleCnt="0"/>
      <dgm:spPr/>
    </dgm:pt>
    <dgm:pt modelId="{059F8059-F24C-4994-8627-9354B296FEC1}" type="pres">
      <dgm:prSet presAssocID="{6420896C-F910-47A7-8421-2F4979CD0FBE}" presName="composite" presStyleCnt="0"/>
      <dgm:spPr/>
    </dgm:pt>
    <dgm:pt modelId="{D69A0B8A-7003-4188-B523-1AE01EEFC513}" type="pres">
      <dgm:prSet presAssocID="{6420896C-F910-47A7-8421-2F4979CD0FBE}" presName="rect1" presStyleLbl="b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t>
        <a:bodyPr/>
        <a:lstStyle/>
        <a:p>
          <a:pPr rtl="1"/>
          <a:endParaRPr lang="ar-SA"/>
        </a:p>
      </dgm:t>
    </dgm:pt>
    <dgm:pt modelId="{D0B3DDFF-D89E-46EF-9DE1-F5C10190A848}" type="pres">
      <dgm:prSet presAssocID="{6420896C-F910-47A7-8421-2F4979CD0FBE}" presName="wedgeRectCallout1" presStyleLbl="node1" presStyleIdx="6" presStyleCnt="8">
        <dgm:presLayoutVars>
          <dgm:bulletEnabled val="1"/>
        </dgm:presLayoutVars>
      </dgm:prSet>
      <dgm:spPr/>
      <dgm:t>
        <a:bodyPr/>
        <a:lstStyle/>
        <a:p>
          <a:pPr rtl="1"/>
          <a:endParaRPr lang="ar-SA"/>
        </a:p>
      </dgm:t>
    </dgm:pt>
    <dgm:pt modelId="{3B0E3B9F-10E0-4B9C-8E8A-005E51737F99}" type="pres">
      <dgm:prSet presAssocID="{E410DE78-2119-4402-9994-749FD81E3FDB}" presName="sibTrans" presStyleCnt="0"/>
      <dgm:spPr/>
    </dgm:pt>
    <dgm:pt modelId="{CF634B5A-9E01-46C1-A517-2DEE4DD34BBE}" type="pres">
      <dgm:prSet presAssocID="{40151CFD-498C-44AA-8A03-A51EA8C8A986}" presName="composite" presStyleCnt="0"/>
      <dgm:spPr/>
    </dgm:pt>
    <dgm:pt modelId="{7CD0C059-4DC3-40F9-895C-9166A9E64B16}" type="pres">
      <dgm:prSet presAssocID="{40151CFD-498C-44AA-8A03-A51EA8C8A986}" presName="rect1" presStyleLbl="bg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000" r="-3000"/>
          </a:stretch>
        </a:blipFill>
      </dgm:spPr>
    </dgm:pt>
    <dgm:pt modelId="{B2330F56-F380-43B6-8635-D6CFC2DA43B8}" type="pres">
      <dgm:prSet presAssocID="{40151CFD-498C-44AA-8A03-A51EA8C8A986}" presName="wedgeRectCallout1" presStyleLbl="node1" presStyleIdx="7" presStyleCnt="8">
        <dgm:presLayoutVars>
          <dgm:bulletEnabled val="1"/>
        </dgm:presLayoutVars>
      </dgm:prSet>
      <dgm:spPr/>
      <dgm:t>
        <a:bodyPr/>
        <a:lstStyle/>
        <a:p>
          <a:pPr rtl="1"/>
          <a:endParaRPr lang="ar-SA"/>
        </a:p>
      </dgm:t>
    </dgm:pt>
  </dgm:ptLst>
  <dgm:cxnLst>
    <dgm:cxn modelId="{6FE0D6D9-5499-4EFC-AAEF-0F20C7587BB5}" srcId="{1D0D810B-526D-418E-A4D0-E35E35F403AD}" destId="{40151CFD-498C-44AA-8A03-A51EA8C8A986}" srcOrd="7" destOrd="0" parTransId="{4DCB18C9-30C5-46B1-921B-88D219072CEC}" sibTransId="{15AEDE52-9D59-43C9-A8C8-B3F082C15272}"/>
    <dgm:cxn modelId="{69A36E26-0E78-42F5-8CA9-D2DC118EBB28}" type="presOf" srcId="{AC50EA52-6711-4CFB-9448-83DAB5380B56}" destId="{1EBB83EA-79B8-4C37-9C09-C010B334F947}" srcOrd="0" destOrd="0" presId="urn:microsoft.com/office/officeart/2008/layout/BendingPictureCaptionList"/>
    <dgm:cxn modelId="{E0782185-53D8-4BB5-9DDE-D69FEAFEC045}" srcId="{1D0D810B-526D-418E-A4D0-E35E35F403AD}" destId="{5ADFED80-5739-42E5-B3F0-9C3EEAFA3370}" srcOrd="1" destOrd="0" parTransId="{160FECE9-E37E-4203-B6C9-8C36FA8A9AE8}" sibTransId="{57ABCEDB-CCD2-4CB8-98EB-8CD949FFA416}"/>
    <dgm:cxn modelId="{E7EA95A9-3EC8-4D5D-91A7-AD15AE744393}" srcId="{1D0D810B-526D-418E-A4D0-E35E35F403AD}" destId="{48B121D2-9B26-4925-92EF-C72CD7507AA1}" srcOrd="4" destOrd="0" parTransId="{3F608690-E680-41BB-93BD-D689902517BB}" sibTransId="{245161A8-ED5B-4241-99F4-5B5EEE74C402}"/>
    <dgm:cxn modelId="{E14A8F84-218E-428E-BFA0-4AB8060DBBA0}" srcId="{1D0D810B-526D-418E-A4D0-E35E35F403AD}" destId="{F40A5DE5-109C-479D-858F-2562258EB6AC}" srcOrd="5" destOrd="0" parTransId="{C3E9EAC9-64B2-4337-9DBD-4E15546B90AE}" sibTransId="{1C29402E-9A40-4291-B8F3-205DACE55C5E}"/>
    <dgm:cxn modelId="{ED687EE0-7F40-48F1-A72F-529B99B66FAA}" type="presOf" srcId="{F40A5DE5-109C-479D-858F-2562258EB6AC}" destId="{4EF2DDEB-4354-487D-8C36-BC7A70A06D2B}" srcOrd="0" destOrd="0" presId="urn:microsoft.com/office/officeart/2008/layout/BendingPictureCaptionList"/>
    <dgm:cxn modelId="{34ED63E2-FCC3-4DDD-8529-9AE5299C41BE}" type="presOf" srcId="{48B121D2-9B26-4925-92EF-C72CD7507AA1}" destId="{257273D4-CA6D-4253-8064-E06F628BBD33}" srcOrd="0" destOrd="0" presId="urn:microsoft.com/office/officeart/2008/layout/BendingPictureCaptionList"/>
    <dgm:cxn modelId="{7122E0B6-7ECB-4806-B7D9-85BF85A05F68}" type="presOf" srcId="{3FAE57C3-8D01-41A7-8746-81B233648876}" destId="{900BA39C-21AA-4235-8923-BA1AC9205E57}" srcOrd="0" destOrd="0" presId="urn:microsoft.com/office/officeart/2008/layout/BendingPictureCaptionList"/>
    <dgm:cxn modelId="{17565F47-1634-4240-83F5-48DABA3360B2}" srcId="{1D0D810B-526D-418E-A4D0-E35E35F403AD}" destId="{3FAE57C3-8D01-41A7-8746-81B233648876}" srcOrd="3" destOrd="0" parTransId="{B480B767-8AC1-44D2-BC2F-A47C8158D823}" sibTransId="{4B39C2C5-3BA5-4207-AFE3-7F8B64A2E218}"/>
    <dgm:cxn modelId="{EB6EEB0E-471F-4E44-97F9-78F0DCFDDF39}" type="presOf" srcId="{6420896C-F910-47A7-8421-2F4979CD0FBE}" destId="{D0B3DDFF-D89E-46EF-9DE1-F5C10190A848}" srcOrd="0" destOrd="0" presId="urn:microsoft.com/office/officeart/2008/layout/BendingPictureCaptionList"/>
    <dgm:cxn modelId="{B930DCB4-2568-4996-9E1C-94F078891A3A}" type="presOf" srcId="{1D0D810B-526D-418E-A4D0-E35E35F403AD}" destId="{2134BB58-47F9-4E63-BC59-E182E4DF840B}" srcOrd="0" destOrd="0" presId="urn:microsoft.com/office/officeart/2008/layout/BendingPictureCaptionList"/>
    <dgm:cxn modelId="{7D7B99A9-601F-46DE-951A-476C877F87AB}" srcId="{1D0D810B-526D-418E-A4D0-E35E35F403AD}" destId="{52A7FCC7-C8FA-421B-A4F8-642897D24F7A}" srcOrd="0" destOrd="0" parTransId="{FADA4590-7F37-4764-8C58-D23DCAD3D6AC}" sibTransId="{6120C6E4-EE66-41E1-83A1-884263FCDE3C}"/>
    <dgm:cxn modelId="{A65E8627-5E50-450D-9138-30FB1BB8B1A9}" srcId="{1D0D810B-526D-418E-A4D0-E35E35F403AD}" destId="{6420896C-F910-47A7-8421-2F4979CD0FBE}" srcOrd="6" destOrd="0" parTransId="{D9529553-6B8A-48C0-8E48-85869830510E}" sibTransId="{E410DE78-2119-4402-9994-749FD81E3FDB}"/>
    <dgm:cxn modelId="{A6C8A2BD-0F9D-4076-A058-22C29E96A1B2}" type="presOf" srcId="{5ADFED80-5739-42E5-B3F0-9C3EEAFA3370}" destId="{B094116A-5D11-4934-995D-80CE72397622}" srcOrd="0" destOrd="0" presId="urn:microsoft.com/office/officeart/2008/layout/BendingPictureCaptionList"/>
    <dgm:cxn modelId="{4016D4D4-FB43-42DB-8E71-786668A66F5A}" srcId="{1D0D810B-526D-418E-A4D0-E35E35F403AD}" destId="{AC50EA52-6711-4CFB-9448-83DAB5380B56}" srcOrd="2" destOrd="0" parTransId="{1BD4D5D5-CA65-47CA-8D6A-DAB162EDDB10}" sibTransId="{25126323-4A3C-431E-9A51-0FF94ECA28EF}"/>
    <dgm:cxn modelId="{8D48F4FA-977B-4BA3-A83A-2D578D30C4FC}" type="presOf" srcId="{52A7FCC7-C8FA-421B-A4F8-642897D24F7A}" destId="{926A4C23-CEBF-4EE4-BA7C-388667ABF045}" srcOrd="0" destOrd="0" presId="urn:microsoft.com/office/officeart/2008/layout/BendingPictureCaptionList"/>
    <dgm:cxn modelId="{DC14F70C-D4D5-47D0-A55A-9D4C5747E15C}" type="presOf" srcId="{40151CFD-498C-44AA-8A03-A51EA8C8A986}" destId="{B2330F56-F380-43B6-8635-D6CFC2DA43B8}" srcOrd="0" destOrd="0" presId="urn:microsoft.com/office/officeart/2008/layout/BendingPictureCaptionList"/>
    <dgm:cxn modelId="{A56723F1-EEC5-4469-BCFE-4455907BC53E}" type="presParOf" srcId="{2134BB58-47F9-4E63-BC59-E182E4DF840B}" destId="{4F09C862-9D81-4BE1-B88A-C77F64B073E8}" srcOrd="0" destOrd="0" presId="urn:microsoft.com/office/officeart/2008/layout/BendingPictureCaptionList"/>
    <dgm:cxn modelId="{33307F27-9603-4DE6-B464-E95F76223A66}" type="presParOf" srcId="{4F09C862-9D81-4BE1-B88A-C77F64B073E8}" destId="{2C8714A9-8935-47FD-9288-0B25DC27D422}" srcOrd="0" destOrd="0" presId="urn:microsoft.com/office/officeart/2008/layout/BendingPictureCaptionList"/>
    <dgm:cxn modelId="{9DB23401-7312-4554-A815-295048D2A6B2}" type="presParOf" srcId="{4F09C862-9D81-4BE1-B88A-C77F64B073E8}" destId="{926A4C23-CEBF-4EE4-BA7C-388667ABF045}" srcOrd="1" destOrd="0" presId="urn:microsoft.com/office/officeart/2008/layout/BendingPictureCaptionList"/>
    <dgm:cxn modelId="{A385E596-E2CC-4EE3-9DB8-A54333FD5982}" type="presParOf" srcId="{2134BB58-47F9-4E63-BC59-E182E4DF840B}" destId="{241F8326-ADCA-4510-9456-5C0F061C2EED}" srcOrd="1" destOrd="0" presId="urn:microsoft.com/office/officeart/2008/layout/BendingPictureCaptionList"/>
    <dgm:cxn modelId="{ED5CB339-4FA7-483F-8EC4-B1038F2F7A30}" type="presParOf" srcId="{2134BB58-47F9-4E63-BC59-E182E4DF840B}" destId="{C3BB7D01-DD34-4F0A-AD9D-30009CDED30E}" srcOrd="2" destOrd="0" presId="urn:microsoft.com/office/officeart/2008/layout/BendingPictureCaptionList"/>
    <dgm:cxn modelId="{443E5E1E-05B4-4C25-93D3-270EEBF1D38D}" type="presParOf" srcId="{C3BB7D01-DD34-4F0A-AD9D-30009CDED30E}" destId="{C0E72CB9-F12A-4FFB-B92A-8BB0487C38D2}" srcOrd="0" destOrd="0" presId="urn:microsoft.com/office/officeart/2008/layout/BendingPictureCaptionList"/>
    <dgm:cxn modelId="{0DFF2FFC-D021-4AAB-93ED-07FD18AA23E9}" type="presParOf" srcId="{C3BB7D01-DD34-4F0A-AD9D-30009CDED30E}" destId="{B094116A-5D11-4934-995D-80CE72397622}" srcOrd="1" destOrd="0" presId="urn:microsoft.com/office/officeart/2008/layout/BendingPictureCaptionList"/>
    <dgm:cxn modelId="{6B353180-A232-4600-904E-B4476FB47DBF}" type="presParOf" srcId="{2134BB58-47F9-4E63-BC59-E182E4DF840B}" destId="{CD767018-2F17-48B1-AA6D-FEC06DBF42AD}" srcOrd="3" destOrd="0" presId="urn:microsoft.com/office/officeart/2008/layout/BendingPictureCaptionList"/>
    <dgm:cxn modelId="{BB0D14B6-F162-4524-B418-8BC1A862E8CC}" type="presParOf" srcId="{2134BB58-47F9-4E63-BC59-E182E4DF840B}" destId="{70600FC5-6D08-43BE-91BE-A0898B63534C}" srcOrd="4" destOrd="0" presId="urn:microsoft.com/office/officeart/2008/layout/BendingPictureCaptionList"/>
    <dgm:cxn modelId="{441EF66E-947F-46F1-9861-5A5851F845D3}" type="presParOf" srcId="{70600FC5-6D08-43BE-91BE-A0898B63534C}" destId="{E6D8529C-C2A9-44B8-B0C4-CC2C1829499B}" srcOrd="0" destOrd="0" presId="urn:microsoft.com/office/officeart/2008/layout/BendingPictureCaptionList"/>
    <dgm:cxn modelId="{69DC78D9-2FED-4667-9849-136F4B41D911}" type="presParOf" srcId="{70600FC5-6D08-43BE-91BE-A0898B63534C}" destId="{1EBB83EA-79B8-4C37-9C09-C010B334F947}" srcOrd="1" destOrd="0" presId="urn:microsoft.com/office/officeart/2008/layout/BendingPictureCaptionList"/>
    <dgm:cxn modelId="{5F901430-8A5C-47F0-ABAB-4B84D88A4BFA}" type="presParOf" srcId="{2134BB58-47F9-4E63-BC59-E182E4DF840B}" destId="{D0DD5303-25E5-4390-86F0-3BD46B21978C}" srcOrd="5" destOrd="0" presId="urn:microsoft.com/office/officeart/2008/layout/BendingPictureCaptionList"/>
    <dgm:cxn modelId="{A390F694-76E2-459E-8D6D-ABB86250FD94}" type="presParOf" srcId="{2134BB58-47F9-4E63-BC59-E182E4DF840B}" destId="{04608E9B-6507-4835-B8AC-BCA4ADBC5186}" srcOrd="6" destOrd="0" presId="urn:microsoft.com/office/officeart/2008/layout/BendingPictureCaptionList"/>
    <dgm:cxn modelId="{7833CB8B-8D39-4B94-A2D5-50D676B1725E}" type="presParOf" srcId="{04608E9B-6507-4835-B8AC-BCA4ADBC5186}" destId="{B366EC47-888F-421D-852F-6F9DB3CE103D}" srcOrd="0" destOrd="0" presId="urn:microsoft.com/office/officeart/2008/layout/BendingPictureCaptionList"/>
    <dgm:cxn modelId="{257E0C2B-69A9-4ECB-90BB-771EBEA50A3F}" type="presParOf" srcId="{04608E9B-6507-4835-B8AC-BCA4ADBC5186}" destId="{900BA39C-21AA-4235-8923-BA1AC9205E57}" srcOrd="1" destOrd="0" presId="urn:microsoft.com/office/officeart/2008/layout/BendingPictureCaptionList"/>
    <dgm:cxn modelId="{CA701BB3-F00B-4F95-A7ED-FD38419939BB}" type="presParOf" srcId="{2134BB58-47F9-4E63-BC59-E182E4DF840B}" destId="{584D097F-E65E-432E-8224-0820B2001B03}" srcOrd="7" destOrd="0" presId="urn:microsoft.com/office/officeart/2008/layout/BendingPictureCaptionList"/>
    <dgm:cxn modelId="{CA8294BD-F707-49B1-856C-A51EB0D200BA}" type="presParOf" srcId="{2134BB58-47F9-4E63-BC59-E182E4DF840B}" destId="{9CC77D6D-8B19-4B47-8C8C-914B52DAA13D}" srcOrd="8" destOrd="0" presId="urn:microsoft.com/office/officeart/2008/layout/BendingPictureCaptionList"/>
    <dgm:cxn modelId="{6CE46D12-139B-4AF2-A6CC-27466D866C19}" type="presParOf" srcId="{9CC77D6D-8B19-4B47-8C8C-914B52DAA13D}" destId="{9330960C-068A-4959-9872-6C94787A1E29}" srcOrd="0" destOrd="0" presId="urn:microsoft.com/office/officeart/2008/layout/BendingPictureCaptionList"/>
    <dgm:cxn modelId="{7682ADB9-549B-421B-A73E-2F861AB173AA}" type="presParOf" srcId="{9CC77D6D-8B19-4B47-8C8C-914B52DAA13D}" destId="{257273D4-CA6D-4253-8064-E06F628BBD33}" srcOrd="1" destOrd="0" presId="urn:microsoft.com/office/officeart/2008/layout/BendingPictureCaptionList"/>
    <dgm:cxn modelId="{17570E9F-1FB6-46F4-8428-526DC3006490}" type="presParOf" srcId="{2134BB58-47F9-4E63-BC59-E182E4DF840B}" destId="{6F4437F0-1E33-44D2-A24E-EA329371C4FC}" srcOrd="9" destOrd="0" presId="urn:microsoft.com/office/officeart/2008/layout/BendingPictureCaptionList"/>
    <dgm:cxn modelId="{C608F4BF-3200-4833-A9EA-D5F6657B2B55}" type="presParOf" srcId="{2134BB58-47F9-4E63-BC59-E182E4DF840B}" destId="{F29AA526-C318-4924-9474-038A30BB55E6}" srcOrd="10" destOrd="0" presId="urn:microsoft.com/office/officeart/2008/layout/BendingPictureCaptionList"/>
    <dgm:cxn modelId="{9701A0DF-7BE5-4FDE-9A17-1FB122B4BCE8}" type="presParOf" srcId="{F29AA526-C318-4924-9474-038A30BB55E6}" destId="{D54B90D7-8D0E-4CE0-8C82-ADEBC487709C}" srcOrd="0" destOrd="0" presId="urn:microsoft.com/office/officeart/2008/layout/BendingPictureCaptionList"/>
    <dgm:cxn modelId="{566C0D67-DC2F-4221-9D12-E3C4AB5C3CAE}" type="presParOf" srcId="{F29AA526-C318-4924-9474-038A30BB55E6}" destId="{4EF2DDEB-4354-487D-8C36-BC7A70A06D2B}" srcOrd="1" destOrd="0" presId="urn:microsoft.com/office/officeart/2008/layout/BendingPictureCaptionList"/>
    <dgm:cxn modelId="{7CDE6585-7F4B-473E-8E0A-8973750A3AA2}" type="presParOf" srcId="{2134BB58-47F9-4E63-BC59-E182E4DF840B}" destId="{821555C6-D65B-4349-81D2-BFD7ECAE0014}" srcOrd="11" destOrd="0" presId="urn:microsoft.com/office/officeart/2008/layout/BendingPictureCaptionList"/>
    <dgm:cxn modelId="{A5F27C7B-630F-437E-8CA6-BEFD10244DE0}" type="presParOf" srcId="{2134BB58-47F9-4E63-BC59-E182E4DF840B}" destId="{059F8059-F24C-4994-8627-9354B296FEC1}" srcOrd="12" destOrd="0" presId="urn:microsoft.com/office/officeart/2008/layout/BendingPictureCaptionList"/>
    <dgm:cxn modelId="{97B129F8-540F-49E5-AC68-3B79857588F3}" type="presParOf" srcId="{059F8059-F24C-4994-8627-9354B296FEC1}" destId="{D69A0B8A-7003-4188-B523-1AE01EEFC513}" srcOrd="0" destOrd="0" presId="urn:microsoft.com/office/officeart/2008/layout/BendingPictureCaptionList"/>
    <dgm:cxn modelId="{D180A486-63BF-4F5D-BA83-1F8B8DDE0B42}" type="presParOf" srcId="{059F8059-F24C-4994-8627-9354B296FEC1}" destId="{D0B3DDFF-D89E-46EF-9DE1-F5C10190A848}" srcOrd="1" destOrd="0" presId="urn:microsoft.com/office/officeart/2008/layout/BendingPictureCaptionList"/>
    <dgm:cxn modelId="{58E410F2-0EE9-41AA-82C7-13780BD93BE0}" type="presParOf" srcId="{2134BB58-47F9-4E63-BC59-E182E4DF840B}" destId="{3B0E3B9F-10E0-4B9C-8E8A-005E51737F99}" srcOrd="13" destOrd="0" presId="urn:microsoft.com/office/officeart/2008/layout/BendingPictureCaptionList"/>
    <dgm:cxn modelId="{ADCEDB01-7714-471C-B156-A6092038A82D}" type="presParOf" srcId="{2134BB58-47F9-4E63-BC59-E182E4DF840B}" destId="{CF634B5A-9E01-46C1-A517-2DEE4DD34BBE}" srcOrd="14" destOrd="0" presId="urn:microsoft.com/office/officeart/2008/layout/BendingPictureCaptionList"/>
    <dgm:cxn modelId="{DE9833FD-4402-498B-AC14-FB967B34444E}" type="presParOf" srcId="{CF634B5A-9E01-46C1-A517-2DEE4DD34BBE}" destId="{7CD0C059-4DC3-40F9-895C-9166A9E64B16}" srcOrd="0" destOrd="0" presId="urn:microsoft.com/office/officeart/2008/layout/BendingPictureCaptionList"/>
    <dgm:cxn modelId="{D6E2DD19-8913-430B-8CCD-91A819D99542}" type="presParOf" srcId="{CF634B5A-9E01-46C1-A517-2DEE4DD34BBE}" destId="{B2330F56-F380-43B6-8635-D6CFC2DA43B8}"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4A57B-F816-40AC-8BEF-E21BAF62FB37}"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E00776E6-6F39-40A1-9B1E-F6DB8A9AC5C9}">
      <dgm:prSet phldrT="[نص]" custT="1"/>
      <dgm:spPr/>
      <dgm:t>
        <a:bodyPr/>
        <a:lstStyle/>
        <a:p>
          <a:pPr rtl="1"/>
          <a:r>
            <a:rPr lang="ar-SA" sz="1600" dirty="0" smtClean="0">
              <a:cs typeface="mohammad bold art 1" pitchFamily="2" charset="-78"/>
            </a:rPr>
            <a:t>قراءة الأفكار</a:t>
          </a:r>
          <a:endParaRPr lang="ar-SA" sz="1600" dirty="0">
            <a:cs typeface="mohammad bold art 1" pitchFamily="2" charset="-78"/>
          </a:endParaRPr>
        </a:p>
      </dgm:t>
    </dgm:pt>
    <dgm:pt modelId="{62F87DE9-C2ED-42AB-93C3-1494C1900C9F}" type="parTrans" cxnId="{60EFEF37-9E63-46E7-9305-DCE6C6F4BC9C}">
      <dgm:prSet/>
      <dgm:spPr/>
      <dgm:t>
        <a:bodyPr/>
        <a:lstStyle/>
        <a:p>
          <a:pPr rtl="1"/>
          <a:endParaRPr lang="ar-SA" sz="2000">
            <a:cs typeface="mohammad bold art 1" pitchFamily="2" charset="-78"/>
          </a:endParaRPr>
        </a:p>
      </dgm:t>
    </dgm:pt>
    <dgm:pt modelId="{B921DA44-7F34-4E61-B587-C3BF65FB52A1}" type="sibTrans" cxnId="{60EFEF37-9E63-46E7-9305-DCE6C6F4BC9C}">
      <dgm:prSet/>
      <dgm:spPr/>
      <dgm:t>
        <a:bodyPr/>
        <a:lstStyle/>
        <a:p>
          <a:pPr rtl="1"/>
          <a:endParaRPr lang="ar-SA" sz="2000">
            <a:cs typeface="mohammad bold art 1" pitchFamily="2" charset="-78"/>
          </a:endParaRPr>
        </a:p>
      </dgm:t>
    </dgm:pt>
    <dgm:pt modelId="{E16020D0-216E-465D-B911-8017FB7E165C}">
      <dgm:prSet phldrT="[نص]" custT="1"/>
      <dgm:spPr/>
      <dgm:t>
        <a:bodyPr/>
        <a:lstStyle/>
        <a:p>
          <a:pPr rtl="1"/>
          <a:r>
            <a:rPr lang="ar-SA" sz="1600" dirty="0" smtClean="0">
              <a:cs typeface="mohammad bold art 1" pitchFamily="2" charset="-78"/>
            </a:rPr>
            <a:t>الإفراط في التعميم</a:t>
          </a:r>
          <a:endParaRPr lang="ar-SA" sz="1600" dirty="0">
            <a:cs typeface="mohammad bold art 1" pitchFamily="2" charset="-78"/>
          </a:endParaRPr>
        </a:p>
      </dgm:t>
    </dgm:pt>
    <dgm:pt modelId="{D7F4D13C-DABE-4917-B1B1-8B790E040C04}" type="parTrans" cxnId="{7329667C-2F2D-4180-B0AB-E19907647282}">
      <dgm:prSet/>
      <dgm:spPr/>
      <dgm:t>
        <a:bodyPr/>
        <a:lstStyle/>
        <a:p>
          <a:pPr rtl="1"/>
          <a:endParaRPr lang="ar-SA" sz="2000">
            <a:cs typeface="mohammad bold art 1" pitchFamily="2" charset="-78"/>
          </a:endParaRPr>
        </a:p>
      </dgm:t>
    </dgm:pt>
    <dgm:pt modelId="{473F285D-7F85-4684-9C05-07E85C55378A}" type="sibTrans" cxnId="{7329667C-2F2D-4180-B0AB-E19907647282}">
      <dgm:prSet/>
      <dgm:spPr/>
      <dgm:t>
        <a:bodyPr/>
        <a:lstStyle/>
        <a:p>
          <a:pPr rtl="1"/>
          <a:endParaRPr lang="ar-SA" sz="2000">
            <a:cs typeface="mohammad bold art 1" pitchFamily="2" charset="-78"/>
          </a:endParaRPr>
        </a:p>
      </dgm:t>
    </dgm:pt>
    <dgm:pt modelId="{5DE832DB-BC6F-4C35-B490-C1E2E2057BD2}">
      <dgm:prSet phldrT="[نص]" custT="1"/>
      <dgm:spPr/>
      <dgm:t>
        <a:bodyPr/>
        <a:lstStyle/>
        <a:p>
          <a:pPr rtl="1"/>
          <a:r>
            <a:rPr lang="ar-SA" sz="1600" dirty="0" smtClean="0">
              <a:cs typeface="mohammad bold art 1" pitchFamily="2" charset="-78"/>
            </a:rPr>
            <a:t>كل شيء أو لا شيء</a:t>
          </a:r>
          <a:endParaRPr lang="ar-SA" sz="1600" dirty="0">
            <a:cs typeface="mohammad bold art 1" pitchFamily="2" charset="-78"/>
          </a:endParaRPr>
        </a:p>
      </dgm:t>
    </dgm:pt>
    <dgm:pt modelId="{5866F7F3-988B-46BF-909B-C67570E596CB}" type="parTrans" cxnId="{BFCE594F-0119-4AA2-8268-52BDEC1FC253}">
      <dgm:prSet/>
      <dgm:spPr/>
      <dgm:t>
        <a:bodyPr/>
        <a:lstStyle/>
        <a:p>
          <a:pPr rtl="1"/>
          <a:endParaRPr lang="ar-SA" sz="2000">
            <a:cs typeface="mohammad bold art 1" pitchFamily="2" charset="-78"/>
          </a:endParaRPr>
        </a:p>
      </dgm:t>
    </dgm:pt>
    <dgm:pt modelId="{151A1DEF-3E0E-441F-8769-792288848372}" type="sibTrans" cxnId="{BFCE594F-0119-4AA2-8268-52BDEC1FC253}">
      <dgm:prSet/>
      <dgm:spPr/>
      <dgm:t>
        <a:bodyPr/>
        <a:lstStyle/>
        <a:p>
          <a:pPr rtl="1"/>
          <a:endParaRPr lang="ar-SA" sz="2000">
            <a:cs typeface="mohammad bold art 1" pitchFamily="2" charset="-78"/>
          </a:endParaRPr>
        </a:p>
      </dgm:t>
    </dgm:pt>
    <dgm:pt modelId="{6047AE3B-986B-4492-92A1-AA8B267D4177}">
      <dgm:prSet phldrT="[نص]" custT="1"/>
      <dgm:spPr/>
      <dgm:t>
        <a:bodyPr/>
        <a:lstStyle/>
        <a:p>
          <a:pPr rtl="1"/>
          <a:r>
            <a:rPr lang="ar-SA" sz="1600" dirty="0" smtClean="0">
              <a:cs typeface="mohammad bold art 1" pitchFamily="2" charset="-78"/>
            </a:rPr>
            <a:t>المقارنة السلبية</a:t>
          </a:r>
          <a:endParaRPr lang="ar-SA" sz="1600" dirty="0">
            <a:cs typeface="mohammad bold art 1" pitchFamily="2" charset="-78"/>
          </a:endParaRPr>
        </a:p>
      </dgm:t>
    </dgm:pt>
    <dgm:pt modelId="{B4B7E095-9997-4DC5-A2D8-D97D38854C8D}" type="parTrans" cxnId="{E3654BC2-DCE1-4601-983A-E3DD6F68F3B0}">
      <dgm:prSet/>
      <dgm:spPr/>
      <dgm:t>
        <a:bodyPr/>
        <a:lstStyle/>
        <a:p>
          <a:pPr rtl="1"/>
          <a:endParaRPr lang="ar-SA" sz="2000">
            <a:cs typeface="mohammad bold art 1" pitchFamily="2" charset="-78"/>
          </a:endParaRPr>
        </a:p>
      </dgm:t>
    </dgm:pt>
    <dgm:pt modelId="{D2AFF244-D8B4-447D-8571-C6A6DD0D2129}" type="sibTrans" cxnId="{E3654BC2-DCE1-4601-983A-E3DD6F68F3B0}">
      <dgm:prSet/>
      <dgm:spPr/>
      <dgm:t>
        <a:bodyPr/>
        <a:lstStyle/>
        <a:p>
          <a:pPr rtl="1"/>
          <a:endParaRPr lang="ar-SA" sz="2000">
            <a:cs typeface="mohammad bold art 1" pitchFamily="2" charset="-78"/>
          </a:endParaRPr>
        </a:p>
      </dgm:t>
    </dgm:pt>
    <dgm:pt modelId="{4C7B1C4F-EE95-4712-B0B5-96E797C8680D}" type="pres">
      <dgm:prSet presAssocID="{F714A57B-F816-40AC-8BEF-E21BAF62FB37}" presName="linear" presStyleCnt="0">
        <dgm:presLayoutVars>
          <dgm:dir val="rev"/>
          <dgm:animLvl val="lvl"/>
          <dgm:resizeHandles val="exact"/>
        </dgm:presLayoutVars>
      </dgm:prSet>
      <dgm:spPr/>
      <dgm:t>
        <a:bodyPr/>
        <a:lstStyle/>
        <a:p>
          <a:pPr rtl="1"/>
          <a:endParaRPr lang="ar-SA"/>
        </a:p>
      </dgm:t>
    </dgm:pt>
    <dgm:pt modelId="{065D76C1-8B88-4B55-A54F-063F6C724736}" type="pres">
      <dgm:prSet presAssocID="{E00776E6-6F39-40A1-9B1E-F6DB8A9AC5C9}" presName="parentLin" presStyleCnt="0"/>
      <dgm:spPr/>
    </dgm:pt>
    <dgm:pt modelId="{114CE14D-9019-466E-A05D-C9AF20C3A5D1}" type="pres">
      <dgm:prSet presAssocID="{E00776E6-6F39-40A1-9B1E-F6DB8A9AC5C9}" presName="parentLeftMargin" presStyleLbl="node1" presStyleIdx="0" presStyleCnt="4"/>
      <dgm:spPr/>
      <dgm:t>
        <a:bodyPr/>
        <a:lstStyle/>
        <a:p>
          <a:pPr rtl="1"/>
          <a:endParaRPr lang="ar-SA"/>
        </a:p>
      </dgm:t>
    </dgm:pt>
    <dgm:pt modelId="{FA5B7EFA-D3AE-406D-918A-96A906546ACD}" type="pres">
      <dgm:prSet presAssocID="{E00776E6-6F39-40A1-9B1E-F6DB8A9AC5C9}" presName="parentText" presStyleLbl="node1" presStyleIdx="0" presStyleCnt="4">
        <dgm:presLayoutVars>
          <dgm:chMax val="0"/>
          <dgm:bulletEnabled val="1"/>
        </dgm:presLayoutVars>
      </dgm:prSet>
      <dgm:spPr/>
      <dgm:t>
        <a:bodyPr/>
        <a:lstStyle/>
        <a:p>
          <a:pPr rtl="1"/>
          <a:endParaRPr lang="ar-SA"/>
        </a:p>
      </dgm:t>
    </dgm:pt>
    <dgm:pt modelId="{34422EC5-B8AC-40AC-AE3C-E250DBAE2AF9}" type="pres">
      <dgm:prSet presAssocID="{E00776E6-6F39-40A1-9B1E-F6DB8A9AC5C9}" presName="negativeSpace" presStyleCnt="0"/>
      <dgm:spPr/>
    </dgm:pt>
    <dgm:pt modelId="{8DEEF172-AEB9-4EFA-B7E8-0ED71CD537A5}" type="pres">
      <dgm:prSet presAssocID="{E00776E6-6F39-40A1-9B1E-F6DB8A9AC5C9}" presName="childText" presStyleLbl="conFgAcc1" presStyleIdx="0" presStyleCnt="4">
        <dgm:presLayoutVars>
          <dgm:bulletEnabled val="1"/>
        </dgm:presLayoutVars>
      </dgm:prSet>
      <dgm:spPr/>
    </dgm:pt>
    <dgm:pt modelId="{F8875DA3-E538-498D-AC2E-820F9614FEDA}" type="pres">
      <dgm:prSet presAssocID="{B921DA44-7F34-4E61-B587-C3BF65FB52A1}" presName="spaceBetweenRectangles" presStyleCnt="0"/>
      <dgm:spPr/>
    </dgm:pt>
    <dgm:pt modelId="{33E27889-F106-4C31-BC4C-C8D96B0BE9F6}" type="pres">
      <dgm:prSet presAssocID="{E16020D0-216E-465D-B911-8017FB7E165C}" presName="parentLin" presStyleCnt="0"/>
      <dgm:spPr/>
    </dgm:pt>
    <dgm:pt modelId="{E21ACF3B-36B3-4F58-BB48-6F4EE1C77A7A}" type="pres">
      <dgm:prSet presAssocID="{E16020D0-216E-465D-B911-8017FB7E165C}" presName="parentLeftMargin" presStyleLbl="node1" presStyleIdx="0" presStyleCnt="4"/>
      <dgm:spPr/>
      <dgm:t>
        <a:bodyPr/>
        <a:lstStyle/>
        <a:p>
          <a:pPr rtl="1"/>
          <a:endParaRPr lang="ar-SA"/>
        </a:p>
      </dgm:t>
    </dgm:pt>
    <dgm:pt modelId="{E0A9EC98-3FAE-49B2-B730-354864F6664C}" type="pres">
      <dgm:prSet presAssocID="{E16020D0-216E-465D-B911-8017FB7E165C}" presName="parentText" presStyleLbl="node1" presStyleIdx="1" presStyleCnt="4">
        <dgm:presLayoutVars>
          <dgm:chMax val="0"/>
          <dgm:bulletEnabled val="1"/>
        </dgm:presLayoutVars>
      </dgm:prSet>
      <dgm:spPr/>
      <dgm:t>
        <a:bodyPr/>
        <a:lstStyle/>
        <a:p>
          <a:pPr rtl="1"/>
          <a:endParaRPr lang="ar-SA"/>
        </a:p>
      </dgm:t>
    </dgm:pt>
    <dgm:pt modelId="{83DF2F14-8758-4808-86AA-8FAF7354A0A9}" type="pres">
      <dgm:prSet presAssocID="{E16020D0-216E-465D-B911-8017FB7E165C}" presName="negativeSpace" presStyleCnt="0"/>
      <dgm:spPr/>
    </dgm:pt>
    <dgm:pt modelId="{5FEFD69B-4B94-46D5-A74C-C1A5480DB364}" type="pres">
      <dgm:prSet presAssocID="{E16020D0-216E-465D-B911-8017FB7E165C}" presName="childText" presStyleLbl="conFgAcc1" presStyleIdx="1" presStyleCnt="4">
        <dgm:presLayoutVars>
          <dgm:bulletEnabled val="1"/>
        </dgm:presLayoutVars>
      </dgm:prSet>
      <dgm:spPr/>
    </dgm:pt>
    <dgm:pt modelId="{6ECAE11D-CB5F-470E-AB11-C7C5A2A85483}" type="pres">
      <dgm:prSet presAssocID="{473F285D-7F85-4684-9C05-07E85C55378A}" presName="spaceBetweenRectangles" presStyleCnt="0"/>
      <dgm:spPr/>
    </dgm:pt>
    <dgm:pt modelId="{C484FABB-638D-4FEF-ADDE-5A780A0477A4}" type="pres">
      <dgm:prSet presAssocID="{5DE832DB-BC6F-4C35-B490-C1E2E2057BD2}" presName="parentLin" presStyleCnt="0"/>
      <dgm:spPr/>
    </dgm:pt>
    <dgm:pt modelId="{8DD6431E-C125-49A9-B0E3-60AAEED34953}" type="pres">
      <dgm:prSet presAssocID="{5DE832DB-BC6F-4C35-B490-C1E2E2057BD2}" presName="parentLeftMargin" presStyleLbl="node1" presStyleIdx="1" presStyleCnt="4"/>
      <dgm:spPr/>
      <dgm:t>
        <a:bodyPr/>
        <a:lstStyle/>
        <a:p>
          <a:pPr rtl="1"/>
          <a:endParaRPr lang="ar-SA"/>
        </a:p>
      </dgm:t>
    </dgm:pt>
    <dgm:pt modelId="{CE53F069-455E-4B15-847A-A4222CB7F2D5}" type="pres">
      <dgm:prSet presAssocID="{5DE832DB-BC6F-4C35-B490-C1E2E2057BD2}" presName="parentText" presStyleLbl="node1" presStyleIdx="2" presStyleCnt="4">
        <dgm:presLayoutVars>
          <dgm:chMax val="0"/>
          <dgm:bulletEnabled val="1"/>
        </dgm:presLayoutVars>
      </dgm:prSet>
      <dgm:spPr/>
      <dgm:t>
        <a:bodyPr/>
        <a:lstStyle/>
        <a:p>
          <a:pPr rtl="1"/>
          <a:endParaRPr lang="ar-SA"/>
        </a:p>
      </dgm:t>
    </dgm:pt>
    <dgm:pt modelId="{F09BDCC2-64B4-4969-B401-A7E6EEC522C9}" type="pres">
      <dgm:prSet presAssocID="{5DE832DB-BC6F-4C35-B490-C1E2E2057BD2}" presName="negativeSpace" presStyleCnt="0"/>
      <dgm:spPr/>
    </dgm:pt>
    <dgm:pt modelId="{38C3C323-B1AC-4055-9A53-FF5B727E317C}" type="pres">
      <dgm:prSet presAssocID="{5DE832DB-BC6F-4C35-B490-C1E2E2057BD2}" presName="childText" presStyleLbl="conFgAcc1" presStyleIdx="2" presStyleCnt="4">
        <dgm:presLayoutVars>
          <dgm:bulletEnabled val="1"/>
        </dgm:presLayoutVars>
      </dgm:prSet>
      <dgm:spPr/>
    </dgm:pt>
    <dgm:pt modelId="{7C8D922E-2E76-41F8-9029-717FDD27FDE2}" type="pres">
      <dgm:prSet presAssocID="{151A1DEF-3E0E-441F-8769-792288848372}" presName="spaceBetweenRectangles" presStyleCnt="0"/>
      <dgm:spPr/>
    </dgm:pt>
    <dgm:pt modelId="{217B39D7-3589-4D58-B48A-E885093204AA}" type="pres">
      <dgm:prSet presAssocID="{6047AE3B-986B-4492-92A1-AA8B267D4177}" presName="parentLin" presStyleCnt="0"/>
      <dgm:spPr/>
    </dgm:pt>
    <dgm:pt modelId="{82BDCB0C-B1A7-4735-9E9E-E78A7AD08B3C}" type="pres">
      <dgm:prSet presAssocID="{6047AE3B-986B-4492-92A1-AA8B267D4177}" presName="parentLeftMargin" presStyleLbl="node1" presStyleIdx="2" presStyleCnt="4"/>
      <dgm:spPr/>
      <dgm:t>
        <a:bodyPr/>
        <a:lstStyle/>
        <a:p>
          <a:pPr rtl="1"/>
          <a:endParaRPr lang="ar-SA"/>
        </a:p>
      </dgm:t>
    </dgm:pt>
    <dgm:pt modelId="{BA3CCF04-5A36-44DE-85BF-027DE991E4A0}" type="pres">
      <dgm:prSet presAssocID="{6047AE3B-986B-4492-92A1-AA8B267D4177}" presName="parentText" presStyleLbl="node1" presStyleIdx="3" presStyleCnt="4">
        <dgm:presLayoutVars>
          <dgm:chMax val="0"/>
          <dgm:bulletEnabled val="1"/>
        </dgm:presLayoutVars>
      </dgm:prSet>
      <dgm:spPr/>
      <dgm:t>
        <a:bodyPr/>
        <a:lstStyle/>
        <a:p>
          <a:pPr rtl="1"/>
          <a:endParaRPr lang="ar-SA"/>
        </a:p>
      </dgm:t>
    </dgm:pt>
    <dgm:pt modelId="{D256D83E-6EB5-4221-8B12-A6DBBD1BCCC7}" type="pres">
      <dgm:prSet presAssocID="{6047AE3B-986B-4492-92A1-AA8B267D4177}" presName="negativeSpace" presStyleCnt="0"/>
      <dgm:spPr/>
    </dgm:pt>
    <dgm:pt modelId="{645C34EC-EA0C-44AB-B017-94C5D247E2D8}" type="pres">
      <dgm:prSet presAssocID="{6047AE3B-986B-4492-92A1-AA8B267D4177}" presName="childText" presStyleLbl="conFgAcc1" presStyleIdx="3" presStyleCnt="4">
        <dgm:presLayoutVars>
          <dgm:bulletEnabled val="1"/>
        </dgm:presLayoutVars>
      </dgm:prSet>
      <dgm:spPr/>
    </dgm:pt>
  </dgm:ptLst>
  <dgm:cxnLst>
    <dgm:cxn modelId="{DF39420F-BB8E-4E38-9DB9-86C845AA3F92}" type="presOf" srcId="{E00776E6-6F39-40A1-9B1E-F6DB8A9AC5C9}" destId="{114CE14D-9019-466E-A05D-C9AF20C3A5D1}" srcOrd="0" destOrd="0" presId="urn:microsoft.com/office/officeart/2005/8/layout/list1"/>
    <dgm:cxn modelId="{0D9A9B12-EB8B-4AB9-8B98-B3CD839BCB96}" type="presOf" srcId="{E00776E6-6F39-40A1-9B1E-F6DB8A9AC5C9}" destId="{FA5B7EFA-D3AE-406D-918A-96A906546ACD}" srcOrd="1" destOrd="0" presId="urn:microsoft.com/office/officeart/2005/8/layout/list1"/>
    <dgm:cxn modelId="{E3654BC2-DCE1-4601-983A-E3DD6F68F3B0}" srcId="{F714A57B-F816-40AC-8BEF-E21BAF62FB37}" destId="{6047AE3B-986B-4492-92A1-AA8B267D4177}" srcOrd="3" destOrd="0" parTransId="{B4B7E095-9997-4DC5-A2D8-D97D38854C8D}" sibTransId="{D2AFF244-D8B4-447D-8571-C6A6DD0D2129}"/>
    <dgm:cxn modelId="{DA460AA4-AC80-4575-8264-963C026E6470}" type="presOf" srcId="{E16020D0-216E-465D-B911-8017FB7E165C}" destId="{E21ACF3B-36B3-4F58-BB48-6F4EE1C77A7A}" srcOrd="0" destOrd="0" presId="urn:microsoft.com/office/officeart/2005/8/layout/list1"/>
    <dgm:cxn modelId="{BFCE594F-0119-4AA2-8268-52BDEC1FC253}" srcId="{F714A57B-F816-40AC-8BEF-E21BAF62FB37}" destId="{5DE832DB-BC6F-4C35-B490-C1E2E2057BD2}" srcOrd="2" destOrd="0" parTransId="{5866F7F3-988B-46BF-909B-C67570E596CB}" sibTransId="{151A1DEF-3E0E-441F-8769-792288848372}"/>
    <dgm:cxn modelId="{60EFEF37-9E63-46E7-9305-DCE6C6F4BC9C}" srcId="{F714A57B-F816-40AC-8BEF-E21BAF62FB37}" destId="{E00776E6-6F39-40A1-9B1E-F6DB8A9AC5C9}" srcOrd="0" destOrd="0" parTransId="{62F87DE9-C2ED-42AB-93C3-1494C1900C9F}" sibTransId="{B921DA44-7F34-4E61-B587-C3BF65FB52A1}"/>
    <dgm:cxn modelId="{7329667C-2F2D-4180-B0AB-E19907647282}" srcId="{F714A57B-F816-40AC-8BEF-E21BAF62FB37}" destId="{E16020D0-216E-465D-B911-8017FB7E165C}" srcOrd="1" destOrd="0" parTransId="{D7F4D13C-DABE-4917-B1B1-8B790E040C04}" sibTransId="{473F285D-7F85-4684-9C05-07E85C55378A}"/>
    <dgm:cxn modelId="{E37A8E09-2BC1-4D20-8C83-CB1F1121F83D}" type="presOf" srcId="{5DE832DB-BC6F-4C35-B490-C1E2E2057BD2}" destId="{8DD6431E-C125-49A9-B0E3-60AAEED34953}" srcOrd="0" destOrd="0" presId="urn:microsoft.com/office/officeart/2005/8/layout/list1"/>
    <dgm:cxn modelId="{AB0B6B43-1FE2-4C87-9DFB-F12C204B70AB}" type="presOf" srcId="{6047AE3B-986B-4492-92A1-AA8B267D4177}" destId="{BA3CCF04-5A36-44DE-85BF-027DE991E4A0}" srcOrd="1" destOrd="0" presId="urn:microsoft.com/office/officeart/2005/8/layout/list1"/>
    <dgm:cxn modelId="{E34AEB85-177F-4E68-B5D3-059C3BC639F1}" type="presOf" srcId="{5DE832DB-BC6F-4C35-B490-C1E2E2057BD2}" destId="{CE53F069-455E-4B15-847A-A4222CB7F2D5}" srcOrd="1" destOrd="0" presId="urn:microsoft.com/office/officeart/2005/8/layout/list1"/>
    <dgm:cxn modelId="{0CE290CC-3F78-4321-B6E8-67453DB30FB0}" type="presOf" srcId="{F714A57B-F816-40AC-8BEF-E21BAF62FB37}" destId="{4C7B1C4F-EE95-4712-B0B5-96E797C8680D}" srcOrd="0" destOrd="0" presId="urn:microsoft.com/office/officeart/2005/8/layout/list1"/>
    <dgm:cxn modelId="{8F884505-CFD1-40F1-8625-FED9F4965517}" type="presOf" srcId="{E16020D0-216E-465D-B911-8017FB7E165C}" destId="{E0A9EC98-3FAE-49B2-B730-354864F6664C}" srcOrd="1" destOrd="0" presId="urn:microsoft.com/office/officeart/2005/8/layout/list1"/>
    <dgm:cxn modelId="{B359458A-F2B3-4B78-949F-56328BB67C79}" type="presOf" srcId="{6047AE3B-986B-4492-92A1-AA8B267D4177}" destId="{82BDCB0C-B1A7-4735-9E9E-E78A7AD08B3C}" srcOrd="0" destOrd="0" presId="urn:microsoft.com/office/officeart/2005/8/layout/list1"/>
    <dgm:cxn modelId="{87B699D4-40F4-43AC-9EB5-C44DAFF93184}" type="presParOf" srcId="{4C7B1C4F-EE95-4712-B0B5-96E797C8680D}" destId="{065D76C1-8B88-4B55-A54F-063F6C724736}" srcOrd="0" destOrd="0" presId="urn:microsoft.com/office/officeart/2005/8/layout/list1"/>
    <dgm:cxn modelId="{D1260560-A832-4D2E-AD89-2E672126698B}" type="presParOf" srcId="{065D76C1-8B88-4B55-A54F-063F6C724736}" destId="{114CE14D-9019-466E-A05D-C9AF20C3A5D1}" srcOrd="0" destOrd="0" presId="urn:microsoft.com/office/officeart/2005/8/layout/list1"/>
    <dgm:cxn modelId="{7D859B87-364F-43F8-B633-E9F05C408A66}" type="presParOf" srcId="{065D76C1-8B88-4B55-A54F-063F6C724736}" destId="{FA5B7EFA-D3AE-406D-918A-96A906546ACD}" srcOrd="1" destOrd="0" presId="urn:microsoft.com/office/officeart/2005/8/layout/list1"/>
    <dgm:cxn modelId="{0328D9CF-4348-48DC-BE2B-CA9237882B3C}" type="presParOf" srcId="{4C7B1C4F-EE95-4712-B0B5-96E797C8680D}" destId="{34422EC5-B8AC-40AC-AE3C-E250DBAE2AF9}" srcOrd="1" destOrd="0" presId="urn:microsoft.com/office/officeart/2005/8/layout/list1"/>
    <dgm:cxn modelId="{1BC99DAA-5016-47D6-8D8E-795AC2983B29}" type="presParOf" srcId="{4C7B1C4F-EE95-4712-B0B5-96E797C8680D}" destId="{8DEEF172-AEB9-4EFA-B7E8-0ED71CD537A5}" srcOrd="2" destOrd="0" presId="urn:microsoft.com/office/officeart/2005/8/layout/list1"/>
    <dgm:cxn modelId="{38804C8E-AFC3-44A2-977F-C3108D4C94BD}" type="presParOf" srcId="{4C7B1C4F-EE95-4712-B0B5-96E797C8680D}" destId="{F8875DA3-E538-498D-AC2E-820F9614FEDA}" srcOrd="3" destOrd="0" presId="urn:microsoft.com/office/officeart/2005/8/layout/list1"/>
    <dgm:cxn modelId="{08E32ADC-97A6-4C8E-BD49-84D8066B4E18}" type="presParOf" srcId="{4C7B1C4F-EE95-4712-B0B5-96E797C8680D}" destId="{33E27889-F106-4C31-BC4C-C8D96B0BE9F6}" srcOrd="4" destOrd="0" presId="urn:microsoft.com/office/officeart/2005/8/layout/list1"/>
    <dgm:cxn modelId="{04F89937-3D38-4169-B21E-C6B2B7DEC66E}" type="presParOf" srcId="{33E27889-F106-4C31-BC4C-C8D96B0BE9F6}" destId="{E21ACF3B-36B3-4F58-BB48-6F4EE1C77A7A}" srcOrd="0" destOrd="0" presId="urn:microsoft.com/office/officeart/2005/8/layout/list1"/>
    <dgm:cxn modelId="{FC7D7F5D-0F5E-4FA9-819F-60B31CE48A19}" type="presParOf" srcId="{33E27889-F106-4C31-BC4C-C8D96B0BE9F6}" destId="{E0A9EC98-3FAE-49B2-B730-354864F6664C}" srcOrd="1" destOrd="0" presId="urn:microsoft.com/office/officeart/2005/8/layout/list1"/>
    <dgm:cxn modelId="{D5345C8B-F8D7-4843-9AAD-3B6E14760F63}" type="presParOf" srcId="{4C7B1C4F-EE95-4712-B0B5-96E797C8680D}" destId="{83DF2F14-8758-4808-86AA-8FAF7354A0A9}" srcOrd="5" destOrd="0" presId="urn:microsoft.com/office/officeart/2005/8/layout/list1"/>
    <dgm:cxn modelId="{4DA6CB33-1092-4AC5-86CC-44E3200F3916}" type="presParOf" srcId="{4C7B1C4F-EE95-4712-B0B5-96E797C8680D}" destId="{5FEFD69B-4B94-46D5-A74C-C1A5480DB364}" srcOrd="6" destOrd="0" presId="urn:microsoft.com/office/officeart/2005/8/layout/list1"/>
    <dgm:cxn modelId="{2D9FC7E3-421D-4F68-B44E-3D3F86EF1537}" type="presParOf" srcId="{4C7B1C4F-EE95-4712-B0B5-96E797C8680D}" destId="{6ECAE11D-CB5F-470E-AB11-C7C5A2A85483}" srcOrd="7" destOrd="0" presId="urn:microsoft.com/office/officeart/2005/8/layout/list1"/>
    <dgm:cxn modelId="{DF1014BB-FB42-4A63-8778-803C5790EB8D}" type="presParOf" srcId="{4C7B1C4F-EE95-4712-B0B5-96E797C8680D}" destId="{C484FABB-638D-4FEF-ADDE-5A780A0477A4}" srcOrd="8" destOrd="0" presId="urn:microsoft.com/office/officeart/2005/8/layout/list1"/>
    <dgm:cxn modelId="{5D5E2B16-D2A6-4AF9-982F-A225AB5BB56C}" type="presParOf" srcId="{C484FABB-638D-4FEF-ADDE-5A780A0477A4}" destId="{8DD6431E-C125-49A9-B0E3-60AAEED34953}" srcOrd="0" destOrd="0" presId="urn:microsoft.com/office/officeart/2005/8/layout/list1"/>
    <dgm:cxn modelId="{CA78E0A1-FBA5-4FA6-AA25-E3F7A01062C0}" type="presParOf" srcId="{C484FABB-638D-4FEF-ADDE-5A780A0477A4}" destId="{CE53F069-455E-4B15-847A-A4222CB7F2D5}" srcOrd="1" destOrd="0" presId="urn:microsoft.com/office/officeart/2005/8/layout/list1"/>
    <dgm:cxn modelId="{200C2546-003A-4EDD-86A4-D07BF0576E03}" type="presParOf" srcId="{4C7B1C4F-EE95-4712-B0B5-96E797C8680D}" destId="{F09BDCC2-64B4-4969-B401-A7E6EEC522C9}" srcOrd="9" destOrd="0" presId="urn:microsoft.com/office/officeart/2005/8/layout/list1"/>
    <dgm:cxn modelId="{D6AC9CCF-DAE9-4448-B321-386B845A4BC2}" type="presParOf" srcId="{4C7B1C4F-EE95-4712-B0B5-96E797C8680D}" destId="{38C3C323-B1AC-4055-9A53-FF5B727E317C}" srcOrd="10" destOrd="0" presId="urn:microsoft.com/office/officeart/2005/8/layout/list1"/>
    <dgm:cxn modelId="{C67409EB-D353-4639-8AA2-AC428D0AAE24}" type="presParOf" srcId="{4C7B1C4F-EE95-4712-B0B5-96E797C8680D}" destId="{7C8D922E-2E76-41F8-9029-717FDD27FDE2}" srcOrd="11" destOrd="0" presId="urn:microsoft.com/office/officeart/2005/8/layout/list1"/>
    <dgm:cxn modelId="{0EDE4DE8-7D69-4EDE-914A-E74D4755A0ED}" type="presParOf" srcId="{4C7B1C4F-EE95-4712-B0B5-96E797C8680D}" destId="{217B39D7-3589-4D58-B48A-E885093204AA}" srcOrd="12" destOrd="0" presId="urn:microsoft.com/office/officeart/2005/8/layout/list1"/>
    <dgm:cxn modelId="{9437F6D6-EBB0-4E03-A2DF-B491A2A4D98D}" type="presParOf" srcId="{217B39D7-3589-4D58-B48A-E885093204AA}" destId="{82BDCB0C-B1A7-4735-9E9E-E78A7AD08B3C}" srcOrd="0" destOrd="0" presId="urn:microsoft.com/office/officeart/2005/8/layout/list1"/>
    <dgm:cxn modelId="{BCEAE861-F369-4A71-9336-0D8C84315E69}" type="presParOf" srcId="{217B39D7-3589-4D58-B48A-E885093204AA}" destId="{BA3CCF04-5A36-44DE-85BF-027DE991E4A0}" srcOrd="1" destOrd="0" presId="urn:microsoft.com/office/officeart/2005/8/layout/list1"/>
    <dgm:cxn modelId="{16BBB217-7B27-47CD-BDFF-CA3211D0939C}" type="presParOf" srcId="{4C7B1C4F-EE95-4712-B0B5-96E797C8680D}" destId="{D256D83E-6EB5-4221-8B12-A6DBBD1BCCC7}" srcOrd="13" destOrd="0" presId="urn:microsoft.com/office/officeart/2005/8/layout/list1"/>
    <dgm:cxn modelId="{BB60231A-9F9C-433F-B466-40041F582276}" type="presParOf" srcId="{4C7B1C4F-EE95-4712-B0B5-96E797C8680D}" destId="{645C34EC-EA0C-44AB-B017-94C5D247E2D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4A57B-F816-40AC-8BEF-E21BAF62FB37}"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E00776E6-6F39-40A1-9B1E-F6DB8A9AC5C9}">
      <dgm:prSet phldrT="[نص]" custT="1"/>
      <dgm:spPr/>
      <dgm:t>
        <a:bodyPr/>
        <a:lstStyle/>
        <a:p>
          <a:pPr rtl="1"/>
          <a:r>
            <a:rPr lang="ar-SA" sz="1600" smtClean="0">
              <a:cs typeface="mohammad bold art 1" pitchFamily="2" charset="-78"/>
            </a:rPr>
            <a:t>الاستدلال العاطفي</a:t>
          </a:r>
          <a:endParaRPr lang="ar-SA" sz="1600" dirty="0">
            <a:cs typeface="mohammad bold art 1" pitchFamily="2" charset="-78"/>
          </a:endParaRPr>
        </a:p>
      </dgm:t>
    </dgm:pt>
    <dgm:pt modelId="{62F87DE9-C2ED-42AB-93C3-1494C1900C9F}" type="parTrans" cxnId="{60EFEF37-9E63-46E7-9305-DCE6C6F4BC9C}">
      <dgm:prSet/>
      <dgm:spPr/>
      <dgm:t>
        <a:bodyPr/>
        <a:lstStyle/>
        <a:p>
          <a:pPr rtl="1"/>
          <a:endParaRPr lang="ar-SA" sz="2000">
            <a:cs typeface="mohammad bold art 1" pitchFamily="2" charset="-78"/>
          </a:endParaRPr>
        </a:p>
      </dgm:t>
    </dgm:pt>
    <dgm:pt modelId="{B921DA44-7F34-4E61-B587-C3BF65FB52A1}" type="sibTrans" cxnId="{60EFEF37-9E63-46E7-9305-DCE6C6F4BC9C}">
      <dgm:prSet/>
      <dgm:spPr/>
      <dgm:t>
        <a:bodyPr/>
        <a:lstStyle/>
        <a:p>
          <a:pPr rtl="1"/>
          <a:endParaRPr lang="ar-SA" sz="2000">
            <a:cs typeface="mohammad bold art 1" pitchFamily="2" charset="-78"/>
          </a:endParaRPr>
        </a:p>
      </dgm:t>
    </dgm:pt>
    <dgm:pt modelId="{96898C5B-5EC8-4E74-81D2-F4210C68C50E}">
      <dgm:prSet phldrT="[نص]" custT="1"/>
      <dgm:spPr/>
      <dgm:t>
        <a:bodyPr/>
        <a:lstStyle/>
        <a:p>
          <a:pPr rtl="1"/>
          <a:r>
            <a:rPr lang="ar-SA" sz="1600" dirty="0" smtClean="0">
              <a:cs typeface="mohammad bold art 1" pitchFamily="2" charset="-78"/>
            </a:rPr>
            <a:t>اطلاق الأحكام</a:t>
          </a:r>
          <a:endParaRPr lang="ar-SA" sz="1600" dirty="0">
            <a:cs typeface="mohammad bold art 1" pitchFamily="2" charset="-78"/>
          </a:endParaRPr>
        </a:p>
      </dgm:t>
    </dgm:pt>
    <dgm:pt modelId="{98399BC1-7E16-4C1C-94DB-3CEF9B586A80}" type="parTrans" cxnId="{5AB8B55C-6E13-498C-AA18-EE57455EA730}">
      <dgm:prSet/>
      <dgm:spPr/>
      <dgm:t>
        <a:bodyPr/>
        <a:lstStyle/>
        <a:p>
          <a:pPr rtl="1"/>
          <a:endParaRPr lang="ar-SA" sz="2000">
            <a:cs typeface="mohammad bold art 1" pitchFamily="2" charset="-78"/>
          </a:endParaRPr>
        </a:p>
      </dgm:t>
    </dgm:pt>
    <dgm:pt modelId="{2A5C28CD-6DB1-41BE-8507-1CB6485E5128}" type="sibTrans" cxnId="{5AB8B55C-6E13-498C-AA18-EE57455EA730}">
      <dgm:prSet/>
      <dgm:spPr/>
      <dgm:t>
        <a:bodyPr/>
        <a:lstStyle/>
        <a:p>
          <a:pPr rtl="1"/>
          <a:endParaRPr lang="ar-SA" sz="2000">
            <a:cs typeface="mohammad bold art 1" pitchFamily="2" charset="-78"/>
          </a:endParaRPr>
        </a:p>
      </dgm:t>
    </dgm:pt>
    <dgm:pt modelId="{49357504-3C0D-4637-839C-97AB46990D03}">
      <dgm:prSet phldrT="[نص]" custT="1"/>
      <dgm:spPr/>
      <dgm:t>
        <a:bodyPr/>
        <a:lstStyle/>
        <a:p>
          <a:pPr rtl="1"/>
          <a:r>
            <a:rPr lang="ar-SA" sz="1600" dirty="0" smtClean="0">
              <a:cs typeface="mohammad bold art 1" pitchFamily="2" charset="-78"/>
            </a:rPr>
            <a:t>لوم الذات</a:t>
          </a:r>
          <a:endParaRPr lang="ar-SA" sz="1600" dirty="0">
            <a:cs typeface="mohammad bold art 1" pitchFamily="2" charset="-78"/>
          </a:endParaRPr>
        </a:p>
      </dgm:t>
    </dgm:pt>
    <dgm:pt modelId="{09B4D4A4-BA7C-471F-8D2A-B60CFEF8459A}" type="parTrans" cxnId="{4A05B38B-D9B2-4BE7-96C8-5079D146E181}">
      <dgm:prSet/>
      <dgm:spPr/>
      <dgm:t>
        <a:bodyPr/>
        <a:lstStyle/>
        <a:p>
          <a:pPr rtl="1"/>
          <a:endParaRPr lang="ar-SA" sz="2000">
            <a:cs typeface="mohammad bold art 1" pitchFamily="2" charset="-78"/>
          </a:endParaRPr>
        </a:p>
      </dgm:t>
    </dgm:pt>
    <dgm:pt modelId="{CF70A174-ACDF-4C5B-95EE-EA509D891A58}" type="sibTrans" cxnId="{4A05B38B-D9B2-4BE7-96C8-5079D146E181}">
      <dgm:prSet/>
      <dgm:spPr/>
      <dgm:t>
        <a:bodyPr/>
        <a:lstStyle/>
        <a:p>
          <a:pPr rtl="1"/>
          <a:endParaRPr lang="ar-SA" sz="2000">
            <a:cs typeface="mohammad bold art 1" pitchFamily="2" charset="-78"/>
          </a:endParaRPr>
        </a:p>
      </dgm:t>
    </dgm:pt>
    <dgm:pt modelId="{99BEB142-A4EC-4641-B898-5EC2FABB072A}">
      <dgm:prSet phldrT="[نص]" custT="1"/>
      <dgm:spPr/>
      <dgm:t>
        <a:bodyPr/>
        <a:lstStyle/>
        <a:p>
          <a:pPr rtl="1"/>
          <a:r>
            <a:rPr lang="ar-SA" sz="1600" dirty="0" smtClean="0">
              <a:cs typeface="mohammad bold art 1" pitchFamily="2" charset="-78"/>
            </a:rPr>
            <a:t>المبالغة في السلبية</a:t>
          </a:r>
          <a:endParaRPr lang="ar-SA" sz="1600" dirty="0">
            <a:cs typeface="mohammad bold art 1" pitchFamily="2" charset="-78"/>
          </a:endParaRPr>
        </a:p>
      </dgm:t>
    </dgm:pt>
    <dgm:pt modelId="{E8F41A9B-1B8B-43BC-9A68-111DD109472B}" type="parTrans" cxnId="{9B963E1D-355D-4BCF-9302-D4EAF55A7E51}">
      <dgm:prSet/>
      <dgm:spPr/>
      <dgm:t>
        <a:bodyPr/>
        <a:lstStyle/>
        <a:p>
          <a:pPr rtl="1"/>
          <a:endParaRPr lang="ar-SA" sz="2000">
            <a:cs typeface="mohammad bold art 1" pitchFamily="2" charset="-78"/>
          </a:endParaRPr>
        </a:p>
      </dgm:t>
    </dgm:pt>
    <dgm:pt modelId="{4157B196-2133-46EC-9ECD-911AEB3BACAA}" type="sibTrans" cxnId="{9B963E1D-355D-4BCF-9302-D4EAF55A7E51}">
      <dgm:prSet/>
      <dgm:spPr/>
      <dgm:t>
        <a:bodyPr/>
        <a:lstStyle/>
        <a:p>
          <a:pPr rtl="1"/>
          <a:endParaRPr lang="ar-SA" sz="2000">
            <a:cs typeface="mohammad bold art 1" pitchFamily="2" charset="-78"/>
          </a:endParaRPr>
        </a:p>
      </dgm:t>
    </dgm:pt>
    <dgm:pt modelId="{4C7B1C4F-EE95-4712-B0B5-96E797C8680D}" type="pres">
      <dgm:prSet presAssocID="{F714A57B-F816-40AC-8BEF-E21BAF62FB37}" presName="linear" presStyleCnt="0">
        <dgm:presLayoutVars>
          <dgm:dir/>
          <dgm:animLvl val="lvl"/>
          <dgm:resizeHandles val="exact"/>
        </dgm:presLayoutVars>
      </dgm:prSet>
      <dgm:spPr/>
      <dgm:t>
        <a:bodyPr/>
        <a:lstStyle/>
        <a:p>
          <a:pPr rtl="1"/>
          <a:endParaRPr lang="ar-SA"/>
        </a:p>
      </dgm:t>
    </dgm:pt>
    <dgm:pt modelId="{065D76C1-8B88-4B55-A54F-063F6C724736}" type="pres">
      <dgm:prSet presAssocID="{E00776E6-6F39-40A1-9B1E-F6DB8A9AC5C9}" presName="parentLin" presStyleCnt="0"/>
      <dgm:spPr/>
    </dgm:pt>
    <dgm:pt modelId="{114CE14D-9019-466E-A05D-C9AF20C3A5D1}" type="pres">
      <dgm:prSet presAssocID="{E00776E6-6F39-40A1-9B1E-F6DB8A9AC5C9}" presName="parentLeftMargin" presStyleLbl="node1" presStyleIdx="0" presStyleCnt="4"/>
      <dgm:spPr/>
      <dgm:t>
        <a:bodyPr/>
        <a:lstStyle/>
        <a:p>
          <a:pPr rtl="1"/>
          <a:endParaRPr lang="ar-SA"/>
        </a:p>
      </dgm:t>
    </dgm:pt>
    <dgm:pt modelId="{FA5B7EFA-D3AE-406D-918A-96A906546ACD}" type="pres">
      <dgm:prSet presAssocID="{E00776E6-6F39-40A1-9B1E-F6DB8A9AC5C9}" presName="parentText" presStyleLbl="node1" presStyleIdx="0" presStyleCnt="4">
        <dgm:presLayoutVars>
          <dgm:chMax val="0"/>
          <dgm:bulletEnabled val="1"/>
        </dgm:presLayoutVars>
      </dgm:prSet>
      <dgm:spPr/>
      <dgm:t>
        <a:bodyPr/>
        <a:lstStyle/>
        <a:p>
          <a:pPr rtl="1"/>
          <a:endParaRPr lang="ar-SA"/>
        </a:p>
      </dgm:t>
    </dgm:pt>
    <dgm:pt modelId="{34422EC5-B8AC-40AC-AE3C-E250DBAE2AF9}" type="pres">
      <dgm:prSet presAssocID="{E00776E6-6F39-40A1-9B1E-F6DB8A9AC5C9}" presName="negativeSpace" presStyleCnt="0"/>
      <dgm:spPr/>
    </dgm:pt>
    <dgm:pt modelId="{8DEEF172-AEB9-4EFA-B7E8-0ED71CD537A5}" type="pres">
      <dgm:prSet presAssocID="{E00776E6-6F39-40A1-9B1E-F6DB8A9AC5C9}" presName="childText" presStyleLbl="conFgAcc1" presStyleIdx="0" presStyleCnt="4">
        <dgm:presLayoutVars>
          <dgm:bulletEnabled val="1"/>
        </dgm:presLayoutVars>
      </dgm:prSet>
      <dgm:spPr/>
    </dgm:pt>
    <dgm:pt modelId="{F8875DA3-E538-498D-AC2E-820F9614FEDA}" type="pres">
      <dgm:prSet presAssocID="{B921DA44-7F34-4E61-B587-C3BF65FB52A1}" presName="spaceBetweenRectangles" presStyleCnt="0"/>
      <dgm:spPr/>
    </dgm:pt>
    <dgm:pt modelId="{5EAED86A-F8CA-4047-B0A5-7951928481C2}" type="pres">
      <dgm:prSet presAssocID="{96898C5B-5EC8-4E74-81D2-F4210C68C50E}" presName="parentLin" presStyleCnt="0"/>
      <dgm:spPr/>
    </dgm:pt>
    <dgm:pt modelId="{70127F64-FA78-4730-B274-8BC75E84BB7B}" type="pres">
      <dgm:prSet presAssocID="{96898C5B-5EC8-4E74-81D2-F4210C68C50E}" presName="parentLeftMargin" presStyleLbl="node1" presStyleIdx="0" presStyleCnt="4"/>
      <dgm:spPr/>
      <dgm:t>
        <a:bodyPr/>
        <a:lstStyle/>
        <a:p>
          <a:pPr rtl="1"/>
          <a:endParaRPr lang="ar-SA"/>
        </a:p>
      </dgm:t>
    </dgm:pt>
    <dgm:pt modelId="{44984BA5-E45B-4772-863E-451FCEAD99C3}" type="pres">
      <dgm:prSet presAssocID="{96898C5B-5EC8-4E74-81D2-F4210C68C50E}" presName="parentText" presStyleLbl="node1" presStyleIdx="1" presStyleCnt="4">
        <dgm:presLayoutVars>
          <dgm:chMax val="0"/>
          <dgm:bulletEnabled val="1"/>
        </dgm:presLayoutVars>
      </dgm:prSet>
      <dgm:spPr/>
      <dgm:t>
        <a:bodyPr/>
        <a:lstStyle/>
        <a:p>
          <a:pPr rtl="1"/>
          <a:endParaRPr lang="ar-SA"/>
        </a:p>
      </dgm:t>
    </dgm:pt>
    <dgm:pt modelId="{0AA188A8-1A56-485D-9B99-90438E5C2A60}" type="pres">
      <dgm:prSet presAssocID="{96898C5B-5EC8-4E74-81D2-F4210C68C50E}" presName="negativeSpace" presStyleCnt="0"/>
      <dgm:spPr/>
    </dgm:pt>
    <dgm:pt modelId="{2FA4811D-3DFC-4B1E-9876-9ADAD11D5FC5}" type="pres">
      <dgm:prSet presAssocID="{96898C5B-5EC8-4E74-81D2-F4210C68C50E}" presName="childText" presStyleLbl="conFgAcc1" presStyleIdx="1" presStyleCnt="4">
        <dgm:presLayoutVars>
          <dgm:bulletEnabled val="1"/>
        </dgm:presLayoutVars>
      </dgm:prSet>
      <dgm:spPr/>
    </dgm:pt>
    <dgm:pt modelId="{1CA08148-2803-4DE2-99FF-F3993AD38059}" type="pres">
      <dgm:prSet presAssocID="{2A5C28CD-6DB1-41BE-8507-1CB6485E5128}" presName="spaceBetweenRectangles" presStyleCnt="0"/>
      <dgm:spPr/>
    </dgm:pt>
    <dgm:pt modelId="{283DED8A-8AFF-47DC-8D9E-37F51DA07078}" type="pres">
      <dgm:prSet presAssocID="{49357504-3C0D-4637-839C-97AB46990D03}" presName="parentLin" presStyleCnt="0"/>
      <dgm:spPr/>
    </dgm:pt>
    <dgm:pt modelId="{D09EA1C4-7406-4499-B430-1C4F60444E53}" type="pres">
      <dgm:prSet presAssocID="{49357504-3C0D-4637-839C-97AB46990D03}" presName="parentLeftMargin" presStyleLbl="node1" presStyleIdx="1" presStyleCnt="4"/>
      <dgm:spPr/>
      <dgm:t>
        <a:bodyPr/>
        <a:lstStyle/>
        <a:p>
          <a:pPr rtl="1"/>
          <a:endParaRPr lang="ar-SA"/>
        </a:p>
      </dgm:t>
    </dgm:pt>
    <dgm:pt modelId="{03AA0270-C63B-4C75-995A-101F743E01A8}" type="pres">
      <dgm:prSet presAssocID="{49357504-3C0D-4637-839C-97AB46990D03}" presName="parentText" presStyleLbl="node1" presStyleIdx="2" presStyleCnt="4">
        <dgm:presLayoutVars>
          <dgm:chMax val="0"/>
          <dgm:bulletEnabled val="1"/>
        </dgm:presLayoutVars>
      </dgm:prSet>
      <dgm:spPr/>
      <dgm:t>
        <a:bodyPr/>
        <a:lstStyle/>
        <a:p>
          <a:pPr rtl="1"/>
          <a:endParaRPr lang="ar-SA"/>
        </a:p>
      </dgm:t>
    </dgm:pt>
    <dgm:pt modelId="{C4A74E59-139F-4CE0-B60F-5CD57F9C5ACD}" type="pres">
      <dgm:prSet presAssocID="{49357504-3C0D-4637-839C-97AB46990D03}" presName="negativeSpace" presStyleCnt="0"/>
      <dgm:spPr/>
    </dgm:pt>
    <dgm:pt modelId="{34D5CF06-152B-4EF1-BDA1-B194D24A9C4F}" type="pres">
      <dgm:prSet presAssocID="{49357504-3C0D-4637-839C-97AB46990D03}" presName="childText" presStyleLbl="conFgAcc1" presStyleIdx="2" presStyleCnt="4">
        <dgm:presLayoutVars>
          <dgm:bulletEnabled val="1"/>
        </dgm:presLayoutVars>
      </dgm:prSet>
      <dgm:spPr/>
    </dgm:pt>
    <dgm:pt modelId="{47101D2B-8B07-4548-ACF4-F8846767C8D3}" type="pres">
      <dgm:prSet presAssocID="{CF70A174-ACDF-4C5B-95EE-EA509D891A58}" presName="spaceBetweenRectangles" presStyleCnt="0"/>
      <dgm:spPr/>
    </dgm:pt>
    <dgm:pt modelId="{53E42957-AE83-45E0-8D54-CD86EBBE86CE}" type="pres">
      <dgm:prSet presAssocID="{99BEB142-A4EC-4641-B898-5EC2FABB072A}" presName="parentLin" presStyleCnt="0"/>
      <dgm:spPr/>
    </dgm:pt>
    <dgm:pt modelId="{E3FAFFDD-A9A2-4BD9-B30E-6062CE86D79A}" type="pres">
      <dgm:prSet presAssocID="{99BEB142-A4EC-4641-B898-5EC2FABB072A}" presName="parentLeftMargin" presStyleLbl="node1" presStyleIdx="2" presStyleCnt="4"/>
      <dgm:spPr/>
      <dgm:t>
        <a:bodyPr/>
        <a:lstStyle/>
        <a:p>
          <a:pPr rtl="1"/>
          <a:endParaRPr lang="ar-SA"/>
        </a:p>
      </dgm:t>
    </dgm:pt>
    <dgm:pt modelId="{2A558607-23BC-488A-B2AB-0D24BA6ADF4F}" type="pres">
      <dgm:prSet presAssocID="{99BEB142-A4EC-4641-B898-5EC2FABB072A}" presName="parentText" presStyleLbl="node1" presStyleIdx="3" presStyleCnt="4">
        <dgm:presLayoutVars>
          <dgm:chMax val="0"/>
          <dgm:bulletEnabled val="1"/>
        </dgm:presLayoutVars>
      </dgm:prSet>
      <dgm:spPr/>
      <dgm:t>
        <a:bodyPr/>
        <a:lstStyle/>
        <a:p>
          <a:pPr rtl="1"/>
          <a:endParaRPr lang="ar-SA"/>
        </a:p>
      </dgm:t>
    </dgm:pt>
    <dgm:pt modelId="{6EADB5D4-8464-4DE7-9039-B35ED20237D1}" type="pres">
      <dgm:prSet presAssocID="{99BEB142-A4EC-4641-B898-5EC2FABB072A}" presName="negativeSpace" presStyleCnt="0"/>
      <dgm:spPr/>
    </dgm:pt>
    <dgm:pt modelId="{2A0A7B7E-E24E-4BCF-87F8-C94DC23B18DA}" type="pres">
      <dgm:prSet presAssocID="{99BEB142-A4EC-4641-B898-5EC2FABB072A}" presName="childText" presStyleLbl="conFgAcc1" presStyleIdx="3" presStyleCnt="4">
        <dgm:presLayoutVars>
          <dgm:bulletEnabled val="1"/>
        </dgm:presLayoutVars>
      </dgm:prSet>
      <dgm:spPr/>
    </dgm:pt>
  </dgm:ptLst>
  <dgm:cxnLst>
    <dgm:cxn modelId="{5AB8B55C-6E13-498C-AA18-EE57455EA730}" srcId="{F714A57B-F816-40AC-8BEF-E21BAF62FB37}" destId="{96898C5B-5EC8-4E74-81D2-F4210C68C50E}" srcOrd="1" destOrd="0" parTransId="{98399BC1-7E16-4C1C-94DB-3CEF9B586A80}" sibTransId="{2A5C28CD-6DB1-41BE-8507-1CB6485E5128}"/>
    <dgm:cxn modelId="{3341BD12-493F-4BC9-8E5D-9FB55EC4F30F}" type="presOf" srcId="{49357504-3C0D-4637-839C-97AB46990D03}" destId="{03AA0270-C63B-4C75-995A-101F743E01A8}" srcOrd="1" destOrd="0" presId="urn:microsoft.com/office/officeart/2005/8/layout/list1"/>
    <dgm:cxn modelId="{6DAE32FA-E3CC-45F2-AF57-9FFBC408E44F}" type="presOf" srcId="{99BEB142-A4EC-4641-B898-5EC2FABB072A}" destId="{E3FAFFDD-A9A2-4BD9-B30E-6062CE86D79A}" srcOrd="0" destOrd="0" presId="urn:microsoft.com/office/officeart/2005/8/layout/list1"/>
    <dgm:cxn modelId="{BD62DA48-95BC-40BC-A3A3-25C1664189A4}" type="presOf" srcId="{99BEB142-A4EC-4641-B898-5EC2FABB072A}" destId="{2A558607-23BC-488A-B2AB-0D24BA6ADF4F}" srcOrd="1" destOrd="0" presId="urn:microsoft.com/office/officeart/2005/8/layout/list1"/>
    <dgm:cxn modelId="{60EFEF37-9E63-46E7-9305-DCE6C6F4BC9C}" srcId="{F714A57B-F816-40AC-8BEF-E21BAF62FB37}" destId="{E00776E6-6F39-40A1-9B1E-F6DB8A9AC5C9}" srcOrd="0" destOrd="0" parTransId="{62F87DE9-C2ED-42AB-93C3-1494C1900C9F}" sibTransId="{B921DA44-7F34-4E61-B587-C3BF65FB52A1}"/>
    <dgm:cxn modelId="{4A05B38B-D9B2-4BE7-96C8-5079D146E181}" srcId="{F714A57B-F816-40AC-8BEF-E21BAF62FB37}" destId="{49357504-3C0D-4637-839C-97AB46990D03}" srcOrd="2" destOrd="0" parTransId="{09B4D4A4-BA7C-471F-8D2A-B60CFEF8459A}" sibTransId="{CF70A174-ACDF-4C5B-95EE-EA509D891A58}"/>
    <dgm:cxn modelId="{D121F6A8-027F-434B-9B37-8FE1DBCEDD53}" type="presOf" srcId="{E00776E6-6F39-40A1-9B1E-F6DB8A9AC5C9}" destId="{FA5B7EFA-D3AE-406D-918A-96A906546ACD}" srcOrd="1" destOrd="0" presId="urn:microsoft.com/office/officeart/2005/8/layout/list1"/>
    <dgm:cxn modelId="{A201EBC9-000F-482E-95A4-9A94B6FD192A}" type="presOf" srcId="{96898C5B-5EC8-4E74-81D2-F4210C68C50E}" destId="{70127F64-FA78-4730-B274-8BC75E84BB7B}" srcOrd="0" destOrd="0" presId="urn:microsoft.com/office/officeart/2005/8/layout/list1"/>
    <dgm:cxn modelId="{3D24103F-30C1-41CA-A295-7C2D43F99391}" type="presOf" srcId="{96898C5B-5EC8-4E74-81D2-F4210C68C50E}" destId="{44984BA5-E45B-4772-863E-451FCEAD99C3}" srcOrd="1" destOrd="0" presId="urn:microsoft.com/office/officeart/2005/8/layout/list1"/>
    <dgm:cxn modelId="{BD656890-D515-4908-891C-4C4D0C1BF587}" type="presOf" srcId="{F714A57B-F816-40AC-8BEF-E21BAF62FB37}" destId="{4C7B1C4F-EE95-4712-B0B5-96E797C8680D}" srcOrd="0" destOrd="0" presId="urn:microsoft.com/office/officeart/2005/8/layout/list1"/>
    <dgm:cxn modelId="{9B963E1D-355D-4BCF-9302-D4EAF55A7E51}" srcId="{F714A57B-F816-40AC-8BEF-E21BAF62FB37}" destId="{99BEB142-A4EC-4641-B898-5EC2FABB072A}" srcOrd="3" destOrd="0" parTransId="{E8F41A9B-1B8B-43BC-9A68-111DD109472B}" sibTransId="{4157B196-2133-46EC-9ECD-911AEB3BACAA}"/>
    <dgm:cxn modelId="{2531D4B1-0B78-400A-AFC1-8E5BA4F6B214}" type="presOf" srcId="{E00776E6-6F39-40A1-9B1E-F6DB8A9AC5C9}" destId="{114CE14D-9019-466E-A05D-C9AF20C3A5D1}" srcOrd="0" destOrd="0" presId="urn:microsoft.com/office/officeart/2005/8/layout/list1"/>
    <dgm:cxn modelId="{91F85D8A-B68D-4180-BA6F-2A86EC634D0F}" type="presOf" srcId="{49357504-3C0D-4637-839C-97AB46990D03}" destId="{D09EA1C4-7406-4499-B430-1C4F60444E53}" srcOrd="0" destOrd="0" presId="urn:microsoft.com/office/officeart/2005/8/layout/list1"/>
    <dgm:cxn modelId="{68FCF9A8-C107-499A-AE96-83F64F417371}" type="presParOf" srcId="{4C7B1C4F-EE95-4712-B0B5-96E797C8680D}" destId="{065D76C1-8B88-4B55-A54F-063F6C724736}" srcOrd="0" destOrd="0" presId="urn:microsoft.com/office/officeart/2005/8/layout/list1"/>
    <dgm:cxn modelId="{90D42002-7580-4221-BB1B-B746A8F460D5}" type="presParOf" srcId="{065D76C1-8B88-4B55-A54F-063F6C724736}" destId="{114CE14D-9019-466E-A05D-C9AF20C3A5D1}" srcOrd="0" destOrd="0" presId="urn:microsoft.com/office/officeart/2005/8/layout/list1"/>
    <dgm:cxn modelId="{E7013C73-AA3D-4E17-8ABD-C87252C5E76F}" type="presParOf" srcId="{065D76C1-8B88-4B55-A54F-063F6C724736}" destId="{FA5B7EFA-D3AE-406D-918A-96A906546ACD}" srcOrd="1" destOrd="0" presId="urn:microsoft.com/office/officeart/2005/8/layout/list1"/>
    <dgm:cxn modelId="{9072E572-1B8A-4B9F-9AD7-779C1E464C20}" type="presParOf" srcId="{4C7B1C4F-EE95-4712-B0B5-96E797C8680D}" destId="{34422EC5-B8AC-40AC-AE3C-E250DBAE2AF9}" srcOrd="1" destOrd="0" presId="urn:microsoft.com/office/officeart/2005/8/layout/list1"/>
    <dgm:cxn modelId="{A0E7F577-D28C-40C6-8CEB-378A9A6030AA}" type="presParOf" srcId="{4C7B1C4F-EE95-4712-B0B5-96E797C8680D}" destId="{8DEEF172-AEB9-4EFA-B7E8-0ED71CD537A5}" srcOrd="2" destOrd="0" presId="urn:microsoft.com/office/officeart/2005/8/layout/list1"/>
    <dgm:cxn modelId="{0BF31C66-54F0-4B21-B142-B17A51E4C18A}" type="presParOf" srcId="{4C7B1C4F-EE95-4712-B0B5-96E797C8680D}" destId="{F8875DA3-E538-498D-AC2E-820F9614FEDA}" srcOrd="3" destOrd="0" presId="urn:microsoft.com/office/officeart/2005/8/layout/list1"/>
    <dgm:cxn modelId="{729BDD4C-C0E3-40BE-85F4-2EFD5DDF967E}" type="presParOf" srcId="{4C7B1C4F-EE95-4712-B0B5-96E797C8680D}" destId="{5EAED86A-F8CA-4047-B0A5-7951928481C2}" srcOrd="4" destOrd="0" presId="urn:microsoft.com/office/officeart/2005/8/layout/list1"/>
    <dgm:cxn modelId="{047459BF-6FF5-4762-971B-F9F77E3DA8C2}" type="presParOf" srcId="{5EAED86A-F8CA-4047-B0A5-7951928481C2}" destId="{70127F64-FA78-4730-B274-8BC75E84BB7B}" srcOrd="0" destOrd="0" presId="urn:microsoft.com/office/officeart/2005/8/layout/list1"/>
    <dgm:cxn modelId="{EEE311BF-DAA5-41F5-B18D-9DCBDE6F6F23}" type="presParOf" srcId="{5EAED86A-F8CA-4047-B0A5-7951928481C2}" destId="{44984BA5-E45B-4772-863E-451FCEAD99C3}" srcOrd="1" destOrd="0" presId="urn:microsoft.com/office/officeart/2005/8/layout/list1"/>
    <dgm:cxn modelId="{84599732-FBFB-4585-B8CD-C7CD96AD0936}" type="presParOf" srcId="{4C7B1C4F-EE95-4712-B0B5-96E797C8680D}" destId="{0AA188A8-1A56-485D-9B99-90438E5C2A60}" srcOrd="5" destOrd="0" presId="urn:microsoft.com/office/officeart/2005/8/layout/list1"/>
    <dgm:cxn modelId="{1879C065-C96E-45ED-8499-D88BBB7C3860}" type="presParOf" srcId="{4C7B1C4F-EE95-4712-B0B5-96E797C8680D}" destId="{2FA4811D-3DFC-4B1E-9876-9ADAD11D5FC5}" srcOrd="6" destOrd="0" presId="urn:microsoft.com/office/officeart/2005/8/layout/list1"/>
    <dgm:cxn modelId="{15F4151D-7ABC-428C-8CA6-F9FEB800C68D}" type="presParOf" srcId="{4C7B1C4F-EE95-4712-B0B5-96E797C8680D}" destId="{1CA08148-2803-4DE2-99FF-F3993AD38059}" srcOrd="7" destOrd="0" presId="urn:microsoft.com/office/officeart/2005/8/layout/list1"/>
    <dgm:cxn modelId="{5096F82C-E250-41E5-BA7C-398FA2FC2B02}" type="presParOf" srcId="{4C7B1C4F-EE95-4712-B0B5-96E797C8680D}" destId="{283DED8A-8AFF-47DC-8D9E-37F51DA07078}" srcOrd="8" destOrd="0" presId="urn:microsoft.com/office/officeart/2005/8/layout/list1"/>
    <dgm:cxn modelId="{D20C36EB-AFDB-4B10-95C7-9671D93D5E6A}" type="presParOf" srcId="{283DED8A-8AFF-47DC-8D9E-37F51DA07078}" destId="{D09EA1C4-7406-4499-B430-1C4F60444E53}" srcOrd="0" destOrd="0" presId="urn:microsoft.com/office/officeart/2005/8/layout/list1"/>
    <dgm:cxn modelId="{6B4494E9-AF30-412C-BBCC-514429451AEC}" type="presParOf" srcId="{283DED8A-8AFF-47DC-8D9E-37F51DA07078}" destId="{03AA0270-C63B-4C75-995A-101F743E01A8}" srcOrd="1" destOrd="0" presId="urn:microsoft.com/office/officeart/2005/8/layout/list1"/>
    <dgm:cxn modelId="{0FFD73F5-D69E-444C-8D85-F2E08F2BB287}" type="presParOf" srcId="{4C7B1C4F-EE95-4712-B0B5-96E797C8680D}" destId="{C4A74E59-139F-4CE0-B60F-5CD57F9C5ACD}" srcOrd="9" destOrd="0" presId="urn:microsoft.com/office/officeart/2005/8/layout/list1"/>
    <dgm:cxn modelId="{AFCEBBDA-73BB-47BA-BABA-17F3D9DF5AA0}" type="presParOf" srcId="{4C7B1C4F-EE95-4712-B0B5-96E797C8680D}" destId="{34D5CF06-152B-4EF1-BDA1-B194D24A9C4F}" srcOrd="10" destOrd="0" presId="urn:microsoft.com/office/officeart/2005/8/layout/list1"/>
    <dgm:cxn modelId="{9FDFA71B-9145-47A8-9D4B-B5316D504DDB}" type="presParOf" srcId="{4C7B1C4F-EE95-4712-B0B5-96E797C8680D}" destId="{47101D2B-8B07-4548-ACF4-F8846767C8D3}" srcOrd="11" destOrd="0" presId="urn:microsoft.com/office/officeart/2005/8/layout/list1"/>
    <dgm:cxn modelId="{75F905EF-030A-48E7-AB6A-164BB5609419}" type="presParOf" srcId="{4C7B1C4F-EE95-4712-B0B5-96E797C8680D}" destId="{53E42957-AE83-45E0-8D54-CD86EBBE86CE}" srcOrd="12" destOrd="0" presId="urn:microsoft.com/office/officeart/2005/8/layout/list1"/>
    <dgm:cxn modelId="{5E421329-F3EA-4AA4-8761-33924963FA9E}" type="presParOf" srcId="{53E42957-AE83-45E0-8D54-CD86EBBE86CE}" destId="{E3FAFFDD-A9A2-4BD9-B30E-6062CE86D79A}" srcOrd="0" destOrd="0" presId="urn:microsoft.com/office/officeart/2005/8/layout/list1"/>
    <dgm:cxn modelId="{F994FEF5-49EC-44EC-B445-EA73814A59AB}" type="presParOf" srcId="{53E42957-AE83-45E0-8D54-CD86EBBE86CE}" destId="{2A558607-23BC-488A-B2AB-0D24BA6ADF4F}" srcOrd="1" destOrd="0" presId="urn:microsoft.com/office/officeart/2005/8/layout/list1"/>
    <dgm:cxn modelId="{4D95EC4A-86CA-440F-B375-C2C581B988B2}" type="presParOf" srcId="{4C7B1C4F-EE95-4712-B0B5-96E797C8680D}" destId="{6EADB5D4-8464-4DE7-9039-B35ED20237D1}" srcOrd="13" destOrd="0" presId="urn:microsoft.com/office/officeart/2005/8/layout/list1"/>
    <dgm:cxn modelId="{641BE982-8C7B-4A10-8281-6DEDAED07666}" type="presParOf" srcId="{4C7B1C4F-EE95-4712-B0B5-96E797C8680D}" destId="{2A0A7B7E-E24E-4BCF-87F8-C94DC23B18DA}"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A8E00-9E61-466B-9D7C-EF5F7D11CD4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pPr rtl="1"/>
          <a:endParaRPr lang="ar-SA"/>
        </a:p>
      </dgm:t>
    </dgm:pt>
    <dgm:pt modelId="{EDD25232-4D7F-42BA-9BA7-E520A0962CDD}">
      <dgm:prSet phldrT="[نص]"/>
      <dgm:spPr/>
      <dgm:t>
        <a:bodyPr/>
        <a:lstStyle/>
        <a:p>
          <a:pPr rtl="1"/>
          <a:r>
            <a:rPr lang="ar-SA" dirty="0" smtClean="0">
              <a:cs typeface="mohammad bold art 1" pitchFamily="2" charset="-78"/>
            </a:rPr>
            <a:t>الوضوح</a:t>
          </a:r>
          <a:endParaRPr lang="ar-SA" dirty="0">
            <a:cs typeface="mohammad bold art 1" pitchFamily="2" charset="-78"/>
          </a:endParaRPr>
        </a:p>
      </dgm:t>
    </dgm:pt>
    <dgm:pt modelId="{A44DB0F0-21EF-4CD1-9E42-CA009BEB259A}" type="parTrans" cxnId="{0EA20193-1910-4897-95F6-D2C68A481B2B}">
      <dgm:prSet/>
      <dgm:spPr/>
      <dgm:t>
        <a:bodyPr/>
        <a:lstStyle/>
        <a:p>
          <a:pPr rtl="1"/>
          <a:endParaRPr lang="ar-SA">
            <a:cs typeface="mohammad bold art 1" pitchFamily="2" charset="-78"/>
          </a:endParaRPr>
        </a:p>
      </dgm:t>
    </dgm:pt>
    <dgm:pt modelId="{FF46BFE2-E1AB-4179-B434-E05CFC179197}" type="sibTrans" cxnId="{0EA20193-1910-4897-95F6-D2C68A481B2B}">
      <dgm:prSet/>
      <dgm:spPr/>
      <dgm:t>
        <a:bodyPr/>
        <a:lstStyle/>
        <a:p>
          <a:pPr rtl="1"/>
          <a:endParaRPr lang="ar-SA">
            <a:cs typeface="mohammad bold art 1" pitchFamily="2" charset="-78"/>
          </a:endParaRPr>
        </a:p>
      </dgm:t>
    </dgm:pt>
    <dgm:pt modelId="{5C18E196-8859-4D07-A190-5BD5EDA8256D}">
      <dgm:prSet phldrT="[نص]"/>
      <dgm:spPr/>
      <dgm:t>
        <a:bodyPr/>
        <a:lstStyle/>
        <a:p>
          <a:pPr rtl="1"/>
          <a:r>
            <a:rPr lang="ar-SA" dirty="0" smtClean="0">
              <a:cs typeface="mohammad bold art 1" pitchFamily="2" charset="-78"/>
            </a:rPr>
            <a:t>الصحة</a:t>
          </a:r>
          <a:endParaRPr lang="ar-SA" dirty="0">
            <a:cs typeface="mohammad bold art 1" pitchFamily="2" charset="-78"/>
          </a:endParaRPr>
        </a:p>
      </dgm:t>
    </dgm:pt>
    <dgm:pt modelId="{2E8D13D0-39E8-434B-A3EF-E193FB3D792D}" type="parTrans" cxnId="{C9541204-844C-47D2-B642-5BB992C41820}">
      <dgm:prSet/>
      <dgm:spPr/>
      <dgm:t>
        <a:bodyPr/>
        <a:lstStyle/>
        <a:p>
          <a:pPr rtl="1"/>
          <a:endParaRPr lang="ar-SA">
            <a:cs typeface="mohammad bold art 1" pitchFamily="2" charset="-78"/>
          </a:endParaRPr>
        </a:p>
      </dgm:t>
    </dgm:pt>
    <dgm:pt modelId="{B5F9A1F2-82CB-4ABF-B9E5-CABF796C2567}" type="sibTrans" cxnId="{C9541204-844C-47D2-B642-5BB992C41820}">
      <dgm:prSet/>
      <dgm:spPr/>
      <dgm:t>
        <a:bodyPr/>
        <a:lstStyle/>
        <a:p>
          <a:pPr rtl="1"/>
          <a:endParaRPr lang="ar-SA">
            <a:cs typeface="mohammad bold art 1" pitchFamily="2" charset="-78"/>
          </a:endParaRPr>
        </a:p>
      </dgm:t>
    </dgm:pt>
    <dgm:pt modelId="{00E959DD-63FE-41FF-967D-CE253E635478}">
      <dgm:prSet phldrT="[نص]"/>
      <dgm:spPr/>
      <dgm:t>
        <a:bodyPr/>
        <a:lstStyle/>
        <a:p>
          <a:pPr rtl="1"/>
          <a:r>
            <a:rPr lang="ar-SA" dirty="0" smtClean="0">
              <a:cs typeface="mohammad bold art 1" pitchFamily="2" charset="-78"/>
            </a:rPr>
            <a:t>الدقة</a:t>
          </a:r>
          <a:endParaRPr lang="ar-SA" dirty="0">
            <a:cs typeface="mohammad bold art 1" pitchFamily="2" charset="-78"/>
          </a:endParaRPr>
        </a:p>
      </dgm:t>
    </dgm:pt>
    <dgm:pt modelId="{EE3EA65B-8A24-4AE2-9D6C-04AA09B7E719}" type="parTrans" cxnId="{AC37AC9B-0C79-43A7-8E4D-1C992A022947}">
      <dgm:prSet/>
      <dgm:spPr/>
      <dgm:t>
        <a:bodyPr/>
        <a:lstStyle/>
        <a:p>
          <a:pPr rtl="1"/>
          <a:endParaRPr lang="ar-SA">
            <a:cs typeface="mohammad bold art 1" pitchFamily="2" charset="-78"/>
          </a:endParaRPr>
        </a:p>
      </dgm:t>
    </dgm:pt>
    <dgm:pt modelId="{1CE0F5F6-336A-4B93-9475-7127851C4FA9}" type="sibTrans" cxnId="{AC37AC9B-0C79-43A7-8E4D-1C992A022947}">
      <dgm:prSet/>
      <dgm:spPr/>
      <dgm:t>
        <a:bodyPr/>
        <a:lstStyle/>
        <a:p>
          <a:pPr rtl="1"/>
          <a:endParaRPr lang="ar-SA">
            <a:cs typeface="mohammad bold art 1" pitchFamily="2" charset="-78"/>
          </a:endParaRPr>
        </a:p>
      </dgm:t>
    </dgm:pt>
    <dgm:pt modelId="{35CEEB9F-8BAD-41A0-8CFB-3AF7FD0F94F0}">
      <dgm:prSet phldrT="[نص]"/>
      <dgm:spPr/>
      <dgm:t>
        <a:bodyPr/>
        <a:lstStyle/>
        <a:p>
          <a:pPr rtl="1"/>
          <a:r>
            <a:rPr lang="ar-SA" dirty="0" smtClean="0">
              <a:cs typeface="mohammad bold art 1" pitchFamily="2" charset="-78"/>
            </a:rPr>
            <a:t>الربط</a:t>
          </a:r>
          <a:endParaRPr lang="ar-SA" dirty="0">
            <a:cs typeface="mohammad bold art 1" pitchFamily="2" charset="-78"/>
          </a:endParaRPr>
        </a:p>
      </dgm:t>
    </dgm:pt>
    <dgm:pt modelId="{D6D323C6-AC77-43E5-820E-5164C7F8F7EE}" type="parTrans" cxnId="{D5A6757F-E835-45D3-BC28-FF5E564EE2EF}">
      <dgm:prSet/>
      <dgm:spPr/>
      <dgm:t>
        <a:bodyPr/>
        <a:lstStyle/>
        <a:p>
          <a:pPr rtl="1"/>
          <a:endParaRPr lang="ar-SA">
            <a:cs typeface="mohammad bold art 1" pitchFamily="2" charset="-78"/>
          </a:endParaRPr>
        </a:p>
      </dgm:t>
    </dgm:pt>
    <dgm:pt modelId="{420CA39F-08A6-4D17-A88A-9C1ECEAF303A}" type="sibTrans" cxnId="{D5A6757F-E835-45D3-BC28-FF5E564EE2EF}">
      <dgm:prSet/>
      <dgm:spPr/>
      <dgm:t>
        <a:bodyPr/>
        <a:lstStyle/>
        <a:p>
          <a:pPr rtl="1"/>
          <a:endParaRPr lang="ar-SA">
            <a:cs typeface="mohammad bold art 1" pitchFamily="2" charset="-78"/>
          </a:endParaRPr>
        </a:p>
      </dgm:t>
    </dgm:pt>
    <dgm:pt modelId="{CF0B926D-1235-4E6D-B71F-55618865F468}">
      <dgm:prSet phldrT="[نص]"/>
      <dgm:spPr/>
      <dgm:t>
        <a:bodyPr/>
        <a:lstStyle/>
        <a:p>
          <a:pPr rtl="1"/>
          <a:r>
            <a:rPr lang="ar-SA" dirty="0" smtClean="0">
              <a:cs typeface="mohammad bold art 1" pitchFamily="2" charset="-78"/>
            </a:rPr>
            <a:t>العمق</a:t>
          </a:r>
          <a:endParaRPr lang="ar-SA" dirty="0">
            <a:cs typeface="mohammad bold art 1" pitchFamily="2" charset="-78"/>
          </a:endParaRPr>
        </a:p>
      </dgm:t>
    </dgm:pt>
    <dgm:pt modelId="{1F197842-1A82-445E-92D6-3749BD4CAC18}" type="parTrans" cxnId="{2302D0F9-676F-4707-9CB9-BB656EBFB19C}">
      <dgm:prSet/>
      <dgm:spPr/>
      <dgm:t>
        <a:bodyPr/>
        <a:lstStyle/>
        <a:p>
          <a:pPr rtl="1"/>
          <a:endParaRPr lang="ar-SA">
            <a:cs typeface="mohammad bold art 1" pitchFamily="2" charset="-78"/>
          </a:endParaRPr>
        </a:p>
      </dgm:t>
    </dgm:pt>
    <dgm:pt modelId="{82F6C06E-4300-4422-9733-4C509BF0C0E8}" type="sibTrans" cxnId="{2302D0F9-676F-4707-9CB9-BB656EBFB19C}">
      <dgm:prSet/>
      <dgm:spPr/>
      <dgm:t>
        <a:bodyPr/>
        <a:lstStyle/>
        <a:p>
          <a:pPr rtl="1"/>
          <a:endParaRPr lang="ar-SA">
            <a:cs typeface="mohammad bold art 1" pitchFamily="2" charset="-78"/>
          </a:endParaRPr>
        </a:p>
      </dgm:t>
    </dgm:pt>
    <dgm:pt modelId="{E2B97442-54E0-4295-B8F7-9845761F0EF0}">
      <dgm:prSet phldrT="[نص]"/>
      <dgm:spPr/>
      <dgm:t>
        <a:bodyPr/>
        <a:lstStyle/>
        <a:p>
          <a:pPr rtl="1"/>
          <a:r>
            <a:rPr lang="ar-SA" dirty="0" smtClean="0">
              <a:cs typeface="mohammad bold art 1" pitchFamily="2" charset="-78"/>
            </a:rPr>
            <a:t>الاتساع</a:t>
          </a:r>
          <a:endParaRPr lang="ar-SA" dirty="0">
            <a:cs typeface="mohammad bold art 1" pitchFamily="2" charset="-78"/>
          </a:endParaRPr>
        </a:p>
      </dgm:t>
    </dgm:pt>
    <dgm:pt modelId="{32CD21C7-C391-430E-9A68-2F58BB57E507}" type="parTrans" cxnId="{40469811-25A8-4361-992B-1A3706D0DF23}">
      <dgm:prSet/>
      <dgm:spPr/>
      <dgm:t>
        <a:bodyPr/>
        <a:lstStyle/>
        <a:p>
          <a:pPr rtl="1"/>
          <a:endParaRPr lang="ar-SA">
            <a:cs typeface="mohammad bold art 1" pitchFamily="2" charset="-78"/>
          </a:endParaRPr>
        </a:p>
      </dgm:t>
    </dgm:pt>
    <dgm:pt modelId="{9052CE29-FB87-42B0-922E-415C05B0F9F3}" type="sibTrans" cxnId="{40469811-25A8-4361-992B-1A3706D0DF23}">
      <dgm:prSet/>
      <dgm:spPr/>
      <dgm:t>
        <a:bodyPr/>
        <a:lstStyle/>
        <a:p>
          <a:pPr rtl="1"/>
          <a:endParaRPr lang="ar-SA">
            <a:cs typeface="mohammad bold art 1" pitchFamily="2" charset="-78"/>
          </a:endParaRPr>
        </a:p>
      </dgm:t>
    </dgm:pt>
    <dgm:pt modelId="{DF0B0D61-976F-47CC-B794-2C066BA751D2}">
      <dgm:prSet phldrT="[نص]"/>
      <dgm:spPr/>
      <dgm:t>
        <a:bodyPr/>
        <a:lstStyle/>
        <a:p>
          <a:pPr rtl="1"/>
          <a:r>
            <a:rPr lang="ar-SA" dirty="0" smtClean="0">
              <a:cs typeface="mohammad bold art 1" pitchFamily="2" charset="-78"/>
            </a:rPr>
            <a:t>المنطق</a:t>
          </a:r>
          <a:endParaRPr lang="ar-SA" dirty="0">
            <a:cs typeface="mohammad bold art 1" pitchFamily="2" charset="-78"/>
          </a:endParaRPr>
        </a:p>
      </dgm:t>
    </dgm:pt>
    <dgm:pt modelId="{5107A8CC-4F88-4442-A792-3D32E6FB4FAF}" type="parTrans" cxnId="{42A765A9-5978-4B14-A562-07B8683A0BA5}">
      <dgm:prSet/>
      <dgm:spPr/>
      <dgm:t>
        <a:bodyPr/>
        <a:lstStyle/>
        <a:p>
          <a:pPr rtl="1"/>
          <a:endParaRPr lang="ar-SA">
            <a:cs typeface="mohammad bold art 1" pitchFamily="2" charset="-78"/>
          </a:endParaRPr>
        </a:p>
      </dgm:t>
    </dgm:pt>
    <dgm:pt modelId="{8882681A-A4B5-46CE-A6A4-3D357553AAA0}" type="sibTrans" cxnId="{42A765A9-5978-4B14-A562-07B8683A0BA5}">
      <dgm:prSet/>
      <dgm:spPr/>
      <dgm:t>
        <a:bodyPr/>
        <a:lstStyle/>
        <a:p>
          <a:pPr rtl="1"/>
          <a:endParaRPr lang="ar-SA">
            <a:cs typeface="mohammad bold art 1" pitchFamily="2" charset="-78"/>
          </a:endParaRPr>
        </a:p>
      </dgm:t>
    </dgm:pt>
    <dgm:pt modelId="{D7CC849D-E241-476F-8BF5-E5AC504EE048}" type="pres">
      <dgm:prSet presAssocID="{766A8E00-9E61-466B-9D7C-EF5F7D11CD4F}" presName="diagram" presStyleCnt="0">
        <dgm:presLayoutVars>
          <dgm:dir/>
          <dgm:resizeHandles val="exact"/>
        </dgm:presLayoutVars>
      </dgm:prSet>
      <dgm:spPr/>
      <dgm:t>
        <a:bodyPr/>
        <a:lstStyle/>
        <a:p>
          <a:pPr rtl="1"/>
          <a:endParaRPr lang="ar-SA"/>
        </a:p>
      </dgm:t>
    </dgm:pt>
    <dgm:pt modelId="{ADF9571C-48A3-4611-8657-04B01C8B52C8}" type="pres">
      <dgm:prSet presAssocID="{EDD25232-4D7F-42BA-9BA7-E520A0962CDD}" presName="node" presStyleLbl="node1" presStyleIdx="0" presStyleCnt="7">
        <dgm:presLayoutVars>
          <dgm:bulletEnabled val="1"/>
        </dgm:presLayoutVars>
      </dgm:prSet>
      <dgm:spPr/>
      <dgm:t>
        <a:bodyPr/>
        <a:lstStyle/>
        <a:p>
          <a:pPr rtl="1"/>
          <a:endParaRPr lang="ar-SA"/>
        </a:p>
      </dgm:t>
    </dgm:pt>
    <dgm:pt modelId="{397E41B9-5A43-4668-9836-840455631052}" type="pres">
      <dgm:prSet presAssocID="{FF46BFE2-E1AB-4179-B434-E05CFC179197}" presName="sibTrans" presStyleCnt="0"/>
      <dgm:spPr/>
    </dgm:pt>
    <dgm:pt modelId="{CBE7B04A-B8BE-4397-80F6-40E2EBD705EA}" type="pres">
      <dgm:prSet presAssocID="{5C18E196-8859-4D07-A190-5BD5EDA8256D}" presName="node" presStyleLbl="node1" presStyleIdx="1" presStyleCnt="7">
        <dgm:presLayoutVars>
          <dgm:bulletEnabled val="1"/>
        </dgm:presLayoutVars>
      </dgm:prSet>
      <dgm:spPr/>
      <dgm:t>
        <a:bodyPr/>
        <a:lstStyle/>
        <a:p>
          <a:pPr rtl="1"/>
          <a:endParaRPr lang="ar-SA"/>
        </a:p>
      </dgm:t>
    </dgm:pt>
    <dgm:pt modelId="{5AA2DD0B-19F2-42A7-A5A2-AF68DB8A7B7F}" type="pres">
      <dgm:prSet presAssocID="{B5F9A1F2-82CB-4ABF-B9E5-CABF796C2567}" presName="sibTrans" presStyleCnt="0"/>
      <dgm:spPr/>
    </dgm:pt>
    <dgm:pt modelId="{8279BE43-6EA5-48F4-AE79-22A40905CFCA}" type="pres">
      <dgm:prSet presAssocID="{00E959DD-63FE-41FF-967D-CE253E635478}" presName="node" presStyleLbl="node1" presStyleIdx="2" presStyleCnt="7">
        <dgm:presLayoutVars>
          <dgm:bulletEnabled val="1"/>
        </dgm:presLayoutVars>
      </dgm:prSet>
      <dgm:spPr/>
      <dgm:t>
        <a:bodyPr/>
        <a:lstStyle/>
        <a:p>
          <a:pPr rtl="1"/>
          <a:endParaRPr lang="ar-SA"/>
        </a:p>
      </dgm:t>
    </dgm:pt>
    <dgm:pt modelId="{550467D4-E55E-4EB3-8064-9391D3DCFA01}" type="pres">
      <dgm:prSet presAssocID="{1CE0F5F6-336A-4B93-9475-7127851C4FA9}" presName="sibTrans" presStyleCnt="0"/>
      <dgm:spPr/>
    </dgm:pt>
    <dgm:pt modelId="{9E0052BF-CC2F-4F05-820C-0E02A56BFE3A}" type="pres">
      <dgm:prSet presAssocID="{35CEEB9F-8BAD-41A0-8CFB-3AF7FD0F94F0}" presName="node" presStyleLbl="node1" presStyleIdx="3" presStyleCnt="7">
        <dgm:presLayoutVars>
          <dgm:bulletEnabled val="1"/>
        </dgm:presLayoutVars>
      </dgm:prSet>
      <dgm:spPr/>
      <dgm:t>
        <a:bodyPr/>
        <a:lstStyle/>
        <a:p>
          <a:pPr rtl="1"/>
          <a:endParaRPr lang="ar-SA"/>
        </a:p>
      </dgm:t>
    </dgm:pt>
    <dgm:pt modelId="{12D70F4D-C992-4AAF-82A1-69BDE055CE98}" type="pres">
      <dgm:prSet presAssocID="{420CA39F-08A6-4D17-A88A-9C1ECEAF303A}" presName="sibTrans" presStyleCnt="0"/>
      <dgm:spPr/>
    </dgm:pt>
    <dgm:pt modelId="{DB451301-C647-47B1-8F8A-9387358D1E32}" type="pres">
      <dgm:prSet presAssocID="{CF0B926D-1235-4E6D-B71F-55618865F468}" presName="node" presStyleLbl="node1" presStyleIdx="4" presStyleCnt="7">
        <dgm:presLayoutVars>
          <dgm:bulletEnabled val="1"/>
        </dgm:presLayoutVars>
      </dgm:prSet>
      <dgm:spPr/>
      <dgm:t>
        <a:bodyPr/>
        <a:lstStyle/>
        <a:p>
          <a:pPr rtl="1"/>
          <a:endParaRPr lang="ar-SA"/>
        </a:p>
      </dgm:t>
    </dgm:pt>
    <dgm:pt modelId="{246A7E1E-ED96-4131-B5CC-E3728DA4ABF5}" type="pres">
      <dgm:prSet presAssocID="{82F6C06E-4300-4422-9733-4C509BF0C0E8}" presName="sibTrans" presStyleCnt="0"/>
      <dgm:spPr/>
    </dgm:pt>
    <dgm:pt modelId="{9A499543-3E2E-42CA-B953-129B45DD6D44}" type="pres">
      <dgm:prSet presAssocID="{E2B97442-54E0-4295-B8F7-9845761F0EF0}" presName="node" presStyleLbl="node1" presStyleIdx="5" presStyleCnt="7">
        <dgm:presLayoutVars>
          <dgm:bulletEnabled val="1"/>
        </dgm:presLayoutVars>
      </dgm:prSet>
      <dgm:spPr/>
      <dgm:t>
        <a:bodyPr/>
        <a:lstStyle/>
        <a:p>
          <a:pPr rtl="1"/>
          <a:endParaRPr lang="ar-SA"/>
        </a:p>
      </dgm:t>
    </dgm:pt>
    <dgm:pt modelId="{6B513E46-6510-4052-93FA-C766BD878F3A}" type="pres">
      <dgm:prSet presAssocID="{9052CE29-FB87-42B0-922E-415C05B0F9F3}" presName="sibTrans" presStyleCnt="0"/>
      <dgm:spPr/>
    </dgm:pt>
    <dgm:pt modelId="{CDBBB3C0-E384-48ED-BC29-ECC76AA10D0D}" type="pres">
      <dgm:prSet presAssocID="{DF0B0D61-976F-47CC-B794-2C066BA751D2}" presName="node" presStyleLbl="node1" presStyleIdx="6" presStyleCnt="7">
        <dgm:presLayoutVars>
          <dgm:bulletEnabled val="1"/>
        </dgm:presLayoutVars>
      </dgm:prSet>
      <dgm:spPr/>
      <dgm:t>
        <a:bodyPr/>
        <a:lstStyle/>
        <a:p>
          <a:pPr rtl="1"/>
          <a:endParaRPr lang="ar-SA"/>
        </a:p>
      </dgm:t>
    </dgm:pt>
  </dgm:ptLst>
  <dgm:cxnLst>
    <dgm:cxn modelId="{02B80495-F5D7-4A99-9C62-5D4A9E5B96BE}" type="presOf" srcId="{00E959DD-63FE-41FF-967D-CE253E635478}" destId="{8279BE43-6EA5-48F4-AE79-22A40905CFCA}" srcOrd="0" destOrd="0" presId="urn:microsoft.com/office/officeart/2005/8/layout/default"/>
    <dgm:cxn modelId="{0F1871D0-E5FE-4E8F-B106-F49A8E4ED3FB}" type="presOf" srcId="{35CEEB9F-8BAD-41A0-8CFB-3AF7FD0F94F0}" destId="{9E0052BF-CC2F-4F05-820C-0E02A56BFE3A}" srcOrd="0" destOrd="0" presId="urn:microsoft.com/office/officeart/2005/8/layout/default"/>
    <dgm:cxn modelId="{BD390CC2-B3F9-4AD9-9A55-B4DDCCF6F1DE}" type="presOf" srcId="{766A8E00-9E61-466B-9D7C-EF5F7D11CD4F}" destId="{D7CC849D-E241-476F-8BF5-E5AC504EE048}" srcOrd="0" destOrd="0" presId="urn:microsoft.com/office/officeart/2005/8/layout/default"/>
    <dgm:cxn modelId="{630F5AEB-B126-4511-9896-EA83D759A297}" type="presOf" srcId="{EDD25232-4D7F-42BA-9BA7-E520A0962CDD}" destId="{ADF9571C-48A3-4611-8657-04B01C8B52C8}" srcOrd="0" destOrd="0" presId="urn:microsoft.com/office/officeart/2005/8/layout/default"/>
    <dgm:cxn modelId="{3398F2FD-20F1-429E-80B4-77B0BD07CA27}" type="presOf" srcId="{5C18E196-8859-4D07-A190-5BD5EDA8256D}" destId="{CBE7B04A-B8BE-4397-80F6-40E2EBD705EA}" srcOrd="0" destOrd="0" presId="urn:microsoft.com/office/officeart/2005/8/layout/default"/>
    <dgm:cxn modelId="{D5A6757F-E835-45D3-BC28-FF5E564EE2EF}" srcId="{766A8E00-9E61-466B-9D7C-EF5F7D11CD4F}" destId="{35CEEB9F-8BAD-41A0-8CFB-3AF7FD0F94F0}" srcOrd="3" destOrd="0" parTransId="{D6D323C6-AC77-43E5-820E-5164C7F8F7EE}" sibTransId="{420CA39F-08A6-4D17-A88A-9C1ECEAF303A}"/>
    <dgm:cxn modelId="{0F8B71F0-AB61-4994-822D-82A8DD58889A}" type="presOf" srcId="{CF0B926D-1235-4E6D-B71F-55618865F468}" destId="{DB451301-C647-47B1-8F8A-9387358D1E32}" srcOrd="0" destOrd="0" presId="urn:microsoft.com/office/officeart/2005/8/layout/default"/>
    <dgm:cxn modelId="{42A765A9-5978-4B14-A562-07B8683A0BA5}" srcId="{766A8E00-9E61-466B-9D7C-EF5F7D11CD4F}" destId="{DF0B0D61-976F-47CC-B794-2C066BA751D2}" srcOrd="6" destOrd="0" parTransId="{5107A8CC-4F88-4442-A792-3D32E6FB4FAF}" sibTransId="{8882681A-A4B5-46CE-A6A4-3D357553AAA0}"/>
    <dgm:cxn modelId="{C9541204-844C-47D2-B642-5BB992C41820}" srcId="{766A8E00-9E61-466B-9D7C-EF5F7D11CD4F}" destId="{5C18E196-8859-4D07-A190-5BD5EDA8256D}" srcOrd="1" destOrd="0" parTransId="{2E8D13D0-39E8-434B-A3EF-E193FB3D792D}" sibTransId="{B5F9A1F2-82CB-4ABF-B9E5-CABF796C2567}"/>
    <dgm:cxn modelId="{7B62497B-EF23-41F5-B308-73CCE0E4E584}" type="presOf" srcId="{DF0B0D61-976F-47CC-B794-2C066BA751D2}" destId="{CDBBB3C0-E384-48ED-BC29-ECC76AA10D0D}" srcOrd="0" destOrd="0" presId="urn:microsoft.com/office/officeart/2005/8/layout/default"/>
    <dgm:cxn modelId="{AC37AC9B-0C79-43A7-8E4D-1C992A022947}" srcId="{766A8E00-9E61-466B-9D7C-EF5F7D11CD4F}" destId="{00E959DD-63FE-41FF-967D-CE253E635478}" srcOrd="2" destOrd="0" parTransId="{EE3EA65B-8A24-4AE2-9D6C-04AA09B7E719}" sibTransId="{1CE0F5F6-336A-4B93-9475-7127851C4FA9}"/>
    <dgm:cxn modelId="{2302D0F9-676F-4707-9CB9-BB656EBFB19C}" srcId="{766A8E00-9E61-466B-9D7C-EF5F7D11CD4F}" destId="{CF0B926D-1235-4E6D-B71F-55618865F468}" srcOrd="4" destOrd="0" parTransId="{1F197842-1A82-445E-92D6-3749BD4CAC18}" sibTransId="{82F6C06E-4300-4422-9733-4C509BF0C0E8}"/>
    <dgm:cxn modelId="{0EA20193-1910-4897-95F6-D2C68A481B2B}" srcId="{766A8E00-9E61-466B-9D7C-EF5F7D11CD4F}" destId="{EDD25232-4D7F-42BA-9BA7-E520A0962CDD}" srcOrd="0" destOrd="0" parTransId="{A44DB0F0-21EF-4CD1-9E42-CA009BEB259A}" sibTransId="{FF46BFE2-E1AB-4179-B434-E05CFC179197}"/>
    <dgm:cxn modelId="{4B8C4354-47A9-4CDE-A6C7-9F7073C9816C}" type="presOf" srcId="{E2B97442-54E0-4295-B8F7-9845761F0EF0}" destId="{9A499543-3E2E-42CA-B953-129B45DD6D44}" srcOrd="0" destOrd="0" presId="urn:microsoft.com/office/officeart/2005/8/layout/default"/>
    <dgm:cxn modelId="{40469811-25A8-4361-992B-1A3706D0DF23}" srcId="{766A8E00-9E61-466B-9D7C-EF5F7D11CD4F}" destId="{E2B97442-54E0-4295-B8F7-9845761F0EF0}" srcOrd="5" destOrd="0" parTransId="{32CD21C7-C391-430E-9A68-2F58BB57E507}" sibTransId="{9052CE29-FB87-42B0-922E-415C05B0F9F3}"/>
    <dgm:cxn modelId="{3B3E5180-4D9E-4E91-A640-4D983035EE75}" type="presParOf" srcId="{D7CC849D-E241-476F-8BF5-E5AC504EE048}" destId="{ADF9571C-48A3-4611-8657-04B01C8B52C8}" srcOrd="0" destOrd="0" presId="urn:microsoft.com/office/officeart/2005/8/layout/default"/>
    <dgm:cxn modelId="{80BD9B2D-B7C8-42A4-9840-B8DA357A3E5C}" type="presParOf" srcId="{D7CC849D-E241-476F-8BF5-E5AC504EE048}" destId="{397E41B9-5A43-4668-9836-840455631052}" srcOrd="1" destOrd="0" presId="urn:microsoft.com/office/officeart/2005/8/layout/default"/>
    <dgm:cxn modelId="{70FFA4A8-EBA5-493F-B768-25AA3CBBC1CD}" type="presParOf" srcId="{D7CC849D-E241-476F-8BF5-E5AC504EE048}" destId="{CBE7B04A-B8BE-4397-80F6-40E2EBD705EA}" srcOrd="2" destOrd="0" presId="urn:microsoft.com/office/officeart/2005/8/layout/default"/>
    <dgm:cxn modelId="{40A779B8-97AD-47E5-891A-005C2750AA58}" type="presParOf" srcId="{D7CC849D-E241-476F-8BF5-E5AC504EE048}" destId="{5AA2DD0B-19F2-42A7-A5A2-AF68DB8A7B7F}" srcOrd="3" destOrd="0" presId="urn:microsoft.com/office/officeart/2005/8/layout/default"/>
    <dgm:cxn modelId="{5AD81A74-4C3B-4AF1-8A27-FC896584EDC6}" type="presParOf" srcId="{D7CC849D-E241-476F-8BF5-E5AC504EE048}" destId="{8279BE43-6EA5-48F4-AE79-22A40905CFCA}" srcOrd="4" destOrd="0" presId="urn:microsoft.com/office/officeart/2005/8/layout/default"/>
    <dgm:cxn modelId="{19255756-6A28-4AE7-846B-85129722D279}" type="presParOf" srcId="{D7CC849D-E241-476F-8BF5-E5AC504EE048}" destId="{550467D4-E55E-4EB3-8064-9391D3DCFA01}" srcOrd="5" destOrd="0" presId="urn:microsoft.com/office/officeart/2005/8/layout/default"/>
    <dgm:cxn modelId="{EE502768-6934-45B3-974A-47335FF2A1BA}" type="presParOf" srcId="{D7CC849D-E241-476F-8BF5-E5AC504EE048}" destId="{9E0052BF-CC2F-4F05-820C-0E02A56BFE3A}" srcOrd="6" destOrd="0" presId="urn:microsoft.com/office/officeart/2005/8/layout/default"/>
    <dgm:cxn modelId="{1B8F3C68-A2AE-4F69-A2DB-E4430AF59079}" type="presParOf" srcId="{D7CC849D-E241-476F-8BF5-E5AC504EE048}" destId="{12D70F4D-C992-4AAF-82A1-69BDE055CE98}" srcOrd="7" destOrd="0" presId="urn:microsoft.com/office/officeart/2005/8/layout/default"/>
    <dgm:cxn modelId="{D67FFADB-4FE2-4664-B940-B7263BD720BD}" type="presParOf" srcId="{D7CC849D-E241-476F-8BF5-E5AC504EE048}" destId="{DB451301-C647-47B1-8F8A-9387358D1E32}" srcOrd="8" destOrd="0" presId="urn:microsoft.com/office/officeart/2005/8/layout/default"/>
    <dgm:cxn modelId="{1D8D960C-E79D-4A69-9461-30065950F9B6}" type="presParOf" srcId="{D7CC849D-E241-476F-8BF5-E5AC504EE048}" destId="{246A7E1E-ED96-4131-B5CC-E3728DA4ABF5}" srcOrd="9" destOrd="0" presId="urn:microsoft.com/office/officeart/2005/8/layout/default"/>
    <dgm:cxn modelId="{D0596CB6-2F53-4D8D-94C5-07B97AD6E97E}" type="presParOf" srcId="{D7CC849D-E241-476F-8BF5-E5AC504EE048}" destId="{9A499543-3E2E-42CA-B953-129B45DD6D44}" srcOrd="10" destOrd="0" presId="urn:microsoft.com/office/officeart/2005/8/layout/default"/>
    <dgm:cxn modelId="{4C79AB0E-7279-47D3-BB35-204186BE071E}" type="presParOf" srcId="{D7CC849D-E241-476F-8BF5-E5AC504EE048}" destId="{6B513E46-6510-4052-93FA-C766BD878F3A}" srcOrd="11" destOrd="0" presId="urn:microsoft.com/office/officeart/2005/8/layout/default"/>
    <dgm:cxn modelId="{0D28A557-7B4D-441F-9BD5-527303FF4424}" type="presParOf" srcId="{D7CC849D-E241-476F-8BF5-E5AC504EE048}" destId="{CDBBB3C0-E384-48ED-BC29-ECC76AA10D0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14A57B-F816-40AC-8BEF-E21BAF62FB37}"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pPr rtl="1"/>
          <a:endParaRPr lang="ar-SA"/>
        </a:p>
      </dgm:t>
    </dgm:pt>
    <dgm:pt modelId="{E00776E6-6F39-40A1-9B1E-F6DB8A9AC5C9}">
      <dgm:prSet phldrT="[نص]" custT="1"/>
      <dgm:spPr/>
      <dgm:t>
        <a:bodyPr/>
        <a:lstStyle/>
        <a:p>
          <a:pPr rtl="1"/>
          <a:r>
            <a:rPr lang="ar-SA" sz="2400" dirty="0" smtClean="0">
              <a:cs typeface="mohammad bold art 1" pitchFamily="2" charset="-78"/>
            </a:rPr>
            <a:t>العقيدة</a:t>
          </a:r>
          <a:endParaRPr lang="ar-SA" sz="2400" dirty="0">
            <a:cs typeface="mohammad bold art 1" pitchFamily="2" charset="-78"/>
          </a:endParaRPr>
        </a:p>
      </dgm:t>
    </dgm:pt>
    <dgm:pt modelId="{62F87DE9-C2ED-42AB-93C3-1494C1900C9F}" type="parTrans" cxnId="{60EFEF37-9E63-46E7-9305-DCE6C6F4BC9C}">
      <dgm:prSet/>
      <dgm:spPr/>
      <dgm:t>
        <a:bodyPr/>
        <a:lstStyle/>
        <a:p>
          <a:pPr rtl="1"/>
          <a:endParaRPr lang="ar-SA" sz="2400">
            <a:cs typeface="mohammad bold art 1" pitchFamily="2" charset="-78"/>
          </a:endParaRPr>
        </a:p>
      </dgm:t>
    </dgm:pt>
    <dgm:pt modelId="{B921DA44-7F34-4E61-B587-C3BF65FB52A1}" type="sibTrans" cxnId="{60EFEF37-9E63-46E7-9305-DCE6C6F4BC9C}">
      <dgm:prSet/>
      <dgm:spPr/>
      <dgm:t>
        <a:bodyPr/>
        <a:lstStyle/>
        <a:p>
          <a:pPr rtl="1"/>
          <a:endParaRPr lang="ar-SA" sz="2400">
            <a:cs typeface="mohammad bold art 1" pitchFamily="2" charset="-78"/>
          </a:endParaRPr>
        </a:p>
      </dgm:t>
    </dgm:pt>
    <dgm:pt modelId="{E16020D0-216E-465D-B911-8017FB7E165C}">
      <dgm:prSet phldrT="[نص]" custT="1"/>
      <dgm:spPr/>
      <dgm:t>
        <a:bodyPr/>
        <a:lstStyle/>
        <a:p>
          <a:pPr rtl="1"/>
          <a:r>
            <a:rPr lang="ar-SA" sz="2400" dirty="0" smtClean="0">
              <a:cs typeface="mohammad bold art 1" pitchFamily="2" charset="-78"/>
            </a:rPr>
            <a:t>المعلومات</a:t>
          </a:r>
          <a:endParaRPr lang="ar-SA" sz="2400" dirty="0">
            <a:cs typeface="mohammad bold art 1" pitchFamily="2" charset="-78"/>
          </a:endParaRPr>
        </a:p>
      </dgm:t>
    </dgm:pt>
    <dgm:pt modelId="{D7F4D13C-DABE-4917-B1B1-8B790E040C04}" type="parTrans" cxnId="{7329667C-2F2D-4180-B0AB-E19907647282}">
      <dgm:prSet/>
      <dgm:spPr/>
      <dgm:t>
        <a:bodyPr/>
        <a:lstStyle/>
        <a:p>
          <a:pPr rtl="1"/>
          <a:endParaRPr lang="ar-SA" sz="2400">
            <a:cs typeface="mohammad bold art 1" pitchFamily="2" charset="-78"/>
          </a:endParaRPr>
        </a:p>
      </dgm:t>
    </dgm:pt>
    <dgm:pt modelId="{473F285D-7F85-4684-9C05-07E85C55378A}" type="sibTrans" cxnId="{7329667C-2F2D-4180-B0AB-E19907647282}">
      <dgm:prSet/>
      <dgm:spPr/>
      <dgm:t>
        <a:bodyPr/>
        <a:lstStyle/>
        <a:p>
          <a:pPr rtl="1"/>
          <a:endParaRPr lang="ar-SA" sz="2400">
            <a:cs typeface="mohammad bold art 1" pitchFamily="2" charset="-78"/>
          </a:endParaRPr>
        </a:p>
      </dgm:t>
    </dgm:pt>
    <dgm:pt modelId="{5DE832DB-BC6F-4C35-B490-C1E2E2057BD2}">
      <dgm:prSet phldrT="[نص]" custT="1"/>
      <dgm:spPr/>
      <dgm:t>
        <a:bodyPr/>
        <a:lstStyle/>
        <a:p>
          <a:pPr rtl="1"/>
          <a:r>
            <a:rPr lang="ar-SA" sz="2400" dirty="0" smtClean="0">
              <a:cs typeface="mohammad bold art 1" pitchFamily="2" charset="-78"/>
            </a:rPr>
            <a:t>الخبرات</a:t>
          </a:r>
          <a:endParaRPr lang="ar-SA" sz="2400" dirty="0">
            <a:cs typeface="mohammad bold art 1" pitchFamily="2" charset="-78"/>
          </a:endParaRPr>
        </a:p>
      </dgm:t>
    </dgm:pt>
    <dgm:pt modelId="{5866F7F3-988B-46BF-909B-C67570E596CB}" type="parTrans" cxnId="{BFCE594F-0119-4AA2-8268-52BDEC1FC253}">
      <dgm:prSet/>
      <dgm:spPr/>
      <dgm:t>
        <a:bodyPr/>
        <a:lstStyle/>
        <a:p>
          <a:pPr rtl="1"/>
          <a:endParaRPr lang="ar-SA" sz="2400">
            <a:cs typeface="mohammad bold art 1" pitchFamily="2" charset="-78"/>
          </a:endParaRPr>
        </a:p>
      </dgm:t>
    </dgm:pt>
    <dgm:pt modelId="{151A1DEF-3E0E-441F-8769-792288848372}" type="sibTrans" cxnId="{BFCE594F-0119-4AA2-8268-52BDEC1FC253}">
      <dgm:prSet/>
      <dgm:spPr/>
      <dgm:t>
        <a:bodyPr/>
        <a:lstStyle/>
        <a:p>
          <a:pPr rtl="1"/>
          <a:endParaRPr lang="ar-SA" sz="2400">
            <a:cs typeface="mohammad bold art 1" pitchFamily="2" charset="-78"/>
          </a:endParaRPr>
        </a:p>
      </dgm:t>
    </dgm:pt>
    <dgm:pt modelId="{6047AE3B-986B-4492-92A1-AA8B267D4177}">
      <dgm:prSet phldrT="[نص]" custT="1"/>
      <dgm:spPr/>
      <dgm:t>
        <a:bodyPr/>
        <a:lstStyle/>
        <a:p>
          <a:pPr rtl="1"/>
          <a:r>
            <a:rPr lang="ar-SA" sz="2400" dirty="0" smtClean="0">
              <a:cs typeface="mohammad bold art 1" pitchFamily="2" charset="-78"/>
            </a:rPr>
            <a:t>المبادئ</a:t>
          </a:r>
          <a:endParaRPr lang="ar-SA" sz="2400" dirty="0">
            <a:cs typeface="mohammad bold art 1" pitchFamily="2" charset="-78"/>
          </a:endParaRPr>
        </a:p>
      </dgm:t>
    </dgm:pt>
    <dgm:pt modelId="{B4B7E095-9997-4DC5-A2D8-D97D38854C8D}" type="parTrans" cxnId="{E3654BC2-DCE1-4601-983A-E3DD6F68F3B0}">
      <dgm:prSet/>
      <dgm:spPr/>
      <dgm:t>
        <a:bodyPr/>
        <a:lstStyle/>
        <a:p>
          <a:pPr rtl="1"/>
          <a:endParaRPr lang="ar-SA" sz="2400">
            <a:cs typeface="mohammad bold art 1" pitchFamily="2" charset="-78"/>
          </a:endParaRPr>
        </a:p>
      </dgm:t>
    </dgm:pt>
    <dgm:pt modelId="{D2AFF244-D8B4-447D-8571-C6A6DD0D2129}" type="sibTrans" cxnId="{E3654BC2-DCE1-4601-983A-E3DD6F68F3B0}">
      <dgm:prSet/>
      <dgm:spPr/>
      <dgm:t>
        <a:bodyPr/>
        <a:lstStyle/>
        <a:p>
          <a:pPr rtl="1"/>
          <a:endParaRPr lang="ar-SA" sz="2400">
            <a:cs typeface="mohammad bold art 1" pitchFamily="2" charset="-78"/>
          </a:endParaRPr>
        </a:p>
      </dgm:t>
    </dgm:pt>
    <dgm:pt modelId="{258E42F2-55A2-4896-97FE-08A72F4A2FD7}">
      <dgm:prSet phldrT="[نص]" custT="1"/>
      <dgm:spPr/>
      <dgm:t>
        <a:bodyPr/>
        <a:lstStyle/>
        <a:p>
          <a:pPr rtl="1"/>
          <a:r>
            <a:rPr lang="ar-SA" sz="2400" dirty="0" smtClean="0">
              <a:cs typeface="mohammad bold art 1" pitchFamily="2" charset="-78"/>
            </a:rPr>
            <a:t>الأفكار</a:t>
          </a:r>
          <a:endParaRPr lang="ar-SA" sz="2400" dirty="0">
            <a:cs typeface="mohammad bold art 1" pitchFamily="2" charset="-78"/>
          </a:endParaRPr>
        </a:p>
      </dgm:t>
    </dgm:pt>
    <dgm:pt modelId="{B61CA383-F60D-4081-B7B6-8E47C94DF416}" type="parTrans" cxnId="{3C5AD01B-2EF7-45A7-8F33-89F81EA86A7D}">
      <dgm:prSet/>
      <dgm:spPr/>
      <dgm:t>
        <a:bodyPr/>
        <a:lstStyle/>
        <a:p>
          <a:pPr rtl="1"/>
          <a:endParaRPr lang="ar-SA" sz="2400"/>
        </a:p>
      </dgm:t>
    </dgm:pt>
    <dgm:pt modelId="{1C2444DC-5738-4645-912F-D9787C1FE65C}" type="sibTrans" cxnId="{3C5AD01B-2EF7-45A7-8F33-89F81EA86A7D}">
      <dgm:prSet/>
      <dgm:spPr/>
      <dgm:t>
        <a:bodyPr/>
        <a:lstStyle/>
        <a:p>
          <a:pPr rtl="1"/>
          <a:endParaRPr lang="ar-SA" sz="2400"/>
        </a:p>
      </dgm:t>
    </dgm:pt>
    <dgm:pt modelId="{4EEFC072-4B71-489B-BE9E-36979DB616C7}" type="pres">
      <dgm:prSet presAssocID="{F714A57B-F816-40AC-8BEF-E21BAF62FB37}" presName="compositeShape" presStyleCnt="0">
        <dgm:presLayoutVars>
          <dgm:dir/>
          <dgm:resizeHandles/>
        </dgm:presLayoutVars>
      </dgm:prSet>
      <dgm:spPr/>
      <dgm:t>
        <a:bodyPr/>
        <a:lstStyle/>
        <a:p>
          <a:pPr rtl="1"/>
          <a:endParaRPr lang="ar-SA"/>
        </a:p>
      </dgm:t>
    </dgm:pt>
    <dgm:pt modelId="{4437FF8D-1AD2-40C9-9CA5-7A33253849BA}" type="pres">
      <dgm:prSet presAssocID="{F714A57B-F816-40AC-8BEF-E21BAF62FB37}" presName="pyramid" presStyleLbl="node1" presStyleIdx="0" presStyleCnt="1" custLinFactX="-5785" custLinFactNeighborX="-100000" custLinFactNeighborY="-7984"/>
      <dgm:spPr/>
      <dgm:t>
        <a:bodyPr/>
        <a:lstStyle/>
        <a:p>
          <a:pPr rtl="1"/>
          <a:endParaRPr lang="ar-SA"/>
        </a:p>
      </dgm:t>
    </dgm:pt>
    <dgm:pt modelId="{96E56BD4-7FC5-4F81-8BDE-247A509C92A2}" type="pres">
      <dgm:prSet presAssocID="{F714A57B-F816-40AC-8BEF-E21BAF62FB37}" presName="theList" presStyleCnt="0"/>
      <dgm:spPr/>
      <dgm:t>
        <a:bodyPr/>
        <a:lstStyle/>
        <a:p>
          <a:pPr rtl="1"/>
          <a:endParaRPr lang="ar-SA"/>
        </a:p>
      </dgm:t>
    </dgm:pt>
    <dgm:pt modelId="{738FC140-0682-493F-B881-4BC5B896E24B}" type="pres">
      <dgm:prSet presAssocID="{E00776E6-6F39-40A1-9B1E-F6DB8A9AC5C9}" presName="aNode" presStyleLbl="fgAcc1" presStyleIdx="0" presStyleCnt="5">
        <dgm:presLayoutVars>
          <dgm:bulletEnabled val="1"/>
        </dgm:presLayoutVars>
      </dgm:prSet>
      <dgm:spPr/>
      <dgm:t>
        <a:bodyPr/>
        <a:lstStyle/>
        <a:p>
          <a:pPr rtl="1"/>
          <a:endParaRPr lang="ar-SA"/>
        </a:p>
      </dgm:t>
    </dgm:pt>
    <dgm:pt modelId="{75A5B4B5-5C2B-4206-BC5D-61259A28944A}" type="pres">
      <dgm:prSet presAssocID="{E00776E6-6F39-40A1-9B1E-F6DB8A9AC5C9}" presName="aSpace" presStyleCnt="0"/>
      <dgm:spPr/>
      <dgm:t>
        <a:bodyPr/>
        <a:lstStyle/>
        <a:p>
          <a:pPr rtl="1"/>
          <a:endParaRPr lang="ar-SA"/>
        </a:p>
      </dgm:t>
    </dgm:pt>
    <dgm:pt modelId="{D95C4BD3-3CCA-4992-8495-5575BB521AFB}" type="pres">
      <dgm:prSet presAssocID="{E16020D0-216E-465D-B911-8017FB7E165C}" presName="aNode" presStyleLbl="fgAcc1" presStyleIdx="1" presStyleCnt="5">
        <dgm:presLayoutVars>
          <dgm:bulletEnabled val="1"/>
        </dgm:presLayoutVars>
      </dgm:prSet>
      <dgm:spPr/>
      <dgm:t>
        <a:bodyPr/>
        <a:lstStyle/>
        <a:p>
          <a:pPr rtl="1"/>
          <a:endParaRPr lang="ar-SA"/>
        </a:p>
      </dgm:t>
    </dgm:pt>
    <dgm:pt modelId="{79756DAE-43C6-43D3-B43E-66C252C7E978}" type="pres">
      <dgm:prSet presAssocID="{E16020D0-216E-465D-B911-8017FB7E165C}" presName="aSpace" presStyleCnt="0"/>
      <dgm:spPr/>
      <dgm:t>
        <a:bodyPr/>
        <a:lstStyle/>
        <a:p>
          <a:pPr rtl="1"/>
          <a:endParaRPr lang="ar-SA"/>
        </a:p>
      </dgm:t>
    </dgm:pt>
    <dgm:pt modelId="{F9440108-5333-4287-B448-581B48C459D1}" type="pres">
      <dgm:prSet presAssocID="{5DE832DB-BC6F-4C35-B490-C1E2E2057BD2}" presName="aNode" presStyleLbl="fgAcc1" presStyleIdx="2" presStyleCnt="5">
        <dgm:presLayoutVars>
          <dgm:bulletEnabled val="1"/>
        </dgm:presLayoutVars>
      </dgm:prSet>
      <dgm:spPr/>
      <dgm:t>
        <a:bodyPr/>
        <a:lstStyle/>
        <a:p>
          <a:pPr rtl="1"/>
          <a:endParaRPr lang="ar-SA"/>
        </a:p>
      </dgm:t>
    </dgm:pt>
    <dgm:pt modelId="{644FB8E9-9C70-49D3-96F0-D8FF16C3D739}" type="pres">
      <dgm:prSet presAssocID="{5DE832DB-BC6F-4C35-B490-C1E2E2057BD2}" presName="aSpace" presStyleCnt="0"/>
      <dgm:spPr/>
      <dgm:t>
        <a:bodyPr/>
        <a:lstStyle/>
        <a:p>
          <a:pPr rtl="1"/>
          <a:endParaRPr lang="ar-SA"/>
        </a:p>
      </dgm:t>
    </dgm:pt>
    <dgm:pt modelId="{68AB1F6C-068F-46D7-9D96-0D434780D57E}" type="pres">
      <dgm:prSet presAssocID="{6047AE3B-986B-4492-92A1-AA8B267D4177}" presName="aNode" presStyleLbl="fgAcc1" presStyleIdx="3" presStyleCnt="5">
        <dgm:presLayoutVars>
          <dgm:bulletEnabled val="1"/>
        </dgm:presLayoutVars>
      </dgm:prSet>
      <dgm:spPr/>
      <dgm:t>
        <a:bodyPr/>
        <a:lstStyle/>
        <a:p>
          <a:pPr rtl="1"/>
          <a:endParaRPr lang="ar-SA"/>
        </a:p>
      </dgm:t>
    </dgm:pt>
    <dgm:pt modelId="{36DE8E9C-7EBC-4ADF-B2BF-E4FEC8EC984C}" type="pres">
      <dgm:prSet presAssocID="{6047AE3B-986B-4492-92A1-AA8B267D4177}" presName="aSpace" presStyleCnt="0"/>
      <dgm:spPr/>
      <dgm:t>
        <a:bodyPr/>
        <a:lstStyle/>
        <a:p>
          <a:pPr rtl="1"/>
          <a:endParaRPr lang="ar-SA"/>
        </a:p>
      </dgm:t>
    </dgm:pt>
    <dgm:pt modelId="{00FB388E-A7D7-42F9-B5AE-C50E6F6EE5F9}" type="pres">
      <dgm:prSet presAssocID="{258E42F2-55A2-4896-97FE-08A72F4A2FD7}" presName="aNode" presStyleLbl="fgAcc1" presStyleIdx="4" presStyleCnt="5">
        <dgm:presLayoutVars>
          <dgm:bulletEnabled val="1"/>
        </dgm:presLayoutVars>
      </dgm:prSet>
      <dgm:spPr/>
      <dgm:t>
        <a:bodyPr/>
        <a:lstStyle/>
        <a:p>
          <a:pPr rtl="1"/>
          <a:endParaRPr lang="ar-SA"/>
        </a:p>
      </dgm:t>
    </dgm:pt>
    <dgm:pt modelId="{10BB8FD0-80E9-402E-9F8B-5B0816AEDB01}" type="pres">
      <dgm:prSet presAssocID="{258E42F2-55A2-4896-97FE-08A72F4A2FD7}" presName="aSpace" presStyleCnt="0"/>
      <dgm:spPr/>
      <dgm:t>
        <a:bodyPr/>
        <a:lstStyle/>
        <a:p>
          <a:pPr rtl="1"/>
          <a:endParaRPr lang="ar-SA"/>
        </a:p>
      </dgm:t>
    </dgm:pt>
  </dgm:ptLst>
  <dgm:cxnLst>
    <dgm:cxn modelId="{57CA3E10-A503-481A-978B-2E0DE2A1B43A}" type="presOf" srcId="{E16020D0-216E-465D-B911-8017FB7E165C}" destId="{D95C4BD3-3CCA-4992-8495-5575BB521AFB}" srcOrd="0" destOrd="0" presId="urn:microsoft.com/office/officeart/2005/8/layout/pyramid2"/>
    <dgm:cxn modelId="{3C5AD01B-2EF7-45A7-8F33-89F81EA86A7D}" srcId="{F714A57B-F816-40AC-8BEF-E21BAF62FB37}" destId="{258E42F2-55A2-4896-97FE-08A72F4A2FD7}" srcOrd="4" destOrd="0" parTransId="{B61CA383-F60D-4081-B7B6-8E47C94DF416}" sibTransId="{1C2444DC-5738-4645-912F-D9787C1FE65C}"/>
    <dgm:cxn modelId="{E3654BC2-DCE1-4601-983A-E3DD6F68F3B0}" srcId="{F714A57B-F816-40AC-8BEF-E21BAF62FB37}" destId="{6047AE3B-986B-4492-92A1-AA8B267D4177}" srcOrd="3" destOrd="0" parTransId="{B4B7E095-9997-4DC5-A2D8-D97D38854C8D}" sibTransId="{D2AFF244-D8B4-447D-8571-C6A6DD0D2129}"/>
    <dgm:cxn modelId="{BFCE594F-0119-4AA2-8268-52BDEC1FC253}" srcId="{F714A57B-F816-40AC-8BEF-E21BAF62FB37}" destId="{5DE832DB-BC6F-4C35-B490-C1E2E2057BD2}" srcOrd="2" destOrd="0" parTransId="{5866F7F3-988B-46BF-909B-C67570E596CB}" sibTransId="{151A1DEF-3E0E-441F-8769-792288848372}"/>
    <dgm:cxn modelId="{A85171BA-0335-434B-9158-F25471A85841}" type="presOf" srcId="{F714A57B-F816-40AC-8BEF-E21BAF62FB37}" destId="{4EEFC072-4B71-489B-BE9E-36979DB616C7}" srcOrd="0" destOrd="0" presId="urn:microsoft.com/office/officeart/2005/8/layout/pyramid2"/>
    <dgm:cxn modelId="{8207D8D4-09D9-405E-BB71-6E3ED9668CCA}" type="presOf" srcId="{E00776E6-6F39-40A1-9B1E-F6DB8A9AC5C9}" destId="{738FC140-0682-493F-B881-4BC5B896E24B}" srcOrd="0" destOrd="0" presId="urn:microsoft.com/office/officeart/2005/8/layout/pyramid2"/>
    <dgm:cxn modelId="{182616BE-61FB-42B9-9311-63CE3A069A6A}" type="presOf" srcId="{5DE832DB-BC6F-4C35-B490-C1E2E2057BD2}" destId="{F9440108-5333-4287-B448-581B48C459D1}" srcOrd="0" destOrd="0" presId="urn:microsoft.com/office/officeart/2005/8/layout/pyramid2"/>
    <dgm:cxn modelId="{60EFEF37-9E63-46E7-9305-DCE6C6F4BC9C}" srcId="{F714A57B-F816-40AC-8BEF-E21BAF62FB37}" destId="{E00776E6-6F39-40A1-9B1E-F6DB8A9AC5C9}" srcOrd="0" destOrd="0" parTransId="{62F87DE9-C2ED-42AB-93C3-1494C1900C9F}" sibTransId="{B921DA44-7F34-4E61-B587-C3BF65FB52A1}"/>
    <dgm:cxn modelId="{7329667C-2F2D-4180-B0AB-E19907647282}" srcId="{F714A57B-F816-40AC-8BEF-E21BAF62FB37}" destId="{E16020D0-216E-465D-B911-8017FB7E165C}" srcOrd="1" destOrd="0" parTransId="{D7F4D13C-DABE-4917-B1B1-8B790E040C04}" sibTransId="{473F285D-7F85-4684-9C05-07E85C55378A}"/>
    <dgm:cxn modelId="{A558A880-94A4-4394-ADB6-7D1D64D4E807}" type="presOf" srcId="{258E42F2-55A2-4896-97FE-08A72F4A2FD7}" destId="{00FB388E-A7D7-42F9-B5AE-C50E6F6EE5F9}" srcOrd="0" destOrd="0" presId="urn:microsoft.com/office/officeart/2005/8/layout/pyramid2"/>
    <dgm:cxn modelId="{B4848841-2516-4E36-BEBA-1C63042C4321}" type="presOf" srcId="{6047AE3B-986B-4492-92A1-AA8B267D4177}" destId="{68AB1F6C-068F-46D7-9D96-0D434780D57E}" srcOrd="0" destOrd="0" presId="urn:microsoft.com/office/officeart/2005/8/layout/pyramid2"/>
    <dgm:cxn modelId="{6F328C02-0C58-4698-844A-8EC772900445}" type="presParOf" srcId="{4EEFC072-4B71-489B-BE9E-36979DB616C7}" destId="{4437FF8D-1AD2-40C9-9CA5-7A33253849BA}" srcOrd="0" destOrd="0" presId="urn:microsoft.com/office/officeart/2005/8/layout/pyramid2"/>
    <dgm:cxn modelId="{AC6EFCC6-7D69-4A4D-871B-4E3719F422B8}" type="presParOf" srcId="{4EEFC072-4B71-489B-BE9E-36979DB616C7}" destId="{96E56BD4-7FC5-4F81-8BDE-247A509C92A2}" srcOrd="1" destOrd="0" presId="urn:microsoft.com/office/officeart/2005/8/layout/pyramid2"/>
    <dgm:cxn modelId="{04DF868B-F49B-4EB6-BE58-037CDD1CB917}" type="presParOf" srcId="{96E56BD4-7FC5-4F81-8BDE-247A509C92A2}" destId="{738FC140-0682-493F-B881-4BC5B896E24B}" srcOrd="0" destOrd="0" presId="urn:microsoft.com/office/officeart/2005/8/layout/pyramid2"/>
    <dgm:cxn modelId="{AD7F2380-9558-4AD8-B9C1-A092409E1766}" type="presParOf" srcId="{96E56BD4-7FC5-4F81-8BDE-247A509C92A2}" destId="{75A5B4B5-5C2B-4206-BC5D-61259A28944A}" srcOrd="1" destOrd="0" presId="urn:microsoft.com/office/officeart/2005/8/layout/pyramid2"/>
    <dgm:cxn modelId="{2BAD29AD-66B4-4E65-8A40-604D46359ED9}" type="presParOf" srcId="{96E56BD4-7FC5-4F81-8BDE-247A509C92A2}" destId="{D95C4BD3-3CCA-4992-8495-5575BB521AFB}" srcOrd="2" destOrd="0" presId="urn:microsoft.com/office/officeart/2005/8/layout/pyramid2"/>
    <dgm:cxn modelId="{EDE55AB1-EB50-4F1C-B5A4-BEC6B0215B2E}" type="presParOf" srcId="{96E56BD4-7FC5-4F81-8BDE-247A509C92A2}" destId="{79756DAE-43C6-43D3-B43E-66C252C7E978}" srcOrd="3" destOrd="0" presId="urn:microsoft.com/office/officeart/2005/8/layout/pyramid2"/>
    <dgm:cxn modelId="{F3ABD65C-F397-4D09-B0E7-06877DF849F1}" type="presParOf" srcId="{96E56BD4-7FC5-4F81-8BDE-247A509C92A2}" destId="{F9440108-5333-4287-B448-581B48C459D1}" srcOrd="4" destOrd="0" presId="urn:microsoft.com/office/officeart/2005/8/layout/pyramid2"/>
    <dgm:cxn modelId="{9ACDC279-C0AF-41D8-B1F8-A23EAD0BE284}" type="presParOf" srcId="{96E56BD4-7FC5-4F81-8BDE-247A509C92A2}" destId="{644FB8E9-9C70-49D3-96F0-D8FF16C3D739}" srcOrd="5" destOrd="0" presId="urn:microsoft.com/office/officeart/2005/8/layout/pyramid2"/>
    <dgm:cxn modelId="{11DCDB97-3CA9-4788-86FF-CD0AB682C545}" type="presParOf" srcId="{96E56BD4-7FC5-4F81-8BDE-247A509C92A2}" destId="{68AB1F6C-068F-46D7-9D96-0D434780D57E}" srcOrd="6" destOrd="0" presId="urn:microsoft.com/office/officeart/2005/8/layout/pyramid2"/>
    <dgm:cxn modelId="{D915B828-CF30-4D43-9E98-46F5677C8C6D}" type="presParOf" srcId="{96E56BD4-7FC5-4F81-8BDE-247A509C92A2}" destId="{36DE8E9C-7EBC-4ADF-B2BF-E4FEC8EC984C}" srcOrd="7" destOrd="0" presId="urn:microsoft.com/office/officeart/2005/8/layout/pyramid2"/>
    <dgm:cxn modelId="{258FDE73-950B-4FFC-A6CD-38BA3A45A0C4}" type="presParOf" srcId="{96E56BD4-7FC5-4F81-8BDE-247A509C92A2}" destId="{00FB388E-A7D7-42F9-B5AE-C50E6F6EE5F9}" srcOrd="8" destOrd="0" presId="urn:microsoft.com/office/officeart/2005/8/layout/pyramid2"/>
    <dgm:cxn modelId="{B961EA5D-7D91-404D-8ED8-A1F9AD476F31}" type="presParOf" srcId="{96E56BD4-7FC5-4F81-8BDE-247A509C92A2}" destId="{10BB8FD0-80E9-402E-9F8B-5B0816AEDB0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D980-DC12-4444-848C-6BC4B2CAFC7E}">
      <dsp:nvSpPr>
        <dsp:cNvPr id="0" name=""/>
        <dsp:cNvSpPr/>
      </dsp:nvSpPr>
      <dsp:spPr>
        <a:xfrm>
          <a:off x="713" y="1206377"/>
          <a:ext cx="1773460" cy="15026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DA041-A088-4832-83CF-FEDCE3F02035}">
      <dsp:nvSpPr>
        <dsp:cNvPr id="0" name=""/>
        <dsp:cNvSpPr/>
      </dsp:nvSpPr>
      <dsp:spPr>
        <a:xfrm>
          <a:off x="713" y="919856"/>
          <a:ext cx="1773460" cy="258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الجوال</a:t>
          </a:r>
          <a:endParaRPr lang="ar-SA" sz="1800" kern="1200" dirty="0">
            <a:cs typeface="mohammad bold art 1" pitchFamily="2" charset="-78"/>
          </a:endParaRPr>
        </a:p>
      </dsp:txBody>
      <dsp:txXfrm>
        <a:off x="713" y="919856"/>
        <a:ext cx="1773460" cy="258749"/>
      </dsp:txXfrm>
    </dsp:sp>
    <dsp:sp modelId="{6C77B21A-4862-4817-BA48-9073B702DC71}">
      <dsp:nvSpPr>
        <dsp:cNvPr id="0" name=""/>
        <dsp:cNvSpPr/>
      </dsp:nvSpPr>
      <dsp:spPr>
        <a:xfrm>
          <a:off x="2772407" y="1206377"/>
          <a:ext cx="1773460" cy="15026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CBBB-ED34-4A6B-91FA-3139F27484DE}">
      <dsp:nvSpPr>
        <dsp:cNvPr id="0" name=""/>
        <dsp:cNvSpPr/>
      </dsp:nvSpPr>
      <dsp:spPr>
        <a:xfrm>
          <a:off x="2772407" y="919856"/>
          <a:ext cx="1773460" cy="258749"/>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الوقت</a:t>
          </a:r>
          <a:endParaRPr lang="ar-SA" sz="1800" kern="1200" dirty="0">
            <a:cs typeface="mohammad bold art 1" pitchFamily="2" charset="-78"/>
          </a:endParaRPr>
        </a:p>
      </dsp:txBody>
      <dsp:txXfrm>
        <a:off x="2772407" y="919856"/>
        <a:ext cx="1773460" cy="258749"/>
      </dsp:txXfrm>
    </dsp:sp>
    <dsp:sp modelId="{A6DB478D-D2BC-4876-B693-DA96247C616A}">
      <dsp:nvSpPr>
        <dsp:cNvPr id="0" name=""/>
        <dsp:cNvSpPr/>
      </dsp:nvSpPr>
      <dsp:spPr>
        <a:xfrm>
          <a:off x="5544101" y="1206377"/>
          <a:ext cx="1773460" cy="15026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CF3C3-1246-4604-9A35-C4670472E42E}">
      <dsp:nvSpPr>
        <dsp:cNvPr id="0" name=""/>
        <dsp:cNvSpPr/>
      </dsp:nvSpPr>
      <dsp:spPr>
        <a:xfrm>
          <a:off x="5544101" y="919856"/>
          <a:ext cx="1773460" cy="25874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المشاركات</a:t>
          </a:r>
          <a:endParaRPr lang="ar-SA" sz="1800" kern="1200" dirty="0">
            <a:cs typeface="mohammad bold art 1" pitchFamily="2" charset="-78"/>
          </a:endParaRPr>
        </a:p>
      </dsp:txBody>
      <dsp:txXfrm>
        <a:off x="5544101" y="919856"/>
        <a:ext cx="1773460" cy="258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59B3-1D2A-42DD-A423-A9A3C6A48273}">
      <dsp:nvSpPr>
        <dsp:cNvPr id="0" name=""/>
        <dsp:cNvSpPr/>
      </dsp:nvSpPr>
      <dsp:spPr>
        <a:xfrm>
          <a:off x="2952975" y="172069"/>
          <a:ext cx="2610787" cy="815870"/>
        </a:xfrm>
        <a:prstGeom prst="rect">
          <a:avLst/>
        </a:prstGeom>
        <a:solidFill>
          <a:schemeClr val="lt1">
            <a:alpha val="40000"/>
            <a:hueOff val="0"/>
            <a:satOff val="0"/>
            <a:lumOff val="0"/>
            <a:alphaOff val="0"/>
          </a:schemeClr>
        </a:solidFill>
        <a:ln w="19050" cap="flat"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الإحساس بالذات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subjectivity </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2952975" y="172069"/>
        <a:ext cx="2610787" cy="815870"/>
      </dsp:txXfrm>
    </dsp:sp>
    <dsp:sp modelId="{434972B4-24B2-4679-817D-2D5D8BC19427}">
      <dsp:nvSpPr>
        <dsp:cNvPr id="0" name=""/>
        <dsp:cNvSpPr/>
      </dsp:nvSpPr>
      <dsp:spPr>
        <a:xfrm>
          <a:off x="5101435" y="54221"/>
          <a:ext cx="571109" cy="8566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AF1BE-34D7-48E1-8CF6-83A2EF96D70A}">
      <dsp:nvSpPr>
        <dsp:cNvPr id="0" name=""/>
        <dsp:cNvSpPr/>
      </dsp:nvSpPr>
      <dsp:spPr>
        <a:xfrm>
          <a:off x="87205" y="172069"/>
          <a:ext cx="2610787" cy="815870"/>
        </a:xfrm>
        <a:prstGeom prst="rect">
          <a:avLst/>
        </a:prstGeom>
        <a:solidFill>
          <a:schemeClr val="lt1">
            <a:alpha val="40000"/>
            <a:hueOff val="0"/>
            <a:satOff val="0"/>
            <a:lumOff val="0"/>
            <a:alphaOff val="0"/>
          </a:schemeClr>
        </a:solidFill>
        <a:ln w="19050" cap="flat" cmpd="sng" algn="ctr">
          <a:solidFill>
            <a:srgbClr val="EF5D5D"/>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الإدراك الذاتي</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self - awareness)</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87205" y="172069"/>
        <a:ext cx="2610787" cy="815870"/>
      </dsp:txXfrm>
    </dsp:sp>
    <dsp:sp modelId="{FF988257-60B8-4EC6-8E06-81B4AD51D34D}">
      <dsp:nvSpPr>
        <dsp:cNvPr id="0" name=""/>
        <dsp:cNvSpPr/>
      </dsp:nvSpPr>
      <dsp:spPr>
        <a:xfrm>
          <a:off x="2235666" y="54221"/>
          <a:ext cx="571109" cy="8566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47473-4DFE-4797-90FC-E60233B347AB}">
      <dsp:nvSpPr>
        <dsp:cNvPr id="0" name=""/>
        <dsp:cNvSpPr/>
      </dsp:nvSpPr>
      <dsp:spPr>
        <a:xfrm>
          <a:off x="2952975" y="1199160"/>
          <a:ext cx="2610787" cy="815870"/>
        </a:xfrm>
        <a:prstGeom prst="rect">
          <a:avLst/>
        </a:prstGeom>
        <a:solidFill>
          <a:schemeClr val="lt1">
            <a:alpha val="40000"/>
            <a:hueOff val="0"/>
            <a:satOff val="0"/>
            <a:lumOff val="0"/>
            <a:alphaOff val="0"/>
          </a:schemeClr>
        </a:solidFill>
        <a:ln w="19050" cap="flat" cmpd="sng" algn="ctr">
          <a:solidFill>
            <a:srgbClr val="F7DF4D"/>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الشعورية </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sentience</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2952975" y="1199160"/>
        <a:ext cx="2610787" cy="815870"/>
      </dsp:txXfrm>
    </dsp:sp>
    <dsp:sp modelId="{690A0BDF-507F-427F-A686-FC586D52B675}">
      <dsp:nvSpPr>
        <dsp:cNvPr id="0" name=""/>
        <dsp:cNvSpPr/>
      </dsp:nvSpPr>
      <dsp:spPr>
        <a:xfrm>
          <a:off x="5101435" y="1081312"/>
          <a:ext cx="571109" cy="8566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E8766-1F4E-43F3-BF33-55C4F7FBD042}">
      <dsp:nvSpPr>
        <dsp:cNvPr id="0" name=""/>
        <dsp:cNvSpPr/>
      </dsp:nvSpPr>
      <dsp:spPr>
        <a:xfrm>
          <a:off x="87205" y="1199160"/>
          <a:ext cx="2610787" cy="815870"/>
        </a:xfrm>
        <a:prstGeom prst="rect">
          <a:avLst/>
        </a:prstGeom>
        <a:solidFill>
          <a:schemeClr val="lt1">
            <a:alpha val="40000"/>
            <a:hueOff val="0"/>
            <a:satOff val="0"/>
            <a:lumOff val="0"/>
            <a:alphaOff val="0"/>
          </a:schemeClr>
        </a:solidFill>
        <a:ln w="19050" cap="flat" cmpd="sng" algn="ctr">
          <a:solidFill>
            <a:srgbClr val="9BCA3C"/>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الحكمة أو العقلانية</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sentience</a:t>
          </a:r>
          <a:r>
            <a:rPr lang="ar-SA" sz="1600" kern="1200" dirty="0" smtClean="0">
              <a:latin typeface="Times New Roman" panose="02020603050405020304" pitchFamily="18" charset="0"/>
              <a:ea typeface="Times New Roman" panose="02020603050405020304" pitchFamily="18" charset="0"/>
              <a:cs typeface="mohammad bold art 1" pitchFamily="2" charset="-78"/>
            </a:rPr>
            <a:t>)</a:t>
          </a:r>
          <a:endParaRPr lang="ar-SA" sz="1600" kern="1200" dirty="0">
            <a:cs typeface="mohammad bold art 1" pitchFamily="2" charset="-78"/>
          </a:endParaRPr>
        </a:p>
      </dsp:txBody>
      <dsp:txXfrm>
        <a:off x="87205" y="1199160"/>
        <a:ext cx="2610787" cy="815870"/>
      </dsp:txXfrm>
    </dsp:sp>
    <dsp:sp modelId="{7876885B-F00E-4C04-B443-161744A0D832}">
      <dsp:nvSpPr>
        <dsp:cNvPr id="0" name=""/>
        <dsp:cNvSpPr/>
      </dsp:nvSpPr>
      <dsp:spPr>
        <a:xfrm>
          <a:off x="2235666" y="1081312"/>
          <a:ext cx="571109" cy="85666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C5143-D018-4518-ACA5-A2C4F7D82B29}">
      <dsp:nvSpPr>
        <dsp:cNvPr id="0" name=""/>
        <dsp:cNvSpPr/>
      </dsp:nvSpPr>
      <dsp:spPr>
        <a:xfrm>
          <a:off x="1520090" y="2226251"/>
          <a:ext cx="2610787" cy="815870"/>
        </a:xfrm>
        <a:prstGeom prst="rect">
          <a:avLst/>
        </a:prstGeom>
        <a:solidFill>
          <a:schemeClr val="lt1">
            <a:alpha val="40000"/>
            <a:hueOff val="0"/>
            <a:satOff val="0"/>
            <a:lumOff val="0"/>
            <a:alphaOff val="0"/>
          </a:schemeClr>
        </a:solidFill>
        <a:ln w="19050" cap="flat" cmpd="sng" algn="ctr">
          <a:solidFill>
            <a:srgbClr val="CB7BB3"/>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القدرة على الإدراك الحسي (</a:t>
          </a:r>
          <a:r>
            <a:rPr lang="en-US" sz="1600" kern="1200" dirty="0" smtClean="0">
              <a:latin typeface="Times New Roman" panose="02020603050405020304" pitchFamily="18" charset="0"/>
              <a:ea typeface="Times New Roman" panose="02020603050405020304" pitchFamily="18" charset="0"/>
              <a:cs typeface="mohammad bold art 1" pitchFamily="2" charset="-78"/>
            </a:rPr>
            <a:t>  (perception</a:t>
          </a:r>
          <a:endParaRPr lang="ar-SA" sz="1600" kern="1200" dirty="0">
            <a:cs typeface="mohammad bold art 1" pitchFamily="2" charset="-78"/>
          </a:endParaRPr>
        </a:p>
      </dsp:txBody>
      <dsp:txXfrm>
        <a:off x="1520090" y="2226251"/>
        <a:ext cx="2610787" cy="815870"/>
      </dsp:txXfrm>
    </dsp:sp>
    <dsp:sp modelId="{DFE271B9-DA1D-47FE-B646-B37B0C36E708}">
      <dsp:nvSpPr>
        <dsp:cNvPr id="0" name=""/>
        <dsp:cNvSpPr/>
      </dsp:nvSpPr>
      <dsp:spPr>
        <a:xfrm>
          <a:off x="3668550" y="2108403"/>
          <a:ext cx="571109" cy="85666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C7CD-420F-4A05-AF4F-5F2497B05DF1}">
      <dsp:nvSpPr>
        <dsp:cNvPr id="0" name=""/>
        <dsp:cNvSpPr/>
      </dsp:nvSpPr>
      <dsp:spPr>
        <a:xfrm>
          <a:off x="302238" y="670785"/>
          <a:ext cx="3173908" cy="37340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CDA6A-A4ED-485D-AA18-5CB1218FEE00}">
      <dsp:nvSpPr>
        <dsp:cNvPr id="0" name=""/>
        <dsp:cNvSpPr/>
      </dsp:nvSpPr>
      <dsp:spPr>
        <a:xfrm>
          <a:off x="302238" y="811019"/>
          <a:ext cx="233166" cy="233166"/>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2CD67-1739-420E-B892-ACD75F47FC32}">
      <dsp:nvSpPr>
        <dsp:cNvPr id="0" name=""/>
        <dsp:cNvSpPr/>
      </dsp:nvSpPr>
      <dsp:spPr>
        <a:xfrm>
          <a:off x="302238" y="0"/>
          <a:ext cx="3173908" cy="67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solidFill>
              <a:effectLst>
                <a:outerShdw blurRad="38100" dist="38100" dir="2700000" algn="tl">
                  <a:srgbClr val="000000">
                    <a:alpha val="43137"/>
                  </a:srgbClr>
                </a:outerShdw>
              </a:effectLst>
              <a:cs typeface="mohammad bold art 1" pitchFamily="2" charset="-78"/>
            </a:rPr>
            <a:t>تقدير الذات</a:t>
          </a:r>
          <a:endParaRPr lang="ar-SA" sz="2800" b="1" kern="1200" dirty="0">
            <a:solidFill>
              <a:schemeClr val="accent5"/>
            </a:solidFill>
            <a:effectLst>
              <a:outerShdw blurRad="38100" dist="38100" dir="2700000" algn="tl">
                <a:srgbClr val="000000">
                  <a:alpha val="43137"/>
                </a:srgbClr>
              </a:outerShdw>
            </a:effectLst>
            <a:cs typeface="mohammad bold art 1" pitchFamily="2" charset="-78"/>
          </a:endParaRPr>
        </a:p>
      </dsp:txBody>
      <dsp:txXfrm>
        <a:off x="302238" y="0"/>
        <a:ext cx="3173908" cy="670785"/>
      </dsp:txXfrm>
    </dsp:sp>
    <dsp:sp modelId="{E7603A06-4223-43A2-92FC-0AA0BEC3CF4A}">
      <dsp:nvSpPr>
        <dsp:cNvPr id="0" name=""/>
        <dsp:cNvSpPr/>
      </dsp:nvSpPr>
      <dsp:spPr>
        <a:xfrm>
          <a:off x="302238" y="1354524"/>
          <a:ext cx="233161" cy="23316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58525-931F-4774-AC9A-D498EFE3FD07}">
      <dsp:nvSpPr>
        <dsp:cNvPr id="0" name=""/>
        <dsp:cNvSpPr/>
      </dsp:nvSpPr>
      <dsp:spPr>
        <a:xfrm>
          <a:off x="524411" y="1199355"/>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 </a:t>
          </a:r>
          <a:endParaRPr lang="ar-SA" sz="1400" kern="1200" dirty="0">
            <a:cs typeface="mohammad bold art 1" pitchFamily="2" charset="-78"/>
          </a:endParaRPr>
        </a:p>
      </dsp:txBody>
      <dsp:txXfrm>
        <a:off x="524411" y="1199355"/>
        <a:ext cx="2951735" cy="543498"/>
      </dsp:txXfrm>
    </dsp:sp>
    <dsp:sp modelId="{8A1D198C-B3AC-4712-97BD-09FDFBDFEB25}">
      <dsp:nvSpPr>
        <dsp:cNvPr id="0" name=""/>
        <dsp:cNvSpPr/>
      </dsp:nvSpPr>
      <dsp:spPr>
        <a:xfrm>
          <a:off x="302238" y="1898023"/>
          <a:ext cx="233161" cy="233161"/>
        </a:xfrm>
        <a:prstGeom prst="rect">
          <a:avLst/>
        </a:prstGeom>
        <a:solidFill>
          <a:schemeClr val="lt1">
            <a:hueOff val="0"/>
            <a:satOff val="0"/>
            <a:lumOff val="0"/>
            <a:alphaOff val="0"/>
          </a:schemeClr>
        </a:solidFill>
        <a:ln w="25400" cap="flat" cmpd="sng" algn="ctr">
          <a:solidFill>
            <a:schemeClr val="accent5">
              <a:hueOff val="-903080"/>
              <a:satOff val="3619"/>
              <a:lumOff val="784"/>
              <a:alphaOff val="0"/>
            </a:schemeClr>
          </a:solidFill>
          <a:prstDash val="solid"/>
        </a:ln>
        <a:effectLst/>
      </dsp:spPr>
      <dsp:style>
        <a:lnRef idx="2">
          <a:scrgbClr r="0" g="0" b="0"/>
        </a:lnRef>
        <a:fillRef idx="1">
          <a:scrgbClr r="0" g="0" b="0"/>
        </a:fillRef>
        <a:effectRef idx="0">
          <a:scrgbClr r="0" g="0" b="0"/>
        </a:effectRef>
        <a:fontRef idx="minor"/>
      </dsp:style>
    </dsp:sp>
    <dsp:sp modelId="{CD4364A7-E0CF-4DDD-981B-FAB970614716}">
      <dsp:nvSpPr>
        <dsp:cNvPr id="0" name=""/>
        <dsp:cNvSpPr/>
      </dsp:nvSpPr>
      <dsp:spPr>
        <a:xfrm>
          <a:off x="524411" y="1742854"/>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 </a:t>
          </a:r>
          <a:endParaRPr lang="ar-SA" sz="1400" kern="1200" dirty="0">
            <a:cs typeface="mohammad bold art 1" pitchFamily="2" charset="-78"/>
          </a:endParaRPr>
        </a:p>
      </dsp:txBody>
      <dsp:txXfrm>
        <a:off x="524411" y="1742854"/>
        <a:ext cx="2951735" cy="543498"/>
      </dsp:txXfrm>
    </dsp:sp>
    <dsp:sp modelId="{4CD210F8-EF5D-473F-8D8D-44BABA9F2415}">
      <dsp:nvSpPr>
        <dsp:cNvPr id="0" name=""/>
        <dsp:cNvSpPr/>
      </dsp:nvSpPr>
      <dsp:spPr>
        <a:xfrm>
          <a:off x="302238" y="2441522"/>
          <a:ext cx="233161" cy="233161"/>
        </a:xfrm>
        <a:prstGeom prst="rect">
          <a:avLst/>
        </a:prstGeom>
        <a:solidFill>
          <a:schemeClr val="lt1">
            <a:hueOff val="0"/>
            <a:satOff val="0"/>
            <a:lumOff val="0"/>
            <a:alphaOff val="0"/>
          </a:schemeClr>
        </a:solidFill>
        <a:ln w="25400" cap="flat" cmpd="sng" algn="ctr">
          <a:solidFill>
            <a:schemeClr val="accent5">
              <a:hueOff val="-1806159"/>
              <a:satOff val="7238"/>
              <a:lumOff val="1569"/>
              <a:alphaOff val="0"/>
            </a:schemeClr>
          </a:solidFill>
          <a:prstDash val="solid"/>
        </a:ln>
        <a:effectLst/>
      </dsp:spPr>
      <dsp:style>
        <a:lnRef idx="2">
          <a:scrgbClr r="0" g="0" b="0"/>
        </a:lnRef>
        <a:fillRef idx="1">
          <a:scrgbClr r="0" g="0" b="0"/>
        </a:fillRef>
        <a:effectRef idx="0">
          <a:scrgbClr r="0" g="0" b="0"/>
        </a:effectRef>
        <a:fontRef idx="minor"/>
      </dsp:style>
    </dsp:sp>
    <dsp:sp modelId="{F817B387-3F18-4E49-A2C9-FBB0AE80E202}">
      <dsp:nvSpPr>
        <dsp:cNvPr id="0" name=""/>
        <dsp:cNvSpPr/>
      </dsp:nvSpPr>
      <dsp:spPr>
        <a:xfrm>
          <a:off x="524411" y="2286353"/>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2286353"/>
        <a:ext cx="2951735" cy="543498"/>
      </dsp:txXfrm>
    </dsp:sp>
    <dsp:sp modelId="{842DBB18-99A7-42D1-891F-CC40F2E2B4FE}">
      <dsp:nvSpPr>
        <dsp:cNvPr id="0" name=""/>
        <dsp:cNvSpPr/>
      </dsp:nvSpPr>
      <dsp:spPr>
        <a:xfrm>
          <a:off x="302238" y="2985021"/>
          <a:ext cx="233161" cy="233161"/>
        </a:xfrm>
        <a:prstGeom prst="rect">
          <a:avLst/>
        </a:prstGeom>
        <a:solidFill>
          <a:schemeClr val="lt1">
            <a:hueOff val="0"/>
            <a:satOff val="0"/>
            <a:lumOff val="0"/>
            <a:alphaOff val="0"/>
          </a:schemeClr>
        </a:solidFill>
        <a:ln w="25400" cap="flat" cmpd="sng" algn="ctr">
          <a:solidFill>
            <a:schemeClr val="accent5">
              <a:hueOff val="-2709239"/>
              <a:satOff val="10858"/>
              <a:lumOff val="2353"/>
              <a:alphaOff val="0"/>
            </a:schemeClr>
          </a:solidFill>
          <a:prstDash val="solid"/>
        </a:ln>
        <a:effectLst/>
      </dsp:spPr>
      <dsp:style>
        <a:lnRef idx="2">
          <a:scrgbClr r="0" g="0" b="0"/>
        </a:lnRef>
        <a:fillRef idx="1">
          <a:scrgbClr r="0" g="0" b="0"/>
        </a:fillRef>
        <a:effectRef idx="0">
          <a:scrgbClr r="0" g="0" b="0"/>
        </a:effectRef>
        <a:fontRef idx="minor"/>
      </dsp:style>
    </dsp:sp>
    <dsp:sp modelId="{4414EAB3-A554-4C66-B2F4-1D5C729156A3}">
      <dsp:nvSpPr>
        <dsp:cNvPr id="0" name=""/>
        <dsp:cNvSpPr/>
      </dsp:nvSpPr>
      <dsp:spPr>
        <a:xfrm>
          <a:off x="524411" y="2829852"/>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2829852"/>
        <a:ext cx="2951735" cy="543498"/>
      </dsp:txXfrm>
    </dsp:sp>
    <dsp:sp modelId="{9B21F70B-1789-4403-AD2F-8665227DA4F8}">
      <dsp:nvSpPr>
        <dsp:cNvPr id="0" name=""/>
        <dsp:cNvSpPr/>
      </dsp:nvSpPr>
      <dsp:spPr>
        <a:xfrm>
          <a:off x="302238" y="3528520"/>
          <a:ext cx="233161" cy="233161"/>
        </a:xfrm>
        <a:prstGeom prst="rect">
          <a:avLst/>
        </a:prstGeom>
        <a:solidFill>
          <a:schemeClr val="lt1">
            <a:hueOff val="0"/>
            <a:satOff val="0"/>
            <a:lumOff val="0"/>
            <a:alphaOff val="0"/>
          </a:schemeClr>
        </a:solidFill>
        <a:ln w="25400" cap="flat" cmpd="sng" algn="ctr">
          <a:solidFill>
            <a:schemeClr val="accent5">
              <a:hueOff val="-3612319"/>
              <a:satOff val="14477"/>
              <a:lumOff val="3137"/>
              <a:alphaOff val="0"/>
            </a:schemeClr>
          </a:solidFill>
          <a:prstDash val="solid"/>
        </a:ln>
        <a:effectLst/>
      </dsp:spPr>
      <dsp:style>
        <a:lnRef idx="2">
          <a:scrgbClr r="0" g="0" b="0"/>
        </a:lnRef>
        <a:fillRef idx="1">
          <a:scrgbClr r="0" g="0" b="0"/>
        </a:fillRef>
        <a:effectRef idx="0">
          <a:scrgbClr r="0" g="0" b="0"/>
        </a:effectRef>
        <a:fontRef idx="minor"/>
      </dsp:style>
    </dsp:sp>
    <dsp:sp modelId="{A4F47845-3B72-40E2-BFFB-05D85F3D74EA}">
      <dsp:nvSpPr>
        <dsp:cNvPr id="0" name=""/>
        <dsp:cNvSpPr/>
      </dsp:nvSpPr>
      <dsp:spPr>
        <a:xfrm>
          <a:off x="524411" y="3373351"/>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3373351"/>
        <a:ext cx="2951735" cy="543498"/>
      </dsp:txXfrm>
    </dsp:sp>
    <dsp:sp modelId="{1B4418DA-80EA-43A5-8505-6617EA6CD0C7}">
      <dsp:nvSpPr>
        <dsp:cNvPr id="0" name=""/>
        <dsp:cNvSpPr/>
      </dsp:nvSpPr>
      <dsp:spPr>
        <a:xfrm>
          <a:off x="302238" y="4072019"/>
          <a:ext cx="233161" cy="233161"/>
        </a:xfrm>
        <a:prstGeom prst="rect">
          <a:avLst/>
        </a:prstGeom>
        <a:solidFill>
          <a:schemeClr val="lt1">
            <a:hueOff val="0"/>
            <a:satOff val="0"/>
            <a:lumOff val="0"/>
            <a:alphaOff val="0"/>
          </a:schemeClr>
        </a:solidFill>
        <a:ln w="25400" cap="flat" cmpd="sng" algn="ctr">
          <a:solidFill>
            <a:schemeClr val="accent5">
              <a:hueOff val="-4515398"/>
              <a:satOff val="18096"/>
              <a:lumOff val="3922"/>
              <a:alphaOff val="0"/>
            </a:schemeClr>
          </a:solidFill>
          <a:prstDash val="solid"/>
        </a:ln>
        <a:effectLst/>
      </dsp:spPr>
      <dsp:style>
        <a:lnRef idx="2">
          <a:scrgbClr r="0" g="0" b="0"/>
        </a:lnRef>
        <a:fillRef idx="1">
          <a:scrgbClr r="0" g="0" b="0"/>
        </a:fillRef>
        <a:effectRef idx="0">
          <a:scrgbClr r="0" g="0" b="0"/>
        </a:effectRef>
        <a:fontRef idx="minor"/>
      </dsp:style>
    </dsp:sp>
    <dsp:sp modelId="{C30D0787-0D3D-4E93-81FB-596C4BEECA29}">
      <dsp:nvSpPr>
        <dsp:cNvPr id="0" name=""/>
        <dsp:cNvSpPr/>
      </dsp:nvSpPr>
      <dsp:spPr>
        <a:xfrm>
          <a:off x="524411" y="3916850"/>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3916850"/>
        <a:ext cx="2951735" cy="543498"/>
      </dsp:txXfrm>
    </dsp:sp>
    <dsp:sp modelId="{347D25F4-72EB-4F28-9D54-C17342E9FED0}">
      <dsp:nvSpPr>
        <dsp:cNvPr id="0" name=""/>
        <dsp:cNvSpPr/>
      </dsp:nvSpPr>
      <dsp:spPr>
        <a:xfrm>
          <a:off x="3634842" y="670785"/>
          <a:ext cx="3173908" cy="373401"/>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DF344-EF71-46BE-AA22-4EB05AD6821E}">
      <dsp:nvSpPr>
        <dsp:cNvPr id="0" name=""/>
        <dsp:cNvSpPr/>
      </dsp:nvSpPr>
      <dsp:spPr>
        <a:xfrm>
          <a:off x="3634842" y="811019"/>
          <a:ext cx="233166" cy="233166"/>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A5385ED-77D8-43C4-B50B-74E3846268E7}">
      <dsp:nvSpPr>
        <dsp:cNvPr id="0" name=""/>
        <dsp:cNvSpPr/>
      </dsp:nvSpPr>
      <dsp:spPr>
        <a:xfrm>
          <a:off x="3634842" y="0"/>
          <a:ext cx="3173908" cy="67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6"/>
              </a:solidFill>
              <a:effectLst>
                <a:outerShdw blurRad="38100" dist="38100" dir="2700000" algn="tl">
                  <a:srgbClr val="000000">
                    <a:alpha val="43137"/>
                  </a:srgbClr>
                </a:outerShdw>
              </a:effectLst>
              <a:cs typeface="mohammad bold art 1" pitchFamily="2" charset="-78"/>
            </a:rPr>
            <a:t>الوعي الذاتي</a:t>
          </a:r>
          <a:endParaRPr lang="ar-SA" sz="2800" b="1" kern="1200" dirty="0">
            <a:solidFill>
              <a:schemeClr val="accent6"/>
            </a:solidFill>
            <a:effectLst>
              <a:outerShdw blurRad="38100" dist="38100" dir="2700000" algn="tl">
                <a:srgbClr val="000000">
                  <a:alpha val="43137"/>
                </a:srgbClr>
              </a:outerShdw>
            </a:effectLst>
            <a:cs typeface="mohammad bold art 1" pitchFamily="2" charset="-78"/>
          </a:endParaRPr>
        </a:p>
      </dsp:txBody>
      <dsp:txXfrm>
        <a:off x="3634842" y="0"/>
        <a:ext cx="3173908" cy="670785"/>
      </dsp:txXfrm>
    </dsp:sp>
    <dsp:sp modelId="{D85AD1FA-43AC-415E-9CAE-984942F4D5D4}">
      <dsp:nvSpPr>
        <dsp:cNvPr id="0" name=""/>
        <dsp:cNvSpPr/>
      </dsp:nvSpPr>
      <dsp:spPr>
        <a:xfrm>
          <a:off x="3634842" y="1354524"/>
          <a:ext cx="233161" cy="233161"/>
        </a:xfrm>
        <a:prstGeom prst="rect">
          <a:avLst/>
        </a:prstGeom>
        <a:solidFill>
          <a:schemeClr val="lt1">
            <a:hueOff val="0"/>
            <a:satOff val="0"/>
            <a:lumOff val="0"/>
            <a:alphaOff val="0"/>
          </a:schemeClr>
        </a:solidFill>
        <a:ln w="25400" cap="flat" cmpd="sng" algn="ctr">
          <a:solidFill>
            <a:schemeClr val="accent5">
              <a:hueOff val="-5418478"/>
              <a:satOff val="21715"/>
              <a:lumOff val="4706"/>
              <a:alphaOff val="0"/>
            </a:schemeClr>
          </a:solidFill>
          <a:prstDash val="solid"/>
        </a:ln>
        <a:effectLst/>
      </dsp:spPr>
      <dsp:style>
        <a:lnRef idx="2">
          <a:scrgbClr r="0" g="0" b="0"/>
        </a:lnRef>
        <a:fillRef idx="1">
          <a:scrgbClr r="0" g="0" b="0"/>
        </a:fillRef>
        <a:effectRef idx="0">
          <a:scrgbClr r="0" g="0" b="0"/>
        </a:effectRef>
        <a:fontRef idx="minor"/>
      </dsp:style>
    </dsp:sp>
    <dsp:sp modelId="{80F4FE49-6E5B-4D28-874F-22307F4168B7}">
      <dsp:nvSpPr>
        <dsp:cNvPr id="0" name=""/>
        <dsp:cNvSpPr/>
      </dsp:nvSpPr>
      <dsp:spPr>
        <a:xfrm>
          <a:off x="3857015" y="1199355"/>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400" kern="1200" dirty="0" smtClean="0">
              <a:latin typeface="Times New Roman" panose="02020603050405020304" pitchFamily="18" charset="0"/>
              <a:ea typeface="Times New Roman" panose="02020603050405020304" pitchFamily="18" charset="0"/>
              <a:cs typeface="mohammad bold art 1" pitchFamily="2" charset="-78"/>
            </a:rPr>
            <a:t>احترام الحقيقة أو الواقع </a:t>
          </a:r>
          <a:endParaRPr lang="en-US" sz="1400" kern="1200" dirty="0" smtClean="0">
            <a:latin typeface="Times New Roman" panose="02020603050405020304" pitchFamily="18" charset="0"/>
            <a:ea typeface="Times New Roman" panose="02020603050405020304" pitchFamily="18" charset="0"/>
            <a:cs typeface="mohammad bold art 1" pitchFamily="2" charset="-78"/>
          </a:endParaRPr>
        </a:p>
      </dsp:txBody>
      <dsp:txXfrm>
        <a:off x="3857015" y="1199355"/>
        <a:ext cx="2951735" cy="543498"/>
      </dsp:txXfrm>
    </dsp:sp>
    <dsp:sp modelId="{FF2C8669-4F56-454A-9709-EA61D90343CF}">
      <dsp:nvSpPr>
        <dsp:cNvPr id="0" name=""/>
        <dsp:cNvSpPr/>
      </dsp:nvSpPr>
      <dsp:spPr>
        <a:xfrm>
          <a:off x="3634842" y="1898023"/>
          <a:ext cx="233161" cy="233161"/>
        </a:xfrm>
        <a:prstGeom prst="rect">
          <a:avLst/>
        </a:prstGeom>
        <a:solidFill>
          <a:schemeClr val="lt1">
            <a:hueOff val="0"/>
            <a:satOff val="0"/>
            <a:lumOff val="0"/>
            <a:alphaOff val="0"/>
          </a:schemeClr>
        </a:solidFill>
        <a:ln w="25400" cap="flat" cmpd="sng" algn="ctr">
          <a:solidFill>
            <a:schemeClr val="accent5">
              <a:hueOff val="-6321557"/>
              <a:satOff val="25334"/>
              <a:lumOff val="5491"/>
              <a:alphaOff val="0"/>
            </a:schemeClr>
          </a:solidFill>
          <a:prstDash val="solid"/>
        </a:ln>
        <a:effectLst/>
      </dsp:spPr>
      <dsp:style>
        <a:lnRef idx="2">
          <a:scrgbClr r="0" g="0" b="0"/>
        </a:lnRef>
        <a:fillRef idx="1">
          <a:scrgbClr r="0" g="0" b="0"/>
        </a:fillRef>
        <a:effectRef idx="0">
          <a:scrgbClr r="0" g="0" b="0"/>
        </a:effectRef>
        <a:fontRef idx="minor"/>
      </dsp:style>
    </dsp:sp>
    <dsp:sp modelId="{BA84D316-7B14-4E99-966C-3F7BBFB9273A}">
      <dsp:nvSpPr>
        <dsp:cNvPr id="0" name=""/>
        <dsp:cNvSpPr/>
      </dsp:nvSpPr>
      <dsp:spPr>
        <a:xfrm>
          <a:off x="3857015" y="1742854"/>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عدم إنكار الحقائق المؤلمة .</a:t>
          </a:r>
          <a:endParaRPr lang="ar-SA" sz="1400" kern="1200" dirty="0">
            <a:cs typeface="mohammad bold art 1" pitchFamily="2" charset="-78"/>
          </a:endParaRPr>
        </a:p>
      </dsp:txBody>
      <dsp:txXfrm>
        <a:off x="3857015" y="1742854"/>
        <a:ext cx="2951735" cy="543498"/>
      </dsp:txXfrm>
    </dsp:sp>
    <dsp:sp modelId="{C29F7861-DF8F-44F1-A76D-9250619A102C}">
      <dsp:nvSpPr>
        <dsp:cNvPr id="0" name=""/>
        <dsp:cNvSpPr/>
      </dsp:nvSpPr>
      <dsp:spPr>
        <a:xfrm>
          <a:off x="3634842" y="2441522"/>
          <a:ext cx="233161" cy="233161"/>
        </a:xfrm>
        <a:prstGeom prst="rect">
          <a:avLst/>
        </a:prstGeom>
        <a:solidFill>
          <a:schemeClr val="lt1">
            <a:hueOff val="0"/>
            <a:satOff val="0"/>
            <a:lumOff val="0"/>
            <a:alphaOff val="0"/>
          </a:schemeClr>
        </a:solidFill>
        <a:ln w="25400" cap="flat" cmpd="sng" algn="ctr">
          <a:solidFill>
            <a:schemeClr val="accent5">
              <a:hueOff val="-7224638"/>
              <a:satOff val="28953"/>
              <a:lumOff val="6275"/>
              <a:alphaOff val="0"/>
            </a:schemeClr>
          </a:solidFill>
          <a:prstDash val="solid"/>
        </a:ln>
        <a:effectLst/>
      </dsp:spPr>
      <dsp:style>
        <a:lnRef idx="2">
          <a:scrgbClr r="0" g="0" b="0"/>
        </a:lnRef>
        <a:fillRef idx="1">
          <a:scrgbClr r="0" g="0" b="0"/>
        </a:fillRef>
        <a:effectRef idx="0">
          <a:scrgbClr r="0" g="0" b="0"/>
        </a:effectRef>
        <a:fontRef idx="minor"/>
      </dsp:style>
    </dsp:sp>
    <dsp:sp modelId="{A9B6FC9C-DB84-44F4-854D-CB3D3B4235F7}">
      <dsp:nvSpPr>
        <dsp:cNvPr id="0" name=""/>
        <dsp:cNvSpPr/>
      </dsp:nvSpPr>
      <dsp:spPr>
        <a:xfrm>
          <a:off x="3857015" y="2286353"/>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التقييم الدقيق للذات </a:t>
          </a:r>
          <a:endParaRPr lang="ar-SA" sz="1400" kern="1200" dirty="0">
            <a:cs typeface="mohammad bold art 1" pitchFamily="2" charset="-78"/>
          </a:endParaRPr>
        </a:p>
      </dsp:txBody>
      <dsp:txXfrm>
        <a:off x="3857015" y="2286353"/>
        <a:ext cx="2951735" cy="543498"/>
      </dsp:txXfrm>
    </dsp:sp>
    <dsp:sp modelId="{716ED185-FF25-4494-95AA-136ED731D202}">
      <dsp:nvSpPr>
        <dsp:cNvPr id="0" name=""/>
        <dsp:cNvSpPr/>
      </dsp:nvSpPr>
      <dsp:spPr>
        <a:xfrm>
          <a:off x="3634842" y="2985021"/>
          <a:ext cx="233161" cy="233161"/>
        </a:xfrm>
        <a:prstGeom prst="rect">
          <a:avLst/>
        </a:prstGeom>
        <a:solidFill>
          <a:schemeClr val="lt1">
            <a:hueOff val="0"/>
            <a:satOff val="0"/>
            <a:lumOff val="0"/>
            <a:alphaOff val="0"/>
          </a:schemeClr>
        </a:solidFill>
        <a:ln w="25400" cap="flat" cmpd="sng" algn="ctr">
          <a:solidFill>
            <a:schemeClr val="accent5">
              <a:hueOff val="-8127717"/>
              <a:satOff val="32573"/>
              <a:lumOff val="7059"/>
              <a:alphaOff val="0"/>
            </a:schemeClr>
          </a:solidFill>
          <a:prstDash val="solid"/>
        </a:ln>
        <a:effectLst/>
      </dsp:spPr>
      <dsp:style>
        <a:lnRef idx="2">
          <a:scrgbClr r="0" g="0" b="0"/>
        </a:lnRef>
        <a:fillRef idx="1">
          <a:scrgbClr r="0" g="0" b="0"/>
        </a:fillRef>
        <a:effectRef idx="0">
          <a:scrgbClr r="0" g="0" b="0"/>
        </a:effectRef>
        <a:fontRef idx="minor"/>
      </dsp:style>
    </dsp:sp>
    <dsp:sp modelId="{34CCD2E4-225B-4E2E-A552-B25D6C6BD9E1}">
      <dsp:nvSpPr>
        <dsp:cNvPr id="0" name=""/>
        <dsp:cNvSpPr/>
      </dsp:nvSpPr>
      <dsp:spPr>
        <a:xfrm>
          <a:off x="3857015" y="2829852"/>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التحرر من الأفكار والمعتقدات الزائفة </a:t>
          </a:r>
          <a:endParaRPr lang="ar-SA" sz="1400" kern="1200" dirty="0">
            <a:cs typeface="mohammad bold art 1" pitchFamily="2" charset="-78"/>
          </a:endParaRPr>
        </a:p>
      </dsp:txBody>
      <dsp:txXfrm>
        <a:off x="3857015" y="2829852"/>
        <a:ext cx="2951735" cy="543498"/>
      </dsp:txXfrm>
    </dsp:sp>
    <dsp:sp modelId="{9766229C-E6FA-408C-B7E3-A7B5E5A16249}">
      <dsp:nvSpPr>
        <dsp:cNvPr id="0" name=""/>
        <dsp:cNvSpPr/>
      </dsp:nvSpPr>
      <dsp:spPr>
        <a:xfrm>
          <a:off x="3634842" y="3528520"/>
          <a:ext cx="233161" cy="233161"/>
        </a:xfrm>
        <a:prstGeom prst="rect">
          <a:avLst/>
        </a:prstGeom>
        <a:solidFill>
          <a:schemeClr val="lt1">
            <a:hueOff val="0"/>
            <a:satOff val="0"/>
            <a:lumOff val="0"/>
            <a:alphaOff val="0"/>
          </a:schemeClr>
        </a:solidFill>
        <a:ln w="25400" cap="flat" cmpd="sng" algn="ctr">
          <a:solidFill>
            <a:schemeClr val="accent5">
              <a:hueOff val="-9030797"/>
              <a:satOff val="36192"/>
              <a:lumOff val="7844"/>
              <a:alphaOff val="0"/>
            </a:schemeClr>
          </a:solidFill>
          <a:prstDash val="solid"/>
        </a:ln>
        <a:effectLst/>
      </dsp:spPr>
      <dsp:style>
        <a:lnRef idx="2">
          <a:scrgbClr r="0" g="0" b="0"/>
        </a:lnRef>
        <a:fillRef idx="1">
          <a:scrgbClr r="0" g="0" b="0"/>
        </a:fillRef>
        <a:effectRef idx="0">
          <a:scrgbClr r="0" g="0" b="0"/>
        </a:effectRef>
        <a:fontRef idx="minor"/>
      </dsp:style>
    </dsp:sp>
    <dsp:sp modelId="{362B119B-8835-4B3A-9EDC-9CD919E45258}">
      <dsp:nvSpPr>
        <dsp:cNvPr id="0" name=""/>
        <dsp:cNvSpPr/>
      </dsp:nvSpPr>
      <dsp:spPr>
        <a:xfrm>
          <a:off x="3857015" y="3373351"/>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smtClean="0">
              <a:latin typeface="Times New Roman" panose="02020603050405020304" pitchFamily="18" charset="0"/>
              <a:ea typeface="Times New Roman" panose="02020603050405020304" pitchFamily="18" charset="0"/>
              <a:cs typeface="mohammad bold art 1" pitchFamily="2" charset="-78"/>
            </a:rPr>
            <a:t>الانفتاح على المعرفة الجديدة </a:t>
          </a:r>
          <a:endParaRPr lang="ar-SA" sz="1400" kern="1200" dirty="0">
            <a:cs typeface="mohammad bold art 1" pitchFamily="2" charset="-78"/>
          </a:endParaRPr>
        </a:p>
      </dsp:txBody>
      <dsp:txXfrm>
        <a:off x="3857015" y="3373351"/>
        <a:ext cx="2951735" cy="543498"/>
      </dsp:txXfrm>
    </dsp:sp>
    <dsp:sp modelId="{4A4940FF-D1E3-46BA-8B13-8FDD267734AB}">
      <dsp:nvSpPr>
        <dsp:cNvPr id="0" name=""/>
        <dsp:cNvSpPr/>
      </dsp:nvSpPr>
      <dsp:spPr>
        <a:xfrm>
          <a:off x="3634842" y="4072019"/>
          <a:ext cx="233161" cy="23316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EEE5078D-D736-4439-A92E-5352DB2B8515}">
      <dsp:nvSpPr>
        <dsp:cNvPr id="0" name=""/>
        <dsp:cNvSpPr/>
      </dsp:nvSpPr>
      <dsp:spPr>
        <a:xfrm>
          <a:off x="3857015" y="3916850"/>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تقبل </a:t>
          </a:r>
          <a:r>
            <a:rPr lang="ar-SA" sz="1400" kern="1200" dirty="0" smtClean="0">
              <a:latin typeface="Times New Roman" panose="02020603050405020304" pitchFamily="18" charset="0"/>
              <a:ea typeface="Times New Roman" panose="02020603050405020304" pitchFamily="18" charset="0"/>
              <a:cs typeface="mohammad bold art 1" pitchFamily="2" charset="-78"/>
            </a:rPr>
            <a:t>وتقييمات وآراء الآخرين </a:t>
          </a:r>
          <a:endParaRPr lang="ar-SA" sz="1400" kern="1200" dirty="0">
            <a:cs typeface="mohammad bold art 1" pitchFamily="2" charset="-78"/>
          </a:endParaRPr>
        </a:p>
      </dsp:txBody>
      <dsp:txXfrm>
        <a:off x="3857015" y="3916850"/>
        <a:ext cx="2951735" cy="543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CAA91-DEC8-43C3-97A8-1C7849E58FD5}">
      <dsp:nvSpPr>
        <dsp:cNvPr id="0" name=""/>
        <dsp:cNvSpPr/>
      </dsp:nvSpPr>
      <dsp:spPr>
        <a:xfrm>
          <a:off x="4981341" y="-667862"/>
          <a:ext cx="5187253" cy="5187253"/>
        </a:xfrm>
        <a:prstGeom prst="blockArc">
          <a:avLst>
            <a:gd name="adj1" fmla="val 8100000"/>
            <a:gd name="adj2" fmla="val 13500000"/>
            <a:gd name="adj3" fmla="val 41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31E8C-ECC4-4C93-8D91-3A5334456070}">
      <dsp:nvSpPr>
        <dsp:cNvPr id="0" name=""/>
        <dsp:cNvSpPr/>
      </dsp:nvSpPr>
      <dsp:spPr>
        <a:xfrm>
          <a:off x="51830" y="296105"/>
          <a:ext cx="5326272" cy="5925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الأفكار والمبادئ والقيم التي يؤمن بها الإنسان .</a:t>
          </a:r>
          <a:endParaRPr lang="ar-SA" sz="1600" kern="1200" dirty="0">
            <a:cs typeface="mohammad bold art 1" pitchFamily="2" charset="-78"/>
          </a:endParaRPr>
        </a:p>
      </dsp:txBody>
      <dsp:txXfrm>
        <a:off x="51830" y="296105"/>
        <a:ext cx="5326272" cy="592519"/>
      </dsp:txXfrm>
    </dsp:sp>
    <dsp:sp modelId="{72C2FB54-E6DD-40A6-BE68-8AC158FA489E}">
      <dsp:nvSpPr>
        <dsp:cNvPr id="0" name=""/>
        <dsp:cNvSpPr/>
      </dsp:nvSpPr>
      <dsp:spPr>
        <a:xfrm>
          <a:off x="5007778" y="222040"/>
          <a:ext cx="740648" cy="7406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1B3FF-03DC-409C-8029-59ADE415AB1D}">
      <dsp:nvSpPr>
        <dsp:cNvPr id="0" name=""/>
        <dsp:cNvSpPr/>
      </dsp:nvSpPr>
      <dsp:spPr>
        <a:xfrm>
          <a:off x="51830" y="1185038"/>
          <a:ext cx="4986567" cy="59251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المعرفة بالذات وتحديد مواطن القوة والضعف في الشخصية </a:t>
          </a:r>
          <a:endParaRPr lang="ar-SA" sz="1600" kern="1200" dirty="0">
            <a:cs typeface="mohammad bold art 1" pitchFamily="2" charset="-78"/>
          </a:endParaRPr>
        </a:p>
      </dsp:txBody>
      <dsp:txXfrm>
        <a:off x="51830" y="1185038"/>
        <a:ext cx="4986567" cy="592519"/>
      </dsp:txXfrm>
    </dsp:sp>
    <dsp:sp modelId="{D6D08D10-AB09-402D-8127-F02E4A3ED4A8}">
      <dsp:nvSpPr>
        <dsp:cNvPr id="0" name=""/>
        <dsp:cNvSpPr/>
      </dsp:nvSpPr>
      <dsp:spPr>
        <a:xfrm>
          <a:off x="4668073" y="1110973"/>
          <a:ext cx="740648" cy="740648"/>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EC87EE1A-035B-4B25-8296-AFB5952AE4A2}">
      <dsp:nvSpPr>
        <dsp:cNvPr id="0" name=""/>
        <dsp:cNvSpPr/>
      </dsp:nvSpPr>
      <dsp:spPr>
        <a:xfrm>
          <a:off x="51830" y="2073970"/>
          <a:ext cx="4986567" cy="59251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الأسرة وعمليات التنشئة والتربية .</a:t>
          </a:r>
          <a:endParaRPr lang="ar-SA" sz="1600" kern="1200" dirty="0">
            <a:cs typeface="mohammad bold art 1" pitchFamily="2" charset="-78"/>
          </a:endParaRPr>
        </a:p>
      </dsp:txBody>
      <dsp:txXfrm>
        <a:off x="51830" y="2073970"/>
        <a:ext cx="4986567" cy="592519"/>
      </dsp:txXfrm>
    </dsp:sp>
    <dsp:sp modelId="{57067A38-CD1C-4082-8D7A-262BC4B3244F}">
      <dsp:nvSpPr>
        <dsp:cNvPr id="0" name=""/>
        <dsp:cNvSpPr/>
      </dsp:nvSpPr>
      <dsp:spPr>
        <a:xfrm>
          <a:off x="4668073" y="1999905"/>
          <a:ext cx="740648" cy="740648"/>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28D1E073-8292-430C-856E-9DB8AFD44EB0}">
      <dsp:nvSpPr>
        <dsp:cNvPr id="0" name=""/>
        <dsp:cNvSpPr/>
      </dsp:nvSpPr>
      <dsp:spPr>
        <a:xfrm>
          <a:off x="51830" y="2962903"/>
          <a:ext cx="5326272" cy="59251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العلاقات الاجتماعية وآراء الآخرين والنقد الهادف .</a:t>
          </a:r>
          <a:endParaRPr lang="ar-SA" sz="1600" kern="1200" dirty="0">
            <a:cs typeface="mohammad bold art 1" pitchFamily="2" charset="-78"/>
          </a:endParaRPr>
        </a:p>
      </dsp:txBody>
      <dsp:txXfrm>
        <a:off x="51830" y="2962903"/>
        <a:ext cx="5326272" cy="592519"/>
      </dsp:txXfrm>
    </dsp:sp>
    <dsp:sp modelId="{549F75BD-1548-4FC7-AC71-E6C69E8C13CC}">
      <dsp:nvSpPr>
        <dsp:cNvPr id="0" name=""/>
        <dsp:cNvSpPr/>
      </dsp:nvSpPr>
      <dsp:spPr>
        <a:xfrm>
          <a:off x="5007778" y="2888838"/>
          <a:ext cx="740648" cy="740648"/>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714A9-8935-47FD-9288-0B25DC27D422}">
      <dsp:nvSpPr>
        <dsp:cNvPr id="0" name=""/>
        <dsp:cNvSpPr/>
      </dsp:nvSpPr>
      <dsp:spPr>
        <a:xfrm>
          <a:off x="5400752" y="262454"/>
          <a:ext cx="1635966" cy="13087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A4C23-CEBF-4EE4-BA7C-388667ABF045}">
      <dsp:nvSpPr>
        <dsp:cNvPr id="0" name=""/>
        <dsp:cNvSpPr/>
      </dsp:nvSpPr>
      <dsp:spPr>
        <a:xfrm>
          <a:off x="5433472" y="1440350"/>
          <a:ext cx="1456010" cy="458070"/>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الذات</a:t>
          </a:r>
          <a:endParaRPr lang="ar-SA" sz="1700" kern="1200" dirty="0">
            <a:cs typeface="mohammad bold art 1" pitchFamily="2" charset="-78"/>
          </a:endParaRPr>
        </a:p>
      </dsp:txBody>
      <dsp:txXfrm>
        <a:off x="5433472" y="1440350"/>
        <a:ext cx="1456010" cy="458070"/>
      </dsp:txXfrm>
    </dsp:sp>
    <dsp:sp modelId="{C0E72CB9-F12A-4FFB-B92A-8BB0487C38D2}">
      <dsp:nvSpPr>
        <dsp:cNvPr id="0" name=""/>
        <dsp:cNvSpPr/>
      </dsp:nvSpPr>
      <dsp:spPr>
        <a:xfrm>
          <a:off x="3601189" y="262454"/>
          <a:ext cx="1635966" cy="130877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94116A-5D11-4934-995D-80CE72397622}">
      <dsp:nvSpPr>
        <dsp:cNvPr id="0" name=""/>
        <dsp:cNvSpPr/>
      </dsp:nvSpPr>
      <dsp:spPr>
        <a:xfrm>
          <a:off x="3633908" y="1440350"/>
          <a:ext cx="1456010" cy="458070"/>
        </a:xfrm>
        <a:prstGeom prst="wedgeRectCallout">
          <a:avLst>
            <a:gd name="adj1" fmla="val -20250"/>
            <a:gd name="adj2" fmla="val -607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المال</a:t>
          </a:r>
          <a:endParaRPr lang="ar-SA" sz="1700" kern="1200" dirty="0">
            <a:cs typeface="mohammad bold art 1" pitchFamily="2" charset="-78"/>
          </a:endParaRPr>
        </a:p>
      </dsp:txBody>
      <dsp:txXfrm>
        <a:off x="3633908" y="1440350"/>
        <a:ext cx="1456010" cy="458070"/>
      </dsp:txXfrm>
    </dsp:sp>
    <dsp:sp modelId="{E6D8529C-C2A9-44B8-B0C4-CC2C1829499B}">
      <dsp:nvSpPr>
        <dsp:cNvPr id="0" name=""/>
        <dsp:cNvSpPr/>
      </dsp:nvSpPr>
      <dsp:spPr>
        <a:xfrm>
          <a:off x="1801625" y="262454"/>
          <a:ext cx="1635966" cy="130877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B83EA-79B8-4C37-9C09-C010B334F947}">
      <dsp:nvSpPr>
        <dsp:cNvPr id="0" name=""/>
        <dsp:cNvSpPr/>
      </dsp:nvSpPr>
      <dsp:spPr>
        <a:xfrm>
          <a:off x="1834345" y="1440350"/>
          <a:ext cx="1456010" cy="458070"/>
        </a:xfrm>
        <a:prstGeom prst="wedgeRectCallout">
          <a:avLst>
            <a:gd name="adj1" fmla="val -20250"/>
            <a:gd name="adj2" fmla="val -607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الأصدقاء</a:t>
          </a:r>
        </a:p>
      </dsp:txBody>
      <dsp:txXfrm>
        <a:off x="1834345" y="1440350"/>
        <a:ext cx="1456010" cy="458070"/>
      </dsp:txXfrm>
    </dsp:sp>
    <dsp:sp modelId="{B366EC47-888F-421D-852F-6F9DB3CE103D}">
      <dsp:nvSpPr>
        <dsp:cNvPr id="0" name=""/>
        <dsp:cNvSpPr/>
      </dsp:nvSpPr>
      <dsp:spPr>
        <a:xfrm>
          <a:off x="2062" y="262454"/>
          <a:ext cx="1635966" cy="130877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BA39C-21AA-4235-8923-BA1AC9205E57}">
      <dsp:nvSpPr>
        <dsp:cNvPr id="0" name=""/>
        <dsp:cNvSpPr/>
      </dsp:nvSpPr>
      <dsp:spPr>
        <a:xfrm>
          <a:off x="34781" y="1440350"/>
          <a:ext cx="1456010" cy="458070"/>
        </a:xfrm>
        <a:prstGeom prst="wedgeRectCallout">
          <a:avLst>
            <a:gd name="adj1" fmla="val -20250"/>
            <a:gd name="adj2" fmla="val -607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الرياضة</a:t>
          </a:r>
        </a:p>
      </dsp:txBody>
      <dsp:txXfrm>
        <a:off x="34781" y="1440350"/>
        <a:ext cx="1456010" cy="458070"/>
      </dsp:txXfrm>
    </dsp:sp>
    <dsp:sp modelId="{9330960C-068A-4959-9872-6C94787A1E29}">
      <dsp:nvSpPr>
        <dsp:cNvPr id="0" name=""/>
        <dsp:cNvSpPr/>
      </dsp:nvSpPr>
      <dsp:spPr>
        <a:xfrm>
          <a:off x="5400752" y="2062018"/>
          <a:ext cx="1635966" cy="130877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273D4-CA6D-4253-8064-E06F628BBD33}">
      <dsp:nvSpPr>
        <dsp:cNvPr id="0" name=""/>
        <dsp:cNvSpPr/>
      </dsp:nvSpPr>
      <dsp:spPr>
        <a:xfrm>
          <a:off x="5433472" y="3239914"/>
          <a:ext cx="1456010" cy="458070"/>
        </a:xfrm>
        <a:prstGeom prst="wedgeRectCallout">
          <a:avLst>
            <a:gd name="adj1" fmla="val -20250"/>
            <a:gd name="adj2" fmla="val -607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السيارة</a:t>
          </a:r>
        </a:p>
      </dsp:txBody>
      <dsp:txXfrm>
        <a:off x="5433472" y="3239914"/>
        <a:ext cx="1456010" cy="458070"/>
      </dsp:txXfrm>
    </dsp:sp>
    <dsp:sp modelId="{D54B90D7-8D0E-4CE0-8C82-ADEBC487709C}">
      <dsp:nvSpPr>
        <dsp:cNvPr id="0" name=""/>
        <dsp:cNvSpPr/>
      </dsp:nvSpPr>
      <dsp:spPr>
        <a:xfrm>
          <a:off x="3601189" y="2062018"/>
          <a:ext cx="1635966" cy="130877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2DDEB-4354-487D-8C36-BC7A70A06D2B}">
      <dsp:nvSpPr>
        <dsp:cNvPr id="0" name=""/>
        <dsp:cNvSpPr/>
      </dsp:nvSpPr>
      <dsp:spPr>
        <a:xfrm>
          <a:off x="3633908" y="3239914"/>
          <a:ext cx="1456010" cy="458070"/>
        </a:xfrm>
        <a:prstGeom prst="wedgeRectCallout">
          <a:avLst>
            <a:gd name="adj1" fmla="val -20250"/>
            <a:gd name="adj2" fmla="val -607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القلق</a:t>
          </a:r>
        </a:p>
      </dsp:txBody>
      <dsp:txXfrm>
        <a:off x="3633908" y="3239914"/>
        <a:ext cx="1456010" cy="458070"/>
      </dsp:txXfrm>
    </dsp:sp>
    <dsp:sp modelId="{D69A0B8A-7003-4188-B523-1AE01EEFC513}">
      <dsp:nvSpPr>
        <dsp:cNvPr id="0" name=""/>
        <dsp:cNvSpPr/>
      </dsp:nvSpPr>
      <dsp:spPr>
        <a:xfrm>
          <a:off x="1801625" y="2062018"/>
          <a:ext cx="1635966" cy="1308773"/>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3DDFF-D89E-46EF-9DE1-F5C10190A848}">
      <dsp:nvSpPr>
        <dsp:cNvPr id="0" name=""/>
        <dsp:cNvSpPr/>
      </dsp:nvSpPr>
      <dsp:spPr>
        <a:xfrm>
          <a:off x="1834345" y="3239914"/>
          <a:ext cx="1456010" cy="458070"/>
        </a:xfrm>
        <a:prstGeom prst="wedgeRectCallout">
          <a:avLst>
            <a:gd name="adj1" fmla="val -20250"/>
            <a:gd name="adj2" fmla="val -60700"/>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المدرسة</a:t>
          </a:r>
        </a:p>
      </dsp:txBody>
      <dsp:txXfrm>
        <a:off x="1834345" y="3239914"/>
        <a:ext cx="1456010" cy="458070"/>
      </dsp:txXfrm>
    </dsp:sp>
    <dsp:sp modelId="{7CD0C059-4DC3-40F9-895C-9166A9E64B16}">
      <dsp:nvSpPr>
        <dsp:cNvPr id="0" name=""/>
        <dsp:cNvSpPr/>
      </dsp:nvSpPr>
      <dsp:spPr>
        <a:xfrm>
          <a:off x="2062" y="2062018"/>
          <a:ext cx="1635966" cy="130877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30F56-F380-43B6-8635-D6CFC2DA43B8}">
      <dsp:nvSpPr>
        <dsp:cNvPr id="0" name=""/>
        <dsp:cNvSpPr/>
      </dsp:nvSpPr>
      <dsp:spPr>
        <a:xfrm>
          <a:off x="34781" y="3239914"/>
          <a:ext cx="1456010" cy="458070"/>
        </a:xfrm>
        <a:prstGeom prst="wedgeRectCallout">
          <a:avLst>
            <a:gd name="adj1" fmla="val -20250"/>
            <a:gd name="adj2" fmla="val -607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الانترنت</a:t>
          </a:r>
        </a:p>
      </dsp:txBody>
      <dsp:txXfrm>
        <a:off x="34781" y="3239914"/>
        <a:ext cx="1456010" cy="45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EF172-AEB9-4EFA-B7E8-0ED71CD537A5}">
      <dsp:nvSpPr>
        <dsp:cNvPr id="0" name=""/>
        <dsp:cNvSpPr/>
      </dsp:nvSpPr>
      <dsp:spPr>
        <a:xfrm>
          <a:off x="0" y="279959"/>
          <a:ext cx="3197888"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B7EFA-D3AE-406D-918A-96A906546ACD}">
      <dsp:nvSpPr>
        <dsp:cNvPr id="0" name=""/>
        <dsp:cNvSpPr/>
      </dsp:nvSpPr>
      <dsp:spPr>
        <a:xfrm>
          <a:off x="799471" y="73319"/>
          <a:ext cx="2238521"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قراءة الأفكار</a:t>
          </a:r>
          <a:endParaRPr lang="ar-SA" sz="1600" kern="1200" dirty="0">
            <a:cs typeface="mohammad bold art 1" pitchFamily="2" charset="-78"/>
          </a:endParaRPr>
        </a:p>
      </dsp:txBody>
      <dsp:txXfrm>
        <a:off x="819646" y="93494"/>
        <a:ext cx="2198171" cy="372930"/>
      </dsp:txXfrm>
    </dsp:sp>
    <dsp:sp modelId="{5FEFD69B-4B94-46D5-A74C-C1A5480DB364}">
      <dsp:nvSpPr>
        <dsp:cNvPr id="0" name=""/>
        <dsp:cNvSpPr/>
      </dsp:nvSpPr>
      <dsp:spPr>
        <a:xfrm>
          <a:off x="0" y="914999"/>
          <a:ext cx="3197888"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9EC98-3FAE-49B2-B730-354864F6664C}">
      <dsp:nvSpPr>
        <dsp:cNvPr id="0" name=""/>
        <dsp:cNvSpPr/>
      </dsp:nvSpPr>
      <dsp:spPr>
        <a:xfrm>
          <a:off x="799471" y="708359"/>
          <a:ext cx="2238521"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الإفراط في التعميم</a:t>
          </a:r>
          <a:endParaRPr lang="ar-SA" sz="1600" kern="1200" dirty="0">
            <a:cs typeface="mohammad bold art 1" pitchFamily="2" charset="-78"/>
          </a:endParaRPr>
        </a:p>
      </dsp:txBody>
      <dsp:txXfrm>
        <a:off x="819646" y="728534"/>
        <a:ext cx="2198171" cy="372930"/>
      </dsp:txXfrm>
    </dsp:sp>
    <dsp:sp modelId="{38C3C323-B1AC-4055-9A53-FF5B727E317C}">
      <dsp:nvSpPr>
        <dsp:cNvPr id="0" name=""/>
        <dsp:cNvSpPr/>
      </dsp:nvSpPr>
      <dsp:spPr>
        <a:xfrm>
          <a:off x="0" y="1550039"/>
          <a:ext cx="3197888"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3F069-455E-4B15-847A-A4222CB7F2D5}">
      <dsp:nvSpPr>
        <dsp:cNvPr id="0" name=""/>
        <dsp:cNvSpPr/>
      </dsp:nvSpPr>
      <dsp:spPr>
        <a:xfrm>
          <a:off x="799471" y="1343399"/>
          <a:ext cx="2238521"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كل شيء أو لا شيء</a:t>
          </a:r>
          <a:endParaRPr lang="ar-SA" sz="1600" kern="1200" dirty="0">
            <a:cs typeface="mohammad bold art 1" pitchFamily="2" charset="-78"/>
          </a:endParaRPr>
        </a:p>
      </dsp:txBody>
      <dsp:txXfrm>
        <a:off x="819646" y="1363574"/>
        <a:ext cx="2198171" cy="372930"/>
      </dsp:txXfrm>
    </dsp:sp>
    <dsp:sp modelId="{645C34EC-EA0C-44AB-B017-94C5D247E2D8}">
      <dsp:nvSpPr>
        <dsp:cNvPr id="0" name=""/>
        <dsp:cNvSpPr/>
      </dsp:nvSpPr>
      <dsp:spPr>
        <a:xfrm>
          <a:off x="0" y="2185079"/>
          <a:ext cx="319788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CCF04-5A36-44DE-85BF-027DE991E4A0}">
      <dsp:nvSpPr>
        <dsp:cNvPr id="0" name=""/>
        <dsp:cNvSpPr/>
      </dsp:nvSpPr>
      <dsp:spPr>
        <a:xfrm>
          <a:off x="799471" y="1978439"/>
          <a:ext cx="2238521"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المقارنة السلبية</a:t>
          </a:r>
          <a:endParaRPr lang="ar-SA" sz="1600" kern="1200" dirty="0">
            <a:cs typeface="mohammad bold art 1" pitchFamily="2" charset="-78"/>
          </a:endParaRPr>
        </a:p>
      </dsp:txBody>
      <dsp:txXfrm>
        <a:off x="819646" y="1998614"/>
        <a:ext cx="2198171"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EF172-AEB9-4EFA-B7E8-0ED71CD537A5}">
      <dsp:nvSpPr>
        <dsp:cNvPr id="0" name=""/>
        <dsp:cNvSpPr/>
      </dsp:nvSpPr>
      <dsp:spPr>
        <a:xfrm>
          <a:off x="0" y="279959"/>
          <a:ext cx="3168351"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B7EFA-D3AE-406D-918A-96A906546ACD}">
      <dsp:nvSpPr>
        <dsp:cNvPr id="0" name=""/>
        <dsp:cNvSpPr/>
      </dsp:nvSpPr>
      <dsp:spPr>
        <a:xfrm>
          <a:off x="158417" y="73319"/>
          <a:ext cx="2217846"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smtClean="0">
              <a:cs typeface="mohammad bold art 1" pitchFamily="2" charset="-78"/>
            </a:rPr>
            <a:t>الاستدلال العاطفي</a:t>
          </a:r>
          <a:endParaRPr lang="ar-SA" sz="1600" kern="1200" dirty="0">
            <a:cs typeface="mohammad bold art 1" pitchFamily="2" charset="-78"/>
          </a:endParaRPr>
        </a:p>
      </dsp:txBody>
      <dsp:txXfrm>
        <a:off x="178592" y="93494"/>
        <a:ext cx="2177496" cy="372930"/>
      </dsp:txXfrm>
    </dsp:sp>
    <dsp:sp modelId="{2FA4811D-3DFC-4B1E-9876-9ADAD11D5FC5}">
      <dsp:nvSpPr>
        <dsp:cNvPr id="0" name=""/>
        <dsp:cNvSpPr/>
      </dsp:nvSpPr>
      <dsp:spPr>
        <a:xfrm>
          <a:off x="0" y="914999"/>
          <a:ext cx="3168351"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984BA5-E45B-4772-863E-451FCEAD99C3}">
      <dsp:nvSpPr>
        <dsp:cNvPr id="0" name=""/>
        <dsp:cNvSpPr/>
      </dsp:nvSpPr>
      <dsp:spPr>
        <a:xfrm>
          <a:off x="158417" y="708359"/>
          <a:ext cx="2217846"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اطلاق الأحكام</a:t>
          </a:r>
          <a:endParaRPr lang="ar-SA" sz="1600" kern="1200" dirty="0">
            <a:cs typeface="mohammad bold art 1" pitchFamily="2" charset="-78"/>
          </a:endParaRPr>
        </a:p>
      </dsp:txBody>
      <dsp:txXfrm>
        <a:off x="178592" y="728534"/>
        <a:ext cx="2177496" cy="372930"/>
      </dsp:txXfrm>
    </dsp:sp>
    <dsp:sp modelId="{34D5CF06-152B-4EF1-BDA1-B194D24A9C4F}">
      <dsp:nvSpPr>
        <dsp:cNvPr id="0" name=""/>
        <dsp:cNvSpPr/>
      </dsp:nvSpPr>
      <dsp:spPr>
        <a:xfrm>
          <a:off x="0" y="1550039"/>
          <a:ext cx="3168351"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A0270-C63B-4C75-995A-101F743E01A8}">
      <dsp:nvSpPr>
        <dsp:cNvPr id="0" name=""/>
        <dsp:cNvSpPr/>
      </dsp:nvSpPr>
      <dsp:spPr>
        <a:xfrm>
          <a:off x="158417" y="1343399"/>
          <a:ext cx="2217846"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لوم الذات</a:t>
          </a:r>
          <a:endParaRPr lang="ar-SA" sz="1600" kern="1200" dirty="0">
            <a:cs typeface="mohammad bold art 1" pitchFamily="2" charset="-78"/>
          </a:endParaRPr>
        </a:p>
      </dsp:txBody>
      <dsp:txXfrm>
        <a:off x="178592" y="1363574"/>
        <a:ext cx="2177496" cy="372930"/>
      </dsp:txXfrm>
    </dsp:sp>
    <dsp:sp modelId="{2A0A7B7E-E24E-4BCF-87F8-C94DC23B18DA}">
      <dsp:nvSpPr>
        <dsp:cNvPr id="0" name=""/>
        <dsp:cNvSpPr/>
      </dsp:nvSpPr>
      <dsp:spPr>
        <a:xfrm>
          <a:off x="0" y="2185079"/>
          <a:ext cx="3168351"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558607-23BC-488A-B2AB-0D24BA6ADF4F}">
      <dsp:nvSpPr>
        <dsp:cNvPr id="0" name=""/>
        <dsp:cNvSpPr/>
      </dsp:nvSpPr>
      <dsp:spPr>
        <a:xfrm>
          <a:off x="158417" y="1978439"/>
          <a:ext cx="2217846"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المبالغة في السلبية</a:t>
          </a:r>
          <a:endParaRPr lang="ar-SA" sz="1600" kern="1200" dirty="0">
            <a:cs typeface="mohammad bold art 1" pitchFamily="2" charset="-78"/>
          </a:endParaRPr>
        </a:p>
      </dsp:txBody>
      <dsp:txXfrm>
        <a:off x="178592" y="1998614"/>
        <a:ext cx="217749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571C-48A3-4611-8657-04B01C8B52C8}">
      <dsp:nvSpPr>
        <dsp:cNvPr id="0" name=""/>
        <dsp:cNvSpPr/>
      </dsp:nvSpPr>
      <dsp:spPr>
        <a:xfrm>
          <a:off x="1918" y="414627"/>
          <a:ext cx="1522351" cy="9134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الوضوح</a:t>
          </a:r>
          <a:endParaRPr lang="ar-SA" sz="3400" kern="1200" dirty="0">
            <a:cs typeface="mohammad bold art 1" pitchFamily="2" charset="-78"/>
          </a:endParaRPr>
        </a:p>
      </dsp:txBody>
      <dsp:txXfrm>
        <a:off x="1918" y="414627"/>
        <a:ext cx="1522351" cy="913410"/>
      </dsp:txXfrm>
    </dsp:sp>
    <dsp:sp modelId="{CBE7B04A-B8BE-4397-80F6-40E2EBD705EA}">
      <dsp:nvSpPr>
        <dsp:cNvPr id="0" name=""/>
        <dsp:cNvSpPr/>
      </dsp:nvSpPr>
      <dsp:spPr>
        <a:xfrm>
          <a:off x="1676505" y="414627"/>
          <a:ext cx="1522351" cy="913410"/>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الصحة</a:t>
          </a:r>
          <a:endParaRPr lang="ar-SA" sz="3400" kern="1200" dirty="0">
            <a:cs typeface="mohammad bold art 1" pitchFamily="2" charset="-78"/>
          </a:endParaRPr>
        </a:p>
      </dsp:txBody>
      <dsp:txXfrm>
        <a:off x="1676505" y="414627"/>
        <a:ext cx="1522351" cy="913410"/>
      </dsp:txXfrm>
    </dsp:sp>
    <dsp:sp modelId="{8279BE43-6EA5-48F4-AE79-22A40905CFCA}">
      <dsp:nvSpPr>
        <dsp:cNvPr id="0" name=""/>
        <dsp:cNvSpPr/>
      </dsp:nvSpPr>
      <dsp:spPr>
        <a:xfrm>
          <a:off x="3351092" y="414627"/>
          <a:ext cx="1522351" cy="913410"/>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الدقة</a:t>
          </a:r>
          <a:endParaRPr lang="ar-SA" sz="3400" kern="1200" dirty="0">
            <a:cs typeface="mohammad bold art 1" pitchFamily="2" charset="-78"/>
          </a:endParaRPr>
        </a:p>
      </dsp:txBody>
      <dsp:txXfrm>
        <a:off x="3351092" y="414627"/>
        <a:ext cx="1522351" cy="913410"/>
      </dsp:txXfrm>
    </dsp:sp>
    <dsp:sp modelId="{9E0052BF-CC2F-4F05-820C-0E02A56BFE3A}">
      <dsp:nvSpPr>
        <dsp:cNvPr id="0" name=""/>
        <dsp:cNvSpPr/>
      </dsp:nvSpPr>
      <dsp:spPr>
        <a:xfrm>
          <a:off x="5025679" y="414627"/>
          <a:ext cx="1522351" cy="91341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الربط</a:t>
          </a:r>
          <a:endParaRPr lang="ar-SA" sz="3400" kern="1200" dirty="0">
            <a:cs typeface="mohammad bold art 1" pitchFamily="2" charset="-78"/>
          </a:endParaRPr>
        </a:p>
      </dsp:txBody>
      <dsp:txXfrm>
        <a:off x="5025679" y="414627"/>
        <a:ext cx="1522351" cy="913410"/>
      </dsp:txXfrm>
    </dsp:sp>
    <dsp:sp modelId="{DB451301-C647-47B1-8F8A-9387358D1E32}">
      <dsp:nvSpPr>
        <dsp:cNvPr id="0" name=""/>
        <dsp:cNvSpPr/>
      </dsp:nvSpPr>
      <dsp:spPr>
        <a:xfrm>
          <a:off x="839212" y="1480273"/>
          <a:ext cx="1522351" cy="913410"/>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العمق</a:t>
          </a:r>
          <a:endParaRPr lang="ar-SA" sz="3400" kern="1200" dirty="0">
            <a:cs typeface="mohammad bold art 1" pitchFamily="2" charset="-78"/>
          </a:endParaRPr>
        </a:p>
      </dsp:txBody>
      <dsp:txXfrm>
        <a:off x="839212" y="1480273"/>
        <a:ext cx="1522351" cy="913410"/>
      </dsp:txXfrm>
    </dsp:sp>
    <dsp:sp modelId="{9A499543-3E2E-42CA-B953-129B45DD6D44}">
      <dsp:nvSpPr>
        <dsp:cNvPr id="0" name=""/>
        <dsp:cNvSpPr/>
      </dsp:nvSpPr>
      <dsp:spPr>
        <a:xfrm>
          <a:off x="2513799" y="1480273"/>
          <a:ext cx="1522351" cy="913410"/>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الاتساع</a:t>
          </a:r>
          <a:endParaRPr lang="ar-SA" sz="3400" kern="1200" dirty="0">
            <a:cs typeface="mohammad bold art 1" pitchFamily="2" charset="-78"/>
          </a:endParaRPr>
        </a:p>
      </dsp:txBody>
      <dsp:txXfrm>
        <a:off x="2513799" y="1480273"/>
        <a:ext cx="1522351" cy="913410"/>
      </dsp:txXfrm>
    </dsp:sp>
    <dsp:sp modelId="{CDBBB3C0-E384-48ED-BC29-ECC76AA10D0D}">
      <dsp:nvSpPr>
        <dsp:cNvPr id="0" name=""/>
        <dsp:cNvSpPr/>
      </dsp:nvSpPr>
      <dsp:spPr>
        <a:xfrm>
          <a:off x="4188385" y="1480273"/>
          <a:ext cx="1522351" cy="91341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المنطق</a:t>
          </a:r>
          <a:endParaRPr lang="ar-SA" sz="3400" kern="1200" dirty="0">
            <a:cs typeface="mohammad bold art 1" pitchFamily="2" charset="-78"/>
          </a:endParaRPr>
        </a:p>
      </dsp:txBody>
      <dsp:txXfrm>
        <a:off x="4188385" y="1480273"/>
        <a:ext cx="1522351" cy="9134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7FF8D-1AD2-40C9-9CA5-7A33253849BA}">
      <dsp:nvSpPr>
        <dsp:cNvPr id="0" name=""/>
        <dsp:cNvSpPr/>
      </dsp:nvSpPr>
      <dsp:spPr>
        <a:xfrm>
          <a:off x="0" y="0"/>
          <a:ext cx="3325047" cy="393190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FC140-0682-493F-B881-4BC5B896E24B}">
      <dsp:nvSpPr>
        <dsp:cNvPr id="0" name=""/>
        <dsp:cNvSpPr/>
      </dsp:nvSpPr>
      <dsp:spPr>
        <a:xfrm>
          <a:off x="1662523" y="393574"/>
          <a:ext cx="2161281" cy="55906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العقيدة</a:t>
          </a:r>
          <a:endParaRPr lang="ar-SA" sz="2400" kern="1200" dirty="0">
            <a:cs typeface="mohammad bold art 1" pitchFamily="2" charset="-78"/>
          </a:endParaRPr>
        </a:p>
      </dsp:txBody>
      <dsp:txXfrm>
        <a:off x="1689814" y="420865"/>
        <a:ext cx="2106699" cy="504485"/>
      </dsp:txXfrm>
    </dsp:sp>
    <dsp:sp modelId="{D95C4BD3-3CCA-4992-8495-5575BB521AFB}">
      <dsp:nvSpPr>
        <dsp:cNvPr id="0" name=""/>
        <dsp:cNvSpPr/>
      </dsp:nvSpPr>
      <dsp:spPr>
        <a:xfrm>
          <a:off x="1662523" y="1022525"/>
          <a:ext cx="2161281" cy="559067"/>
        </a:xfrm>
        <a:prstGeom prst="round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المعلومات</a:t>
          </a:r>
          <a:endParaRPr lang="ar-SA" sz="2400" kern="1200" dirty="0">
            <a:cs typeface="mohammad bold art 1" pitchFamily="2" charset="-78"/>
          </a:endParaRPr>
        </a:p>
      </dsp:txBody>
      <dsp:txXfrm>
        <a:off x="1689814" y="1049816"/>
        <a:ext cx="2106699" cy="504485"/>
      </dsp:txXfrm>
    </dsp:sp>
    <dsp:sp modelId="{F9440108-5333-4287-B448-581B48C459D1}">
      <dsp:nvSpPr>
        <dsp:cNvPr id="0" name=""/>
        <dsp:cNvSpPr/>
      </dsp:nvSpPr>
      <dsp:spPr>
        <a:xfrm>
          <a:off x="1662523" y="1651476"/>
          <a:ext cx="2161281" cy="559067"/>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الخبرات</a:t>
          </a:r>
          <a:endParaRPr lang="ar-SA" sz="2400" kern="1200" dirty="0">
            <a:cs typeface="mohammad bold art 1" pitchFamily="2" charset="-78"/>
          </a:endParaRPr>
        </a:p>
      </dsp:txBody>
      <dsp:txXfrm>
        <a:off x="1689814" y="1678767"/>
        <a:ext cx="2106699" cy="504485"/>
      </dsp:txXfrm>
    </dsp:sp>
    <dsp:sp modelId="{68AB1F6C-068F-46D7-9D96-0D434780D57E}">
      <dsp:nvSpPr>
        <dsp:cNvPr id="0" name=""/>
        <dsp:cNvSpPr/>
      </dsp:nvSpPr>
      <dsp:spPr>
        <a:xfrm>
          <a:off x="1662523" y="2280426"/>
          <a:ext cx="2161281" cy="559067"/>
        </a:xfrm>
        <a:prstGeom prst="round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المبادئ</a:t>
          </a:r>
          <a:endParaRPr lang="ar-SA" sz="2400" kern="1200" dirty="0">
            <a:cs typeface="mohammad bold art 1" pitchFamily="2" charset="-78"/>
          </a:endParaRPr>
        </a:p>
      </dsp:txBody>
      <dsp:txXfrm>
        <a:off x="1689814" y="2307717"/>
        <a:ext cx="2106699" cy="504485"/>
      </dsp:txXfrm>
    </dsp:sp>
    <dsp:sp modelId="{00FB388E-A7D7-42F9-B5AE-C50E6F6EE5F9}">
      <dsp:nvSpPr>
        <dsp:cNvPr id="0" name=""/>
        <dsp:cNvSpPr/>
      </dsp:nvSpPr>
      <dsp:spPr>
        <a:xfrm>
          <a:off x="1662523" y="2909377"/>
          <a:ext cx="2161281" cy="559067"/>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الأفكار</a:t>
          </a:r>
          <a:endParaRPr lang="ar-SA" sz="2400" kern="1200" dirty="0">
            <a:cs typeface="mohammad bold art 1" pitchFamily="2" charset="-78"/>
          </a:endParaRPr>
        </a:p>
      </dsp:txBody>
      <dsp:txXfrm>
        <a:off x="1689814" y="2936668"/>
        <a:ext cx="2106699" cy="504485"/>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17/06/36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val="391442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val="929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val="34669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val="198959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val="259143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val="376977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val="362953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val="258687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val="131519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val="27894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val="110930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val="426265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val="387916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val="21073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val="1838196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val="3629530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val="271006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val="55493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val="418950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val="252872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val="99431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val="339268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31</a:t>
            </a:fld>
            <a:endParaRPr lang="en-US" smtClean="0">
              <a:cs typeface="Arial" pitchFamily="34" charset="0"/>
            </a:endParaRPr>
          </a:p>
        </p:txBody>
      </p:sp>
    </p:spTree>
    <p:extLst>
      <p:ext uri="{BB962C8B-B14F-4D97-AF65-F5344CB8AC3E}">
        <p14:creationId xmlns:p14="http://schemas.microsoft.com/office/powerpoint/2010/main" val="339268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val="79661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val="28111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val="17422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val="312603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val="16352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20" name="مربع نص 19"/>
          <p:cNvSpPr txBox="1"/>
          <p:nvPr/>
        </p:nvSpPr>
        <p:spPr>
          <a:xfrm>
            <a:off x="1092043" y="6542939"/>
            <a:ext cx="1548000" cy="219291"/>
          </a:xfrm>
          <a:prstGeom prst="rect">
            <a:avLst/>
          </a:prstGeom>
          <a:noFill/>
        </p:spPr>
        <p:txBody>
          <a:bodyPr wrap="square" rtlCol="1">
            <a:spAutoFit/>
          </a:bodyPr>
          <a:lstStyle/>
          <a:p>
            <a:r>
              <a:rPr lang="ar-SA" sz="825" dirty="0" smtClean="0">
                <a:solidFill>
                  <a:schemeClr val="accent5">
                    <a:lumMod val="75000"/>
                  </a:schemeClr>
                </a:solidFill>
                <a:cs typeface="mohammad bold art 1" pitchFamily="2" charset="-78"/>
              </a:rPr>
              <a:t>البرنامج التدريبي : الوعي الذاتي</a:t>
            </a:r>
            <a:endParaRPr lang="ar-SA" sz="825" dirty="0">
              <a:solidFill>
                <a:schemeClr val="accent5">
                  <a:lumMod val="75000"/>
                </a:schemeClr>
              </a:solidFill>
              <a:cs typeface="mohammad bold art 1" pitchFamily="2" charset="-78"/>
            </a:endParaRPr>
          </a:p>
        </p:txBody>
      </p:sp>
      <p:sp>
        <p:nvSpPr>
          <p:cNvPr id="10" name="مستطيل 9"/>
          <p:cNvSpPr/>
          <p:nvPr userDrawn="1"/>
        </p:nvSpPr>
        <p:spPr>
          <a:xfrm>
            <a:off x="14288" y="15479"/>
            <a:ext cx="9120000" cy="108000"/>
          </a:xfrm>
          <a:prstGeom prst="rect">
            <a:avLst/>
          </a:prstGeom>
          <a:solidFill>
            <a:schemeClr val="accent5">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1" name="Picture 2" descr="E:\أشكال فكتور\Graphicaccadimy.com (2).jpg"/>
          <p:cNvPicPr>
            <a:picLocks noChangeAspect="1" noChangeArrowheads="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48277" t="3389" r="4678" b="66160"/>
          <a:stretch/>
        </p:blipFill>
        <p:spPr bwMode="auto">
          <a:xfrm>
            <a:off x="8676456" y="134634"/>
            <a:ext cx="481175" cy="558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أشكال فكتور\Graphicaccadimy.com (115) [محول].png"/>
          <p:cNvPicPr>
            <a:picLocks noChangeAspect="1" noChangeArrowheads="1"/>
          </p:cNvPicPr>
          <p:nvPr userDrawn="1"/>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24328" y="82736"/>
            <a:ext cx="971486" cy="1039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أشكال فكتور\Graphicaccadimy.com (2).jpg"/>
          <p:cNvPicPr>
            <a:picLocks noChangeAspect="1" noChangeArrowheads="1"/>
          </p:cNvPicPr>
          <p:nvPr userDrawn="1"/>
        </p:nvPicPr>
        <p:blipFill rotWithShape="1">
          <a:blip r:embed="rId6" cstate="print">
            <a:clrChange>
              <a:clrFrom>
                <a:srgbClr val="FEFFFF"/>
              </a:clrFrom>
              <a:clrTo>
                <a:srgbClr val="FEFFFF">
                  <a:alpha val="0"/>
                </a:srgbClr>
              </a:clrTo>
            </a:clrChange>
            <a:extLst>
              <a:ext uri="{28A0092B-C50C-407E-A947-70E740481C1C}">
                <a14:useLocalDpi xmlns:a14="http://schemas.microsoft.com/office/drawing/2010/main" val="0"/>
              </a:ext>
            </a:extLst>
          </a:blip>
          <a:srcRect l="4855" t="3389" r="4678" b="66160"/>
          <a:stretch/>
        </p:blipFill>
        <p:spPr bwMode="auto">
          <a:xfrm flipV="1">
            <a:off x="19145" y="6440743"/>
            <a:ext cx="1080120" cy="4236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txBox="1">
            <a:spLocks noChangeArrowheads="1"/>
          </p:cNvSpPr>
          <p:nvPr userDrawn="1"/>
        </p:nvSpPr>
        <p:spPr>
          <a:xfrm>
            <a:off x="251520" y="6501170"/>
            <a:ext cx="1056117" cy="350658"/>
          </a:xfrm>
          <a:prstGeom prst="rect">
            <a:avLst/>
          </a:prstGeom>
        </p:spPr>
        <p:txBody>
          <a:bodyPr/>
          <a:ls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lgn="ctr">
              <a:defRPr/>
            </a:pPr>
            <a:fld id="{436CDADE-00BF-4513-8A5C-411AE396B6DC}" type="slidenum">
              <a:rPr lang="en-US" sz="1400" smtClean="0">
                <a:solidFill>
                  <a:schemeClr val="bg1"/>
                </a:solidFill>
              </a:rPr>
              <a:pPr algn="ctr">
                <a:def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92"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92"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83"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75"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66"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600400"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الأول</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14" name="صورة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2555776" y="404664"/>
            <a:ext cx="482453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الوعي الذاتي وتقدير الذات</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1666824841"/>
              </p:ext>
            </p:extLst>
          </p:nvPr>
        </p:nvGraphicFramePr>
        <p:xfrm>
          <a:off x="1043608" y="1412776"/>
          <a:ext cx="7110989"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987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94381" y="1990950"/>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83968" y="2643808"/>
            <a:ext cx="4200823" cy="253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a:solidFill>
                  <a:srgbClr val="0070C0"/>
                </a:solidFill>
                <a:latin typeface="Traditional Arabic" pitchFamily="18" charset="-78"/>
                <a:cs typeface="mohammad bold art 1" pitchFamily="2" charset="-78"/>
              </a:rPr>
              <a:t>بالتعاون مع زملائك في المجموعة حدد أكبر عدد من </a:t>
            </a:r>
            <a:r>
              <a:rPr lang="ar-SA" sz="3200" b="1" dirty="0" smtClean="0">
                <a:solidFill>
                  <a:srgbClr val="0070C0"/>
                </a:solidFill>
                <a:latin typeface="Traditional Arabic" pitchFamily="18" charset="-78"/>
                <a:cs typeface="mohammad bold art 1" pitchFamily="2" charset="-78"/>
              </a:rPr>
              <a:t>المصادر والعوامل  </a:t>
            </a:r>
            <a:r>
              <a:rPr lang="ar-SA" sz="3200" b="1" dirty="0">
                <a:solidFill>
                  <a:srgbClr val="0070C0"/>
                </a:solidFill>
                <a:latin typeface="Traditional Arabic" pitchFamily="18" charset="-78"/>
                <a:cs typeface="mohammad bold art 1" pitchFamily="2" charset="-78"/>
              </a:rPr>
              <a:t>التي تسهم في بناء وعيك الذاتي.</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224440584"/>
              </p:ext>
            </p:extLst>
          </p:nvPr>
        </p:nvGraphicFramePr>
        <p:xfrm>
          <a:off x="971599" y="620688"/>
          <a:ext cx="6048673" cy="1080120"/>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90964">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8915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مصادر بناء الوعي الذاتي لدى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descr="http://listdose.com/wp-content/uploads/2013/06/manag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43808"/>
            <a:ext cx="2972956" cy="2712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1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491880" y="548680"/>
            <a:ext cx="378042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مصادر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2666850194"/>
              </p:ext>
            </p:extLst>
          </p:nvPr>
        </p:nvGraphicFramePr>
        <p:xfrm>
          <a:off x="971600" y="1809720"/>
          <a:ext cx="5814646" cy="385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2clipart.com/cliparts/a/4/3/3/clipart-thumb-256x256-a43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432887" flipH="1">
            <a:off x="6546854" y="2825728"/>
            <a:ext cx="2357372" cy="1408900"/>
          </a:xfrm>
          <a:prstGeom prst="rect">
            <a:avLst/>
          </a:prstGeom>
          <a:noFill/>
          <a:extLst>
            <a:ext uri="{909E8E84-426E-40DD-AFC4-6F175D3DCCD1}">
              <a14:hiddenFill xmlns:a14="http://schemas.microsoft.com/office/drawing/2010/main">
                <a:solidFill>
                  <a:srgbClr val="FFFFFF"/>
                </a:solidFill>
              </a14:hiddenFill>
            </a:ext>
          </a:extLst>
        </p:spPr>
      </p:pic>
      <p:sp>
        <p:nvSpPr>
          <p:cNvPr id="9" name="عنوان 1"/>
          <p:cNvSpPr txBox="1">
            <a:spLocks/>
          </p:cNvSpPr>
          <p:nvPr/>
        </p:nvSpPr>
        <p:spPr bwMode="auto">
          <a:xfrm>
            <a:off x="7005186" y="4533777"/>
            <a:ext cx="1769925" cy="2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eaLnBrk="1" hangingPunct="1">
              <a:defRPr/>
            </a:pPr>
            <a:r>
              <a:rPr lang="ar-SA" sz="24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مصادر الوعي الذاتي</a:t>
            </a:r>
          </a:p>
        </p:txBody>
      </p:sp>
    </p:spTree>
    <p:extLst>
      <p:ext uri="{BB962C8B-B14F-4D97-AF65-F5344CB8AC3E}">
        <p14:creationId xmlns:p14="http://schemas.microsoft.com/office/powerpoint/2010/main" val="72757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059832" y="476672"/>
            <a:ext cx="4356484"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مصادر بناء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Rectangle 3"/>
          <p:cNvSpPr>
            <a:spLocks noChangeArrowheads="1"/>
          </p:cNvSpPr>
          <p:nvPr/>
        </p:nvSpPr>
        <p:spPr bwMode="auto">
          <a:xfrm>
            <a:off x="7794739" y="4700663"/>
            <a:ext cx="138563"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7" name="جدول 6"/>
          <p:cNvGraphicFramePr>
            <a:graphicFrameLocks noGrp="1"/>
          </p:cNvGraphicFramePr>
          <p:nvPr>
            <p:extLst>
              <p:ext uri="{D42A27DB-BD31-4B8C-83A1-F6EECF244321}">
                <p14:modId xmlns:p14="http://schemas.microsoft.com/office/powerpoint/2010/main" val="1277384745"/>
              </p:ext>
            </p:extLst>
          </p:nvPr>
        </p:nvGraphicFramePr>
        <p:xfrm>
          <a:off x="971600" y="1412776"/>
          <a:ext cx="7389822" cy="4536504"/>
        </p:xfrm>
        <a:graphic>
          <a:graphicData uri="http://schemas.openxmlformats.org/drawingml/2006/table">
            <a:tbl>
              <a:tblPr rtl="1" firstRow="1" bandRow="1">
                <a:tableStyleId>{FABFCF23-3B69-468F-B69F-88F6DE6A72F2}</a:tableStyleId>
              </a:tblPr>
              <a:tblGrid>
                <a:gridCol w="1933727"/>
                <a:gridCol w="5456095"/>
              </a:tblGrid>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دينية</a:t>
                      </a:r>
                    </a:p>
                  </a:txBody>
                  <a:tcPr marL="68580" marR="68580" marT="34290" marB="34290" anchor="ct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20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اجتماعية</a:t>
                      </a:r>
                    </a:p>
                  </a:txBody>
                  <a:tcPr marL="68580" marR="68580" marT="34290" marB="34290" anchor="ctr">
                    <a:solidFill>
                      <a:schemeClr val="accent6"/>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20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اعلامية</a:t>
                      </a:r>
                    </a:p>
                  </a:txBody>
                  <a:tcPr marL="68580" marR="68580" marT="34290" marB="34290" anchor="ctr">
                    <a:solidFill>
                      <a:srgbClr val="00B050"/>
                    </a:solidFill>
                  </a:tcPr>
                </a:tc>
                <a:tc>
                  <a:txBody>
                    <a:bodyPr/>
                    <a:lstStyle/>
                    <a:p>
                      <a:pPr algn="ctr" rtl="1"/>
                      <a:endParaRPr lang="ar-SA" sz="20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الفرد نفسه</a:t>
                      </a:r>
                    </a:p>
                  </a:txBody>
                  <a:tcPr marL="68580" marR="68580" marT="34290" marB="34290" anchor="ctr">
                    <a:solidFill>
                      <a:schemeClr val="accent2"/>
                    </a:solidFill>
                  </a:tcPr>
                </a:tc>
                <a:tc>
                  <a:txBody>
                    <a:bodyPr/>
                    <a:lstStyle/>
                    <a:p>
                      <a:pPr algn="ctr" rtl="1"/>
                      <a:endParaRPr lang="ar-SA" sz="20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bl>
          </a:graphicData>
        </a:graphic>
      </p:graphicFrame>
    </p:spTree>
    <p:extLst>
      <p:ext uri="{BB962C8B-B14F-4D97-AF65-F5344CB8AC3E}">
        <p14:creationId xmlns:p14="http://schemas.microsoft.com/office/powerpoint/2010/main" val="288097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878034" y="190784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139952" y="2626459"/>
            <a:ext cx="4397216"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a:solidFill>
                  <a:srgbClr val="0070C0"/>
                </a:solidFill>
                <a:latin typeface="Traditional Arabic" pitchFamily="18" charset="-78"/>
                <a:cs typeface="mohammad bold art 1" pitchFamily="2" charset="-78"/>
              </a:rPr>
              <a:t>اكتب كل ما تعرفه عن ذاتك من خلال ما يلي:</a:t>
            </a:r>
            <a:endParaRPr lang="en-US" sz="2400" b="1" dirty="0">
              <a:solidFill>
                <a:srgbClr val="0070C0"/>
              </a:solidFill>
              <a:latin typeface="Traditional Arabic" pitchFamily="18" charset="-78"/>
              <a:cs typeface="mohammad bold art 1" pitchFamily="2" charset="-78"/>
            </a:endParaRPr>
          </a:p>
          <a:p>
            <a:pPr algn="just"/>
            <a:r>
              <a:rPr lang="ar-SA" sz="2400" b="1" dirty="0">
                <a:solidFill>
                  <a:srgbClr val="0070C0"/>
                </a:solidFill>
                <a:latin typeface="Traditional Arabic" pitchFamily="18" charset="-78"/>
                <a:cs typeface="mohammad bold art 1" pitchFamily="2" charset="-78"/>
              </a:rPr>
              <a:t>حدد الجوانب المشرقة والمظلمة في شخصيتك " أهم </a:t>
            </a:r>
            <a:r>
              <a:rPr lang="ar-SA" sz="2400" b="1" dirty="0" err="1" smtClean="0">
                <a:solidFill>
                  <a:srgbClr val="0070C0"/>
                </a:solidFill>
                <a:latin typeface="Traditional Arabic" pitchFamily="18" charset="-78"/>
                <a:cs typeface="mohammad bold art 1" pitchFamily="2" charset="-78"/>
              </a:rPr>
              <a:t>إيجابياتك</a:t>
            </a:r>
            <a:r>
              <a:rPr lang="ar-SA" sz="2400" b="1" dirty="0" smtClean="0">
                <a:solidFill>
                  <a:srgbClr val="0070C0"/>
                </a:solidFill>
                <a:latin typeface="Traditional Arabic" pitchFamily="18" charset="-78"/>
                <a:cs typeface="mohammad bold art 1" pitchFamily="2" charset="-78"/>
              </a:rPr>
              <a:t> </a:t>
            </a:r>
            <a:r>
              <a:rPr lang="ar-SA" sz="2400" b="1" dirty="0">
                <a:solidFill>
                  <a:srgbClr val="0070C0"/>
                </a:solidFill>
                <a:latin typeface="Traditional Arabic" pitchFamily="18" charset="-78"/>
                <a:cs typeface="mohammad bold art 1" pitchFamily="2" charset="-78"/>
              </a:rPr>
              <a:t>وسلبياتك .. " من خلال رؤيتك الخاصة ومن خلال  وجهة نظر أشخاص تعتز بمصداقيتهم وتجردهم ممن يحبونك ويحرصون على مصلحتك .</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193250752"/>
              </p:ext>
            </p:extLst>
          </p:nvPr>
        </p:nvGraphicFramePr>
        <p:xfrm>
          <a:off x="1043608" y="692696"/>
          <a:ext cx="5904655" cy="1008112"/>
        </p:xfrm>
        <a:graphic>
          <a:graphicData uri="http://schemas.openxmlformats.org/drawingml/2006/table">
            <a:tbl>
              <a:tblPr firstRow="1" firstCol="1" bandRow="1">
                <a:tableStyleId>{74C1A8A3-306A-4EB7-A6B1-4F7E0EB9C5D6}</a:tableStyleId>
              </a:tblPr>
              <a:tblGrid>
                <a:gridCol w="1715579"/>
                <a:gridCol w="1203970"/>
                <a:gridCol w="1107414"/>
                <a:gridCol w="1877692"/>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واقع الوعي الذاتي لديه</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626459"/>
            <a:ext cx="2621590" cy="321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64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1799692" y="530678"/>
            <a:ext cx="558062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تحديد واقع الوعي الذاتي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جدول 5"/>
          <p:cNvGraphicFramePr>
            <a:graphicFrameLocks noGrp="1"/>
          </p:cNvGraphicFramePr>
          <p:nvPr>
            <p:extLst>
              <p:ext uri="{D42A27DB-BD31-4B8C-83A1-F6EECF244321}">
                <p14:modId xmlns:p14="http://schemas.microsoft.com/office/powerpoint/2010/main" val="2587263129"/>
              </p:ext>
            </p:extLst>
          </p:nvPr>
        </p:nvGraphicFramePr>
        <p:xfrm>
          <a:off x="2411760" y="1412776"/>
          <a:ext cx="5877654" cy="4896544"/>
        </p:xfrm>
        <a:graphic>
          <a:graphicData uri="http://schemas.openxmlformats.org/drawingml/2006/table">
            <a:tbl>
              <a:tblPr rtl="1" firstRow="1" bandRow="1">
                <a:tableStyleId>{FABFCF23-3B69-468F-B69F-88F6DE6A72F2}</a:tableStyleId>
              </a:tblPr>
              <a:tblGrid>
                <a:gridCol w="1791346"/>
                <a:gridCol w="4086308"/>
              </a:tblGrid>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صورة الذات</a:t>
                      </a:r>
                    </a:p>
                  </a:txBody>
                  <a:tcPr marL="68580" marR="68580" marT="34290" marB="34290" anchor="ctr">
                    <a:solidFill>
                      <a:schemeClr val="accent5">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مواطن القوة</a:t>
                      </a:r>
                    </a:p>
                  </a:txBody>
                  <a:tcPr marL="68580" marR="68580" marT="34290" marB="34290" anchor="ctr">
                    <a:solidFill>
                      <a:schemeClr val="accent5">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مواطن الضعف</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المؤثرون</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أهدافي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المناطق المظلمة</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ميولي ومواهبي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تقدير وثقتي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bl>
          </a:graphicData>
        </a:graphic>
      </p:graphicFrame>
    </p:spTree>
    <p:extLst>
      <p:ext uri="{BB962C8B-B14F-4D97-AF65-F5344CB8AC3E}">
        <p14:creationId xmlns:p14="http://schemas.microsoft.com/office/powerpoint/2010/main" val="1929853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456384"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rgbClr val="3333FF"/>
                </a:solidFill>
                <a:effectLst>
                  <a:innerShdw blurRad="69850" dist="43180" dir="5400000">
                    <a:srgbClr val="000000">
                      <a:alpha val="65000"/>
                    </a:srgbClr>
                  </a:innerShdw>
                </a:effectLst>
                <a:latin typeface="Times New Roman"/>
                <a:ea typeface="Times New Roman"/>
                <a:cs typeface="mohammad bold art 1"/>
              </a:rPr>
              <a:t>اليوم الثاني</a:t>
            </a:r>
            <a:endParaRPr lang="en-US" sz="2000" b="1" dirty="0">
              <a:ln w="1905"/>
              <a:solidFill>
                <a:srgbClr val="3333FF"/>
              </a:solidFill>
              <a:effectLst>
                <a:innerShdw blurRad="69850" dist="43180" dir="5400000">
                  <a:srgbClr val="000000">
                    <a:alpha val="65000"/>
                  </a:srgbClr>
                </a:innerShdw>
              </a:effectLst>
              <a:latin typeface="Times New Roman"/>
              <a:ea typeface="Times New Roman"/>
            </a:endParaRPr>
          </a:p>
        </p:txBody>
      </p:sp>
      <p:pic>
        <p:nvPicPr>
          <p:cNvPr id="11" name="صورة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val="270332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08070" y="2397586"/>
            <a:ext cx="2541603" cy="302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smtClean="0">
                <a:solidFill>
                  <a:srgbClr val="0070C0"/>
                </a:solidFill>
                <a:latin typeface="Traditional Arabic" pitchFamily="18" charset="-78"/>
                <a:cs typeface="mohammad bold art 1" pitchFamily="2" charset="-78"/>
              </a:rPr>
              <a:t> استخرج </a:t>
            </a:r>
            <a:r>
              <a:rPr lang="ar-SA" sz="2400" b="1" dirty="0">
                <a:solidFill>
                  <a:srgbClr val="0070C0"/>
                </a:solidFill>
                <a:latin typeface="Traditional Arabic" pitchFamily="18" charset="-78"/>
                <a:cs typeface="mohammad bold art 1" pitchFamily="2" charset="-78"/>
              </a:rPr>
              <a:t>من الشكل الذي أمامك المؤثرات التي تؤثر على مسيرة حياتك ، ثم صنفها، وبين متى تكون إيجابية ومتى تكون مؤثرات سلبية.</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2225807919"/>
              </p:ext>
            </p:extLst>
          </p:nvPr>
        </p:nvGraphicFramePr>
        <p:xfrm>
          <a:off x="971600" y="548680"/>
          <a:ext cx="6048671" cy="100811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200" b="0" kern="1200" dirty="0" smtClean="0">
                          <a:solidFill>
                            <a:schemeClr val="tx1"/>
                          </a:solidFill>
                          <a:latin typeface="+mn-lt"/>
                          <a:ea typeface="+mn-ea"/>
                          <a:cs typeface="mohammad bold art 1" pitchFamily="2" charset="-78"/>
                        </a:rPr>
                        <a:t>الهدف : أن  يصنف المتدرب المؤثرات التي تؤثر  في حياة الإنسان إلى مؤثرات إيجابية ومؤثرات سلبية.</a:t>
                      </a:r>
                      <a:endParaRPr lang="en-US" sz="12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1266" name="Picture 2" descr="المؤثرات"/>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800" y="1807390"/>
            <a:ext cx="5205900" cy="44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59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2699792" y="530678"/>
            <a:ext cx="464451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المؤثرات الايجابية والسلبية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val="3930925085"/>
              </p:ext>
            </p:extLst>
          </p:nvPr>
        </p:nvGraphicFramePr>
        <p:xfrm>
          <a:off x="1115616" y="1556792"/>
          <a:ext cx="703878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94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68838" y="1742547"/>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451655275"/>
              </p:ext>
            </p:extLst>
          </p:nvPr>
        </p:nvGraphicFramePr>
        <p:xfrm>
          <a:off x="971599" y="782706"/>
          <a:ext cx="6048673" cy="846094"/>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يستنتج أخطاء التفكير التي تؤثر في السلوك.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228778" y="2348880"/>
            <a:ext cx="4374486" cy="1977464"/>
          </a:xfrm>
          <a:prstGeom prst="rect">
            <a:avLst/>
          </a:prstGeom>
        </p:spPr>
        <p:txBody>
          <a:bodyPr wrap="square">
            <a:spAutoFit/>
          </a:bodyPr>
          <a:lstStyle/>
          <a:p>
            <a:pPr algn="just">
              <a:lnSpc>
                <a:spcPct val="150000"/>
              </a:lnSpc>
              <a:spcAft>
                <a:spcPts val="0"/>
              </a:spcAft>
              <a:tabLst>
                <a:tab pos="1154906" algn="l"/>
              </a:tabLst>
            </a:pPr>
            <a:r>
              <a:rPr lang="ar-SA" sz="2800" b="1" dirty="0">
                <a:solidFill>
                  <a:srgbClr val="0070C0"/>
                </a:solidFill>
                <a:latin typeface="Traditional Arabic" pitchFamily="18" charset="-78"/>
                <a:cs typeface="mohammad bold art 1" pitchFamily="2" charset="-78"/>
              </a:rPr>
              <a:t>قيّم العبارات </a:t>
            </a:r>
            <a:r>
              <a:rPr lang="ar-SA" sz="2800" b="1" dirty="0" smtClean="0">
                <a:solidFill>
                  <a:srgbClr val="0070C0"/>
                </a:solidFill>
                <a:latin typeface="Traditional Arabic" pitchFamily="18" charset="-78"/>
                <a:cs typeface="mohammad bold art 1" pitchFamily="2" charset="-78"/>
              </a:rPr>
              <a:t>في مذكرتك موضحا </a:t>
            </a:r>
            <a:r>
              <a:rPr lang="ar-SA" sz="2800" b="1" dirty="0">
                <a:solidFill>
                  <a:srgbClr val="0070C0"/>
                </a:solidFill>
                <a:latin typeface="Traditional Arabic" pitchFamily="18" charset="-78"/>
                <a:cs typeface="mohammad bold art 1" pitchFamily="2" charset="-78"/>
              </a:rPr>
              <a:t>مواطن الصواب والخطأ فيها ..</a:t>
            </a:r>
            <a:endParaRPr lang="en-US" sz="2800" b="1" dirty="0">
              <a:solidFill>
                <a:srgbClr val="0070C0"/>
              </a:solidFill>
              <a:latin typeface="Traditional Arabic" pitchFamily="18" charset="-78"/>
              <a:cs typeface="mohammad bold art 1" pitchFamily="2" charset="-78"/>
            </a:endParaRPr>
          </a:p>
        </p:txBody>
      </p:sp>
      <p:pic>
        <p:nvPicPr>
          <p:cNvPr id="1026" name="Picture 2" descr="http://img48.xooimage.com/files/2/6/2/right-wrong-20d7547.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4979"/>
          <a:stretch/>
        </p:blipFill>
        <p:spPr bwMode="auto">
          <a:xfrm>
            <a:off x="4932040" y="4437112"/>
            <a:ext cx="3168352" cy="1624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Oj4nfJ8pRFE/T-61lXAIYqI/AAAAAAAABRY/_jaPVlS1q9c/s1600/%D9%87%D8%AF%D9%8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2258073"/>
            <a:ext cx="3438525"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3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عنوان 1"/>
          <p:cNvSpPr txBox="1">
            <a:spLocks/>
          </p:cNvSpPr>
          <p:nvPr/>
        </p:nvSpPr>
        <p:spPr bwMode="auto">
          <a:xfrm>
            <a:off x="3946761" y="980728"/>
            <a:ext cx="134360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7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1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982158" y="1628800"/>
            <a:ext cx="7272808"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pPr>
            <a:r>
              <a:rPr lang="ar-SA" sz="1400" dirty="0">
                <a:ea typeface="+mn-ea"/>
                <a:cs typeface="mohammad bold art 1" pitchFamily="2" charset="-78"/>
              </a:rPr>
              <a:t>في عصرنا الحالي الذي يتسم بالتسارع المستمر ، وبقوة عناصر الاتصال والتأثير والتأثر بين الأفراد والمجتمعات والشعوب يتعاظم دور الوعي الذاتي في مواجهة المؤثرات بأنواعها والتي يتعرض إليها الفرد في مراحل حياته المختلفة ، وأضحى جليا ارتباط صحته واستقراره النفسي والاجتماعي والفكري بدرجة وجودة الوعي الذي يعد من أهم دعائم الشخصية السوية القادرة بتوفيق الله التأثير إيجابا على كل من تتعامل معه، وتحقيق الاستفادة من الأفكار والسلوكيات التي تصل من خارج الذات وتوظفها في بناء شخصية سليمة تستطيع بمشيئة الله أن تتعامل إيجابيا مع الظروف والمواقف لتحقيق الأهداف والوصول إلى الغايات المطلوبة ليكون الفرد نافعا صالحا في ذاته ولدينه ولوطنه. </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ويرتبط الوعي الذاتي بعلاقة طردية مع استخدام وتحكيم القيم والمبادئ التي يتم غرسها وتنميتها في الشخصية، لذا يرتبط الوعي الذاتي بدرجة فعالية الفرد وتقديره الإيجابي لذاته.</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وأهم ما </a:t>
            </a:r>
            <a:r>
              <a:rPr lang="ar-SA" sz="1400" dirty="0" err="1">
                <a:ea typeface="+mn-ea"/>
                <a:cs typeface="mohammad bold art 1" pitchFamily="2" charset="-78"/>
              </a:rPr>
              <a:t>يتطلبه</a:t>
            </a:r>
            <a:r>
              <a:rPr lang="ar-SA" sz="1400" dirty="0">
                <a:ea typeface="+mn-ea"/>
                <a:cs typeface="mohammad bold art 1" pitchFamily="2" charset="-78"/>
              </a:rPr>
              <a:t> الوعي الذاتي هو تقييم الإنسان لمبادئه التي يؤمن بها ، ومعتقداته التي يعتنقها، وأفكاره التي يحملها ، واتجاهاته الفكرية والاجتماعية والنفسية التي تسيره في الحياة ، وتجعله يَقبل أمر ما ويُقبل عليه ، وتجعله يرفض أمر آخر ويرفضه ويتجنبه، إن تنمية مهارات الوعي الذاتي  تعنى ببناء قيمي سليم ليكون المعيار والمحكم لكل </a:t>
            </a:r>
            <a:r>
              <a:rPr lang="ar-SA" sz="1400" dirty="0" err="1">
                <a:ea typeface="+mn-ea"/>
                <a:cs typeface="mohammad bold art 1" pitchFamily="2" charset="-78"/>
              </a:rPr>
              <a:t>مايصدر</a:t>
            </a:r>
            <a:r>
              <a:rPr lang="ar-SA" sz="1400" dirty="0">
                <a:ea typeface="+mn-ea"/>
                <a:cs typeface="mohammad bold art 1" pitchFamily="2" charset="-78"/>
              </a:rPr>
              <a:t> عن الإنسان فكرا وسلوكا.</a:t>
            </a:r>
            <a:endParaRPr lang="en-US" sz="1400" dirty="0">
              <a:ea typeface="+mn-ea"/>
              <a:cs typeface="mohammad bold art 1" pitchFamily="2" charset="-78"/>
            </a:endParaRPr>
          </a:p>
          <a:p>
            <a:pPr marL="0" indent="0" algn="just" rtl="1">
              <a:buNone/>
            </a:pPr>
            <a:endParaRPr lang="ar-SA" sz="18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283968" y="548680"/>
            <a:ext cx="306034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أخطاء التفكير</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مستطيل 5"/>
          <p:cNvSpPr/>
          <p:nvPr/>
        </p:nvSpPr>
        <p:spPr>
          <a:xfrm>
            <a:off x="5388227" y="1556792"/>
            <a:ext cx="3147015" cy="400110"/>
          </a:xfrm>
          <a:prstGeom prst="rect">
            <a:avLst/>
          </a:prstGeom>
        </p:spPr>
        <p:txBody>
          <a:bodyPr wrap="none">
            <a:spAutoFit/>
          </a:bodyPr>
          <a:lstStyle/>
          <a:p>
            <a:r>
              <a:rPr lang="ar-SA" altLang="ar-SA" sz="2000" b="1" u="sng" dirty="0">
                <a:solidFill>
                  <a:srgbClr val="C00000"/>
                </a:solidFill>
                <a:latin typeface="+mn-lt"/>
                <a:cs typeface="mohammad bold art 1" pitchFamily="2" charset="-78"/>
              </a:rPr>
              <a:t>من الطرق السلبية في التفكير</a:t>
            </a:r>
            <a:endParaRPr lang="ar-SA" sz="2000" b="1" u="sng" dirty="0">
              <a:solidFill>
                <a:srgbClr val="C00000"/>
              </a:solidFill>
              <a:latin typeface="+mn-lt"/>
              <a:cs typeface="mohammad bold art 1" pitchFamily="2" charset="-78"/>
            </a:endParaRPr>
          </a:p>
        </p:txBody>
      </p:sp>
      <p:graphicFrame>
        <p:nvGraphicFramePr>
          <p:cNvPr id="7" name="رسم تخطيطي 6"/>
          <p:cNvGraphicFramePr/>
          <p:nvPr>
            <p:extLst>
              <p:ext uri="{D42A27DB-BD31-4B8C-83A1-F6EECF244321}">
                <p14:modId xmlns:p14="http://schemas.microsoft.com/office/powerpoint/2010/main" val="2645707625"/>
              </p:ext>
            </p:extLst>
          </p:nvPr>
        </p:nvGraphicFramePr>
        <p:xfrm>
          <a:off x="5148064" y="2564904"/>
          <a:ext cx="3197888" cy="261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رسم تخطيطي 9"/>
          <p:cNvGraphicFramePr/>
          <p:nvPr>
            <p:extLst>
              <p:ext uri="{D42A27DB-BD31-4B8C-83A1-F6EECF244321}">
                <p14:modId xmlns:p14="http://schemas.microsoft.com/office/powerpoint/2010/main" val="3382661182"/>
              </p:ext>
            </p:extLst>
          </p:nvPr>
        </p:nvGraphicFramePr>
        <p:xfrm>
          <a:off x="1259632" y="2564904"/>
          <a:ext cx="3168352" cy="2611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462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98833" y="1731077"/>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309455" y="3140968"/>
            <a:ext cx="4266474" cy="30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800" b="1" dirty="0">
                <a:solidFill>
                  <a:srgbClr val="0070C0"/>
                </a:solidFill>
                <a:latin typeface="Traditional Arabic" pitchFamily="18" charset="-78"/>
                <a:cs typeface="mohammad bold art 1" pitchFamily="2" charset="-78"/>
              </a:rPr>
              <a:t>بالتعاون مع أعضاء مجموعتك حدد ما يلي:</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هل تستطيع تحديد المراحل اللازمة لبناء قيمة إيجابية في ذاتك؟</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اقترح شروطا لتحقق القيمة قيمتها في شخصيتك.</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416692162"/>
              </p:ext>
            </p:extLst>
          </p:nvPr>
        </p:nvGraphicFramePr>
        <p:xfrm>
          <a:off x="971598" y="620688"/>
          <a:ext cx="6138683" cy="1008112"/>
        </p:xfrm>
        <a:graphic>
          <a:graphicData uri="http://schemas.openxmlformats.org/drawingml/2006/table">
            <a:tbl>
              <a:tblPr firstRow="1" firstCol="1" bandRow="1">
                <a:tableStyleId>{74C1A8A3-306A-4EB7-A6B1-4F7E0EB9C5D6}</a:tableStyleId>
              </a:tblPr>
              <a:tblGrid>
                <a:gridCol w="1783575"/>
                <a:gridCol w="1251689"/>
                <a:gridCol w="1151306"/>
                <a:gridCol w="1952113"/>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على شروط تحقيق القيمة في شخصية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51520" y="2250847"/>
            <a:ext cx="8127206" cy="707886"/>
          </a:xfrm>
          <a:prstGeom prst="rect">
            <a:avLst/>
          </a:prstGeom>
        </p:spPr>
        <p:txBody>
          <a:bodyPr wrap="square">
            <a:spAutoFit/>
          </a:bodyPr>
          <a:lstStyle/>
          <a:p>
            <a:pPr lvl="0" algn="just"/>
            <a:r>
              <a:rPr lang="ar-SA" sz="2000" b="1" dirty="0">
                <a:solidFill>
                  <a:prstClr val="black"/>
                </a:solidFill>
                <a:latin typeface="Traditional Arabic" pitchFamily="18" charset="-78"/>
                <a:cs typeface="Traditional Arabic" pitchFamily="18" charset="-78"/>
              </a:rPr>
              <a:t>لبناء القيم في الشخصية الإنسانية  آثار عظيمة تعود عليه بالنفع العميم إذا تم غرسها و بنيت بطريقة سليمة واستخدمت هذه القيم </a:t>
            </a:r>
            <a:r>
              <a:rPr lang="ar-SA" sz="2000" b="1" dirty="0" err="1">
                <a:solidFill>
                  <a:prstClr val="black"/>
                </a:solidFill>
                <a:latin typeface="Traditional Arabic" pitchFamily="18" charset="-78"/>
                <a:cs typeface="Traditional Arabic" pitchFamily="18" charset="-78"/>
              </a:rPr>
              <a:t>كمحكات</a:t>
            </a:r>
            <a:r>
              <a:rPr lang="ar-SA" sz="2000" b="1" dirty="0">
                <a:solidFill>
                  <a:prstClr val="black"/>
                </a:solidFill>
                <a:latin typeface="Traditional Arabic" pitchFamily="18" charset="-78"/>
                <a:cs typeface="Traditional Arabic" pitchFamily="18" charset="-78"/>
              </a:rPr>
              <a:t> ومحكمات ومعايير للسلوك والفكر وكل ما يصدر عن الإنسان.</a:t>
            </a:r>
            <a:endParaRPr lang="en-US" sz="2000" b="1" dirty="0">
              <a:solidFill>
                <a:prstClr val="black"/>
              </a:solidFill>
              <a:latin typeface="Traditional Arabic" pitchFamily="18" charset="-78"/>
              <a:cs typeface="Traditional Arabic" pitchFamily="18"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84984"/>
            <a:ext cx="2664296" cy="26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9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572000" y="548680"/>
            <a:ext cx="272824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بناء القيم</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9" name="مجموعة 8"/>
          <p:cNvGrpSpPr/>
          <p:nvPr/>
        </p:nvGrpSpPr>
        <p:grpSpPr>
          <a:xfrm>
            <a:off x="1432776" y="1556792"/>
            <a:ext cx="6768752" cy="4007102"/>
            <a:chOff x="1268760" y="1353530"/>
            <a:chExt cx="4968000" cy="2858430"/>
          </a:xfrm>
        </p:grpSpPr>
        <p:cxnSp>
          <p:nvCxnSpPr>
            <p:cNvPr id="5" name="رابط مستقيم 4"/>
            <p:cNvCxnSpPr/>
            <p:nvPr/>
          </p:nvCxnSpPr>
          <p:spPr>
            <a:xfrm>
              <a:off x="1268760" y="1353530"/>
              <a:ext cx="0" cy="283854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رابط مستقيم 6"/>
            <p:cNvCxnSpPr/>
            <p:nvPr/>
          </p:nvCxnSpPr>
          <p:spPr>
            <a:xfrm>
              <a:off x="1268760" y="4211960"/>
              <a:ext cx="4968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مستطيل 7"/>
            <p:cNvSpPr/>
            <p:nvPr/>
          </p:nvSpPr>
          <p:spPr>
            <a:xfrm>
              <a:off x="1705392" y="3419873"/>
              <a:ext cx="864096" cy="43204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4" name="مستطيل 13"/>
            <p:cNvSpPr/>
            <p:nvPr/>
          </p:nvSpPr>
          <p:spPr>
            <a:xfrm>
              <a:off x="2780928" y="2843808"/>
              <a:ext cx="864096" cy="43204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5" name="مستطيل 14"/>
            <p:cNvSpPr/>
            <p:nvPr/>
          </p:nvSpPr>
          <p:spPr>
            <a:xfrm>
              <a:off x="3933056" y="2312693"/>
              <a:ext cx="864096" cy="43204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6" name="مستطيل 15"/>
            <p:cNvSpPr/>
            <p:nvPr/>
          </p:nvSpPr>
          <p:spPr>
            <a:xfrm>
              <a:off x="4941168" y="1763688"/>
              <a:ext cx="864096" cy="43204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grpSp>
      <p:sp>
        <p:nvSpPr>
          <p:cNvPr id="17" name="مستطيل 16"/>
          <p:cNvSpPr/>
          <p:nvPr/>
        </p:nvSpPr>
        <p:spPr>
          <a:xfrm>
            <a:off x="2500497" y="5636227"/>
            <a:ext cx="4633310" cy="553998"/>
          </a:xfrm>
          <a:prstGeom prst="rect">
            <a:avLst/>
          </a:prstGeom>
        </p:spPr>
        <p:txBody>
          <a:bodyPr wrap="square">
            <a:spAutoFit/>
          </a:bodyPr>
          <a:lstStyle/>
          <a:p>
            <a:pPr lvl="0" algn="ctr">
              <a:lnSpc>
                <a:spcPct val="150000"/>
              </a:lnSpc>
            </a:pPr>
            <a:r>
              <a:rPr lang="ar-SA" sz="2000" dirty="0">
                <a:solidFill>
                  <a:srgbClr val="C00000"/>
                </a:solidFill>
                <a:latin typeface="Traditional Arabic" pitchFamily="18" charset="-78"/>
                <a:cs typeface="mohammad bold art 1" pitchFamily="2" charset="-78"/>
              </a:rPr>
              <a:t>مراحل بناء </a:t>
            </a:r>
            <a:r>
              <a:rPr lang="ar-SA" sz="2000" dirty="0" smtClean="0">
                <a:solidFill>
                  <a:srgbClr val="C00000"/>
                </a:solidFill>
                <a:latin typeface="Traditional Arabic" pitchFamily="18" charset="-78"/>
                <a:cs typeface="mohammad bold art 1" pitchFamily="2" charset="-78"/>
              </a:rPr>
              <a:t>القيم في الشخصية الإنسانية </a:t>
            </a:r>
            <a:endParaRPr lang="en-US" sz="2000" dirty="0">
              <a:solidFill>
                <a:srgbClr val="C00000"/>
              </a:solidFill>
              <a:latin typeface="Traditional Arabic" pitchFamily="18" charset="-78"/>
              <a:cs typeface="mohammad bold art 1" pitchFamily="2" charset="-78"/>
            </a:endParaRPr>
          </a:p>
        </p:txBody>
      </p:sp>
      <p:sp>
        <p:nvSpPr>
          <p:cNvPr id="18" name="مستطيل 17"/>
          <p:cNvSpPr/>
          <p:nvPr/>
        </p:nvSpPr>
        <p:spPr>
          <a:xfrm>
            <a:off x="381784" y="1556792"/>
            <a:ext cx="1050992" cy="1015663"/>
          </a:xfrm>
          <a:prstGeom prst="rect">
            <a:avLst/>
          </a:prstGeom>
        </p:spPr>
        <p:txBody>
          <a:bodyPr wrap="square">
            <a:spAutoFit/>
          </a:bodyPr>
          <a:lstStyle/>
          <a:p>
            <a:pPr lvl="0" algn="ctr">
              <a:lnSpc>
                <a:spcPct val="150000"/>
              </a:lnSpc>
            </a:pPr>
            <a:r>
              <a:rPr lang="ar-SA" sz="2000" dirty="0">
                <a:solidFill>
                  <a:srgbClr val="C00000"/>
                </a:solidFill>
                <a:latin typeface="Traditional Arabic" pitchFamily="18" charset="-78"/>
                <a:cs typeface="mohammad bold art 1" pitchFamily="2" charset="-78"/>
              </a:rPr>
              <a:t>البعد الزمني</a:t>
            </a:r>
            <a:endParaRPr lang="en-US" sz="2800" u="sng" dirty="0">
              <a:solidFill>
                <a:srgbClr val="C00000"/>
              </a:solidFill>
              <a:latin typeface="Traditional Arabic" pitchFamily="18" charset="-78"/>
              <a:cs typeface="mohammad bold art 1" pitchFamily="2" charset="-78"/>
            </a:endParaRPr>
          </a:p>
        </p:txBody>
      </p:sp>
      <p:sp>
        <p:nvSpPr>
          <p:cNvPr id="21" name="مستطيل 20"/>
          <p:cNvSpPr/>
          <p:nvPr/>
        </p:nvSpPr>
        <p:spPr>
          <a:xfrm>
            <a:off x="2090830" y="4472304"/>
            <a:ext cx="1050992" cy="553998"/>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التوعية</a:t>
            </a:r>
            <a:endParaRPr lang="en-US" sz="2800" u="sng" dirty="0">
              <a:latin typeface="Traditional Arabic" pitchFamily="18" charset="-78"/>
              <a:cs typeface="mohammad bold art 1" pitchFamily="2" charset="-78"/>
            </a:endParaRPr>
          </a:p>
        </p:txBody>
      </p:sp>
      <p:sp>
        <p:nvSpPr>
          <p:cNvPr id="22" name="مستطيل 21"/>
          <p:cNvSpPr/>
          <p:nvPr/>
        </p:nvSpPr>
        <p:spPr>
          <a:xfrm>
            <a:off x="3556216" y="3671799"/>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الفهم</a:t>
            </a:r>
            <a:endParaRPr lang="en-US" sz="2800" u="sng" dirty="0">
              <a:latin typeface="Traditional Arabic" pitchFamily="18" charset="-78"/>
              <a:cs typeface="mohammad bold art 1" pitchFamily="2" charset="-78"/>
            </a:endParaRPr>
          </a:p>
        </p:txBody>
      </p:sp>
      <p:sp>
        <p:nvSpPr>
          <p:cNvPr id="23" name="مستطيل 22"/>
          <p:cNvSpPr/>
          <p:nvPr/>
        </p:nvSpPr>
        <p:spPr>
          <a:xfrm>
            <a:off x="5131355" y="2946470"/>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التطبيق</a:t>
            </a:r>
            <a:endParaRPr lang="en-US" sz="2800" u="sng" dirty="0">
              <a:latin typeface="Traditional Arabic" pitchFamily="18" charset="-78"/>
              <a:cs typeface="mohammad bold art 1" pitchFamily="2" charset="-78"/>
            </a:endParaRPr>
          </a:p>
        </p:txBody>
      </p:sp>
      <p:sp>
        <p:nvSpPr>
          <p:cNvPr id="24" name="مستطيل 23"/>
          <p:cNvSpPr/>
          <p:nvPr/>
        </p:nvSpPr>
        <p:spPr>
          <a:xfrm>
            <a:off x="6499478" y="2176845"/>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التعزيز</a:t>
            </a:r>
            <a:endParaRPr lang="en-US" sz="2800" u="sng" dirty="0">
              <a:latin typeface="Traditional Arabic" pitchFamily="18" charset="-78"/>
              <a:cs typeface="mohammad bold art 1" pitchFamily="2" charset="-78"/>
            </a:endParaRPr>
          </a:p>
        </p:txBody>
      </p:sp>
      <p:sp>
        <p:nvSpPr>
          <p:cNvPr id="25" name="مستطيل 24"/>
          <p:cNvSpPr/>
          <p:nvPr/>
        </p:nvSpPr>
        <p:spPr>
          <a:xfrm>
            <a:off x="7769480" y="2183887"/>
            <a:ext cx="1050992" cy="388568"/>
          </a:xfrm>
          <a:prstGeom prst="rect">
            <a:avLst/>
          </a:prstGeom>
        </p:spPr>
        <p:txBody>
          <a:bodyPr wrap="square">
            <a:spAutoFit/>
          </a:bodyPr>
          <a:lstStyle/>
          <a:p>
            <a:pPr lvl="0" algn="ctr">
              <a:lnSpc>
                <a:spcPct val="150000"/>
              </a:lnSpc>
            </a:pPr>
            <a:r>
              <a:rPr lang="ar-SA" sz="1400" dirty="0" smtClean="0">
                <a:solidFill>
                  <a:srgbClr val="C00000"/>
                </a:solidFill>
                <a:latin typeface="Traditional Arabic" pitchFamily="18" charset="-78"/>
                <a:cs typeface="mohammad bold art 1" pitchFamily="2" charset="-78"/>
              </a:rPr>
              <a:t>بلوغ النموذج</a:t>
            </a:r>
            <a:endParaRPr lang="en-US" u="sng" dirty="0">
              <a:solidFill>
                <a:srgbClr val="C00000"/>
              </a:solidFill>
              <a:latin typeface="Traditional Arabic" pitchFamily="18" charset="-78"/>
              <a:cs typeface="mohammad bold art 1" pitchFamily="2" charset="-78"/>
            </a:endParaRPr>
          </a:p>
        </p:txBody>
      </p:sp>
      <p:cxnSp>
        <p:nvCxnSpPr>
          <p:cNvPr id="6" name="رابط منحني 5"/>
          <p:cNvCxnSpPr>
            <a:stCxn id="8" idx="0"/>
            <a:endCxn id="14" idx="1"/>
          </p:cNvCxnSpPr>
          <p:nvPr/>
        </p:nvCxnSpPr>
        <p:spPr>
          <a:xfrm rot="5400000" flipH="1" flipV="1">
            <a:off x="2802330" y="3762775"/>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رابط منحني 25"/>
          <p:cNvCxnSpPr/>
          <p:nvPr/>
        </p:nvCxnSpPr>
        <p:spPr>
          <a:xfrm rot="5400000" flipH="1" flipV="1">
            <a:off x="4310654" y="2955215"/>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رابط منحني 26"/>
          <p:cNvCxnSpPr/>
          <p:nvPr/>
        </p:nvCxnSpPr>
        <p:spPr>
          <a:xfrm rot="5400000" flipH="1" flipV="1">
            <a:off x="5716519" y="2237574"/>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327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07067" y="209402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406796460"/>
              </p:ext>
            </p:extLst>
          </p:nvPr>
        </p:nvGraphicFramePr>
        <p:xfrm>
          <a:off x="899592" y="782706"/>
          <a:ext cx="6192687" cy="918102"/>
        </p:xfrm>
        <a:graphic>
          <a:graphicData uri="http://schemas.openxmlformats.org/drawingml/2006/table">
            <a:tbl>
              <a:tblPr firstRow="1" firstCol="1" bandRow="1">
                <a:tableStyleId>{74C1A8A3-306A-4EB7-A6B1-4F7E0EB9C5D6}</a:tableStyleId>
              </a:tblPr>
              <a:tblGrid>
                <a:gridCol w="1799265"/>
                <a:gridCol w="1262700"/>
                <a:gridCol w="1161434"/>
                <a:gridCol w="1969288"/>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استخدام مهارات التفكير الناقد بإيجابية في حياته العملية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076056" y="2766407"/>
            <a:ext cx="3294112" cy="2246769"/>
          </a:xfrm>
          <a:prstGeom prst="rect">
            <a:avLst/>
          </a:prstGeom>
        </p:spPr>
        <p:txBody>
          <a:bodyPr wrap="square">
            <a:spAutoFit/>
          </a:bodyPr>
          <a:lstStyle/>
          <a:p>
            <a:pPr lvl="0" algn="just"/>
            <a:r>
              <a:rPr lang="ar-SA" sz="1200" b="1" dirty="0">
                <a:solidFill>
                  <a:srgbClr val="0070C0"/>
                </a:solidFill>
                <a:latin typeface="Traditional Arabic" pitchFamily="18" charset="-78"/>
                <a:cs typeface="Traditional Arabic" pitchFamily="18" charset="-78"/>
              </a:rPr>
              <a:t> </a:t>
            </a:r>
            <a:r>
              <a:rPr lang="ar-SA" sz="2800" b="1" dirty="0">
                <a:solidFill>
                  <a:srgbClr val="0070C0"/>
                </a:solidFill>
                <a:latin typeface="Traditional Arabic" pitchFamily="18" charset="-78"/>
                <a:cs typeface="mohammad bold art 1" pitchFamily="2" charset="-78"/>
              </a:rPr>
              <a:t>بالتعاون مع زملائك في المجموعة حلل وقيم كل موقف من المواقف التالية ثم قدم رأيك  </a:t>
            </a:r>
            <a:r>
              <a:rPr lang="ar-SA" sz="2800" b="1" dirty="0" smtClean="0">
                <a:solidFill>
                  <a:srgbClr val="0070C0"/>
                </a:solidFill>
                <a:latin typeface="Traditional Arabic" pitchFamily="18" charset="-78"/>
                <a:cs typeface="mohammad bold art 1" pitchFamily="2" charset="-78"/>
              </a:rPr>
              <a:t>فيه</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61481"/>
            <a:ext cx="2664296" cy="26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4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599892" y="476672"/>
            <a:ext cx="3780420"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معايير التفكير الناقد</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971600" y="1484784"/>
            <a:ext cx="7430888" cy="1384995"/>
          </a:xfrm>
          <a:prstGeom prst="rect">
            <a:avLst/>
          </a:prstGeom>
        </p:spPr>
        <p:txBody>
          <a:bodyPr wrap="square">
            <a:spAutoFit/>
          </a:bodyPr>
          <a:lstStyle/>
          <a:p>
            <a:r>
              <a:rPr lang="ar-SA" sz="2800" b="1" dirty="0">
                <a:latin typeface="Traditional Arabic" pitchFamily="18" charset="-78"/>
                <a:cs typeface="Traditional Arabic" pitchFamily="18" charset="-78"/>
              </a:rPr>
              <a:t>تتضمن معايير التفكير الناقد المواصفات العامة التي المستخدمة في الحكم على نوعية التفكير الذي يمارسه الفرد في معالجته للمشكلة أو الموضوع المطروح. ومن أبرز هذه المعايير ما يلي :</a:t>
            </a:r>
            <a:endParaRPr lang="en-US" sz="2800" b="1" dirty="0">
              <a:latin typeface="Traditional Arabic" pitchFamily="18" charset="-78"/>
              <a:cs typeface="Traditional Arabic" pitchFamily="18" charset="-78"/>
            </a:endParaRPr>
          </a:p>
        </p:txBody>
      </p:sp>
      <p:graphicFrame>
        <p:nvGraphicFramePr>
          <p:cNvPr id="5" name="رسم تخطيطي 4"/>
          <p:cNvGraphicFramePr/>
          <p:nvPr>
            <p:extLst>
              <p:ext uri="{D42A27DB-BD31-4B8C-83A1-F6EECF244321}">
                <p14:modId xmlns:p14="http://schemas.microsoft.com/office/powerpoint/2010/main" val="2447024223"/>
              </p:ext>
            </p:extLst>
          </p:nvPr>
        </p:nvGraphicFramePr>
        <p:xfrm>
          <a:off x="1259632" y="3068960"/>
          <a:ext cx="654995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163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528392"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rgbClr val="3333FF"/>
                </a:solidFill>
                <a:effectLst>
                  <a:innerShdw blurRad="69850" dist="43180" dir="5400000">
                    <a:srgbClr val="000000">
                      <a:alpha val="65000"/>
                    </a:srgbClr>
                  </a:innerShdw>
                </a:effectLst>
                <a:latin typeface="Times New Roman"/>
                <a:ea typeface="Times New Roman"/>
                <a:cs typeface="mohammad bold art 1"/>
              </a:rPr>
              <a:t>اليوم الثالث</a:t>
            </a:r>
            <a:endParaRPr lang="en-US" sz="2000" b="1" dirty="0">
              <a:ln w="1905"/>
              <a:solidFill>
                <a:srgbClr val="3333FF"/>
              </a:solidFill>
              <a:effectLst>
                <a:innerShdw blurRad="69850" dist="43180" dir="5400000">
                  <a:srgbClr val="000000">
                    <a:alpha val="65000"/>
                  </a:srgbClr>
                </a:innerShdw>
              </a:effectLst>
              <a:latin typeface="Times New Roman"/>
              <a:ea typeface="Times New Roman"/>
            </a:endParaRPr>
          </a:p>
        </p:txBody>
      </p:sp>
      <p:pic>
        <p:nvPicPr>
          <p:cNvPr id="11" name="صورة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val="2703323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34091" y="2019109"/>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5013122" y="2743185"/>
            <a:ext cx="3276364" cy="200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0070C0"/>
                </a:solidFill>
                <a:latin typeface="Traditional Arabic" pitchFamily="18" charset="-78"/>
                <a:cs typeface="mohammad bold art 1" pitchFamily="2" charset="-78"/>
              </a:rPr>
              <a:t>بالتعاون مع زملائك في المجموعة اجب عن الأسئلة الآتية:</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122906901"/>
              </p:ext>
            </p:extLst>
          </p:nvPr>
        </p:nvGraphicFramePr>
        <p:xfrm>
          <a:off x="971599" y="620688"/>
          <a:ext cx="6264696" cy="1008112"/>
        </p:xfrm>
        <a:graphic>
          <a:graphicData uri="http://schemas.openxmlformats.org/drawingml/2006/table">
            <a:tbl>
              <a:tblPr firstRow="1" firstCol="1" bandRow="1">
                <a:tableStyleId>{74C1A8A3-306A-4EB7-A6B1-4F7E0EB9C5D6}</a:tableStyleId>
              </a:tblPr>
              <a:tblGrid>
                <a:gridCol w="1820188"/>
                <a:gridCol w="1277383"/>
                <a:gridCol w="1174939"/>
                <a:gridCol w="1992186"/>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أن العلم والمعرفة من أساسات الوعي الذاتي</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81229"/>
            <a:ext cx="2664296" cy="26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51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491880" y="476672"/>
            <a:ext cx="3852428"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أساسات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رسم تخطيطي 5"/>
          <p:cNvGraphicFramePr/>
          <p:nvPr>
            <p:extLst>
              <p:ext uri="{D42A27DB-BD31-4B8C-83A1-F6EECF244321}">
                <p14:modId xmlns:p14="http://schemas.microsoft.com/office/powerpoint/2010/main" val="1726489758"/>
              </p:ext>
            </p:extLst>
          </p:nvPr>
        </p:nvGraphicFramePr>
        <p:xfrm>
          <a:off x="683568" y="1772816"/>
          <a:ext cx="3823805" cy="393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3.bp.blogspot.com/-jBGwrKE3vHI/T9NCYZJpUPI/AAAAAAAAJF4/Kg7KQkNuTeM/s1600/Book_Reading.gif"/>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2276872"/>
            <a:ext cx="3553961" cy="292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5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61021" y="1772816"/>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726676580"/>
              </p:ext>
            </p:extLst>
          </p:nvPr>
        </p:nvGraphicFramePr>
        <p:xfrm>
          <a:off x="1043608" y="692696"/>
          <a:ext cx="5967536" cy="936104"/>
        </p:xfrm>
        <a:graphic>
          <a:graphicData uri="http://schemas.openxmlformats.org/drawingml/2006/table">
            <a:tbl>
              <a:tblPr firstRow="1" firstCol="1" bandRow="1">
                <a:tableStyleId>{74C1A8A3-306A-4EB7-A6B1-4F7E0EB9C5D6}</a:tableStyleId>
              </a:tblPr>
              <a:tblGrid>
                <a:gridCol w="1733849"/>
                <a:gridCol w="1216792"/>
                <a:gridCol w="1119207"/>
                <a:gridCol w="1897688"/>
              </a:tblGrid>
              <a:tr h="42550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algn="ctr" rtl="1"/>
                      <a:r>
                        <a:rPr lang="ar-SA" sz="1800" b="0" kern="1200" dirty="0" smtClean="0">
                          <a:solidFill>
                            <a:schemeClr val="tx1"/>
                          </a:solidFill>
                          <a:latin typeface="+mn-lt"/>
                          <a:ea typeface="+mn-ea"/>
                          <a:cs typeface="mohammad bold art 1" pitchFamily="2" charset="-78"/>
                        </a:rPr>
                        <a:t>الهدف : أن يمارس معايير الوعي الذاتي في إدارة الذات</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209995" y="3356992"/>
            <a:ext cx="4014446" cy="2031325"/>
          </a:xfrm>
          <a:prstGeom prst="rect">
            <a:avLst/>
          </a:prstGeom>
        </p:spPr>
        <p:txBody>
          <a:bodyPr wrap="square">
            <a:spAutoFit/>
          </a:bodyPr>
          <a:lstStyle/>
          <a:p>
            <a:pPr algn="just">
              <a:lnSpc>
                <a:spcPct val="150000"/>
              </a:lnSpc>
            </a:pPr>
            <a:r>
              <a:rPr lang="ar-SA" sz="1200" dirty="0" smtClean="0"/>
              <a:t> </a:t>
            </a:r>
            <a:r>
              <a:rPr lang="ar-SA" sz="2800" b="1" dirty="0">
                <a:solidFill>
                  <a:srgbClr val="0070C0"/>
                </a:solidFill>
                <a:latin typeface="Traditional Arabic" pitchFamily="18" charset="-78"/>
                <a:cs typeface="mohammad bold art 1" pitchFamily="2" charset="-78"/>
              </a:rPr>
              <a:t>بالتعاون مع أفراد مجموعتك حدد أمثلة لاستخدامها في حياتك واختياراتك:</a:t>
            </a:r>
            <a:endParaRPr lang="en-US" sz="2800" b="1" dirty="0">
              <a:solidFill>
                <a:srgbClr val="0070C0"/>
              </a:solidFill>
              <a:latin typeface="Traditional Arabic" pitchFamily="18" charset="-78"/>
              <a:cs typeface="mohammad bold art 1" pitchFamily="2" charset="-78"/>
            </a:endParaRPr>
          </a:p>
        </p:txBody>
      </p:sp>
      <p:sp>
        <p:nvSpPr>
          <p:cNvPr id="3" name="مستطيل 2"/>
          <p:cNvSpPr/>
          <p:nvPr/>
        </p:nvSpPr>
        <p:spPr>
          <a:xfrm>
            <a:off x="971600" y="2276872"/>
            <a:ext cx="7241341" cy="830997"/>
          </a:xfrm>
          <a:prstGeom prst="rect">
            <a:avLst/>
          </a:prstGeom>
        </p:spPr>
        <p:txBody>
          <a:bodyPr wrap="square">
            <a:spAutoFit/>
          </a:bodyPr>
          <a:lstStyle/>
          <a:p>
            <a:pPr lvl="0"/>
            <a:r>
              <a:rPr lang="ar-SA" sz="2400" b="1" dirty="0">
                <a:solidFill>
                  <a:prstClr val="black"/>
                </a:solidFill>
                <a:latin typeface="Traditional Arabic" pitchFamily="18" charset="-78"/>
                <a:cs typeface="Traditional Arabic" pitchFamily="18" charset="-78"/>
              </a:rPr>
              <a:t>نستخدم معايير للحكم على المواقف والأحداث والأفكار فيما يلي مجموعة من </a:t>
            </a:r>
            <a:r>
              <a:rPr lang="ar-SA" sz="2400" b="1" dirty="0" err="1">
                <a:solidFill>
                  <a:prstClr val="black"/>
                </a:solidFill>
                <a:latin typeface="Traditional Arabic" pitchFamily="18" charset="-78"/>
                <a:cs typeface="Traditional Arabic" pitchFamily="18" charset="-78"/>
              </a:rPr>
              <a:t>المحكات</a:t>
            </a:r>
            <a:r>
              <a:rPr lang="ar-SA" sz="2400" b="1" dirty="0">
                <a:solidFill>
                  <a:prstClr val="black"/>
                </a:solidFill>
                <a:latin typeface="Traditional Arabic" pitchFamily="18" charset="-78"/>
                <a:cs typeface="Traditional Arabic" pitchFamily="18" charset="-78"/>
              </a:rPr>
              <a:t> والمعايير للوعي الذاتي...</a:t>
            </a:r>
            <a:endParaRPr lang="en-US" sz="2400" b="1" dirty="0">
              <a:solidFill>
                <a:prstClr val="black"/>
              </a:solidFill>
              <a:latin typeface="Traditional Arabic" pitchFamily="18" charset="-78"/>
              <a:cs typeface="Traditional Arabic" pitchFamily="18"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03" y="3212976"/>
            <a:ext cx="2664296" cy="26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69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635896" y="471417"/>
            <a:ext cx="3708412"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معايير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جدول 5"/>
          <p:cNvGraphicFramePr>
            <a:graphicFrameLocks noGrp="1"/>
          </p:cNvGraphicFramePr>
          <p:nvPr>
            <p:extLst>
              <p:ext uri="{D42A27DB-BD31-4B8C-83A1-F6EECF244321}">
                <p14:modId xmlns:p14="http://schemas.microsoft.com/office/powerpoint/2010/main" val="1985299521"/>
              </p:ext>
            </p:extLst>
          </p:nvPr>
        </p:nvGraphicFramePr>
        <p:xfrm>
          <a:off x="2623283" y="1556792"/>
          <a:ext cx="5733638" cy="4536504"/>
        </p:xfrm>
        <a:graphic>
          <a:graphicData uri="http://schemas.openxmlformats.org/drawingml/2006/table">
            <a:tbl>
              <a:tblPr rtl="1" firstRow="1" bandRow="1">
                <a:tableStyleId>{FABFCF23-3B69-468F-B69F-88F6DE6A72F2}</a:tableStyleId>
              </a:tblPr>
              <a:tblGrid>
                <a:gridCol w="1851364"/>
                <a:gridCol w="3882274"/>
              </a:tblGrid>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الديني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التربوي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الاجتماعي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الاقتصادي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البيئي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الوطني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العقلي الموضوعي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الذاتي </a:t>
                      </a:r>
                    </a:p>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 النفسي )</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9528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ext uri="{D42A27DB-BD31-4B8C-83A1-F6EECF244321}">
                <p14:modId xmlns:p14="http://schemas.microsoft.com/office/powerpoint/2010/main" val="1686469093"/>
              </p:ext>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val="247353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19106" y="220486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1691363661"/>
              </p:ext>
            </p:extLst>
          </p:nvPr>
        </p:nvGraphicFramePr>
        <p:xfrm>
          <a:off x="971600" y="692696"/>
          <a:ext cx="6120680" cy="936104"/>
        </p:xfrm>
        <a:graphic>
          <a:graphicData uri="http://schemas.openxmlformats.org/drawingml/2006/table">
            <a:tbl>
              <a:tblPr firstRow="1" firstCol="1" bandRow="1">
                <a:tableStyleId>{74C1A8A3-306A-4EB7-A6B1-4F7E0EB9C5D6}</a:tableStyleId>
              </a:tblPr>
              <a:tblGrid>
                <a:gridCol w="1778345"/>
                <a:gridCol w="1248017"/>
                <a:gridCol w="1147929"/>
                <a:gridCol w="1946389"/>
              </a:tblGrid>
              <a:tr h="425502">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( 1/2/3 )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marL="0" algn="ctr" defTabSz="457200" rtl="1" eaLnBrk="1" latinLnBrk="0" hangingPunct="1">
                        <a:spcAft>
                          <a:spcPts val="0"/>
                        </a:spcAft>
                      </a:pPr>
                      <a:r>
                        <a:rPr lang="ar-SA" sz="1600" b="0" kern="1200" dirty="0" smtClean="0">
                          <a:solidFill>
                            <a:schemeClr val="tx1"/>
                          </a:solidFill>
                          <a:latin typeface="+mn-lt"/>
                          <a:ea typeface="+mn-ea"/>
                          <a:cs typeface="mohammad bold art 1" pitchFamily="2" charset="-78"/>
                        </a:rPr>
                        <a:t>الهدف : أن يستخدم المتدرب أساليب تنمية الوعي الذاتي في المواقف المحددة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3" name="مستطيل 2"/>
          <p:cNvSpPr/>
          <p:nvPr/>
        </p:nvSpPr>
        <p:spPr>
          <a:xfrm>
            <a:off x="4572000" y="2852936"/>
            <a:ext cx="3870176" cy="2677656"/>
          </a:xfrm>
          <a:prstGeom prst="rect">
            <a:avLst/>
          </a:prstGeom>
        </p:spPr>
        <p:txBody>
          <a:bodyPr wrap="square">
            <a:spAutoFit/>
          </a:bodyPr>
          <a:lstStyle/>
          <a:p>
            <a:pPr lvl="0" algn="just">
              <a:spcAft>
                <a:spcPts val="0"/>
              </a:spcAft>
            </a:pPr>
            <a:r>
              <a:rPr lang="ar-SA" sz="2800" b="1" dirty="0">
                <a:solidFill>
                  <a:srgbClr val="0070C0"/>
                </a:solidFill>
                <a:latin typeface="Traditional Arabic" pitchFamily="18" charset="-78"/>
                <a:cs typeface="mohammad bold art 1" pitchFamily="2" charset="-78"/>
              </a:rPr>
              <a:t>بالتعاون مع أعضاء فريقك المتميز اكتب رأيك بما قام به خالد موضحا الإجراءات المقترحة التي ينبغي إتباعها للتعامل مع الموقف  </a:t>
            </a:r>
            <a:r>
              <a:rPr lang="ar-SA" sz="2800" b="1" dirty="0" smtClean="0">
                <a:solidFill>
                  <a:srgbClr val="0070C0"/>
                </a:solidFill>
                <a:latin typeface="Traditional Arabic" pitchFamily="18" charset="-78"/>
                <a:cs typeface="mohammad bold art 1" pitchFamily="2" charset="-78"/>
              </a:rPr>
              <a:t>.</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54354"/>
            <a:ext cx="2664296" cy="26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0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val="63888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val="8774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2.gstatic.com/images?q=tbn:ANd9GcQkBuEoQsVbXJzUwSXKFRNrq3ulkwsFr1vYGT9yvSmxh92mX50p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7544" y="141277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عنوان 1"/>
          <p:cNvSpPr txBox="1">
            <a:spLocks/>
          </p:cNvSpPr>
          <p:nvPr/>
        </p:nvSpPr>
        <p:spPr bwMode="auto">
          <a:xfrm>
            <a:off x="4644008" y="404664"/>
            <a:ext cx="3104682" cy="5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أهداف البرنامج</a:t>
            </a:r>
            <a:endPar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3" name="مستطيل 2"/>
          <p:cNvSpPr/>
          <p:nvPr/>
        </p:nvSpPr>
        <p:spPr>
          <a:xfrm>
            <a:off x="251520" y="1412776"/>
            <a:ext cx="8334672" cy="3370153"/>
          </a:xfrm>
          <a:prstGeom prst="rect">
            <a:avLst/>
          </a:prstGeom>
        </p:spPr>
        <p:txBody>
          <a:bodyPr wrap="square">
            <a:spAutoFit/>
          </a:bodyPr>
          <a:lstStyle/>
          <a:p>
            <a:r>
              <a:rPr lang="ar-SA" sz="2000" b="1" u="sng" dirty="0">
                <a:solidFill>
                  <a:schemeClr val="accent5">
                    <a:lumMod val="75000"/>
                  </a:schemeClr>
                </a:solidFill>
                <a:cs typeface="mohammad bold art 1" pitchFamily="2" charset="-78"/>
              </a:rPr>
              <a:t>يتوقع </a:t>
            </a:r>
            <a:r>
              <a:rPr lang="ar-SA" sz="2000" b="1" u="sng" dirty="0" smtClean="0">
                <a:solidFill>
                  <a:schemeClr val="accent5">
                    <a:lumMod val="75000"/>
                  </a:schemeClr>
                </a:solidFill>
                <a:cs typeface="mohammad bold art 1" pitchFamily="2" charset="-78"/>
              </a:rPr>
              <a:t>في </a:t>
            </a:r>
            <a:r>
              <a:rPr lang="ar-SA" sz="2000" b="1" u="sng" dirty="0">
                <a:solidFill>
                  <a:schemeClr val="accent5">
                    <a:lumMod val="75000"/>
                  </a:schemeClr>
                </a:solidFill>
                <a:cs typeface="mohammad bold art 1" pitchFamily="2" charset="-78"/>
              </a:rPr>
              <a:t>نهاية البرنامج أن يكون </a:t>
            </a:r>
            <a:r>
              <a:rPr lang="ar-SA" sz="2000" b="1" u="sng" dirty="0" smtClean="0">
                <a:solidFill>
                  <a:schemeClr val="accent5">
                    <a:lumMod val="75000"/>
                  </a:schemeClr>
                </a:solidFill>
                <a:cs typeface="mohammad bold art 1" pitchFamily="2" charset="-78"/>
              </a:rPr>
              <a:t>المشارك قادرا </a:t>
            </a:r>
            <a:r>
              <a:rPr lang="ar-SA" sz="2000" b="1" u="sng" dirty="0">
                <a:solidFill>
                  <a:schemeClr val="accent5">
                    <a:lumMod val="75000"/>
                  </a:schemeClr>
                </a:solidFill>
                <a:cs typeface="mohammad bold art 1" pitchFamily="2" charset="-78"/>
              </a:rPr>
              <a:t>ًعلى </a:t>
            </a:r>
            <a:r>
              <a:rPr lang="ar-SA" sz="2000" b="1" u="sng" dirty="0" smtClean="0">
                <a:solidFill>
                  <a:schemeClr val="accent5">
                    <a:lumMod val="75000"/>
                  </a:schemeClr>
                </a:solidFill>
                <a:cs typeface="mohammad bold art 1" pitchFamily="2" charset="-78"/>
              </a:rPr>
              <a:t>أن :</a:t>
            </a:r>
            <a:endParaRPr lang="en-US" sz="2000" b="1" u="sng" dirty="0">
              <a:solidFill>
                <a:schemeClr val="accent5">
                  <a:lumMod val="75000"/>
                </a:schemeClr>
              </a:solidFill>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مفهوم الوعي الذاتي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الهدف من الوعي الذاتي في حياة الإنسان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يحدد مصادر </a:t>
            </a:r>
            <a:r>
              <a:rPr lang="ar-SA" dirty="0">
                <a:cs typeface="mohammad bold art 1" pitchFamily="2" charset="-78"/>
              </a:rPr>
              <a:t>بناء الوعي لدى الإنسان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يحدد العلاقة </a:t>
            </a:r>
            <a:r>
              <a:rPr lang="ar-SA" dirty="0">
                <a:cs typeface="mohammad bold art 1" pitchFamily="2" charset="-78"/>
              </a:rPr>
              <a:t>بين وعي الذات وتقدير الذات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يمارس معايير </a:t>
            </a:r>
            <a:r>
              <a:rPr lang="ar-SA" dirty="0">
                <a:cs typeface="mohammad bold art 1" pitchFamily="2" charset="-78"/>
              </a:rPr>
              <a:t>الوعي الذاتي في الحكم على المؤثرات التي يتعرض لها في الحياة.</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أنواع المؤثرات في الحياة.</a:t>
            </a:r>
            <a:endParaRPr lang="en-US" dirty="0">
              <a:cs typeface="mohammad bold art 1" pitchFamily="2" charset="-78"/>
            </a:endParaRPr>
          </a:p>
          <a:p>
            <a:pPr marL="342900" indent="-342900">
              <a:lnSpc>
                <a:spcPct val="150000"/>
              </a:lnSpc>
              <a:buFont typeface="+mj-lt"/>
              <a:buAutoNum type="arabicPeriod"/>
            </a:pPr>
            <a:r>
              <a:rPr lang="ar-SA" dirty="0" smtClean="0">
                <a:cs typeface="mohammad bold art 1" pitchFamily="2" charset="-78"/>
              </a:rPr>
              <a:t>يطبق </a:t>
            </a:r>
            <a:r>
              <a:rPr lang="ar-SA" dirty="0" err="1" smtClean="0">
                <a:cs typeface="mohammad bold art 1" pitchFamily="2" charset="-78"/>
              </a:rPr>
              <a:t>إستراتيجيات</a:t>
            </a:r>
            <a:r>
              <a:rPr lang="ar-SA" dirty="0" smtClean="0">
                <a:cs typeface="mohammad bold art 1" pitchFamily="2" charset="-78"/>
              </a:rPr>
              <a:t> </a:t>
            </a:r>
            <a:r>
              <a:rPr lang="ar-SA" dirty="0">
                <a:cs typeface="mohammad bold art 1" pitchFamily="2" charset="-78"/>
              </a:rPr>
              <a:t>التعامل مع مؤثرات </a:t>
            </a:r>
            <a:r>
              <a:rPr lang="ar-SA" dirty="0" smtClean="0">
                <a:cs typeface="mohammad bold art 1" pitchFamily="2" charset="-78"/>
              </a:rPr>
              <a:t>مواقف </a:t>
            </a:r>
            <a:r>
              <a:rPr lang="ar-SA" dirty="0">
                <a:cs typeface="mohammad bold art 1" pitchFamily="2" charset="-78"/>
              </a:rPr>
              <a:t>الحياة بمختلف مستوياتها.</a:t>
            </a:r>
            <a:endParaRPr lang="en-US" dirty="0">
              <a:cs typeface="mohammad bold art 1" pitchFamily="2" charset="-78"/>
            </a:endParaRPr>
          </a:p>
        </p:txBody>
      </p:sp>
    </p:spTree>
    <p:extLst>
      <p:ext uri="{BB962C8B-B14F-4D97-AF65-F5344CB8AC3E}">
        <p14:creationId xmlns:p14="http://schemas.microsoft.com/office/powerpoint/2010/main" val="18260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626006" y="1844824"/>
            <a:ext cx="3834426" cy="600164"/>
          </a:xfrm>
          <a:prstGeom prst="rect">
            <a:avLst/>
          </a:prstGeom>
        </p:spPr>
        <p:txBody>
          <a:bodyPr wrap="square">
            <a:spAutoFit/>
          </a:bodyPr>
          <a:lstStyle/>
          <a:p>
            <a:pPr lvl="0">
              <a:lnSpc>
                <a:spcPct val="150000"/>
              </a:lnSpc>
            </a:pPr>
            <a:r>
              <a:rPr lang="ar-SA" sz="240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05064" y="2613030"/>
            <a:ext cx="4428492" cy="259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EG" sz="3600" b="1" dirty="0">
                <a:solidFill>
                  <a:srgbClr val="0070C0"/>
                </a:solidFill>
                <a:latin typeface="Traditional Arabic" pitchFamily="18" charset="-78"/>
                <a:cs typeface="Traditional Arabic" pitchFamily="18" charset="-78"/>
              </a:rPr>
              <a:t> </a:t>
            </a:r>
            <a:r>
              <a:rPr lang="ar-SA" sz="3200" b="1" dirty="0">
                <a:solidFill>
                  <a:srgbClr val="0070C0"/>
                </a:solidFill>
                <a:latin typeface="Traditional Arabic" pitchFamily="18" charset="-78"/>
                <a:cs typeface="mohammad bold art 1" pitchFamily="2" charset="-78"/>
              </a:rPr>
              <a:t>في لقاء تلفزيوني افتراضي طلب منك و فيما لا يزيد عن ثلاث دقائق ذكر ما تعرفه عن ذاتك.</a:t>
            </a:r>
            <a:endParaRPr lang="en-US" sz="3200" b="1" dirty="0">
              <a:solidFill>
                <a:srgbClr val="0070C0"/>
              </a:solidFill>
              <a:latin typeface="Traditional Arabic" pitchFamily="18" charset="-78"/>
              <a:cs typeface="mohammad bold art 1" pitchFamily="2" charset="-78"/>
            </a:endParaRPr>
          </a:p>
          <a:p>
            <a:pPr algn="just"/>
            <a:r>
              <a:rPr lang="ar-SA" sz="3200" b="1" dirty="0">
                <a:solidFill>
                  <a:srgbClr val="0070C0"/>
                </a:solidFill>
                <a:latin typeface="Traditional Arabic" pitchFamily="18" charset="-78"/>
                <a:cs typeface="mohammad bold art 1" pitchFamily="2" charset="-78"/>
              </a:rPr>
              <a:t>فماذا تقول ؟  دون ذلك .</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823147583"/>
              </p:ext>
            </p:extLst>
          </p:nvPr>
        </p:nvGraphicFramePr>
        <p:xfrm>
          <a:off x="1259632" y="692696"/>
          <a:ext cx="5889925" cy="990110"/>
        </p:xfrm>
        <a:graphic>
          <a:graphicData uri="http://schemas.openxmlformats.org/drawingml/2006/table">
            <a:tbl>
              <a:tblPr firstRow="1" firstCol="1" bandRow="1">
                <a:tableStyleId>{74C1A8A3-306A-4EB7-A6B1-4F7E0EB9C5D6}</a:tableStyleId>
              </a:tblPr>
              <a:tblGrid>
                <a:gridCol w="1711299"/>
                <a:gridCol w="1200967"/>
                <a:gridCol w="1104651"/>
                <a:gridCol w="1873008"/>
              </a:tblGrid>
              <a:tr h="450050">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فردي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نوعه</a:t>
                      </a:r>
                      <a:endParaRPr lang="en-US" sz="20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( 1/1/1 )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2000" b="0" kern="1200" dirty="0">
                          <a:cs typeface="mohammad bold art 1" pitchFamily="2" charset="-78"/>
                        </a:rPr>
                        <a:t>النشاط </a:t>
                      </a:r>
                      <a:r>
                        <a:rPr lang="ar-SA" sz="2000" b="0" kern="1200" dirty="0" smtClean="0">
                          <a:cs typeface="mohammad bold art 1" pitchFamily="2" charset="-78"/>
                        </a:rPr>
                        <a:t> </a:t>
                      </a:r>
                      <a:endParaRPr lang="en-US" sz="20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20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6146"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132856"/>
            <a:ext cx="2974290" cy="36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5004048" y="298969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1187624" y="1844824"/>
            <a:ext cx="7382837"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buFont typeface="Arial" panose="020B0604020202020204" pitchFamily="34" charset="0"/>
              <a:buChar char="•"/>
            </a:pPr>
            <a:r>
              <a:rPr lang="ar-SA" sz="2000" b="1" dirty="0">
                <a:latin typeface="Traditional Arabic" pitchFamily="18" charset="-78"/>
                <a:cs typeface="Traditional Arabic" pitchFamily="18" charset="-78"/>
              </a:rPr>
              <a:t>الوعي الذاتي الإيجابي  عنوان للحياة بمعناها الكامل.</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أهم أسئلة في الحياة لا يمكن أن يجيب عنها سوى صاحبها .</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نحن لا نرى العالم على حقيقته , لكننا نراه من خلال ذاتنا أو بالطريقة التي تكيفنا على رؤيته بها.</a:t>
            </a:r>
            <a:endParaRPr lang="en-US" sz="2000" b="1" dirty="0">
              <a:latin typeface="Traditional Arabic" pitchFamily="18" charset="-78"/>
              <a:cs typeface="Traditional Arabic" pitchFamily="18" charset="-78"/>
            </a:endParaRPr>
          </a:p>
          <a:p>
            <a:r>
              <a:rPr lang="ar-SA" sz="2000" b="1" dirty="0">
                <a:solidFill>
                  <a:srgbClr val="0070C0"/>
                </a:solidFill>
                <a:latin typeface="Traditional Arabic" pitchFamily="18" charset="-78"/>
                <a:cs typeface="Traditional Arabic" pitchFamily="18" charset="-78"/>
              </a:rPr>
              <a:t> </a:t>
            </a:r>
            <a:endParaRPr lang="en-US" sz="2000" b="1" dirty="0">
              <a:solidFill>
                <a:srgbClr val="0070C0"/>
              </a:solidFill>
              <a:latin typeface="Traditional Arabic" pitchFamily="18" charset="-78"/>
              <a:cs typeface="Traditional Arabic" pitchFamily="18"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320535731"/>
              </p:ext>
            </p:extLst>
          </p:nvPr>
        </p:nvGraphicFramePr>
        <p:xfrm>
          <a:off x="899592" y="548680"/>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51551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61861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على مفهوم الوعي الذاتي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456477" y="3600756"/>
            <a:ext cx="5078581" cy="2554545"/>
          </a:xfrm>
          <a:prstGeom prst="rect">
            <a:avLst/>
          </a:prstGeom>
        </p:spPr>
        <p:txBody>
          <a:bodyPr wrap="square">
            <a:spAutoFit/>
          </a:bodyPr>
          <a:lstStyle/>
          <a:p>
            <a:pPr lvl="0" algn="just"/>
            <a:r>
              <a:rPr lang="ar-SA" sz="3200" b="1" dirty="0">
                <a:solidFill>
                  <a:srgbClr val="0070C0"/>
                </a:solidFill>
                <a:latin typeface="Traditional Arabic" pitchFamily="18" charset="-78"/>
                <a:cs typeface="mohammad bold art 1" pitchFamily="2" charset="-78"/>
              </a:rPr>
              <a:t>مستفيدا من المنطلقات السابقة وبالتعاون مع أعضاء فريقك في المجموعة اكتب التعريفات التي تقترحها  للوعي </a:t>
            </a:r>
            <a:r>
              <a:rPr lang="ar-SA" sz="3200" b="1" dirty="0" smtClean="0">
                <a:solidFill>
                  <a:srgbClr val="0070C0"/>
                </a:solidFill>
                <a:latin typeface="Traditional Arabic" pitchFamily="18" charset="-78"/>
                <a:cs typeface="mohammad bold art 1" pitchFamily="2" charset="-78"/>
              </a:rPr>
              <a:t>الذاتي، </a:t>
            </a:r>
            <a:r>
              <a:rPr lang="ar-SA" sz="3200" b="1" dirty="0">
                <a:solidFill>
                  <a:srgbClr val="0070C0"/>
                </a:solidFill>
                <a:latin typeface="Traditional Arabic" pitchFamily="18" charset="-78"/>
                <a:cs typeface="mohammad bold art 1" pitchFamily="2" charset="-78"/>
              </a:rPr>
              <a:t>محددا أهدافه في حياتنا.</a:t>
            </a:r>
            <a:endParaRPr lang="en-US" sz="3200" b="1" dirty="0">
              <a:solidFill>
                <a:srgbClr val="0070C0"/>
              </a:solidFill>
              <a:latin typeface="Traditional Arabic" pitchFamily="18" charset="-78"/>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05220"/>
            <a:ext cx="2520280" cy="25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6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563984" y="581161"/>
            <a:ext cx="2844316"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611560" y="1340768"/>
            <a:ext cx="7862936" cy="1754326"/>
          </a:xfrm>
          <a:prstGeom prst="rect">
            <a:avLst/>
          </a:prstGeom>
        </p:spPr>
        <p:txBody>
          <a:bodyPr wrap="square">
            <a:spAutoFit/>
          </a:bodyPr>
          <a:lstStyle/>
          <a:p>
            <a:pPr marL="171450" algn="just">
              <a:lnSpc>
                <a:spcPct val="150000"/>
              </a:lnSpc>
              <a:spcAft>
                <a:spcPts val="0"/>
              </a:spcAft>
              <a:tabLst>
                <a:tab pos="4660106" algn="l"/>
              </a:tabLst>
            </a:pPr>
            <a:r>
              <a:rPr lang="ar-SA" b="1" u="sng" dirty="0">
                <a:solidFill>
                  <a:srgbClr val="C00000"/>
                </a:solidFill>
                <a:latin typeface="Traditional Arabic" pitchFamily="18" charset="-78"/>
                <a:cs typeface="mohammad bold art 1" pitchFamily="2" charset="-78"/>
              </a:rPr>
              <a:t>الوعي في اللغة : </a:t>
            </a:r>
            <a:r>
              <a:rPr lang="ar-SA" b="1" dirty="0">
                <a:solidFill>
                  <a:srgbClr val="0070C0"/>
                </a:solidFill>
                <a:latin typeface="Traditional Arabic" pitchFamily="18" charset="-78"/>
                <a:cs typeface="mohammad bold art 1" pitchFamily="2" charset="-78"/>
              </a:rPr>
              <a:t>يعطي معنى الحفظ وحسن التقدير وعمق الفهم وسلامة الإدراك. </a:t>
            </a:r>
            <a:endParaRPr lang="en-US" b="1" dirty="0">
              <a:solidFill>
                <a:srgbClr val="0070C0"/>
              </a:solidFill>
              <a:latin typeface="Traditional Arabic" pitchFamily="18" charset="-78"/>
              <a:cs typeface="mohammad bold art 1" pitchFamily="2" charset="-78"/>
            </a:endParaRPr>
          </a:p>
          <a:p>
            <a:pPr marL="171450" algn="just">
              <a:lnSpc>
                <a:spcPct val="150000"/>
              </a:lnSpc>
              <a:spcAft>
                <a:spcPts val="0"/>
              </a:spcAft>
              <a:tabLst>
                <a:tab pos="4660106" algn="l"/>
              </a:tabLst>
            </a:pPr>
            <a:r>
              <a:rPr lang="ar-SA" b="1" u="sng" dirty="0">
                <a:solidFill>
                  <a:srgbClr val="C00000"/>
                </a:solidFill>
                <a:latin typeface="Traditional Arabic" pitchFamily="18" charset="-78"/>
                <a:cs typeface="mohammad bold art 1" pitchFamily="2" charset="-78"/>
              </a:rPr>
              <a:t>وفي الاصطلاح التربوي: </a:t>
            </a:r>
            <a:r>
              <a:rPr lang="ar-SA" b="1" dirty="0">
                <a:solidFill>
                  <a:srgbClr val="0070C0"/>
                </a:solidFill>
                <a:latin typeface="Traditional Arabic" pitchFamily="18" charset="-78"/>
                <a:cs typeface="mohammad bold art 1" pitchFamily="2" charset="-78"/>
              </a:rPr>
              <a:t>هو إدراك الفرد لنفسه ولوظائفه العقلية والجسمية وإدراكه لخصائص العالم الخارجي ومن ثم إدراكه لنفسه باعتباره عضوا في جماعة .</a:t>
            </a:r>
            <a:endParaRPr lang="en-US" b="1" dirty="0">
              <a:solidFill>
                <a:srgbClr val="0070C0"/>
              </a:solidFill>
              <a:latin typeface="Traditional Arabic" pitchFamily="18" charset="-78"/>
              <a:cs typeface="mohammad bold art 1" pitchFamily="2" charset="-78"/>
            </a:endParaRPr>
          </a:p>
          <a:p>
            <a:pPr marL="171450" algn="just">
              <a:lnSpc>
                <a:spcPct val="150000"/>
              </a:lnSpc>
              <a:spcAft>
                <a:spcPts val="0"/>
              </a:spcAft>
              <a:tabLst>
                <a:tab pos="4660106" algn="l"/>
              </a:tabLst>
            </a:pPr>
            <a:r>
              <a:rPr lang="ar-SA" b="1" dirty="0">
                <a:solidFill>
                  <a:srgbClr val="0070C0"/>
                </a:solidFill>
                <a:latin typeface="Traditional Arabic" pitchFamily="18" charset="-78"/>
                <a:cs typeface="mohammad bold art 1" pitchFamily="2" charset="-78"/>
              </a:rPr>
              <a:t> </a:t>
            </a:r>
            <a:endParaRPr lang="en-US" b="1" dirty="0">
              <a:solidFill>
                <a:srgbClr val="0070C0"/>
              </a:solidFill>
              <a:latin typeface="Traditional Arabic" pitchFamily="18" charset="-78"/>
              <a:cs typeface="mohammad bold art 1" pitchFamily="2" charset="-78"/>
            </a:endParaRPr>
          </a:p>
        </p:txBody>
      </p:sp>
      <p:graphicFrame>
        <p:nvGraphicFramePr>
          <p:cNvPr id="6" name="رسم تخطيطي 5"/>
          <p:cNvGraphicFramePr/>
          <p:nvPr>
            <p:extLst>
              <p:ext uri="{D42A27DB-BD31-4B8C-83A1-F6EECF244321}">
                <p14:modId xmlns:p14="http://schemas.microsoft.com/office/powerpoint/2010/main" val="577500579"/>
              </p:ext>
            </p:extLst>
          </p:nvPr>
        </p:nvGraphicFramePr>
        <p:xfrm>
          <a:off x="1835696" y="2924944"/>
          <a:ext cx="5759751"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50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932040" y="2062001"/>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11960" y="2816933"/>
            <a:ext cx="4428492" cy="253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smtClean="0">
                <a:solidFill>
                  <a:srgbClr val="0070C0"/>
                </a:solidFill>
                <a:latin typeface="Traditional Arabic" pitchFamily="18" charset="-78"/>
                <a:cs typeface="mohammad bold art 1" pitchFamily="2" charset="-78"/>
              </a:rPr>
              <a:t>بالتعاون </a:t>
            </a:r>
            <a:r>
              <a:rPr lang="ar-SA" sz="3200" b="1" dirty="0">
                <a:solidFill>
                  <a:srgbClr val="0070C0"/>
                </a:solidFill>
                <a:latin typeface="Traditional Arabic" pitchFamily="18" charset="-78"/>
                <a:cs typeface="mohammad bold art 1" pitchFamily="2" charset="-78"/>
              </a:rPr>
              <a:t>مع أعضاء فريقك المتميز حدد العلاقة بين الوعي الذاتي وتقدير الذات.. وعدد معهم أكبر عدد من الفروق بينهما.</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val="3451655061"/>
              </p:ext>
            </p:extLst>
          </p:nvPr>
        </p:nvGraphicFramePr>
        <p:xfrm>
          <a:off x="1043608" y="782706"/>
          <a:ext cx="6120679" cy="990110"/>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45005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ان يحدد المتدرب الفرق بين الوعي الذاتي وتقدير الذات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3074"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34838"/>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1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30789</TotalTime>
  <Words>1342</Words>
  <Application>Microsoft Office PowerPoint</Application>
  <PresentationFormat>عرض على الشاشة (3:4)‏</PresentationFormat>
  <Paragraphs>282</Paragraphs>
  <Slides>31</Slides>
  <Notes>31</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31</vt:i4>
      </vt:variant>
    </vt:vector>
  </HeadingPairs>
  <TitlesOfParts>
    <vt:vector size="44" baseType="lpstr">
      <vt:lpstr>MS PGothic</vt:lpstr>
      <vt:lpstr>MS PGothic</vt:lpstr>
      <vt:lpstr>AL-Mohanad Bold</vt:lpstr>
      <vt:lpstr>Arial</vt:lpstr>
      <vt:lpstr>Calibri</vt:lpstr>
      <vt:lpstr>Hacen Tunisia Bold</vt:lpstr>
      <vt:lpstr>mohammad bold art 1</vt:lpstr>
      <vt:lpstr>Palatino Linotype</vt:lpstr>
      <vt:lpstr>PT Bold Heading</vt:lpstr>
      <vt:lpstr>Symbol</vt:lpstr>
      <vt:lpstr>Times New Roman</vt:lpstr>
      <vt:lpstr>Traditional Arabic</vt:lpstr>
      <vt:lpstr>DED Slide Master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moh</cp:lastModifiedBy>
  <cp:revision>681</cp:revision>
  <dcterms:modified xsi:type="dcterms:W3CDTF">2015-04-06T05:38:51Z</dcterms:modified>
</cp:coreProperties>
</file>