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59"/>
  </p:notesMasterIdLst>
  <p:sldIdLst>
    <p:sldId id="269" r:id="rId2"/>
    <p:sldId id="266" r:id="rId3"/>
    <p:sldId id="268" r:id="rId4"/>
    <p:sldId id="270" r:id="rId5"/>
    <p:sldId id="271" r:id="rId6"/>
    <p:sldId id="311" r:id="rId7"/>
    <p:sldId id="312" r:id="rId8"/>
    <p:sldId id="273" r:id="rId9"/>
    <p:sldId id="275" r:id="rId10"/>
    <p:sldId id="274" r:id="rId11"/>
    <p:sldId id="318" r:id="rId12"/>
    <p:sldId id="277" r:id="rId13"/>
    <p:sldId id="295" r:id="rId14"/>
    <p:sldId id="278" r:id="rId15"/>
    <p:sldId id="279" r:id="rId16"/>
    <p:sldId id="276" r:id="rId17"/>
    <p:sldId id="280" r:id="rId18"/>
    <p:sldId id="281" r:id="rId19"/>
    <p:sldId id="282" r:id="rId20"/>
    <p:sldId id="315" r:id="rId21"/>
    <p:sldId id="284" r:id="rId22"/>
    <p:sldId id="283" r:id="rId23"/>
    <p:sldId id="285" r:id="rId24"/>
    <p:sldId id="257" r:id="rId25"/>
    <p:sldId id="314" r:id="rId26"/>
    <p:sldId id="289" r:id="rId27"/>
    <p:sldId id="307" r:id="rId28"/>
    <p:sldId id="290" r:id="rId29"/>
    <p:sldId id="291" r:id="rId30"/>
    <p:sldId id="292" r:id="rId31"/>
    <p:sldId id="316" r:id="rId32"/>
    <p:sldId id="317" r:id="rId33"/>
    <p:sldId id="293" r:id="rId34"/>
    <p:sldId id="294" r:id="rId35"/>
    <p:sldId id="297" r:id="rId36"/>
    <p:sldId id="319" r:id="rId37"/>
    <p:sldId id="296" r:id="rId38"/>
    <p:sldId id="305" r:id="rId39"/>
    <p:sldId id="306" r:id="rId40"/>
    <p:sldId id="260" r:id="rId41"/>
    <p:sldId id="262" r:id="rId42"/>
    <p:sldId id="263" r:id="rId43"/>
    <p:sldId id="261" r:id="rId44"/>
    <p:sldId id="265" r:id="rId45"/>
    <p:sldId id="264" r:id="rId46"/>
    <p:sldId id="310" r:id="rId47"/>
    <p:sldId id="308" r:id="rId48"/>
    <p:sldId id="309" r:id="rId49"/>
    <p:sldId id="258" r:id="rId50"/>
    <p:sldId id="298" r:id="rId51"/>
    <p:sldId id="299" r:id="rId52"/>
    <p:sldId id="300" r:id="rId53"/>
    <p:sldId id="302" r:id="rId54"/>
    <p:sldId id="303" r:id="rId55"/>
    <p:sldId id="304" r:id="rId56"/>
    <p:sldId id="259" r:id="rId57"/>
    <p:sldId id="301" r:id="rId5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07" autoAdjust="0"/>
  </p:normalViewPr>
  <p:slideViewPr>
    <p:cSldViewPr>
      <p:cViewPr varScale="1">
        <p:scale>
          <a:sx n="68" d="100"/>
          <a:sy n="68" d="100"/>
        </p:scale>
        <p:origin x="576" y="72"/>
      </p:cViewPr>
      <p:guideLst>
        <p:guide orient="horz" pos="2160"/>
        <p:guide pos="2880"/>
      </p:guideLst>
    </p:cSldViewPr>
  </p:slideViewPr>
  <p:outlineViewPr>
    <p:cViewPr>
      <p:scale>
        <a:sx n="33" d="100"/>
        <a:sy n="33" d="100"/>
      </p:scale>
      <p:origin x="0" y="21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_rels/data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_rels/drawing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258B6C-3059-4042-9606-BEB6DFB7E711}" type="doc">
      <dgm:prSet loTypeId="urn:microsoft.com/office/officeart/2005/8/layout/process1" loCatId="process" qsTypeId="urn:microsoft.com/office/officeart/2005/8/quickstyle/simple1" qsCatId="simple" csTypeId="urn:microsoft.com/office/officeart/2005/8/colors/colorful1#1" csCatId="colorful" phldr="1"/>
      <dgm:spPr/>
    </dgm:pt>
    <dgm:pt modelId="{3265B30B-9464-4DD8-AFA5-81EBA1C75C1E}">
      <dgm:prSet phldrT="[نص]" custT="1"/>
      <dgm:spPr/>
      <dgm:t>
        <a:bodyPr/>
        <a:lstStyle/>
        <a:p>
          <a:r>
            <a:rPr lang="ar-SA" sz="2800" b="1" dirty="0"/>
            <a:t> </a:t>
          </a:r>
          <a:endParaRPr lang="en-US" sz="2800" b="1" dirty="0"/>
        </a:p>
      </dgm:t>
    </dgm:pt>
    <dgm:pt modelId="{64674704-1A50-4C43-BCC8-51E35A9BF974}" type="parTrans" cxnId="{F711277F-88F7-47AF-99FD-42824E8698B8}">
      <dgm:prSet/>
      <dgm:spPr/>
      <dgm:t>
        <a:bodyPr/>
        <a:lstStyle/>
        <a:p>
          <a:endParaRPr lang="en-US" sz="3200" b="1"/>
        </a:p>
      </dgm:t>
    </dgm:pt>
    <dgm:pt modelId="{DBAF1D52-E88B-4845-8235-16A24A0991D3}" type="sibTrans" cxnId="{F711277F-88F7-47AF-99FD-42824E8698B8}">
      <dgm:prSet custT="1"/>
      <dgm:spPr/>
      <dgm:t>
        <a:bodyPr/>
        <a:lstStyle/>
        <a:p>
          <a:endParaRPr lang="en-US" sz="3200" b="1"/>
        </a:p>
      </dgm:t>
    </dgm:pt>
    <dgm:pt modelId="{3909F4F2-7AF3-4396-A481-1C39FCA0DCF0}">
      <dgm:prSet phldrT="[نص]" custT="1"/>
      <dgm:spPr/>
      <dgm:t>
        <a:bodyPr/>
        <a:lstStyle/>
        <a:p>
          <a:r>
            <a:rPr lang="ar-SA" sz="3200" b="1" dirty="0">
              <a:latin typeface="Al-Mateen" panose="02060803050605020204" pitchFamily="18" charset="-78"/>
              <a:cs typeface="Al-Mateen" panose="02060803050605020204" pitchFamily="18" charset="-78"/>
            </a:rPr>
            <a:t>البداية الحقيقية لعملية التنمية الشاملة لمدارك الفرد</a:t>
          </a:r>
          <a:endParaRPr lang="en-US" sz="3200" b="1" dirty="0"/>
        </a:p>
      </dgm:t>
    </dgm:pt>
    <dgm:pt modelId="{A7F937D7-3A42-4DA6-91B3-9FA91A50632A}" type="parTrans" cxnId="{3F050AF3-026B-452A-8F6E-6DB276069991}">
      <dgm:prSet/>
      <dgm:spPr/>
      <dgm:t>
        <a:bodyPr/>
        <a:lstStyle/>
        <a:p>
          <a:endParaRPr lang="en-US" sz="3200" b="1"/>
        </a:p>
      </dgm:t>
    </dgm:pt>
    <dgm:pt modelId="{56FA03AF-C3C4-4F56-8B9C-8F69E7D99F18}" type="sibTrans" cxnId="{3F050AF3-026B-452A-8F6E-6DB276069991}">
      <dgm:prSet custT="1"/>
      <dgm:spPr/>
      <dgm:t>
        <a:bodyPr/>
        <a:lstStyle/>
        <a:p>
          <a:endParaRPr lang="en-US" sz="3200" b="1"/>
        </a:p>
      </dgm:t>
    </dgm:pt>
    <dgm:pt modelId="{3221BD4B-4F95-49A4-A706-E0547556F58A}">
      <dgm:prSet phldrT="[نص]" custT="1"/>
      <dgm:spPr/>
      <dgm:t>
        <a:bodyPr/>
        <a:lstStyle/>
        <a:p>
          <a:r>
            <a:rPr lang="ar-SA" sz="2800" b="1" dirty="0"/>
            <a:t>فيها مرحلة التجاوز 180  يوم شرط للانتقال للمرحلة الابتدائية </a:t>
          </a:r>
          <a:endParaRPr lang="en-US" sz="2800" b="1" dirty="0"/>
        </a:p>
      </dgm:t>
    </dgm:pt>
    <dgm:pt modelId="{C66B2418-68E2-4ADF-9E24-18AD640E4880}" type="parTrans" cxnId="{72F4BAE1-C44F-4598-AEB4-C77ECA2256E4}">
      <dgm:prSet/>
      <dgm:spPr/>
      <dgm:t>
        <a:bodyPr/>
        <a:lstStyle/>
        <a:p>
          <a:endParaRPr lang="en-US" sz="3200" b="1"/>
        </a:p>
      </dgm:t>
    </dgm:pt>
    <dgm:pt modelId="{3443EB70-36D5-4344-ADEC-928F1945CC6B}" type="sibTrans" cxnId="{72F4BAE1-C44F-4598-AEB4-C77ECA2256E4}">
      <dgm:prSet custT="1"/>
      <dgm:spPr/>
      <dgm:t>
        <a:bodyPr/>
        <a:lstStyle/>
        <a:p>
          <a:endParaRPr lang="en-US" sz="3200" b="1"/>
        </a:p>
      </dgm:t>
    </dgm:pt>
    <dgm:pt modelId="{24D8A04E-BF27-48E5-BF35-29CABC035695}">
      <dgm:prSet custT="1"/>
      <dgm:spPr/>
      <dgm:t>
        <a:bodyPr/>
        <a:lstStyle/>
        <a:p>
          <a:r>
            <a:rPr lang="ar-SA" sz="3200" b="1" dirty="0"/>
            <a:t>قاعدة سلم التعليم </a:t>
          </a:r>
          <a:endParaRPr lang="en-US" sz="3200" dirty="0"/>
        </a:p>
      </dgm:t>
    </dgm:pt>
    <dgm:pt modelId="{6FF7ADF3-1646-4B06-BCB9-9B59EAA515CB}" type="parTrans" cxnId="{8655062E-E741-42D9-8661-D2C6E9FA488F}">
      <dgm:prSet/>
      <dgm:spPr/>
      <dgm:t>
        <a:bodyPr/>
        <a:lstStyle/>
        <a:p>
          <a:endParaRPr lang="en-US" sz="3200"/>
        </a:p>
      </dgm:t>
    </dgm:pt>
    <dgm:pt modelId="{960A0DC0-3928-4EB4-BCCC-32B1F5D956E7}" type="sibTrans" cxnId="{8655062E-E741-42D9-8661-D2C6E9FA488F}">
      <dgm:prSet/>
      <dgm:spPr/>
      <dgm:t>
        <a:bodyPr/>
        <a:lstStyle/>
        <a:p>
          <a:endParaRPr lang="en-US" sz="3200"/>
        </a:p>
      </dgm:t>
    </dgm:pt>
    <dgm:pt modelId="{6F3561DF-C292-4FF1-BB49-9DE9B617C657}">
      <dgm:prSet custT="1"/>
      <dgm:spPr/>
      <dgm:t>
        <a:bodyPr/>
        <a:lstStyle/>
        <a:p>
          <a:r>
            <a:rPr lang="ar-SA" sz="3200" b="1" dirty="0"/>
            <a:t>مرحلة انتقالية</a:t>
          </a:r>
          <a:endParaRPr lang="en-US" sz="3200" b="1" dirty="0"/>
        </a:p>
      </dgm:t>
    </dgm:pt>
    <dgm:pt modelId="{8A472923-DA6C-4D0A-A498-992D3D67981A}" type="parTrans" cxnId="{6A1664B9-E5C1-4A7C-A900-C3B233D3E4B5}">
      <dgm:prSet/>
      <dgm:spPr/>
      <dgm:t>
        <a:bodyPr/>
        <a:lstStyle/>
        <a:p>
          <a:pPr rtl="1"/>
          <a:endParaRPr lang="ar-SA"/>
        </a:p>
      </dgm:t>
    </dgm:pt>
    <dgm:pt modelId="{71F16B97-CBA3-4253-BDC6-46790AEF2B65}" type="sibTrans" cxnId="{6A1664B9-E5C1-4A7C-A900-C3B233D3E4B5}">
      <dgm:prSet/>
      <dgm:spPr/>
      <dgm:t>
        <a:bodyPr/>
        <a:lstStyle/>
        <a:p>
          <a:pPr rtl="1"/>
          <a:endParaRPr lang="ar-SA"/>
        </a:p>
      </dgm:t>
    </dgm:pt>
    <dgm:pt modelId="{F9B897C0-709B-40FD-A537-D85E270850E6}" type="pres">
      <dgm:prSet presAssocID="{75258B6C-3059-4042-9606-BEB6DFB7E711}" presName="Name0" presStyleCnt="0">
        <dgm:presLayoutVars>
          <dgm:dir/>
          <dgm:resizeHandles val="exact"/>
        </dgm:presLayoutVars>
      </dgm:prSet>
      <dgm:spPr/>
    </dgm:pt>
    <dgm:pt modelId="{5B288DB5-CFD8-4575-8528-20BE11949E55}" type="pres">
      <dgm:prSet presAssocID="{3265B30B-9464-4DD8-AFA5-81EBA1C75C1E}" presName="node" presStyleLbl="node1" presStyleIdx="0" presStyleCnt="5">
        <dgm:presLayoutVars>
          <dgm:bulletEnabled val="1"/>
        </dgm:presLayoutVars>
      </dgm:prSet>
      <dgm:spPr/>
    </dgm:pt>
    <dgm:pt modelId="{47B48A3C-9D51-447C-844E-B92A5FB5076A}" type="pres">
      <dgm:prSet presAssocID="{DBAF1D52-E88B-4845-8235-16A24A0991D3}" presName="sibTrans" presStyleLbl="sibTrans2D1" presStyleIdx="0" presStyleCnt="4"/>
      <dgm:spPr/>
    </dgm:pt>
    <dgm:pt modelId="{A6C5AE1B-1D85-4F51-A36D-799A5C31EB7A}" type="pres">
      <dgm:prSet presAssocID="{DBAF1D52-E88B-4845-8235-16A24A0991D3}" presName="connectorText" presStyleLbl="sibTrans2D1" presStyleIdx="0" presStyleCnt="4"/>
      <dgm:spPr/>
    </dgm:pt>
    <dgm:pt modelId="{0B231E96-0C88-4EF7-9D84-F3022DC20088}" type="pres">
      <dgm:prSet presAssocID="{3909F4F2-7AF3-4396-A481-1C39FCA0DCF0}" presName="node" presStyleLbl="node1" presStyleIdx="1" presStyleCnt="5">
        <dgm:presLayoutVars>
          <dgm:bulletEnabled val="1"/>
        </dgm:presLayoutVars>
      </dgm:prSet>
      <dgm:spPr/>
    </dgm:pt>
    <dgm:pt modelId="{A5D6B660-C1BC-4A05-9A58-2D08853F940D}" type="pres">
      <dgm:prSet presAssocID="{56FA03AF-C3C4-4F56-8B9C-8F69E7D99F18}" presName="sibTrans" presStyleLbl="sibTrans2D1" presStyleIdx="1" presStyleCnt="4"/>
      <dgm:spPr/>
    </dgm:pt>
    <dgm:pt modelId="{92EA4107-7F91-43FE-925D-482C23EA2AEC}" type="pres">
      <dgm:prSet presAssocID="{56FA03AF-C3C4-4F56-8B9C-8F69E7D99F18}" presName="connectorText" presStyleLbl="sibTrans2D1" presStyleIdx="1" presStyleCnt="4"/>
      <dgm:spPr/>
    </dgm:pt>
    <dgm:pt modelId="{4D7A32B1-526E-489C-8F39-D089EAACBCA9}" type="pres">
      <dgm:prSet presAssocID="{3221BD4B-4F95-49A4-A706-E0547556F58A}" presName="node" presStyleLbl="node1" presStyleIdx="2" presStyleCnt="5" custLinFactNeighborX="4765">
        <dgm:presLayoutVars>
          <dgm:bulletEnabled val="1"/>
        </dgm:presLayoutVars>
      </dgm:prSet>
      <dgm:spPr/>
    </dgm:pt>
    <dgm:pt modelId="{34912839-5F2F-4E52-95E4-552283D8BA9F}" type="pres">
      <dgm:prSet presAssocID="{3443EB70-36D5-4344-ADEC-928F1945CC6B}" presName="sibTrans" presStyleLbl="sibTrans2D1" presStyleIdx="2" presStyleCnt="4"/>
      <dgm:spPr/>
    </dgm:pt>
    <dgm:pt modelId="{5DDA5E59-87E1-4E0A-8BB1-CBF3E41BD66B}" type="pres">
      <dgm:prSet presAssocID="{3443EB70-36D5-4344-ADEC-928F1945CC6B}" presName="connectorText" presStyleLbl="sibTrans2D1" presStyleIdx="2" presStyleCnt="4"/>
      <dgm:spPr/>
    </dgm:pt>
    <dgm:pt modelId="{2DB2D03C-812C-4D5F-AE74-7186D4FB4B90}" type="pres">
      <dgm:prSet presAssocID="{24D8A04E-BF27-48E5-BF35-29CABC035695}" presName="node" presStyleLbl="node1" presStyleIdx="3" presStyleCnt="5">
        <dgm:presLayoutVars>
          <dgm:bulletEnabled val="1"/>
        </dgm:presLayoutVars>
      </dgm:prSet>
      <dgm:spPr/>
    </dgm:pt>
    <dgm:pt modelId="{7266B6E5-56DF-4570-9E3C-3E35033EC699}" type="pres">
      <dgm:prSet presAssocID="{960A0DC0-3928-4EB4-BCCC-32B1F5D956E7}" presName="sibTrans" presStyleLbl="sibTrans2D1" presStyleIdx="3" presStyleCnt="4"/>
      <dgm:spPr/>
    </dgm:pt>
    <dgm:pt modelId="{D3EBC6D1-D3E1-4539-A935-DC6B6C728671}" type="pres">
      <dgm:prSet presAssocID="{960A0DC0-3928-4EB4-BCCC-32B1F5D956E7}" presName="connectorText" presStyleLbl="sibTrans2D1" presStyleIdx="3" presStyleCnt="4"/>
      <dgm:spPr/>
    </dgm:pt>
    <dgm:pt modelId="{276304F6-9F52-42BF-BB71-15B4CFFC9B64}" type="pres">
      <dgm:prSet presAssocID="{6F3561DF-C292-4FF1-BB49-9DE9B617C657}" presName="node" presStyleLbl="node1" presStyleIdx="4" presStyleCnt="5">
        <dgm:presLayoutVars>
          <dgm:bulletEnabled val="1"/>
        </dgm:presLayoutVars>
      </dgm:prSet>
      <dgm:spPr/>
    </dgm:pt>
  </dgm:ptLst>
  <dgm:cxnLst>
    <dgm:cxn modelId="{72F4BAE1-C44F-4598-AEB4-C77ECA2256E4}" srcId="{75258B6C-3059-4042-9606-BEB6DFB7E711}" destId="{3221BD4B-4F95-49A4-A706-E0547556F58A}" srcOrd="2" destOrd="0" parTransId="{C66B2418-68E2-4ADF-9E24-18AD640E4880}" sibTransId="{3443EB70-36D5-4344-ADEC-928F1945CC6B}"/>
    <dgm:cxn modelId="{8967104D-B7D3-41A8-B410-552C5F8F69CD}" type="presOf" srcId="{56FA03AF-C3C4-4F56-8B9C-8F69E7D99F18}" destId="{92EA4107-7F91-43FE-925D-482C23EA2AEC}" srcOrd="1" destOrd="0" presId="urn:microsoft.com/office/officeart/2005/8/layout/process1"/>
    <dgm:cxn modelId="{2D33F1AC-BE75-40A1-8676-5C6A23AE7AC4}" type="presOf" srcId="{24D8A04E-BF27-48E5-BF35-29CABC035695}" destId="{2DB2D03C-812C-4D5F-AE74-7186D4FB4B90}" srcOrd="0" destOrd="0" presId="urn:microsoft.com/office/officeart/2005/8/layout/process1"/>
    <dgm:cxn modelId="{37F20485-9E16-4FAB-802C-62B66B904754}" type="presOf" srcId="{960A0DC0-3928-4EB4-BCCC-32B1F5D956E7}" destId="{7266B6E5-56DF-4570-9E3C-3E35033EC699}" srcOrd="0" destOrd="0" presId="urn:microsoft.com/office/officeart/2005/8/layout/process1"/>
    <dgm:cxn modelId="{F22E4B6A-C9F1-4D5D-9326-6D53BE6F1F78}" type="presOf" srcId="{960A0DC0-3928-4EB4-BCCC-32B1F5D956E7}" destId="{D3EBC6D1-D3E1-4539-A935-DC6B6C728671}" srcOrd="1" destOrd="0" presId="urn:microsoft.com/office/officeart/2005/8/layout/process1"/>
    <dgm:cxn modelId="{9D0C3F13-806F-40B0-9F6D-1E1B45C59BE1}" type="presOf" srcId="{DBAF1D52-E88B-4845-8235-16A24A0991D3}" destId="{A6C5AE1B-1D85-4F51-A36D-799A5C31EB7A}" srcOrd="1" destOrd="0" presId="urn:microsoft.com/office/officeart/2005/8/layout/process1"/>
    <dgm:cxn modelId="{0390C476-8E77-4231-A5EC-5AE5AC205C21}" type="presOf" srcId="{6F3561DF-C292-4FF1-BB49-9DE9B617C657}" destId="{276304F6-9F52-42BF-BB71-15B4CFFC9B64}" srcOrd="0" destOrd="0" presId="urn:microsoft.com/office/officeart/2005/8/layout/process1"/>
    <dgm:cxn modelId="{6F6BC7EB-B922-4517-AB0B-BB8DE4D08A6A}" type="presOf" srcId="{3443EB70-36D5-4344-ADEC-928F1945CC6B}" destId="{5DDA5E59-87E1-4E0A-8BB1-CBF3E41BD66B}" srcOrd="1" destOrd="0" presId="urn:microsoft.com/office/officeart/2005/8/layout/process1"/>
    <dgm:cxn modelId="{5D458AD3-66D6-460A-8298-1A20F61970B8}" type="presOf" srcId="{3909F4F2-7AF3-4396-A481-1C39FCA0DCF0}" destId="{0B231E96-0C88-4EF7-9D84-F3022DC20088}" srcOrd="0" destOrd="0" presId="urn:microsoft.com/office/officeart/2005/8/layout/process1"/>
    <dgm:cxn modelId="{59DA944D-56F9-4DD2-8DBB-7734B8118147}" type="presOf" srcId="{DBAF1D52-E88B-4845-8235-16A24A0991D3}" destId="{47B48A3C-9D51-447C-844E-B92A5FB5076A}" srcOrd="0" destOrd="0" presId="urn:microsoft.com/office/officeart/2005/8/layout/process1"/>
    <dgm:cxn modelId="{8655062E-E741-42D9-8661-D2C6E9FA488F}" srcId="{75258B6C-3059-4042-9606-BEB6DFB7E711}" destId="{24D8A04E-BF27-48E5-BF35-29CABC035695}" srcOrd="3" destOrd="0" parTransId="{6FF7ADF3-1646-4B06-BCB9-9B59EAA515CB}" sibTransId="{960A0DC0-3928-4EB4-BCCC-32B1F5D956E7}"/>
    <dgm:cxn modelId="{B57C94A3-BAB9-4DD3-9CA4-2563D91102B7}" type="presOf" srcId="{3221BD4B-4F95-49A4-A706-E0547556F58A}" destId="{4D7A32B1-526E-489C-8F39-D089EAACBCA9}" srcOrd="0" destOrd="0" presId="urn:microsoft.com/office/officeart/2005/8/layout/process1"/>
    <dgm:cxn modelId="{2D150237-84A8-4084-8F47-2FA3E437A72B}" type="presOf" srcId="{75258B6C-3059-4042-9606-BEB6DFB7E711}" destId="{F9B897C0-709B-40FD-A537-D85E270850E6}" srcOrd="0" destOrd="0" presId="urn:microsoft.com/office/officeart/2005/8/layout/process1"/>
    <dgm:cxn modelId="{F711277F-88F7-47AF-99FD-42824E8698B8}" srcId="{75258B6C-3059-4042-9606-BEB6DFB7E711}" destId="{3265B30B-9464-4DD8-AFA5-81EBA1C75C1E}" srcOrd="0" destOrd="0" parTransId="{64674704-1A50-4C43-BCC8-51E35A9BF974}" sibTransId="{DBAF1D52-E88B-4845-8235-16A24A0991D3}"/>
    <dgm:cxn modelId="{7E250429-D886-44B3-8DC3-5892E822398C}" type="presOf" srcId="{56FA03AF-C3C4-4F56-8B9C-8F69E7D99F18}" destId="{A5D6B660-C1BC-4A05-9A58-2D08853F940D}" srcOrd="0" destOrd="0" presId="urn:microsoft.com/office/officeart/2005/8/layout/process1"/>
    <dgm:cxn modelId="{3CD07A0F-384D-46A2-A077-E788B675854D}" type="presOf" srcId="{3443EB70-36D5-4344-ADEC-928F1945CC6B}" destId="{34912839-5F2F-4E52-95E4-552283D8BA9F}" srcOrd="0" destOrd="0" presId="urn:microsoft.com/office/officeart/2005/8/layout/process1"/>
    <dgm:cxn modelId="{3F050AF3-026B-452A-8F6E-6DB276069991}" srcId="{75258B6C-3059-4042-9606-BEB6DFB7E711}" destId="{3909F4F2-7AF3-4396-A481-1C39FCA0DCF0}" srcOrd="1" destOrd="0" parTransId="{A7F937D7-3A42-4DA6-91B3-9FA91A50632A}" sibTransId="{56FA03AF-C3C4-4F56-8B9C-8F69E7D99F18}"/>
    <dgm:cxn modelId="{6AA6E072-A016-4640-8996-9FB7371A4F55}" type="presOf" srcId="{3265B30B-9464-4DD8-AFA5-81EBA1C75C1E}" destId="{5B288DB5-CFD8-4575-8528-20BE11949E55}" srcOrd="0" destOrd="0" presId="urn:microsoft.com/office/officeart/2005/8/layout/process1"/>
    <dgm:cxn modelId="{6A1664B9-E5C1-4A7C-A900-C3B233D3E4B5}" srcId="{75258B6C-3059-4042-9606-BEB6DFB7E711}" destId="{6F3561DF-C292-4FF1-BB49-9DE9B617C657}" srcOrd="4" destOrd="0" parTransId="{8A472923-DA6C-4D0A-A498-992D3D67981A}" sibTransId="{71F16B97-CBA3-4253-BDC6-46790AEF2B65}"/>
    <dgm:cxn modelId="{0F476A30-2FCE-42DF-B6AB-A4FA934A6CCB}" type="presParOf" srcId="{F9B897C0-709B-40FD-A537-D85E270850E6}" destId="{5B288DB5-CFD8-4575-8528-20BE11949E55}" srcOrd="0" destOrd="0" presId="urn:microsoft.com/office/officeart/2005/8/layout/process1"/>
    <dgm:cxn modelId="{41C35B9A-5F63-467B-B906-1F46586938A3}" type="presParOf" srcId="{F9B897C0-709B-40FD-A537-D85E270850E6}" destId="{47B48A3C-9D51-447C-844E-B92A5FB5076A}" srcOrd="1" destOrd="0" presId="urn:microsoft.com/office/officeart/2005/8/layout/process1"/>
    <dgm:cxn modelId="{35993283-DE12-4580-B28B-6809C897AEB7}" type="presParOf" srcId="{47B48A3C-9D51-447C-844E-B92A5FB5076A}" destId="{A6C5AE1B-1D85-4F51-A36D-799A5C31EB7A}" srcOrd="0" destOrd="0" presId="urn:microsoft.com/office/officeart/2005/8/layout/process1"/>
    <dgm:cxn modelId="{A77DAAE0-A3CE-4BC2-9A93-7D928E1269EE}" type="presParOf" srcId="{F9B897C0-709B-40FD-A537-D85E270850E6}" destId="{0B231E96-0C88-4EF7-9D84-F3022DC20088}" srcOrd="2" destOrd="0" presId="urn:microsoft.com/office/officeart/2005/8/layout/process1"/>
    <dgm:cxn modelId="{90EA2DFF-9B31-4B7C-B20A-228004F24573}" type="presParOf" srcId="{F9B897C0-709B-40FD-A537-D85E270850E6}" destId="{A5D6B660-C1BC-4A05-9A58-2D08853F940D}" srcOrd="3" destOrd="0" presId="urn:microsoft.com/office/officeart/2005/8/layout/process1"/>
    <dgm:cxn modelId="{9D9958C6-849F-4462-AF92-97B3B0E68DE9}" type="presParOf" srcId="{A5D6B660-C1BC-4A05-9A58-2D08853F940D}" destId="{92EA4107-7F91-43FE-925D-482C23EA2AEC}" srcOrd="0" destOrd="0" presId="urn:microsoft.com/office/officeart/2005/8/layout/process1"/>
    <dgm:cxn modelId="{2F8E746B-0249-4A44-A892-E1D2D90BB794}" type="presParOf" srcId="{F9B897C0-709B-40FD-A537-D85E270850E6}" destId="{4D7A32B1-526E-489C-8F39-D089EAACBCA9}" srcOrd="4" destOrd="0" presId="urn:microsoft.com/office/officeart/2005/8/layout/process1"/>
    <dgm:cxn modelId="{2AFC7FFE-8B5E-4D81-B045-CD8B3843F358}" type="presParOf" srcId="{F9B897C0-709B-40FD-A537-D85E270850E6}" destId="{34912839-5F2F-4E52-95E4-552283D8BA9F}" srcOrd="5" destOrd="0" presId="urn:microsoft.com/office/officeart/2005/8/layout/process1"/>
    <dgm:cxn modelId="{357DB78B-2B96-4E8D-9EBE-84E8A2B80331}" type="presParOf" srcId="{34912839-5F2F-4E52-95E4-552283D8BA9F}" destId="{5DDA5E59-87E1-4E0A-8BB1-CBF3E41BD66B}" srcOrd="0" destOrd="0" presId="urn:microsoft.com/office/officeart/2005/8/layout/process1"/>
    <dgm:cxn modelId="{7F96EB92-A46B-4E91-8BEC-FD2D2BB068FC}" type="presParOf" srcId="{F9B897C0-709B-40FD-A537-D85E270850E6}" destId="{2DB2D03C-812C-4D5F-AE74-7186D4FB4B90}" srcOrd="6" destOrd="0" presId="urn:microsoft.com/office/officeart/2005/8/layout/process1"/>
    <dgm:cxn modelId="{2212C2BC-5880-425D-9A4B-47132DFC1C31}" type="presParOf" srcId="{F9B897C0-709B-40FD-A537-D85E270850E6}" destId="{7266B6E5-56DF-4570-9E3C-3E35033EC699}" srcOrd="7" destOrd="0" presId="urn:microsoft.com/office/officeart/2005/8/layout/process1"/>
    <dgm:cxn modelId="{FDFDD3CC-BA88-4575-A6F9-93A5069A5651}" type="presParOf" srcId="{7266B6E5-56DF-4570-9E3C-3E35033EC699}" destId="{D3EBC6D1-D3E1-4539-A935-DC6B6C728671}" srcOrd="0" destOrd="0" presId="urn:microsoft.com/office/officeart/2005/8/layout/process1"/>
    <dgm:cxn modelId="{9770F881-2C02-4AA1-873D-9A21C0A6F0EA}" type="presParOf" srcId="{F9B897C0-709B-40FD-A537-D85E270850E6}" destId="{276304F6-9F52-42BF-BB71-15B4CFFC9B64}"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041754-B6E8-45D7-A156-20D9A195CE3D}" type="doc">
      <dgm:prSet loTypeId="urn:microsoft.com/office/officeart/2005/8/layout/radial5" loCatId="cycle" qsTypeId="urn:microsoft.com/office/officeart/2005/8/quickstyle/simple1" qsCatId="simple" csTypeId="urn:microsoft.com/office/officeart/2005/8/colors/colorful1#2" csCatId="colorful" phldr="1"/>
      <dgm:spPr/>
      <dgm:t>
        <a:bodyPr/>
        <a:lstStyle/>
        <a:p>
          <a:endParaRPr lang="en-US"/>
        </a:p>
      </dgm:t>
    </dgm:pt>
    <dgm:pt modelId="{751BA899-825E-4B6E-B137-53DAE9BC24EA}">
      <dgm:prSet phldrT="[نص]" custT="1"/>
      <dgm:spPr/>
      <dgm:t>
        <a:bodyPr/>
        <a:lstStyle/>
        <a:p>
          <a:r>
            <a:rPr lang="ar-SA" sz="2400" b="1" dirty="0"/>
            <a:t>اهميتها</a:t>
          </a:r>
        </a:p>
        <a:p>
          <a:r>
            <a:rPr lang="ar-SA" sz="1400" b="1" dirty="0"/>
            <a:t> </a:t>
          </a:r>
        </a:p>
      </dgm:t>
    </dgm:pt>
    <dgm:pt modelId="{91303337-F0BC-46FA-8860-F2777C8D1F2E}" type="parTrans" cxnId="{1A59E1E9-B1C6-4558-88F5-6672B3C6288B}">
      <dgm:prSet/>
      <dgm:spPr/>
      <dgm:t>
        <a:bodyPr/>
        <a:lstStyle/>
        <a:p>
          <a:endParaRPr lang="en-US" sz="2400" b="1"/>
        </a:p>
      </dgm:t>
    </dgm:pt>
    <dgm:pt modelId="{19481A68-CD71-46E5-AE22-7BF519EC2637}" type="sibTrans" cxnId="{1A59E1E9-B1C6-4558-88F5-6672B3C6288B}">
      <dgm:prSet/>
      <dgm:spPr/>
      <dgm:t>
        <a:bodyPr/>
        <a:lstStyle/>
        <a:p>
          <a:endParaRPr lang="en-US" sz="2400" b="1"/>
        </a:p>
      </dgm:t>
    </dgm:pt>
    <dgm:pt modelId="{7F69795C-38EE-4125-B712-08DEBC7550C7}">
      <dgm:prSet phldrT="[نص]" custT="1"/>
      <dgm:spPr/>
      <dgm:t>
        <a:bodyPr/>
        <a:lstStyle/>
        <a:p>
          <a:r>
            <a:rPr lang="ar-SA" sz="2400" b="1" dirty="0">
              <a:latin typeface="Al-Mateen" panose="02060803050605020204" pitchFamily="18" charset="-78"/>
              <a:cs typeface="Al-Mateen"/>
            </a:rPr>
            <a:t>مرحلة الأساس التعليمي لجميع مراحل التعليم </a:t>
          </a:r>
          <a:endParaRPr lang="en-US" sz="2400" b="1" dirty="0"/>
        </a:p>
      </dgm:t>
    </dgm:pt>
    <dgm:pt modelId="{6AE39173-5774-4EE5-AC6C-168815DCC069}" type="parTrans" cxnId="{92607DE2-6E8F-4A00-AD2B-A5BA3B3833F7}">
      <dgm:prSet custT="1"/>
      <dgm:spPr/>
      <dgm:t>
        <a:bodyPr/>
        <a:lstStyle/>
        <a:p>
          <a:endParaRPr lang="en-US" sz="2400" b="1"/>
        </a:p>
      </dgm:t>
    </dgm:pt>
    <dgm:pt modelId="{AB170594-B30F-4A26-88B8-8DF3FE347A71}" type="sibTrans" cxnId="{92607DE2-6E8F-4A00-AD2B-A5BA3B3833F7}">
      <dgm:prSet/>
      <dgm:spPr/>
      <dgm:t>
        <a:bodyPr/>
        <a:lstStyle/>
        <a:p>
          <a:endParaRPr lang="en-US" sz="2400" b="1"/>
        </a:p>
      </dgm:t>
    </dgm:pt>
    <dgm:pt modelId="{7C5EF695-B749-47A2-B3C5-B47533B80354}">
      <dgm:prSet phldrT="[نص]" custT="1"/>
      <dgm:spPr/>
      <dgm:t>
        <a:bodyPr/>
        <a:lstStyle/>
        <a:p>
          <a:r>
            <a:rPr lang="ar-SA" sz="2000" b="1" dirty="0">
              <a:latin typeface="Al-Mateen" panose="02060803050605020204" pitchFamily="18" charset="-78"/>
              <a:cs typeface="Al-Mateen"/>
            </a:rPr>
            <a:t>مرحلة التكوين الشخصي والفكري والمهاري والمعلوماتي</a:t>
          </a:r>
          <a:endParaRPr lang="en-US" sz="2000" b="1" dirty="0"/>
        </a:p>
      </dgm:t>
    </dgm:pt>
    <dgm:pt modelId="{85D7138E-AC9E-4F0A-BE68-53B2A9CA0E42}" type="parTrans" cxnId="{4533F526-2061-4055-ACBB-FA2F8934A44E}">
      <dgm:prSet custT="1"/>
      <dgm:spPr/>
      <dgm:t>
        <a:bodyPr/>
        <a:lstStyle/>
        <a:p>
          <a:endParaRPr lang="en-US" sz="2400" b="1"/>
        </a:p>
      </dgm:t>
    </dgm:pt>
    <dgm:pt modelId="{604C2C5A-693B-4D30-9363-A3A92B45BC87}" type="sibTrans" cxnId="{4533F526-2061-4055-ACBB-FA2F8934A44E}">
      <dgm:prSet/>
      <dgm:spPr/>
      <dgm:t>
        <a:bodyPr/>
        <a:lstStyle/>
        <a:p>
          <a:endParaRPr lang="en-US" sz="2400" b="1"/>
        </a:p>
      </dgm:t>
    </dgm:pt>
    <dgm:pt modelId="{51BBCA3E-6721-46A6-B42A-7CC8F81E77B5}">
      <dgm:prSet phldrT="[نص]" custT="1"/>
      <dgm:spPr/>
      <dgm:t>
        <a:bodyPr/>
        <a:lstStyle/>
        <a:p>
          <a:r>
            <a:rPr lang="ar-SA" sz="2400" b="1" dirty="0"/>
            <a:t>أصبحت شرط لمن يرغب في سن التجاوز </a:t>
          </a:r>
          <a:endParaRPr lang="en-US" sz="2400" b="1" dirty="0"/>
        </a:p>
      </dgm:t>
    </dgm:pt>
    <dgm:pt modelId="{A71ECE34-21D3-4B54-9B2C-361F20D8563B}" type="parTrans" cxnId="{9CF5D215-F2D8-4203-ADFB-CB2521453613}">
      <dgm:prSet custT="1"/>
      <dgm:spPr/>
      <dgm:t>
        <a:bodyPr/>
        <a:lstStyle/>
        <a:p>
          <a:endParaRPr lang="en-US" sz="2400" b="1"/>
        </a:p>
      </dgm:t>
    </dgm:pt>
    <dgm:pt modelId="{D196FA98-7EF0-43C4-988D-1B262566E39C}" type="sibTrans" cxnId="{9CF5D215-F2D8-4203-ADFB-CB2521453613}">
      <dgm:prSet/>
      <dgm:spPr/>
      <dgm:t>
        <a:bodyPr/>
        <a:lstStyle/>
        <a:p>
          <a:endParaRPr lang="en-US" sz="2400" b="1"/>
        </a:p>
      </dgm:t>
    </dgm:pt>
    <dgm:pt modelId="{4FD77F94-2D22-4E80-A322-0FA42F8F312A}">
      <dgm:prSet phldrT="[نص]" custT="1"/>
      <dgm:spPr/>
      <dgm:t>
        <a:bodyPr/>
        <a:lstStyle/>
        <a:p>
          <a:r>
            <a:rPr lang="ar-SA" sz="2400" b="1" dirty="0">
              <a:latin typeface="Al-Mateen" panose="02060803050605020204" pitchFamily="18" charset="-78"/>
              <a:cs typeface="Al-Mateen" panose="02060803050605020204" pitchFamily="18" charset="-78"/>
            </a:rPr>
            <a:t>مرحلة التكوين الوطني للطفل وانتمائه للمجتمع المحلي خاصة والمجتمع الدولي بصفة عامة.</a:t>
          </a:r>
          <a:endParaRPr lang="en-US" sz="2400" b="1" dirty="0"/>
        </a:p>
      </dgm:t>
    </dgm:pt>
    <dgm:pt modelId="{3198F9C4-0B62-4562-8C2A-17E9C4E7C707}" type="parTrans" cxnId="{02149C53-2CF9-4B8B-832C-1655B972D028}">
      <dgm:prSet custT="1"/>
      <dgm:spPr/>
      <dgm:t>
        <a:bodyPr/>
        <a:lstStyle/>
        <a:p>
          <a:endParaRPr lang="en-US" sz="2400" b="1"/>
        </a:p>
      </dgm:t>
    </dgm:pt>
    <dgm:pt modelId="{2038E60C-384F-4FC8-A60A-DDE4E62B0060}" type="sibTrans" cxnId="{02149C53-2CF9-4B8B-832C-1655B972D028}">
      <dgm:prSet/>
      <dgm:spPr/>
      <dgm:t>
        <a:bodyPr/>
        <a:lstStyle/>
        <a:p>
          <a:endParaRPr lang="en-US" sz="2400" b="1"/>
        </a:p>
      </dgm:t>
    </dgm:pt>
    <dgm:pt modelId="{C0FB561C-8D1C-416E-9A43-81DF7F3BC4E1}">
      <dgm:prSet custT="1"/>
      <dgm:spPr/>
      <dgm:t>
        <a:bodyPr/>
        <a:lstStyle/>
        <a:p>
          <a:r>
            <a:rPr lang="ar-SA" sz="2400" b="1" dirty="0">
              <a:latin typeface="Al-Mateen" panose="02060803050605020204" pitchFamily="18" charset="-78"/>
              <a:ea typeface="Times New Roman" panose="02020603050405020304" pitchFamily="18" charset="0"/>
              <a:cs typeface="Al-Mateen"/>
            </a:rPr>
            <a:t>مرحلة التكوين العاطفي والعلاقات الاجتماعية</a:t>
          </a:r>
          <a:endParaRPr lang="en-US" sz="2400" b="1" dirty="0"/>
        </a:p>
      </dgm:t>
    </dgm:pt>
    <dgm:pt modelId="{9A2B2A8B-66B1-4A06-AE58-82BB6456DE5E}" type="parTrans" cxnId="{292A3F11-18EC-483C-976F-614481E50860}">
      <dgm:prSet custT="1"/>
      <dgm:spPr/>
      <dgm:t>
        <a:bodyPr/>
        <a:lstStyle/>
        <a:p>
          <a:endParaRPr lang="en-US" sz="2400" b="1"/>
        </a:p>
      </dgm:t>
    </dgm:pt>
    <dgm:pt modelId="{72E061C3-AC71-4CDE-9E6C-0855C5EB35C9}" type="sibTrans" cxnId="{292A3F11-18EC-483C-976F-614481E50860}">
      <dgm:prSet/>
      <dgm:spPr/>
      <dgm:t>
        <a:bodyPr/>
        <a:lstStyle/>
        <a:p>
          <a:endParaRPr lang="en-US" sz="2400" b="1"/>
        </a:p>
      </dgm:t>
    </dgm:pt>
    <dgm:pt modelId="{58D1DDA3-28A3-4933-8699-140C784766A6}">
      <dgm:prSet custT="1"/>
      <dgm:spPr/>
      <dgm:t>
        <a:bodyPr/>
        <a:lstStyle/>
        <a:p>
          <a:r>
            <a:rPr lang="ar-SA" sz="2400" b="1" dirty="0">
              <a:latin typeface="Al-Mateen" panose="02060803050605020204" pitchFamily="18" charset="-78"/>
              <a:cs typeface="Al-Mateen"/>
            </a:rPr>
            <a:t>مرحلة تكوين الحقوق التي له والحقوق التي عليه </a:t>
          </a:r>
          <a:endParaRPr lang="en-US" sz="2400" b="1" dirty="0"/>
        </a:p>
      </dgm:t>
    </dgm:pt>
    <dgm:pt modelId="{B1C4AAA5-C84E-4EBB-ADA2-5DF492FB922B}" type="parTrans" cxnId="{22B1BA7D-14BA-4348-B8CF-3E864E6B3945}">
      <dgm:prSet custT="1"/>
      <dgm:spPr/>
      <dgm:t>
        <a:bodyPr/>
        <a:lstStyle/>
        <a:p>
          <a:endParaRPr lang="en-US" sz="2400" b="1"/>
        </a:p>
      </dgm:t>
    </dgm:pt>
    <dgm:pt modelId="{5F111958-A930-4D1D-802B-CD15694F8550}" type="sibTrans" cxnId="{22B1BA7D-14BA-4348-B8CF-3E864E6B3945}">
      <dgm:prSet/>
      <dgm:spPr/>
      <dgm:t>
        <a:bodyPr/>
        <a:lstStyle/>
        <a:p>
          <a:endParaRPr lang="en-US" sz="2400" b="1"/>
        </a:p>
      </dgm:t>
    </dgm:pt>
    <dgm:pt modelId="{E21A647C-A000-48FB-9255-CF71DB03990E}" type="pres">
      <dgm:prSet presAssocID="{92041754-B6E8-45D7-A156-20D9A195CE3D}" presName="Name0" presStyleCnt="0">
        <dgm:presLayoutVars>
          <dgm:chMax val="1"/>
          <dgm:dir/>
          <dgm:animLvl val="ctr"/>
          <dgm:resizeHandles val="exact"/>
        </dgm:presLayoutVars>
      </dgm:prSet>
      <dgm:spPr/>
    </dgm:pt>
    <dgm:pt modelId="{039CEE38-B114-4092-8740-4643B582D3DC}" type="pres">
      <dgm:prSet presAssocID="{751BA899-825E-4B6E-B137-53DAE9BC24EA}" presName="centerShape" presStyleLbl="node0" presStyleIdx="0" presStyleCnt="1"/>
      <dgm:spPr/>
    </dgm:pt>
    <dgm:pt modelId="{98CC75EE-A957-4B50-AE02-8F47598BFBDE}" type="pres">
      <dgm:prSet presAssocID="{6AE39173-5774-4EE5-AC6C-168815DCC069}" presName="parTrans" presStyleLbl="sibTrans2D1" presStyleIdx="0" presStyleCnt="6"/>
      <dgm:spPr/>
    </dgm:pt>
    <dgm:pt modelId="{4AE976F6-5F4A-4109-B87A-8A0543144E16}" type="pres">
      <dgm:prSet presAssocID="{6AE39173-5774-4EE5-AC6C-168815DCC069}" presName="connectorText" presStyleLbl="sibTrans2D1" presStyleIdx="0" presStyleCnt="6"/>
      <dgm:spPr/>
    </dgm:pt>
    <dgm:pt modelId="{3C08D811-47CC-4101-B4E1-4813DCD05A41}" type="pres">
      <dgm:prSet presAssocID="{7F69795C-38EE-4125-B712-08DEBC7550C7}" presName="node" presStyleLbl="node1" presStyleIdx="0" presStyleCnt="6" custScaleX="243960" custRadScaleRad="106339" custRadScaleInc="-11072">
        <dgm:presLayoutVars>
          <dgm:bulletEnabled val="1"/>
        </dgm:presLayoutVars>
      </dgm:prSet>
      <dgm:spPr/>
    </dgm:pt>
    <dgm:pt modelId="{03251EFE-9924-4DD7-876C-5649868E7E1B}" type="pres">
      <dgm:prSet presAssocID="{85D7138E-AC9E-4F0A-BE68-53B2A9CA0E42}" presName="parTrans" presStyleLbl="sibTrans2D1" presStyleIdx="1" presStyleCnt="6" custScaleX="135227" custLinFactNeighborX="-8950" custLinFactNeighborY="6714"/>
      <dgm:spPr/>
    </dgm:pt>
    <dgm:pt modelId="{AAD9CB30-FB62-41E2-99BF-C10AFB61007C}" type="pres">
      <dgm:prSet presAssocID="{85D7138E-AC9E-4F0A-BE68-53B2A9CA0E42}" presName="connectorText" presStyleLbl="sibTrans2D1" presStyleIdx="1" presStyleCnt="6"/>
      <dgm:spPr/>
    </dgm:pt>
    <dgm:pt modelId="{CD55C558-2C85-42C0-B6D0-4A44B23E7344}" type="pres">
      <dgm:prSet presAssocID="{7C5EF695-B749-47A2-B3C5-B47533B80354}" presName="node" presStyleLbl="node1" presStyleIdx="1" presStyleCnt="6" custScaleX="140892" custScaleY="93561" custRadScaleRad="134783" custRadScaleInc="-14914">
        <dgm:presLayoutVars>
          <dgm:bulletEnabled val="1"/>
        </dgm:presLayoutVars>
      </dgm:prSet>
      <dgm:spPr/>
    </dgm:pt>
    <dgm:pt modelId="{EC546236-7E9D-4FB5-A3ED-9502FFE282CF}" type="pres">
      <dgm:prSet presAssocID="{A71ECE34-21D3-4B54-9B2C-361F20D8563B}" presName="parTrans" presStyleLbl="sibTrans2D1" presStyleIdx="2" presStyleCnt="6"/>
      <dgm:spPr/>
    </dgm:pt>
    <dgm:pt modelId="{CEAB8C1C-6AAD-44D7-AB73-AF60645AF99A}" type="pres">
      <dgm:prSet presAssocID="{A71ECE34-21D3-4B54-9B2C-361F20D8563B}" presName="connectorText" presStyleLbl="sibTrans2D1" presStyleIdx="2" presStyleCnt="6"/>
      <dgm:spPr/>
    </dgm:pt>
    <dgm:pt modelId="{6C3713B6-4504-4D80-90D1-E483B26A65FA}" type="pres">
      <dgm:prSet presAssocID="{51BBCA3E-6721-46A6-B42A-7CC8F81E77B5}" presName="node" presStyleLbl="node1" presStyleIdx="2" presStyleCnt="6" custScaleX="177173" custScaleY="78263" custRadScaleRad="196437" custRadScaleInc="-56401">
        <dgm:presLayoutVars>
          <dgm:bulletEnabled val="1"/>
        </dgm:presLayoutVars>
      </dgm:prSet>
      <dgm:spPr/>
    </dgm:pt>
    <dgm:pt modelId="{7EFFAB8B-971C-4F92-A9BA-E176CF0A184F}" type="pres">
      <dgm:prSet presAssocID="{3198F9C4-0B62-4562-8C2A-17E9C4E7C707}" presName="parTrans" presStyleLbl="sibTrans2D1" presStyleIdx="3" presStyleCnt="6"/>
      <dgm:spPr/>
    </dgm:pt>
    <dgm:pt modelId="{72DB3352-7636-48E0-81E8-0B86D8960A5E}" type="pres">
      <dgm:prSet presAssocID="{3198F9C4-0B62-4562-8C2A-17E9C4E7C707}" presName="connectorText" presStyleLbl="sibTrans2D1" presStyleIdx="3" presStyleCnt="6"/>
      <dgm:spPr/>
    </dgm:pt>
    <dgm:pt modelId="{EB0AD2CB-F1B7-40A8-BB35-14FF1D4558F5}" type="pres">
      <dgm:prSet presAssocID="{4FD77F94-2D22-4E80-A322-0FA42F8F312A}" presName="node" presStyleLbl="node1" presStyleIdx="3" presStyleCnt="6" custScaleX="325630" custScaleY="85892" custRadScaleRad="100718" custRadScaleInc="10294">
        <dgm:presLayoutVars>
          <dgm:bulletEnabled val="1"/>
        </dgm:presLayoutVars>
      </dgm:prSet>
      <dgm:spPr/>
    </dgm:pt>
    <dgm:pt modelId="{E8BB8453-3684-4BD8-9F1E-0DFE28E435CA}" type="pres">
      <dgm:prSet presAssocID="{9A2B2A8B-66B1-4A06-AE58-82BB6456DE5E}" presName="parTrans" presStyleLbl="sibTrans2D1" presStyleIdx="4" presStyleCnt="6"/>
      <dgm:spPr/>
    </dgm:pt>
    <dgm:pt modelId="{DE079BA5-B4F5-4454-83BA-FF155402F07D}" type="pres">
      <dgm:prSet presAssocID="{9A2B2A8B-66B1-4A06-AE58-82BB6456DE5E}" presName="connectorText" presStyleLbl="sibTrans2D1" presStyleIdx="4" presStyleCnt="6"/>
      <dgm:spPr/>
    </dgm:pt>
    <dgm:pt modelId="{560734DC-2503-44C5-BAA2-C396F5B0215A}" type="pres">
      <dgm:prSet presAssocID="{C0FB561C-8D1C-416E-9A43-81DF7F3BC4E1}" presName="node" presStyleLbl="node1" presStyleIdx="4" presStyleCnt="6" custScaleX="137578" custRadScaleRad="195062" custRadScaleInc="53760">
        <dgm:presLayoutVars>
          <dgm:bulletEnabled val="1"/>
        </dgm:presLayoutVars>
      </dgm:prSet>
      <dgm:spPr/>
    </dgm:pt>
    <dgm:pt modelId="{4904872D-E74E-44E8-A324-C4E63DEE6E29}" type="pres">
      <dgm:prSet presAssocID="{B1C4AAA5-C84E-4EBB-ADA2-5DF492FB922B}" presName="parTrans" presStyleLbl="sibTrans2D1" presStyleIdx="5" presStyleCnt="6" custScaleX="173690"/>
      <dgm:spPr/>
    </dgm:pt>
    <dgm:pt modelId="{9367D0AF-E10D-45FF-BF0D-F7777C728877}" type="pres">
      <dgm:prSet presAssocID="{B1C4AAA5-C84E-4EBB-ADA2-5DF492FB922B}" presName="connectorText" presStyleLbl="sibTrans2D1" presStyleIdx="5" presStyleCnt="6"/>
      <dgm:spPr/>
    </dgm:pt>
    <dgm:pt modelId="{AE2EE55F-4273-42B7-BC76-021935BBF360}" type="pres">
      <dgm:prSet presAssocID="{58D1DDA3-28A3-4933-8699-140C784766A6}" presName="node" presStyleLbl="node1" presStyleIdx="5" presStyleCnt="6" custScaleX="148509" custRadScaleRad="193712" custRadScaleInc="-28384">
        <dgm:presLayoutVars>
          <dgm:bulletEnabled val="1"/>
        </dgm:presLayoutVars>
      </dgm:prSet>
      <dgm:spPr/>
    </dgm:pt>
  </dgm:ptLst>
  <dgm:cxnLst>
    <dgm:cxn modelId="{4411BFDC-8D59-41C3-A55C-7320E1B7184A}" type="presOf" srcId="{7F69795C-38EE-4125-B712-08DEBC7550C7}" destId="{3C08D811-47CC-4101-B4E1-4813DCD05A41}" srcOrd="0" destOrd="0" presId="urn:microsoft.com/office/officeart/2005/8/layout/radial5"/>
    <dgm:cxn modelId="{2E0FB676-7412-454A-BEB9-F32A5ADCD70B}" type="presOf" srcId="{51BBCA3E-6721-46A6-B42A-7CC8F81E77B5}" destId="{6C3713B6-4504-4D80-90D1-E483B26A65FA}" srcOrd="0" destOrd="0" presId="urn:microsoft.com/office/officeart/2005/8/layout/radial5"/>
    <dgm:cxn modelId="{02149C53-2CF9-4B8B-832C-1655B972D028}" srcId="{751BA899-825E-4B6E-B137-53DAE9BC24EA}" destId="{4FD77F94-2D22-4E80-A322-0FA42F8F312A}" srcOrd="3" destOrd="0" parTransId="{3198F9C4-0B62-4562-8C2A-17E9C4E7C707}" sibTransId="{2038E60C-384F-4FC8-A60A-DDE4E62B0060}"/>
    <dgm:cxn modelId="{13D7BA41-CA1F-4B21-8690-FD8DE485428E}" type="presOf" srcId="{B1C4AAA5-C84E-4EBB-ADA2-5DF492FB922B}" destId="{9367D0AF-E10D-45FF-BF0D-F7777C728877}" srcOrd="1" destOrd="0" presId="urn:microsoft.com/office/officeart/2005/8/layout/radial5"/>
    <dgm:cxn modelId="{E3BE6FB0-2ED4-4D12-AA21-8EA362D337BB}" type="presOf" srcId="{3198F9C4-0B62-4562-8C2A-17E9C4E7C707}" destId="{72DB3352-7636-48E0-81E8-0B86D8960A5E}" srcOrd="1" destOrd="0" presId="urn:microsoft.com/office/officeart/2005/8/layout/radial5"/>
    <dgm:cxn modelId="{1B890987-F9AA-465A-8EF9-3AF4FE41E3B0}" type="presOf" srcId="{B1C4AAA5-C84E-4EBB-ADA2-5DF492FB922B}" destId="{4904872D-E74E-44E8-A324-C4E63DEE6E29}" srcOrd="0" destOrd="0" presId="urn:microsoft.com/office/officeart/2005/8/layout/radial5"/>
    <dgm:cxn modelId="{92607DE2-6E8F-4A00-AD2B-A5BA3B3833F7}" srcId="{751BA899-825E-4B6E-B137-53DAE9BC24EA}" destId="{7F69795C-38EE-4125-B712-08DEBC7550C7}" srcOrd="0" destOrd="0" parTransId="{6AE39173-5774-4EE5-AC6C-168815DCC069}" sibTransId="{AB170594-B30F-4A26-88B8-8DF3FE347A71}"/>
    <dgm:cxn modelId="{190971D3-6C7D-4EF4-9602-9B9732DA8348}" type="presOf" srcId="{7C5EF695-B749-47A2-B3C5-B47533B80354}" destId="{CD55C558-2C85-42C0-B6D0-4A44B23E7344}" srcOrd="0" destOrd="0" presId="urn:microsoft.com/office/officeart/2005/8/layout/radial5"/>
    <dgm:cxn modelId="{9CF5D215-F2D8-4203-ADFB-CB2521453613}" srcId="{751BA899-825E-4B6E-B137-53DAE9BC24EA}" destId="{51BBCA3E-6721-46A6-B42A-7CC8F81E77B5}" srcOrd="2" destOrd="0" parTransId="{A71ECE34-21D3-4B54-9B2C-361F20D8563B}" sibTransId="{D196FA98-7EF0-43C4-988D-1B262566E39C}"/>
    <dgm:cxn modelId="{11FD3B92-6813-4BE9-A817-ED7AAB7F43EB}" type="presOf" srcId="{A71ECE34-21D3-4B54-9B2C-361F20D8563B}" destId="{EC546236-7E9D-4FB5-A3ED-9502FFE282CF}" srcOrd="0" destOrd="0" presId="urn:microsoft.com/office/officeart/2005/8/layout/radial5"/>
    <dgm:cxn modelId="{4533F526-2061-4055-ACBB-FA2F8934A44E}" srcId="{751BA899-825E-4B6E-B137-53DAE9BC24EA}" destId="{7C5EF695-B749-47A2-B3C5-B47533B80354}" srcOrd="1" destOrd="0" parTransId="{85D7138E-AC9E-4F0A-BE68-53B2A9CA0E42}" sibTransId="{604C2C5A-693B-4D30-9363-A3A92B45BC87}"/>
    <dgm:cxn modelId="{A74103AF-0354-483D-8F95-13880A0A284B}" type="presOf" srcId="{6AE39173-5774-4EE5-AC6C-168815DCC069}" destId="{98CC75EE-A957-4B50-AE02-8F47598BFBDE}" srcOrd="0" destOrd="0" presId="urn:microsoft.com/office/officeart/2005/8/layout/radial5"/>
    <dgm:cxn modelId="{AB5F0CB3-EE71-4F5E-B47E-B9C80C26E429}" type="presOf" srcId="{4FD77F94-2D22-4E80-A322-0FA42F8F312A}" destId="{EB0AD2CB-F1B7-40A8-BB35-14FF1D4558F5}" srcOrd="0" destOrd="0" presId="urn:microsoft.com/office/officeart/2005/8/layout/radial5"/>
    <dgm:cxn modelId="{1BA61CB0-A3E9-40DC-949E-474870EB0FAB}" type="presOf" srcId="{A71ECE34-21D3-4B54-9B2C-361F20D8563B}" destId="{CEAB8C1C-6AAD-44D7-AB73-AF60645AF99A}" srcOrd="1" destOrd="0" presId="urn:microsoft.com/office/officeart/2005/8/layout/radial5"/>
    <dgm:cxn modelId="{4F6E6936-70DE-4D35-BC05-45B96E08BACB}" type="presOf" srcId="{9A2B2A8B-66B1-4A06-AE58-82BB6456DE5E}" destId="{DE079BA5-B4F5-4454-83BA-FF155402F07D}" srcOrd="1" destOrd="0" presId="urn:microsoft.com/office/officeart/2005/8/layout/radial5"/>
    <dgm:cxn modelId="{1A59E1E9-B1C6-4558-88F5-6672B3C6288B}" srcId="{92041754-B6E8-45D7-A156-20D9A195CE3D}" destId="{751BA899-825E-4B6E-B137-53DAE9BC24EA}" srcOrd="0" destOrd="0" parTransId="{91303337-F0BC-46FA-8860-F2777C8D1F2E}" sibTransId="{19481A68-CD71-46E5-AE22-7BF519EC2637}"/>
    <dgm:cxn modelId="{07280CCD-2F3E-4BD7-8532-3950F1523626}" type="presOf" srcId="{85D7138E-AC9E-4F0A-BE68-53B2A9CA0E42}" destId="{03251EFE-9924-4DD7-876C-5649868E7E1B}" srcOrd="0" destOrd="0" presId="urn:microsoft.com/office/officeart/2005/8/layout/radial5"/>
    <dgm:cxn modelId="{2D223D1F-08E7-490F-B01E-54F4ABAACF03}" type="presOf" srcId="{6AE39173-5774-4EE5-AC6C-168815DCC069}" destId="{4AE976F6-5F4A-4109-B87A-8A0543144E16}" srcOrd="1" destOrd="0" presId="urn:microsoft.com/office/officeart/2005/8/layout/radial5"/>
    <dgm:cxn modelId="{DD0BA26A-7933-4180-9539-FEC351FA10E7}" type="presOf" srcId="{58D1DDA3-28A3-4933-8699-140C784766A6}" destId="{AE2EE55F-4273-42B7-BC76-021935BBF360}" srcOrd="0" destOrd="0" presId="urn:microsoft.com/office/officeart/2005/8/layout/radial5"/>
    <dgm:cxn modelId="{14F5D543-CB53-4D10-8E10-493E4F538271}" type="presOf" srcId="{3198F9C4-0B62-4562-8C2A-17E9C4E7C707}" destId="{7EFFAB8B-971C-4F92-A9BA-E176CF0A184F}" srcOrd="0" destOrd="0" presId="urn:microsoft.com/office/officeart/2005/8/layout/radial5"/>
    <dgm:cxn modelId="{1FC6008B-7068-4DCD-AEF1-5C670C1FA3FF}" type="presOf" srcId="{9A2B2A8B-66B1-4A06-AE58-82BB6456DE5E}" destId="{E8BB8453-3684-4BD8-9F1E-0DFE28E435CA}" srcOrd="0" destOrd="0" presId="urn:microsoft.com/office/officeart/2005/8/layout/radial5"/>
    <dgm:cxn modelId="{22B1BA7D-14BA-4348-B8CF-3E864E6B3945}" srcId="{751BA899-825E-4B6E-B137-53DAE9BC24EA}" destId="{58D1DDA3-28A3-4933-8699-140C784766A6}" srcOrd="5" destOrd="0" parTransId="{B1C4AAA5-C84E-4EBB-ADA2-5DF492FB922B}" sibTransId="{5F111958-A930-4D1D-802B-CD15694F8550}"/>
    <dgm:cxn modelId="{292A3F11-18EC-483C-976F-614481E50860}" srcId="{751BA899-825E-4B6E-B137-53DAE9BC24EA}" destId="{C0FB561C-8D1C-416E-9A43-81DF7F3BC4E1}" srcOrd="4" destOrd="0" parTransId="{9A2B2A8B-66B1-4A06-AE58-82BB6456DE5E}" sibTransId="{72E061C3-AC71-4CDE-9E6C-0855C5EB35C9}"/>
    <dgm:cxn modelId="{208DD194-2C4F-4047-A8D9-1A7806AC6254}" type="presOf" srcId="{92041754-B6E8-45D7-A156-20D9A195CE3D}" destId="{E21A647C-A000-48FB-9255-CF71DB03990E}" srcOrd="0" destOrd="0" presId="urn:microsoft.com/office/officeart/2005/8/layout/radial5"/>
    <dgm:cxn modelId="{A1D26C93-DCFC-4136-A3C4-6887F08C3350}" type="presOf" srcId="{C0FB561C-8D1C-416E-9A43-81DF7F3BC4E1}" destId="{560734DC-2503-44C5-BAA2-C396F5B0215A}" srcOrd="0" destOrd="0" presId="urn:microsoft.com/office/officeart/2005/8/layout/radial5"/>
    <dgm:cxn modelId="{1C478D2D-393E-4664-9ECC-93ECDDD91162}" type="presOf" srcId="{751BA899-825E-4B6E-B137-53DAE9BC24EA}" destId="{039CEE38-B114-4092-8740-4643B582D3DC}" srcOrd="0" destOrd="0" presId="urn:microsoft.com/office/officeart/2005/8/layout/radial5"/>
    <dgm:cxn modelId="{98B68AFA-A560-46E2-9E01-41288F229D2F}" type="presOf" srcId="{85D7138E-AC9E-4F0A-BE68-53B2A9CA0E42}" destId="{AAD9CB30-FB62-41E2-99BF-C10AFB61007C}" srcOrd="1" destOrd="0" presId="urn:microsoft.com/office/officeart/2005/8/layout/radial5"/>
    <dgm:cxn modelId="{E2C4D122-F825-41E8-9D92-9AB133635BFE}" type="presParOf" srcId="{E21A647C-A000-48FB-9255-CF71DB03990E}" destId="{039CEE38-B114-4092-8740-4643B582D3DC}" srcOrd="0" destOrd="0" presId="urn:microsoft.com/office/officeart/2005/8/layout/radial5"/>
    <dgm:cxn modelId="{3019F2EF-2279-46F6-AB51-572E954F53F6}" type="presParOf" srcId="{E21A647C-A000-48FB-9255-CF71DB03990E}" destId="{98CC75EE-A957-4B50-AE02-8F47598BFBDE}" srcOrd="1" destOrd="0" presId="urn:microsoft.com/office/officeart/2005/8/layout/radial5"/>
    <dgm:cxn modelId="{34659746-BFBC-49C6-B942-03AF2DC8740E}" type="presParOf" srcId="{98CC75EE-A957-4B50-AE02-8F47598BFBDE}" destId="{4AE976F6-5F4A-4109-B87A-8A0543144E16}" srcOrd="0" destOrd="0" presId="urn:microsoft.com/office/officeart/2005/8/layout/radial5"/>
    <dgm:cxn modelId="{9A539643-062C-4BC6-9E3B-A69780DDCBEC}" type="presParOf" srcId="{E21A647C-A000-48FB-9255-CF71DB03990E}" destId="{3C08D811-47CC-4101-B4E1-4813DCD05A41}" srcOrd="2" destOrd="0" presId="urn:microsoft.com/office/officeart/2005/8/layout/radial5"/>
    <dgm:cxn modelId="{2C0C809E-26D4-4E80-A914-A3B8AD787B29}" type="presParOf" srcId="{E21A647C-A000-48FB-9255-CF71DB03990E}" destId="{03251EFE-9924-4DD7-876C-5649868E7E1B}" srcOrd="3" destOrd="0" presId="urn:microsoft.com/office/officeart/2005/8/layout/radial5"/>
    <dgm:cxn modelId="{40659FCD-78CC-4A95-911B-E82255713B42}" type="presParOf" srcId="{03251EFE-9924-4DD7-876C-5649868E7E1B}" destId="{AAD9CB30-FB62-41E2-99BF-C10AFB61007C}" srcOrd="0" destOrd="0" presId="urn:microsoft.com/office/officeart/2005/8/layout/radial5"/>
    <dgm:cxn modelId="{861C1790-09DC-4DE9-8240-94BB0D5E5381}" type="presParOf" srcId="{E21A647C-A000-48FB-9255-CF71DB03990E}" destId="{CD55C558-2C85-42C0-B6D0-4A44B23E7344}" srcOrd="4" destOrd="0" presId="urn:microsoft.com/office/officeart/2005/8/layout/radial5"/>
    <dgm:cxn modelId="{885C0BF8-30E8-4DE2-87B7-A9C01C2AC818}" type="presParOf" srcId="{E21A647C-A000-48FB-9255-CF71DB03990E}" destId="{EC546236-7E9D-4FB5-A3ED-9502FFE282CF}" srcOrd="5" destOrd="0" presId="urn:microsoft.com/office/officeart/2005/8/layout/radial5"/>
    <dgm:cxn modelId="{3C870593-4E13-4CE3-9005-950CC2F6FCEE}" type="presParOf" srcId="{EC546236-7E9D-4FB5-A3ED-9502FFE282CF}" destId="{CEAB8C1C-6AAD-44D7-AB73-AF60645AF99A}" srcOrd="0" destOrd="0" presId="urn:microsoft.com/office/officeart/2005/8/layout/radial5"/>
    <dgm:cxn modelId="{324B01DA-94EB-4071-9578-D6CDB7216873}" type="presParOf" srcId="{E21A647C-A000-48FB-9255-CF71DB03990E}" destId="{6C3713B6-4504-4D80-90D1-E483B26A65FA}" srcOrd="6" destOrd="0" presId="urn:microsoft.com/office/officeart/2005/8/layout/radial5"/>
    <dgm:cxn modelId="{7490EC2F-3152-4EF2-91A3-33B6CD2C548F}" type="presParOf" srcId="{E21A647C-A000-48FB-9255-CF71DB03990E}" destId="{7EFFAB8B-971C-4F92-A9BA-E176CF0A184F}" srcOrd="7" destOrd="0" presId="urn:microsoft.com/office/officeart/2005/8/layout/radial5"/>
    <dgm:cxn modelId="{0E311256-D124-4851-8CFA-FC3976387CF2}" type="presParOf" srcId="{7EFFAB8B-971C-4F92-A9BA-E176CF0A184F}" destId="{72DB3352-7636-48E0-81E8-0B86D8960A5E}" srcOrd="0" destOrd="0" presId="urn:microsoft.com/office/officeart/2005/8/layout/radial5"/>
    <dgm:cxn modelId="{55131489-1CAD-4F1D-8E9A-ACBD3E5CADD7}" type="presParOf" srcId="{E21A647C-A000-48FB-9255-CF71DB03990E}" destId="{EB0AD2CB-F1B7-40A8-BB35-14FF1D4558F5}" srcOrd="8" destOrd="0" presId="urn:microsoft.com/office/officeart/2005/8/layout/radial5"/>
    <dgm:cxn modelId="{713B8184-B6AD-4A32-B097-84BC08C59D6A}" type="presParOf" srcId="{E21A647C-A000-48FB-9255-CF71DB03990E}" destId="{E8BB8453-3684-4BD8-9F1E-0DFE28E435CA}" srcOrd="9" destOrd="0" presId="urn:microsoft.com/office/officeart/2005/8/layout/radial5"/>
    <dgm:cxn modelId="{0E5C71B2-2DFA-4F06-9033-F6C023402111}" type="presParOf" srcId="{E8BB8453-3684-4BD8-9F1E-0DFE28E435CA}" destId="{DE079BA5-B4F5-4454-83BA-FF155402F07D}" srcOrd="0" destOrd="0" presId="urn:microsoft.com/office/officeart/2005/8/layout/radial5"/>
    <dgm:cxn modelId="{E0764C65-7F73-4623-BCA5-D53FB989FE03}" type="presParOf" srcId="{E21A647C-A000-48FB-9255-CF71DB03990E}" destId="{560734DC-2503-44C5-BAA2-C396F5B0215A}" srcOrd="10" destOrd="0" presId="urn:microsoft.com/office/officeart/2005/8/layout/radial5"/>
    <dgm:cxn modelId="{B58898A8-E87F-4414-9AA1-1B418DFBB87A}" type="presParOf" srcId="{E21A647C-A000-48FB-9255-CF71DB03990E}" destId="{4904872D-E74E-44E8-A324-C4E63DEE6E29}" srcOrd="11" destOrd="0" presId="urn:microsoft.com/office/officeart/2005/8/layout/radial5"/>
    <dgm:cxn modelId="{3A8CAC3C-E7E4-424C-8D9E-61E8225F2EBC}" type="presParOf" srcId="{4904872D-E74E-44E8-A324-C4E63DEE6E29}" destId="{9367D0AF-E10D-45FF-BF0D-F7777C728877}" srcOrd="0" destOrd="0" presId="urn:microsoft.com/office/officeart/2005/8/layout/radial5"/>
    <dgm:cxn modelId="{FCD1058D-28F0-4468-BD94-25E3CF755736}" type="presParOf" srcId="{E21A647C-A000-48FB-9255-CF71DB03990E}" destId="{AE2EE55F-4273-42B7-BC76-021935BBF360}"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258B6C-3059-4042-9606-BEB6DFB7E711}" type="doc">
      <dgm:prSet loTypeId="urn:microsoft.com/office/officeart/2005/8/layout/process1" loCatId="process" qsTypeId="urn:microsoft.com/office/officeart/2005/8/quickstyle/simple1" qsCatId="simple" csTypeId="urn:microsoft.com/office/officeart/2005/8/colors/colorful1#1" csCatId="colorful" phldr="1"/>
      <dgm:spPr/>
    </dgm:pt>
    <dgm:pt modelId="{3265B30B-9464-4DD8-AFA5-81EBA1C75C1E}">
      <dgm:prSet phldrT="[نص]" custT="1"/>
      <dgm:spPr/>
      <dgm:t>
        <a:bodyPr/>
        <a:lstStyle/>
        <a:p>
          <a:r>
            <a:rPr lang="ar-SA" sz="3200" b="1" dirty="0"/>
            <a:t>التعلم الذاتي</a:t>
          </a:r>
          <a:endParaRPr lang="en-US" sz="3200" b="1" dirty="0"/>
        </a:p>
      </dgm:t>
    </dgm:pt>
    <dgm:pt modelId="{64674704-1A50-4C43-BCC8-51E35A9BF974}" type="parTrans" cxnId="{F711277F-88F7-47AF-99FD-42824E8698B8}">
      <dgm:prSet/>
      <dgm:spPr/>
      <dgm:t>
        <a:bodyPr/>
        <a:lstStyle/>
        <a:p>
          <a:endParaRPr lang="en-US" sz="3200" b="1"/>
        </a:p>
      </dgm:t>
    </dgm:pt>
    <dgm:pt modelId="{DBAF1D52-E88B-4845-8235-16A24A0991D3}" type="sibTrans" cxnId="{F711277F-88F7-47AF-99FD-42824E8698B8}">
      <dgm:prSet custT="1"/>
      <dgm:spPr/>
      <dgm:t>
        <a:bodyPr/>
        <a:lstStyle/>
        <a:p>
          <a:endParaRPr lang="en-US" sz="3200" b="1"/>
        </a:p>
      </dgm:t>
    </dgm:pt>
    <dgm:pt modelId="{3909F4F2-7AF3-4396-A481-1C39FCA0DCF0}">
      <dgm:prSet phldrT="[نص]" custT="1"/>
      <dgm:spPr/>
      <dgm:t>
        <a:bodyPr/>
        <a:lstStyle/>
        <a:p>
          <a:r>
            <a:rPr lang="ar-SA" sz="3200" b="1" dirty="0"/>
            <a:t>مبدأ</a:t>
          </a:r>
          <a:r>
            <a:rPr lang="ar-SA" sz="3200" b="1" baseline="0" dirty="0"/>
            <a:t> الاختيار</a:t>
          </a:r>
          <a:endParaRPr lang="en-US" sz="3200" b="1" dirty="0"/>
        </a:p>
      </dgm:t>
    </dgm:pt>
    <dgm:pt modelId="{A7F937D7-3A42-4DA6-91B3-9FA91A50632A}" type="parTrans" cxnId="{3F050AF3-026B-452A-8F6E-6DB276069991}">
      <dgm:prSet/>
      <dgm:spPr/>
      <dgm:t>
        <a:bodyPr/>
        <a:lstStyle/>
        <a:p>
          <a:endParaRPr lang="en-US" sz="3200" b="1"/>
        </a:p>
      </dgm:t>
    </dgm:pt>
    <dgm:pt modelId="{56FA03AF-C3C4-4F56-8B9C-8F69E7D99F18}" type="sibTrans" cxnId="{3F050AF3-026B-452A-8F6E-6DB276069991}">
      <dgm:prSet custT="1"/>
      <dgm:spPr/>
      <dgm:t>
        <a:bodyPr/>
        <a:lstStyle/>
        <a:p>
          <a:endParaRPr lang="en-US" sz="3200" b="1"/>
        </a:p>
      </dgm:t>
    </dgm:pt>
    <dgm:pt modelId="{3221BD4B-4F95-49A4-A706-E0547556F58A}">
      <dgm:prSet phldrT="[نص]" custT="1"/>
      <dgm:spPr/>
      <dgm:t>
        <a:bodyPr/>
        <a:lstStyle/>
        <a:p>
          <a:r>
            <a:rPr lang="ar-SA" sz="3200" b="1" dirty="0"/>
            <a:t>الجو العائلي</a:t>
          </a:r>
          <a:endParaRPr lang="en-US" sz="3200" b="1" dirty="0"/>
        </a:p>
      </dgm:t>
    </dgm:pt>
    <dgm:pt modelId="{C66B2418-68E2-4ADF-9E24-18AD640E4880}" type="parTrans" cxnId="{72F4BAE1-C44F-4598-AEB4-C77ECA2256E4}">
      <dgm:prSet/>
      <dgm:spPr/>
      <dgm:t>
        <a:bodyPr/>
        <a:lstStyle/>
        <a:p>
          <a:endParaRPr lang="en-US" sz="3200" b="1"/>
        </a:p>
      </dgm:t>
    </dgm:pt>
    <dgm:pt modelId="{3443EB70-36D5-4344-ADEC-928F1945CC6B}" type="sibTrans" cxnId="{72F4BAE1-C44F-4598-AEB4-C77ECA2256E4}">
      <dgm:prSet custT="1"/>
      <dgm:spPr/>
      <dgm:t>
        <a:bodyPr/>
        <a:lstStyle/>
        <a:p>
          <a:endParaRPr lang="en-US" sz="3200" b="1"/>
        </a:p>
      </dgm:t>
    </dgm:pt>
    <dgm:pt modelId="{24D8A04E-BF27-48E5-BF35-29CABC035695}">
      <dgm:prSet custT="1"/>
      <dgm:spPr/>
      <dgm:t>
        <a:bodyPr/>
        <a:lstStyle/>
        <a:p>
          <a:r>
            <a:rPr lang="ar-SA" sz="3200" b="1" dirty="0"/>
            <a:t>تعزيز الذات </a:t>
          </a:r>
          <a:endParaRPr lang="en-US" sz="3200" dirty="0"/>
        </a:p>
      </dgm:t>
    </dgm:pt>
    <dgm:pt modelId="{6FF7ADF3-1646-4B06-BCB9-9B59EAA515CB}" type="parTrans" cxnId="{8655062E-E741-42D9-8661-D2C6E9FA488F}">
      <dgm:prSet/>
      <dgm:spPr/>
      <dgm:t>
        <a:bodyPr/>
        <a:lstStyle/>
        <a:p>
          <a:endParaRPr lang="en-US" sz="3200"/>
        </a:p>
      </dgm:t>
    </dgm:pt>
    <dgm:pt modelId="{960A0DC0-3928-4EB4-BCCC-32B1F5D956E7}" type="sibTrans" cxnId="{8655062E-E741-42D9-8661-D2C6E9FA488F}">
      <dgm:prSet/>
      <dgm:spPr/>
      <dgm:t>
        <a:bodyPr/>
        <a:lstStyle/>
        <a:p>
          <a:endParaRPr lang="en-US" sz="3200"/>
        </a:p>
      </dgm:t>
    </dgm:pt>
    <dgm:pt modelId="{6F3561DF-C292-4FF1-BB49-9DE9B617C657}">
      <dgm:prSet custT="1"/>
      <dgm:spPr/>
      <dgm:t>
        <a:bodyPr/>
        <a:lstStyle/>
        <a:p>
          <a:r>
            <a:rPr lang="ar-SA" sz="2800" b="1" dirty="0"/>
            <a:t>علاقة الروضة بالبيت</a:t>
          </a:r>
          <a:endParaRPr lang="en-US" sz="2800" b="1" dirty="0"/>
        </a:p>
      </dgm:t>
    </dgm:pt>
    <dgm:pt modelId="{8A472923-DA6C-4D0A-A498-992D3D67981A}" type="parTrans" cxnId="{6A1664B9-E5C1-4A7C-A900-C3B233D3E4B5}">
      <dgm:prSet/>
      <dgm:spPr/>
      <dgm:t>
        <a:bodyPr/>
        <a:lstStyle/>
        <a:p>
          <a:pPr rtl="1"/>
          <a:endParaRPr lang="ar-SA"/>
        </a:p>
      </dgm:t>
    </dgm:pt>
    <dgm:pt modelId="{71F16B97-CBA3-4253-BDC6-46790AEF2B65}" type="sibTrans" cxnId="{6A1664B9-E5C1-4A7C-A900-C3B233D3E4B5}">
      <dgm:prSet/>
      <dgm:spPr/>
      <dgm:t>
        <a:bodyPr/>
        <a:lstStyle/>
        <a:p>
          <a:pPr rtl="1"/>
          <a:endParaRPr lang="ar-SA"/>
        </a:p>
      </dgm:t>
    </dgm:pt>
    <dgm:pt modelId="{F9B897C0-709B-40FD-A537-D85E270850E6}" type="pres">
      <dgm:prSet presAssocID="{75258B6C-3059-4042-9606-BEB6DFB7E711}" presName="Name0" presStyleCnt="0">
        <dgm:presLayoutVars>
          <dgm:dir/>
          <dgm:resizeHandles val="exact"/>
        </dgm:presLayoutVars>
      </dgm:prSet>
      <dgm:spPr/>
    </dgm:pt>
    <dgm:pt modelId="{5B288DB5-CFD8-4575-8528-20BE11949E55}" type="pres">
      <dgm:prSet presAssocID="{3265B30B-9464-4DD8-AFA5-81EBA1C75C1E}" presName="node" presStyleLbl="node1" presStyleIdx="0" presStyleCnt="5">
        <dgm:presLayoutVars>
          <dgm:bulletEnabled val="1"/>
        </dgm:presLayoutVars>
      </dgm:prSet>
      <dgm:spPr/>
    </dgm:pt>
    <dgm:pt modelId="{47B48A3C-9D51-447C-844E-B92A5FB5076A}" type="pres">
      <dgm:prSet presAssocID="{DBAF1D52-E88B-4845-8235-16A24A0991D3}" presName="sibTrans" presStyleLbl="sibTrans2D1" presStyleIdx="0" presStyleCnt="4"/>
      <dgm:spPr/>
    </dgm:pt>
    <dgm:pt modelId="{A6C5AE1B-1D85-4F51-A36D-799A5C31EB7A}" type="pres">
      <dgm:prSet presAssocID="{DBAF1D52-E88B-4845-8235-16A24A0991D3}" presName="connectorText" presStyleLbl="sibTrans2D1" presStyleIdx="0" presStyleCnt="4"/>
      <dgm:spPr/>
    </dgm:pt>
    <dgm:pt modelId="{0B231E96-0C88-4EF7-9D84-F3022DC20088}" type="pres">
      <dgm:prSet presAssocID="{3909F4F2-7AF3-4396-A481-1C39FCA0DCF0}" presName="node" presStyleLbl="node1" presStyleIdx="1" presStyleCnt="5">
        <dgm:presLayoutVars>
          <dgm:bulletEnabled val="1"/>
        </dgm:presLayoutVars>
      </dgm:prSet>
      <dgm:spPr/>
    </dgm:pt>
    <dgm:pt modelId="{A5D6B660-C1BC-4A05-9A58-2D08853F940D}" type="pres">
      <dgm:prSet presAssocID="{56FA03AF-C3C4-4F56-8B9C-8F69E7D99F18}" presName="sibTrans" presStyleLbl="sibTrans2D1" presStyleIdx="1" presStyleCnt="4"/>
      <dgm:spPr/>
    </dgm:pt>
    <dgm:pt modelId="{92EA4107-7F91-43FE-925D-482C23EA2AEC}" type="pres">
      <dgm:prSet presAssocID="{56FA03AF-C3C4-4F56-8B9C-8F69E7D99F18}" presName="connectorText" presStyleLbl="sibTrans2D1" presStyleIdx="1" presStyleCnt="4"/>
      <dgm:spPr/>
    </dgm:pt>
    <dgm:pt modelId="{4D7A32B1-526E-489C-8F39-D089EAACBCA9}" type="pres">
      <dgm:prSet presAssocID="{3221BD4B-4F95-49A4-A706-E0547556F58A}" presName="node" presStyleLbl="node1" presStyleIdx="2" presStyleCnt="5">
        <dgm:presLayoutVars>
          <dgm:bulletEnabled val="1"/>
        </dgm:presLayoutVars>
      </dgm:prSet>
      <dgm:spPr/>
    </dgm:pt>
    <dgm:pt modelId="{34912839-5F2F-4E52-95E4-552283D8BA9F}" type="pres">
      <dgm:prSet presAssocID="{3443EB70-36D5-4344-ADEC-928F1945CC6B}" presName="sibTrans" presStyleLbl="sibTrans2D1" presStyleIdx="2" presStyleCnt="4"/>
      <dgm:spPr/>
    </dgm:pt>
    <dgm:pt modelId="{5DDA5E59-87E1-4E0A-8BB1-CBF3E41BD66B}" type="pres">
      <dgm:prSet presAssocID="{3443EB70-36D5-4344-ADEC-928F1945CC6B}" presName="connectorText" presStyleLbl="sibTrans2D1" presStyleIdx="2" presStyleCnt="4"/>
      <dgm:spPr/>
    </dgm:pt>
    <dgm:pt modelId="{2DB2D03C-812C-4D5F-AE74-7186D4FB4B90}" type="pres">
      <dgm:prSet presAssocID="{24D8A04E-BF27-48E5-BF35-29CABC035695}" presName="node" presStyleLbl="node1" presStyleIdx="3" presStyleCnt="5">
        <dgm:presLayoutVars>
          <dgm:bulletEnabled val="1"/>
        </dgm:presLayoutVars>
      </dgm:prSet>
      <dgm:spPr/>
    </dgm:pt>
    <dgm:pt modelId="{7266B6E5-56DF-4570-9E3C-3E35033EC699}" type="pres">
      <dgm:prSet presAssocID="{960A0DC0-3928-4EB4-BCCC-32B1F5D956E7}" presName="sibTrans" presStyleLbl="sibTrans2D1" presStyleIdx="3" presStyleCnt="4"/>
      <dgm:spPr/>
    </dgm:pt>
    <dgm:pt modelId="{D3EBC6D1-D3E1-4539-A935-DC6B6C728671}" type="pres">
      <dgm:prSet presAssocID="{960A0DC0-3928-4EB4-BCCC-32B1F5D956E7}" presName="connectorText" presStyleLbl="sibTrans2D1" presStyleIdx="3" presStyleCnt="4"/>
      <dgm:spPr/>
    </dgm:pt>
    <dgm:pt modelId="{276304F6-9F52-42BF-BB71-15B4CFFC9B64}" type="pres">
      <dgm:prSet presAssocID="{6F3561DF-C292-4FF1-BB49-9DE9B617C657}" presName="node" presStyleLbl="node1" presStyleIdx="4" presStyleCnt="5">
        <dgm:presLayoutVars>
          <dgm:bulletEnabled val="1"/>
        </dgm:presLayoutVars>
      </dgm:prSet>
      <dgm:spPr/>
    </dgm:pt>
  </dgm:ptLst>
  <dgm:cxnLst>
    <dgm:cxn modelId="{6A1664B9-E5C1-4A7C-A900-C3B233D3E4B5}" srcId="{75258B6C-3059-4042-9606-BEB6DFB7E711}" destId="{6F3561DF-C292-4FF1-BB49-9DE9B617C657}" srcOrd="4" destOrd="0" parTransId="{8A472923-DA6C-4D0A-A498-992D3D67981A}" sibTransId="{71F16B97-CBA3-4253-BDC6-46790AEF2B65}"/>
    <dgm:cxn modelId="{4361E6F2-E878-435A-823F-C435ABAD20BF}" type="presOf" srcId="{75258B6C-3059-4042-9606-BEB6DFB7E711}" destId="{F9B897C0-709B-40FD-A537-D85E270850E6}" srcOrd="0" destOrd="0" presId="urn:microsoft.com/office/officeart/2005/8/layout/process1"/>
    <dgm:cxn modelId="{13AF9687-BBB7-4AE0-A6FF-E56B8C9010CF}" type="presOf" srcId="{3443EB70-36D5-4344-ADEC-928F1945CC6B}" destId="{34912839-5F2F-4E52-95E4-552283D8BA9F}" srcOrd="0" destOrd="0" presId="urn:microsoft.com/office/officeart/2005/8/layout/process1"/>
    <dgm:cxn modelId="{3E3425FF-2319-472F-AF31-97945B7CDEA6}" type="presOf" srcId="{6F3561DF-C292-4FF1-BB49-9DE9B617C657}" destId="{276304F6-9F52-42BF-BB71-15B4CFFC9B64}" srcOrd="0" destOrd="0" presId="urn:microsoft.com/office/officeart/2005/8/layout/process1"/>
    <dgm:cxn modelId="{2378C097-4F42-40FB-824C-2C1FCBAE5E08}" type="presOf" srcId="{24D8A04E-BF27-48E5-BF35-29CABC035695}" destId="{2DB2D03C-812C-4D5F-AE74-7186D4FB4B90}" srcOrd="0" destOrd="0" presId="urn:microsoft.com/office/officeart/2005/8/layout/process1"/>
    <dgm:cxn modelId="{C4EE62A3-31D3-4501-8D03-D2324E8E02BC}" type="presOf" srcId="{3265B30B-9464-4DD8-AFA5-81EBA1C75C1E}" destId="{5B288DB5-CFD8-4575-8528-20BE11949E55}" srcOrd="0" destOrd="0" presId="urn:microsoft.com/office/officeart/2005/8/layout/process1"/>
    <dgm:cxn modelId="{F711277F-88F7-47AF-99FD-42824E8698B8}" srcId="{75258B6C-3059-4042-9606-BEB6DFB7E711}" destId="{3265B30B-9464-4DD8-AFA5-81EBA1C75C1E}" srcOrd="0" destOrd="0" parTransId="{64674704-1A50-4C43-BCC8-51E35A9BF974}" sibTransId="{DBAF1D52-E88B-4845-8235-16A24A0991D3}"/>
    <dgm:cxn modelId="{5DF23A8E-B197-47E6-A9F3-553254856B29}" type="presOf" srcId="{DBAF1D52-E88B-4845-8235-16A24A0991D3}" destId="{47B48A3C-9D51-447C-844E-B92A5FB5076A}" srcOrd="0" destOrd="0" presId="urn:microsoft.com/office/officeart/2005/8/layout/process1"/>
    <dgm:cxn modelId="{72F4BAE1-C44F-4598-AEB4-C77ECA2256E4}" srcId="{75258B6C-3059-4042-9606-BEB6DFB7E711}" destId="{3221BD4B-4F95-49A4-A706-E0547556F58A}" srcOrd="2" destOrd="0" parTransId="{C66B2418-68E2-4ADF-9E24-18AD640E4880}" sibTransId="{3443EB70-36D5-4344-ADEC-928F1945CC6B}"/>
    <dgm:cxn modelId="{FD6D5687-DDB7-413C-9E3A-2A182DC0D32F}" type="presOf" srcId="{56FA03AF-C3C4-4F56-8B9C-8F69E7D99F18}" destId="{A5D6B660-C1BC-4A05-9A58-2D08853F940D}" srcOrd="0" destOrd="0" presId="urn:microsoft.com/office/officeart/2005/8/layout/process1"/>
    <dgm:cxn modelId="{D647C253-A8D2-4BC9-A5BC-E5F94729223D}" type="presOf" srcId="{960A0DC0-3928-4EB4-BCCC-32B1F5D956E7}" destId="{D3EBC6D1-D3E1-4539-A935-DC6B6C728671}" srcOrd="1" destOrd="0" presId="urn:microsoft.com/office/officeart/2005/8/layout/process1"/>
    <dgm:cxn modelId="{8655062E-E741-42D9-8661-D2C6E9FA488F}" srcId="{75258B6C-3059-4042-9606-BEB6DFB7E711}" destId="{24D8A04E-BF27-48E5-BF35-29CABC035695}" srcOrd="3" destOrd="0" parTransId="{6FF7ADF3-1646-4B06-BCB9-9B59EAA515CB}" sibTransId="{960A0DC0-3928-4EB4-BCCC-32B1F5D956E7}"/>
    <dgm:cxn modelId="{8F6C5DB0-E1AE-4F0B-96DA-B242AE0FDD0C}" type="presOf" srcId="{56FA03AF-C3C4-4F56-8B9C-8F69E7D99F18}" destId="{92EA4107-7F91-43FE-925D-482C23EA2AEC}" srcOrd="1" destOrd="0" presId="urn:microsoft.com/office/officeart/2005/8/layout/process1"/>
    <dgm:cxn modelId="{A6B92ABC-0348-4205-AF94-5038F8AF968E}" type="presOf" srcId="{960A0DC0-3928-4EB4-BCCC-32B1F5D956E7}" destId="{7266B6E5-56DF-4570-9E3C-3E35033EC699}" srcOrd="0" destOrd="0" presId="urn:microsoft.com/office/officeart/2005/8/layout/process1"/>
    <dgm:cxn modelId="{10DC62B2-0605-481D-B03D-98DE2984D97D}" type="presOf" srcId="{DBAF1D52-E88B-4845-8235-16A24A0991D3}" destId="{A6C5AE1B-1D85-4F51-A36D-799A5C31EB7A}" srcOrd="1" destOrd="0" presId="urn:microsoft.com/office/officeart/2005/8/layout/process1"/>
    <dgm:cxn modelId="{923A1040-9CF2-402A-B15B-CDF9C5A4502B}" type="presOf" srcId="{3443EB70-36D5-4344-ADEC-928F1945CC6B}" destId="{5DDA5E59-87E1-4E0A-8BB1-CBF3E41BD66B}" srcOrd="1" destOrd="0" presId="urn:microsoft.com/office/officeart/2005/8/layout/process1"/>
    <dgm:cxn modelId="{A5FC1353-F5DE-4A1E-87E2-681B720FB1D1}" type="presOf" srcId="{3221BD4B-4F95-49A4-A706-E0547556F58A}" destId="{4D7A32B1-526E-489C-8F39-D089EAACBCA9}" srcOrd="0" destOrd="0" presId="urn:microsoft.com/office/officeart/2005/8/layout/process1"/>
    <dgm:cxn modelId="{3F050AF3-026B-452A-8F6E-6DB276069991}" srcId="{75258B6C-3059-4042-9606-BEB6DFB7E711}" destId="{3909F4F2-7AF3-4396-A481-1C39FCA0DCF0}" srcOrd="1" destOrd="0" parTransId="{A7F937D7-3A42-4DA6-91B3-9FA91A50632A}" sibTransId="{56FA03AF-C3C4-4F56-8B9C-8F69E7D99F18}"/>
    <dgm:cxn modelId="{34A946CB-C128-490F-9C1A-2752AFC50794}" type="presOf" srcId="{3909F4F2-7AF3-4396-A481-1C39FCA0DCF0}" destId="{0B231E96-0C88-4EF7-9D84-F3022DC20088}" srcOrd="0" destOrd="0" presId="urn:microsoft.com/office/officeart/2005/8/layout/process1"/>
    <dgm:cxn modelId="{3BF9BF24-D3AD-4315-B7A2-268FC2F7CFCC}" type="presParOf" srcId="{F9B897C0-709B-40FD-A537-D85E270850E6}" destId="{5B288DB5-CFD8-4575-8528-20BE11949E55}" srcOrd="0" destOrd="0" presId="urn:microsoft.com/office/officeart/2005/8/layout/process1"/>
    <dgm:cxn modelId="{1FBDC2DF-771C-4534-BCFD-61DD0EF3C1EC}" type="presParOf" srcId="{F9B897C0-709B-40FD-A537-D85E270850E6}" destId="{47B48A3C-9D51-447C-844E-B92A5FB5076A}" srcOrd="1" destOrd="0" presId="urn:microsoft.com/office/officeart/2005/8/layout/process1"/>
    <dgm:cxn modelId="{83F8DB3A-D291-4FC0-8CE7-14D2C1150010}" type="presParOf" srcId="{47B48A3C-9D51-447C-844E-B92A5FB5076A}" destId="{A6C5AE1B-1D85-4F51-A36D-799A5C31EB7A}" srcOrd="0" destOrd="0" presId="urn:microsoft.com/office/officeart/2005/8/layout/process1"/>
    <dgm:cxn modelId="{E5371D44-7E53-41F3-A5A4-D09580509D5C}" type="presParOf" srcId="{F9B897C0-709B-40FD-A537-D85E270850E6}" destId="{0B231E96-0C88-4EF7-9D84-F3022DC20088}" srcOrd="2" destOrd="0" presId="urn:microsoft.com/office/officeart/2005/8/layout/process1"/>
    <dgm:cxn modelId="{CEF5F897-F9B5-48F1-9410-3A4F5FFBBA5D}" type="presParOf" srcId="{F9B897C0-709B-40FD-A537-D85E270850E6}" destId="{A5D6B660-C1BC-4A05-9A58-2D08853F940D}" srcOrd="3" destOrd="0" presId="urn:microsoft.com/office/officeart/2005/8/layout/process1"/>
    <dgm:cxn modelId="{94C2A4DE-8425-49C2-ACD1-70CA370634B0}" type="presParOf" srcId="{A5D6B660-C1BC-4A05-9A58-2D08853F940D}" destId="{92EA4107-7F91-43FE-925D-482C23EA2AEC}" srcOrd="0" destOrd="0" presId="urn:microsoft.com/office/officeart/2005/8/layout/process1"/>
    <dgm:cxn modelId="{390C20B2-E6A6-4F3E-AEE6-2FA80708E711}" type="presParOf" srcId="{F9B897C0-709B-40FD-A537-D85E270850E6}" destId="{4D7A32B1-526E-489C-8F39-D089EAACBCA9}" srcOrd="4" destOrd="0" presId="urn:microsoft.com/office/officeart/2005/8/layout/process1"/>
    <dgm:cxn modelId="{C7529949-C51D-4A30-80C6-41A57315F6A9}" type="presParOf" srcId="{F9B897C0-709B-40FD-A537-D85E270850E6}" destId="{34912839-5F2F-4E52-95E4-552283D8BA9F}" srcOrd="5" destOrd="0" presId="urn:microsoft.com/office/officeart/2005/8/layout/process1"/>
    <dgm:cxn modelId="{9986BE19-9294-48CC-B224-7C641C064525}" type="presParOf" srcId="{34912839-5F2F-4E52-95E4-552283D8BA9F}" destId="{5DDA5E59-87E1-4E0A-8BB1-CBF3E41BD66B}" srcOrd="0" destOrd="0" presId="urn:microsoft.com/office/officeart/2005/8/layout/process1"/>
    <dgm:cxn modelId="{778997A2-06BD-49EF-A9F3-BB1BBC5B4CC6}" type="presParOf" srcId="{F9B897C0-709B-40FD-A537-D85E270850E6}" destId="{2DB2D03C-812C-4D5F-AE74-7186D4FB4B90}" srcOrd="6" destOrd="0" presId="urn:microsoft.com/office/officeart/2005/8/layout/process1"/>
    <dgm:cxn modelId="{89677842-F652-4EAE-83E0-81AF3F6B817E}" type="presParOf" srcId="{F9B897C0-709B-40FD-A537-D85E270850E6}" destId="{7266B6E5-56DF-4570-9E3C-3E35033EC699}" srcOrd="7" destOrd="0" presId="urn:microsoft.com/office/officeart/2005/8/layout/process1"/>
    <dgm:cxn modelId="{8F4812B4-3C24-48E1-9FB9-2AB0BB581752}" type="presParOf" srcId="{7266B6E5-56DF-4570-9E3C-3E35033EC699}" destId="{D3EBC6D1-D3E1-4539-A935-DC6B6C728671}" srcOrd="0" destOrd="0" presId="urn:microsoft.com/office/officeart/2005/8/layout/process1"/>
    <dgm:cxn modelId="{4A748617-1A79-42B4-9DB8-112CA6EC1AC0}" type="presParOf" srcId="{F9B897C0-709B-40FD-A537-D85E270850E6}" destId="{276304F6-9F52-42BF-BB71-15B4CFFC9B64}"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AF8F0F-978B-47D9-8A7C-C7124D679AF1}" type="doc">
      <dgm:prSet loTypeId="urn:microsoft.com/office/officeart/2005/8/layout/hList7" loCatId="process" qsTypeId="urn:microsoft.com/office/officeart/2005/8/quickstyle/simple1" qsCatId="simple" csTypeId="urn:microsoft.com/office/officeart/2005/8/colors/colorful1#3" csCatId="colorful" phldr="1"/>
      <dgm:spPr/>
      <dgm:t>
        <a:bodyPr/>
        <a:lstStyle/>
        <a:p>
          <a:endParaRPr lang="en-US"/>
        </a:p>
      </dgm:t>
    </dgm:pt>
    <dgm:pt modelId="{637DCF17-9872-497D-884E-ED9F93F6AD52}">
      <dgm:prSet phldrT="[نص]" custT="1"/>
      <dgm:spPr/>
      <dgm:t>
        <a:bodyPr/>
        <a:lstStyle/>
        <a:p>
          <a:r>
            <a:rPr lang="ar-SA" sz="2400" b="1" dirty="0">
              <a:solidFill>
                <a:schemeClr val="tx1"/>
              </a:solidFill>
            </a:rPr>
            <a:t>التذكر</a:t>
          </a:r>
          <a:endParaRPr lang="ar-SA" sz="1500" b="1" dirty="0">
            <a:solidFill>
              <a:schemeClr val="tx1"/>
            </a:solidFill>
          </a:endParaRPr>
        </a:p>
        <a:p>
          <a:r>
            <a:rPr lang="ar-SA" sz="1500" b="1" dirty="0">
              <a:solidFill>
                <a:schemeClr val="tx1"/>
              </a:solidFill>
            </a:rPr>
            <a:t>يتحدثون بجمل </a:t>
          </a:r>
          <a:r>
            <a:rPr lang="ar-SA" sz="1500" b="1" dirty="0" err="1">
              <a:solidFill>
                <a:schemeClr val="tx1"/>
              </a:solidFill>
            </a:rPr>
            <a:t>اكثر</a:t>
          </a:r>
          <a:r>
            <a:rPr lang="ar-SA" sz="1500" b="1" dirty="0">
              <a:solidFill>
                <a:schemeClr val="tx1"/>
              </a:solidFill>
            </a:rPr>
            <a:t> طولاً يستعملون كلمات </a:t>
          </a:r>
          <a:r>
            <a:rPr lang="ar-SA" sz="1500" b="1" dirty="0" err="1">
              <a:solidFill>
                <a:schemeClr val="tx1"/>
              </a:solidFill>
            </a:rPr>
            <a:t>جديده</a:t>
          </a:r>
          <a:r>
            <a:rPr lang="ar-SA" sz="1500" b="1" dirty="0">
              <a:solidFill>
                <a:schemeClr val="tx1"/>
              </a:solidFill>
            </a:rPr>
            <a:t> </a:t>
          </a:r>
        </a:p>
        <a:p>
          <a:r>
            <a:rPr lang="ar-SA" sz="1500" b="1" dirty="0">
              <a:solidFill>
                <a:schemeClr val="tx1"/>
              </a:solidFill>
            </a:rPr>
            <a:t>يسأل </a:t>
          </a:r>
          <a:r>
            <a:rPr lang="ar-SA" sz="1500" b="1" dirty="0" err="1">
              <a:solidFill>
                <a:schemeClr val="tx1"/>
              </a:solidFill>
            </a:rPr>
            <a:t>و</a:t>
          </a:r>
          <a:r>
            <a:rPr lang="ar-SA" sz="1500" b="1" dirty="0">
              <a:solidFill>
                <a:schemeClr val="tx1"/>
              </a:solidFill>
            </a:rPr>
            <a:t> يجيب </a:t>
          </a:r>
          <a:endParaRPr lang="en-US" sz="1500" b="1" dirty="0">
            <a:solidFill>
              <a:schemeClr val="tx1"/>
            </a:solidFill>
          </a:endParaRPr>
        </a:p>
      </dgm:t>
    </dgm:pt>
    <dgm:pt modelId="{6422D762-9D54-4636-BD7A-13BD0A7EC187}" type="parTrans" cxnId="{095689E6-B9A6-4D57-9AA0-56CEEAAC489D}">
      <dgm:prSet/>
      <dgm:spPr/>
      <dgm:t>
        <a:bodyPr/>
        <a:lstStyle/>
        <a:p>
          <a:endParaRPr lang="en-US" b="1">
            <a:solidFill>
              <a:schemeClr val="tx1"/>
            </a:solidFill>
          </a:endParaRPr>
        </a:p>
      </dgm:t>
    </dgm:pt>
    <dgm:pt modelId="{3688A427-6F21-46E1-A3D4-260771812697}" type="sibTrans" cxnId="{095689E6-B9A6-4D57-9AA0-56CEEAAC489D}">
      <dgm:prSet/>
      <dgm:spPr/>
      <dgm:t>
        <a:bodyPr/>
        <a:lstStyle/>
        <a:p>
          <a:endParaRPr lang="en-US" b="1">
            <a:solidFill>
              <a:schemeClr val="tx1"/>
            </a:solidFill>
          </a:endParaRPr>
        </a:p>
      </dgm:t>
    </dgm:pt>
    <dgm:pt modelId="{3BB7C1C2-88CE-4411-8900-39580E8FFF5C}">
      <dgm:prSet phldrT="[نص]" custT="1"/>
      <dgm:spPr/>
      <dgm:t>
        <a:bodyPr/>
        <a:lstStyle/>
        <a:p>
          <a:r>
            <a:rPr lang="ar-SA" sz="2400" b="1" dirty="0">
              <a:solidFill>
                <a:schemeClr val="tx1"/>
              </a:solidFill>
            </a:rPr>
            <a:t>التفكير</a:t>
          </a:r>
          <a:endParaRPr lang="ar-SA" sz="1500" b="1" dirty="0">
            <a:solidFill>
              <a:schemeClr val="tx1"/>
            </a:solidFill>
          </a:endParaRPr>
        </a:p>
        <a:p>
          <a:r>
            <a:rPr lang="ar-SA" sz="1500" b="1" dirty="0" err="1">
              <a:solidFill>
                <a:schemeClr val="tx1"/>
              </a:solidFill>
            </a:rPr>
            <a:t>يضهرون</a:t>
          </a:r>
          <a:r>
            <a:rPr lang="ar-SA" sz="1500" b="1" dirty="0">
              <a:solidFill>
                <a:schemeClr val="tx1"/>
              </a:solidFill>
            </a:rPr>
            <a:t> اهتمام بالتعرف على </a:t>
          </a:r>
          <a:r>
            <a:rPr lang="ar-SA" sz="1500" b="1" dirty="0" err="1">
              <a:solidFill>
                <a:schemeClr val="tx1"/>
              </a:solidFill>
            </a:rPr>
            <a:t>اشكال</a:t>
          </a:r>
          <a:r>
            <a:rPr lang="ar-SA" sz="1500" b="1" dirty="0">
              <a:solidFill>
                <a:schemeClr val="tx1"/>
              </a:solidFill>
            </a:rPr>
            <a:t> </a:t>
          </a:r>
          <a:r>
            <a:rPr lang="ar-SA" sz="1500" b="1" dirty="0" err="1">
              <a:solidFill>
                <a:schemeClr val="tx1"/>
              </a:solidFill>
            </a:rPr>
            <a:t>الارقام</a:t>
          </a:r>
          <a:r>
            <a:rPr lang="ar-SA" sz="1500" b="1" dirty="0">
              <a:solidFill>
                <a:schemeClr val="tx1"/>
              </a:solidFill>
            </a:rPr>
            <a:t> و الكلمات يحبون الوصول </a:t>
          </a:r>
          <a:r>
            <a:rPr lang="ar-SA" sz="1500" b="1" dirty="0" err="1">
              <a:solidFill>
                <a:schemeClr val="tx1"/>
              </a:solidFill>
            </a:rPr>
            <a:t>الى</a:t>
          </a:r>
          <a:r>
            <a:rPr lang="ar-SA" sz="1500" b="1" dirty="0">
              <a:solidFill>
                <a:schemeClr val="tx1"/>
              </a:solidFill>
            </a:rPr>
            <a:t> الحقائق </a:t>
          </a:r>
          <a:endParaRPr lang="en-US" sz="1500" b="1" dirty="0">
            <a:solidFill>
              <a:schemeClr val="tx1"/>
            </a:solidFill>
          </a:endParaRPr>
        </a:p>
      </dgm:t>
    </dgm:pt>
    <dgm:pt modelId="{6BB86438-04B0-4124-BEAC-080743E11B5C}" type="parTrans" cxnId="{B9699BC8-A5EC-49C9-BA63-81BD7EDC8439}">
      <dgm:prSet/>
      <dgm:spPr/>
      <dgm:t>
        <a:bodyPr/>
        <a:lstStyle/>
        <a:p>
          <a:endParaRPr lang="en-US" b="1">
            <a:solidFill>
              <a:schemeClr val="tx1"/>
            </a:solidFill>
          </a:endParaRPr>
        </a:p>
      </dgm:t>
    </dgm:pt>
    <dgm:pt modelId="{BC1FD05A-4C87-4925-84DB-9D3F735E25B4}" type="sibTrans" cxnId="{B9699BC8-A5EC-49C9-BA63-81BD7EDC8439}">
      <dgm:prSet/>
      <dgm:spPr/>
      <dgm:t>
        <a:bodyPr/>
        <a:lstStyle/>
        <a:p>
          <a:endParaRPr lang="en-US" b="1">
            <a:solidFill>
              <a:schemeClr val="tx1"/>
            </a:solidFill>
          </a:endParaRPr>
        </a:p>
      </dgm:t>
    </dgm:pt>
    <dgm:pt modelId="{E982B4FF-E130-4EBA-87B6-9E64EB65EE95}">
      <dgm:prSet phldrT="[نص]" custT="1"/>
      <dgm:spPr/>
      <dgm:t>
        <a:bodyPr/>
        <a:lstStyle/>
        <a:p>
          <a:r>
            <a:rPr lang="ar-SA" sz="2400" b="1" dirty="0">
              <a:solidFill>
                <a:schemeClr val="tx1"/>
              </a:solidFill>
            </a:rPr>
            <a:t>الذكاء </a:t>
          </a:r>
          <a:endParaRPr lang="ar-SA" sz="1500" b="1" dirty="0">
            <a:solidFill>
              <a:schemeClr val="tx1"/>
            </a:solidFill>
          </a:endParaRPr>
        </a:p>
        <a:p>
          <a:r>
            <a:rPr lang="ar-SA" sz="1500" b="1" dirty="0">
              <a:solidFill>
                <a:schemeClr val="tx1"/>
              </a:solidFill>
            </a:rPr>
            <a:t>يظهر فيهم الذكاء </a:t>
          </a:r>
          <a:r>
            <a:rPr lang="ar-SA" sz="1500" b="1" dirty="0" err="1">
              <a:solidFill>
                <a:schemeClr val="tx1"/>
              </a:solidFill>
            </a:rPr>
            <a:t>و</a:t>
          </a:r>
          <a:r>
            <a:rPr lang="ar-SA" sz="1500" b="1" dirty="0">
              <a:solidFill>
                <a:schemeClr val="tx1"/>
              </a:solidFill>
            </a:rPr>
            <a:t> يحبون الاستطلاع يستخدمون </a:t>
          </a:r>
          <a:r>
            <a:rPr lang="ar-SA" sz="1500" b="1" dirty="0" err="1">
              <a:solidFill>
                <a:schemeClr val="tx1"/>
              </a:solidFill>
            </a:rPr>
            <a:t>اساليب</a:t>
          </a:r>
          <a:r>
            <a:rPr lang="ar-SA" sz="1500" b="1" dirty="0">
              <a:solidFill>
                <a:schemeClr val="tx1"/>
              </a:solidFill>
            </a:rPr>
            <a:t> التفكير </a:t>
          </a:r>
          <a:r>
            <a:rPr lang="ar-SA" sz="1500" b="1" dirty="0" err="1">
              <a:solidFill>
                <a:schemeClr val="tx1"/>
              </a:solidFill>
            </a:rPr>
            <a:t>و</a:t>
          </a:r>
          <a:r>
            <a:rPr lang="ar-SA" sz="1500" b="1" dirty="0">
              <a:solidFill>
                <a:schemeClr val="tx1"/>
              </a:solidFill>
            </a:rPr>
            <a:t> التعلم </a:t>
          </a:r>
          <a:endParaRPr lang="en-US" sz="1500" b="1" dirty="0">
            <a:solidFill>
              <a:schemeClr val="tx1"/>
            </a:solidFill>
          </a:endParaRPr>
        </a:p>
      </dgm:t>
    </dgm:pt>
    <dgm:pt modelId="{43692513-4588-4251-8342-F12F80B0605D}" type="parTrans" cxnId="{3D6F9FAC-DE39-41DD-AC7B-BD6E42E41677}">
      <dgm:prSet/>
      <dgm:spPr/>
      <dgm:t>
        <a:bodyPr/>
        <a:lstStyle/>
        <a:p>
          <a:endParaRPr lang="en-US" b="1">
            <a:solidFill>
              <a:schemeClr val="tx1"/>
            </a:solidFill>
          </a:endParaRPr>
        </a:p>
      </dgm:t>
    </dgm:pt>
    <dgm:pt modelId="{E9FE57F5-4609-4CFB-BD92-CED3DBA24D34}" type="sibTrans" cxnId="{3D6F9FAC-DE39-41DD-AC7B-BD6E42E41677}">
      <dgm:prSet/>
      <dgm:spPr/>
      <dgm:t>
        <a:bodyPr/>
        <a:lstStyle/>
        <a:p>
          <a:endParaRPr lang="en-US" b="1">
            <a:solidFill>
              <a:schemeClr val="tx1"/>
            </a:solidFill>
          </a:endParaRPr>
        </a:p>
      </dgm:t>
    </dgm:pt>
    <dgm:pt modelId="{74E24A48-7CF7-4AEB-8814-937F843AAEE5}">
      <dgm:prSet custT="1"/>
      <dgm:spPr/>
      <dgm:t>
        <a:bodyPr/>
        <a:lstStyle/>
        <a:p>
          <a:r>
            <a:rPr lang="ar-SA" sz="2400" b="1" dirty="0">
              <a:solidFill>
                <a:schemeClr val="tx1"/>
              </a:solidFill>
            </a:rPr>
            <a:t>الانتباه </a:t>
          </a:r>
          <a:endParaRPr lang="ar-SA" sz="2000" b="1" dirty="0">
            <a:solidFill>
              <a:schemeClr val="tx1"/>
            </a:solidFill>
          </a:endParaRPr>
        </a:p>
        <a:p>
          <a:r>
            <a:rPr lang="ar-SA" sz="1800" b="1" dirty="0">
              <a:solidFill>
                <a:schemeClr val="tx1"/>
              </a:solidFill>
            </a:rPr>
            <a:t>ما زالت مدة التركيز محدودة </a:t>
          </a:r>
          <a:endParaRPr lang="en-US" sz="1800" b="1" dirty="0">
            <a:solidFill>
              <a:schemeClr val="tx1"/>
            </a:solidFill>
          </a:endParaRPr>
        </a:p>
      </dgm:t>
    </dgm:pt>
    <dgm:pt modelId="{E0F71BCB-EAF5-437C-A69C-3DEC15AA39F6}" type="parTrans" cxnId="{E7B3B78C-E1CB-46E6-872B-169AE5735BE2}">
      <dgm:prSet/>
      <dgm:spPr/>
      <dgm:t>
        <a:bodyPr/>
        <a:lstStyle/>
        <a:p>
          <a:endParaRPr lang="en-US" b="1">
            <a:solidFill>
              <a:schemeClr val="tx1"/>
            </a:solidFill>
          </a:endParaRPr>
        </a:p>
      </dgm:t>
    </dgm:pt>
    <dgm:pt modelId="{3D5E12C6-0242-4D95-8548-7539C2AF8A27}" type="sibTrans" cxnId="{E7B3B78C-E1CB-46E6-872B-169AE5735BE2}">
      <dgm:prSet/>
      <dgm:spPr/>
      <dgm:t>
        <a:bodyPr/>
        <a:lstStyle/>
        <a:p>
          <a:endParaRPr lang="en-US" b="1">
            <a:solidFill>
              <a:schemeClr val="tx1"/>
            </a:solidFill>
          </a:endParaRPr>
        </a:p>
      </dgm:t>
    </dgm:pt>
    <dgm:pt modelId="{465CB712-AFA9-4CF1-9C58-3AA92ABF3716}">
      <dgm:prSet custT="1"/>
      <dgm:spPr/>
      <dgm:t>
        <a:bodyPr/>
        <a:lstStyle/>
        <a:p>
          <a:r>
            <a:rPr lang="ar-SA" sz="2400" b="1" dirty="0">
              <a:solidFill>
                <a:schemeClr val="tx1"/>
              </a:solidFill>
            </a:rPr>
            <a:t>التخيل </a:t>
          </a:r>
          <a:endParaRPr lang="ar-SA" sz="1300" b="1" dirty="0">
            <a:solidFill>
              <a:schemeClr val="tx1"/>
            </a:solidFill>
          </a:endParaRPr>
        </a:p>
        <a:p>
          <a:r>
            <a:rPr lang="ar-SA" sz="1300" b="1" dirty="0">
              <a:solidFill>
                <a:schemeClr val="tx1"/>
              </a:solidFill>
            </a:rPr>
            <a:t>يحبون القصص يميزون بين الواقع </a:t>
          </a:r>
          <a:r>
            <a:rPr lang="ar-SA" sz="1300" b="1" dirty="0" err="1">
              <a:solidFill>
                <a:schemeClr val="tx1"/>
              </a:solidFill>
            </a:rPr>
            <a:t>و</a:t>
          </a:r>
          <a:r>
            <a:rPr lang="ar-SA" sz="1300" b="1" dirty="0">
              <a:solidFill>
                <a:schemeClr val="tx1"/>
              </a:solidFill>
            </a:rPr>
            <a:t> الخيال تدريجياً يحبون </a:t>
          </a:r>
          <a:r>
            <a:rPr lang="ar-SA" sz="1300" b="1" dirty="0" err="1">
              <a:solidFill>
                <a:schemeClr val="tx1"/>
              </a:solidFill>
            </a:rPr>
            <a:t>آداء</a:t>
          </a:r>
          <a:r>
            <a:rPr lang="ar-SA" sz="1300" b="1" dirty="0">
              <a:solidFill>
                <a:schemeClr val="tx1"/>
              </a:solidFill>
            </a:rPr>
            <a:t> الأدوار يرتبطون بالموضوع </a:t>
          </a:r>
          <a:r>
            <a:rPr lang="ar-SA" sz="1300" b="1" dirty="0" err="1">
              <a:solidFill>
                <a:schemeClr val="tx1"/>
              </a:solidFill>
            </a:rPr>
            <a:t>اكثر</a:t>
          </a:r>
          <a:r>
            <a:rPr lang="ar-SA" sz="1300" b="1" dirty="0">
              <a:solidFill>
                <a:schemeClr val="tx1"/>
              </a:solidFill>
            </a:rPr>
            <a:t> من ذي قبل </a:t>
          </a:r>
          <a:endParaRPr lang="en-US" sz="1300" b="1" dirty="0">
            <a:solidFill>
              <a:schemeClr val="tx1"/>
            </a:solidFill>
          </a:endParaRPr>
        </a:p>
      </dgm:t>
    </dgm:pt>
    <dgm:pt modelId="{DA308570-C42D-41C8-87EE-C556EDDC32F9}" type="parTrans" cxnId="{19970A82-79CA-4F72-AF71-8AAC57AC06CA}">
      <dgm:prSet/>
      <dgm:spPr/>
      <dgm:t>
        <a:bodyPr/>
        <a:lstStyle/>
        <a:p>
          <a:endParaRPr lang="en-US" b="1">
            <a:solidFill>
              <a:schemeClr val="tx1"/>
            </a:solidFill>
          </a:endParaRPr>
        </a:p>
      </dgm:t>
    </dgm:pt>
    <dgm:pt modelId="{F2E415EA-966C-44FE-A369-DC358D1EFD3F}" type="sibTrans" cxnId="{19970A82-79CA-4F72-AF71-8AAC57AC06CA}">
      <dgm:prSet/>
      <dgm:spPr/>
      <dgm:t>
        <a:bodyPr/>
        <a:lstStyle/>
        <a:p>
          <a:endParaRPr lang="en-US" b="1">
            <a:solidFill>
              <a:schemeClr val="tx1"/>
            </a:solidFill>
          </a:endParaRPr>
        </a:p>
      </dgm:t>
    </dgm:pt>
    <dgm:pt modelId="{9A292380-43BE-40D4-929B-6532175ECF82}" type="pres">
      <dgm:prSet presAssocID="{BAAF8F0F-978B-47D9-8A7C-C7124D679AF1}" presName="Name0" presStyleCnt="0">
        <dgm:presLayoutVars>
          <dgm:dir/>
          <dgm:resizeHandles val="exact"/>
        </dgm:presLayoutVars>
      </dgm:prSet>
      <dgm:spPr/>
    </dgm:pt>
    <dgm:pt modelId="{666E0CAE-BF13-4B28-B462-942C79F80211}" type="pres">
      <dgm:prSet presAssocID="{BAAF8F0F-978B-47D9-8A7C-C7124D679AF1}" presName="fgShape" presStyleLbl="fgShp" presStyleIdx="0" presStyleCnt="1"/>
      <dgm:spPr/>
    </dgm:pt>
    <dgm:pt modelId="{89E98D1A-9682-4AF7-A590-BDDFD1DD95CC}" type="pres">
      <dgm:prSet presAssocID="{BAAF8F0F-978B-47D9-8A7C-C7124D679AF1}" presName="linComp" presStyleCnt="0"/>
      <dgm:spPr/>
    </dgm:pt>
    <dgm:pt modelId="{1183A4CE-9BCF-4600-80F5-33A53BA95EFF}" type="pres">
      <dgm:prSet presAssocID="{637DCF17-9872-497D-884E-ED9F93F6AD52}" presName="compNode" presStyleCnt="0"/>
      <dgm:spPr/>
    </dgm:pt>
    <dgm:pt modelId="{CA3A0612-AB89-4662-8BB5-76CB4EAD5DB7}" type="pres">
      <dgm:prSet presAssocID="{637DCF17-9872-497D-884E-ED9F93F6AD52}" presName="bkgdShape" presStyleLbl="node1" presStyleIdx="0" presStyleCnt="5"/>
      <dgm:spPr/>
    </dgm:pt>
    <dgm:pt modelId="{503605E8-5DB7-4C9F-9F62-34EB4EE321EC}" type="pres">
      <dgm:prSet presAssocID="{637DCF17-9872-497D-884E-ED9F93F6AD52}" presName="nodeTx" presStyleLbl="node1" presStyleIdx="0" presStyleCnt="5">
        <dgm:presLayoutVars>
          <dgm:bulletEnabled val="1"/>
        </dgm:presLayoutVars>
      </dgm:prSet>
      <dgm:spPr/>
    </dgm:pt>
    <dgm:pt modelId="{5A973CF4-B52F-48EC-84B6-2D46CFC0C7B9}" type="pres">
      <dgm:prSet presAssocID="{637DCF17-9872-497D-884E-ED9F93F6AD52}" presName="invisiNode" presStyleLbl="node1" presStyleIdx="0" presStyleCnt="5"/>
      <dgm:spPr/>
    </dgm:pt>
    <dgm:pt modelId="{36068768-B7BF-42D7-99A5-51254337B538}" type="pres">
      <dgm:prSet presAssocID="{637DCF17-9872-497D-884E-ED9F93F6AD52}" presName="imagNode" presStyleLbl="fgImgPlace1" presStyleIdx="0" presStyleCnt="5"/>
      <dgm:spPr/>
    </dgm:pt>
    <dgm:pt modelId="{810A41BB-5626-4556-AE57-268F176BE72E}" type="pres">
      <dgm:prSet presAssocID="{3688A427-6F21-46E1-A3D4-260771812697}" presName="sibTrans" presStyleLbl="sibTrans2D1" presStyleIdx="0" presStyleCnt="0"/>
      <dgm:spPr/>
    </dgm:pt>
    <dgm:pt modelId="{92959821-5F54-40C1-B3BB-1C61A7CDE3AF}" type="pres">
      <dgm:prSet presAssocID="{74E24A48-7CF7-4AEB-8814-937F843AAEE5}" presName="compNode" presStyleCnt="0"/>
      <dgm:spPr/>
    </dgm:pt>
    <dgm:pt modelId="{4B21343B-1D92-4277-8BCA-5E9514DDC0DD}" type="pres">
      <dgm:prSet presAssocID="{74E24A48-7CF7-4AEB-8814-937F843AAEE5}" presName="bkgdShape" presStyleLbl="node1" presStyleIdx="1" presStyleCnt="5"/>
      <dgm:spPr/>
    </dgm:pt>
    <dgm:pt modelId="{7C2F587B-3974-48D5-9A3C-445F9986C047}" type="pres">
      <dgm:prSet presAssocID="{74E24A48-7CF7-4AEB-8814-937F843AAEE5}" presName="nodeTx" presStyleLbl="node1" presStyleIdx="1" presStyleCnt="5">
        <dgm:presLayoutVars>
          <dgm:bulletEnabled val="1"/>
        </dgm:presLayoutVars>
      </dgm:prSet>
      <dgm:spPr/>
    </dgm:pt>
    <dgm:pt modelId="{CA0576A7-8C79-4B34-8363-E064B4BDCFA4}" type="pres">
      <dgm:prSet presAssocID="{74E24A48-7CF7-4AEB-8814-937F843AAEE5}" presName="invisiNode" presStyleLbl="node1" presStyleIdx="1" presStyleCnt="5"/>
      <dgm:spPr/>
    </dgm:pt>
    <dgm:pt modelId="{4AC9F202-092F-45B3-86DC-8DED3C8EC68F}" type="pres">
      <dgm:prSet presAssocID="{74E24A48-7CF7-4AEB-8814-937F843AAEE5}" presName="imagNode" presStyleLbl="fgImgPlace1" presStyleIdx="1" presStyleCnt="5" custLinFactNeighborX="1256" custLinFactNeighborY="-12270"/>
      <dgm:spPr>
        <a:blipFill rotWithShape="0">
          <a:blip xmlns:r="http://schemas.openxmlformats.org/officeDocument/2006/relationships" r:embed="rId1"/>
          <a:stretch>
            <a:fillRect/>
          </a:stretch>
        </a:blipFill>
      </dgm:spPr>
    </dgm:pt>
    <dgm:pt modelId="{89E7838C-0379-44C8-BA3E-4AFB18EB10E1}" type="pres">
      <dgm:prSet presAssocID="{3D5E12C6-0242-4D95-8548-7539C2AF8A27}" presName="sibTrans" presStyleLbl="sibTrans2D1" presStyleIdx="0" presStyleCnt="0"/>
      <dgm:spPr/>
    </dgm:pt>
    <dgm:pt modelId="{83221F57-0AB2-441B-B7FE-399F6181D283}" type="pres">
      <dgm:prSet presAssocID="{465CB712-AFA9-4CF1-9C58-3AA92ABF3716}" presName="compNode" presStyleCnt="0"/>
      <dgm:spPr/>
    </dgm:pt>
    <dgm:pt modelId="{A1802BFC-83BE-4BAC-94ED-50193A692B1E}" type="pres">
      <dgm:prSet presAssocID="{465CB712-AFA9-4CF1-9C58-3AA92ABF3716}" presName="bkgdShape" presStyleLbl="node1" presStyleIdx="2" presStyleCnt="5"/>
      <dgm:spPr/>
    </dgm:pt>
    <dgm:pt modelId="{98FAF509-8988-4F1F-800A-6D0CECCEE9AC}" type="pres">
      <dgm:prSet presAssocID="{465CB712-AFA9-4CF1-9C58-3AA92ABF3716}" presName="nodeTx" presStyleLbl="node1" presStyleIdx="2" presStyleCnt="5">
        <dgm:presLayoutVars>
          <dgm:bulletEnabled val="1"/>
        </dgm:presLayoutVars>
      </dgm:prSet>
      <dgm:spPr/>
    </dgm:pt>
    <dgm:pt modelId="{C3B065A2-44AD-49D3-854A-CF6049DA5028}" type="pres">
      <dgm:prSet presAssocID="{465CB712-AFA9-4CF1-9C58-3AA92ABF3716}" presName="invisiNode" presStyleLbl="node1" presStyleIdx="2" presStyleCnt="5"/>
      <dgm:spPr/>
    </dgm:pt>
    <dgm:pt modelId="{1C6E135B-56EC-4DB7-B634-1327D032B0E6}" type="pres">
      <dgm:prSet presAssocID="{465CB712-AFA9-4CF1-9C58-3AA92ABF3716}" presName="imagNode" presStyleLbl="fgImgPlace1" presStyleIdx="2" presStyleCnt="5" custLinFactNeighborX="-1730" custLinFactNeighborY="-12270"/>
      <dgm:spPr>
        <a:blipFill rotWithShape="0">
          <a:blip xmlns:r="http://schemas.openxmlformats.org/officeDocument/2006/relationships" r:embed="rId2"/>
          <a:stretch>
            <a:fillRect/>
          </a:stretch>
        </a:blipFill>
      </dgm:spPr>
    </dgm:pt>
    <dgm:pt modelId="{FA532AF6-CB1A-4021-AF03-67B53E558BFF}" type="pres">
      <dgm:prSet presAssocID="{F2E415EA-966C-44FE-A369-DC358D1EFD3F}" presName="sibTrans" presStyleLbl="sibTrans2D1" presStyleIdx="0" presStyleCnt="0"/>
      <dgm:spPr/>
    </dgm:pt>
    <dgm:pt modelId="{4C5B7B91-5619-4DCB-B92D-92769F07405E}" type="pres">
      <dgm:prSet presAssocID="{3BB7C1C2-88CE-4411-8900-39580E8FFF5C}" presName="compNode" presStyleCnt="0"/>
      <dgm:spPr/>
    </dgm:pt>
    <dgm:pt modelId="{9B4C50E1-114A-40F1-B833-1086F68D5650}" type="pres">
      <dgm:prSet presAssocID="{3BB7C1C2-88CE-4411-8900-39580E8FFF5C}" presName="bkgdShape" presStyleLbl="node1" presStyleIdx="3" presStyleCnt="5"/>
      <dgm:spPr/>
    </dgm:pt>
    <dgm:pt modelId="{D0F23939-B6A5-4C84-862A-AA5CC35A0287}" type="pres">
      <dgm:prSet presAssocID="{3BB7C1C2-88CE-4411-8900-39580E8FFF5C}" presName="nodeTx" presStyleLbl="node1" presStyleIdx="3" presStyleCnt="5">
        <dgm:presLayoutVars>
          <dgm:bulletEnabled val="1"/>
        </dgm:presLayoutVars>
      </dgm:prSet>
      <dgm:spPr/>
    </dgm:pt>
    <dgm:pt modelId="{67B9524F-A143-4A39-9A71-6FCB54E6CC7F}" type="pres">
      <dgm:prSet presAssocID="{3BB7C1C2-88CE-4411-8900-39580E8FFF5C}" presName="invisiNode" presStyleLbl="node1" presStyleIdx="3" presStyleCnt="5"/>
      <dgm:spPr/>
    </dgm:pt>
    <dgm:pt modelId="{AB3ACC8E-8FF8-45E3-97F8-C9A7B9307CC8}" type="pres">
      <dgm:prSet presAssocID="{3BB7C1C2-88CE-4411-8900-39580E8FFF5C}" presName="imagNode" presStyleLbl="fgImgPlace1" presStyleIdx="3" presStyleCnt="5" custLinFactNeighborX="-4715" custLinFactNeighborY="-12270"/>
      <dgm:spPr>
        <a:blipFill rotWithShape="0">
          <a:blip xmlns:r="http://schemas.openxmlformats.org/officeDocument/2006/relationships" r:embed="rId3"/>
          <a:stretch>
            <a:fillRect/>
          </a:stretch>
        </a:blipFill>
      </dgm:spPr>
    </dgm:pt>
    <dgm:pt modelId="{B974B5F1-C0DC-46D1-8E27-1EC61624A892}" type="pres">
      <dgm:prSet presAssocID="{BC1FD05A-4C87-4925-84DB-9D3F735E25B4}" presName="sibTrans" presStyleLbl="sibTrans2D1" presStyleIdx="0" presStyleCnt="0"/>
      <dgm:spPr/>
    </dgm:pt>
    <dgm:pt modelId="{8B7611ED-B95E-4E8B-B653-DA46ED2A0E95}" type="pres">
      <dgm:prSet presAssocID="{E982B4FF-E130-4EBA-87B6-9E64EB65EE95}" presName="compNode" presStyleCnt="0"/>
      <dgm:spPr/>
    </dgm:pt>
    <dgm:pt modelId="{0DBD0ADE-CEAC-49AF-BE4A-9F6FF5DDF943}" type="pres">
      <dgm:prSet presAssocID="{E982B4FF-E130-4EBA-87B6-9E64EB65EE95}" presName="bkgdShape" presStyleLbl="node1" presStyleIdx="4" presStyleCnt="5" custLinFactNeighborX="4629"/>
      <dgm:spPr/>
    </dgm:pt>
    <dgm:pt modelId="{C500425F-E947-4F18-85D8-9D4590A7353F}" type="pres">
      <dgm:prSet presAssocID="{E982B4FF-E130-4EBA-87B6-9E64EB65EE95}" presName="nodeTx" presStyleLbl="node1" presStyleIdx="4" presStyleCnt="5">
        <dgm:presLayoutVars>
          <dgm:bulletEnabled val="1"/>
        </dgm:presLayoutVars>
      </dgm:prSet>
      <dgm:spPr/>
    </dgm:pt>
    <dgm:pt modelId="{B68A0196-0B8A-40FF-83A3-EDE1890DE62C}" type="pres">
      <dgm:prSet presAssocID="{E982B4FF-E130-4EBA-87B6-9E64EB65EE95}" presName="invisiNode" presStyleLbl="node1" presStyleIdx="4" presStyleCnt="5"/>
      <dgm:spPr/>
    </dgm:pt>
    <dgm:pt modelId="{49EA46F2-56A5-49DD-B6B7-E365EE633991}" type="pres">
      <dgm:prSet presAssocID="{E982B4FF-E130-4EBA-87B6-9E64EB65EE95}" presName="imagNode" presStyleLbl="fgImgPlace1" presStyleIdx="4" presStyleCnt="5" custLinFactX="-200000" custLinFactNeighborX="-279027" custLinFactNeighborY="-6522"/>
      <dgm:spPr>
        <a:blipFill rotWithShape="0">
          <a:blip xmlns:r="http://schemas.openxmlformats.org/officeDocument/2006/relationships" r:embed="rId4"/>
          <a:stretch>
            <a:fillRect/>
          </a:stretch>
        </a:blipFill>
      </dgm:spPr>
    </dgm:pt>
  </dgm:ptLst>
  <dgm:cxnLst>
    <dgm:cxn modelId="{040936BF-C38B-444A-BC3E-A5641435966D}" type="presOf" srcId="{3BB7C1C2-88CE-4411-8900-39580E8FFF5C}" destId="{9B4C50E1-114A-40F1-B833-1086F68D5650}" srcOrd="0" destOrd="0" presId="urn:microsoft.com/office/officeart/2005/8/layout/hList7"/>
    <dgm:cxn modelId="{29018BEC-64A6-4BFA-9763-A72978A84625}" type="presOf" srcId="{F2E415EA-966C-44FE-A369-DC358D1EFD3F}" destId="{FA532AF6-CB1A-4021-AF03-67B53E558BFF}" srcOrd="0" destOrd="0" presId="urn:microsoft.com/office/officeart/2005/8/layout/hList7"/>
    <dgm:cxn modelId="{18DBC53E-519C-4889-9ACD-3AE5CC20DBF4}" type="presOf" srcId="{637DCF17-9872-497D-884E-ED9F93F6AD52}" destId="{503605E8-5DB7-4C9F-9F62-34EB4EE321EC}" srcOrd="1" destOrd="0" presId="urn:microsoft.com/office/officeart/2005/8/layout/hList7"/>
    <dgm:cxn modelId="{E7B3B78C-E1CB-46E6-872B-169AE5735BE2}" srcId="{BAAF8F0F-978B-47D9-8A7C-C7124D679AF1}" destId="{74E24A48-7CF7-4AEB-8814-937F843AAEE5}" srcOrd="1" destOrd="0" parTransId="{E0F71BCB-EAF5-437C-A69C-3DEC15AA39F6}" sibTransId="{3D5E12C6-0242-4D95-8548-7539C2AF8A27}"/>
    <dgm:cxn modelId="{313253C5-2BF8-4167-A24E-FBC2CE66B7BA}" type="presOf" srcId="{465CB712-AFA9-4CF1-9C58-3AA92ABF3716}" destId="{98FAF509-8988-4F1F-800A-6D0CECCEE9AC}" srcOrd="1" destOrd="0" presId="urn:microsoft.com/office/officeart/2005/8/layout/hList7"/>
    <dgm:cxn modelId="{095689E6-B9A6-4D57-9AA0-56CEEAAC489D}" srcId="{BAAF8F0F-978B-47D9-8A7C-C7124D679AF1}" destId="{637DCF17-9872-497D-884E-ED9F93F6AD52}" srcOrd="0" destOrd="0" parTransId="{6422D762-9D54-4636-BD7A-13BD0A7EC187}" sibTransId="{3688A427-6F21-46E1-A3D4-260771812697}"/>
    <dgm:cxn modelId="{4CC1A4BC-7DC1-452A-9B41-E0EF7238A618}" type="presOf" srcId="{E982B4FF-E130-4EBA-87B6-9E64EB65EE95}" destId="{C500425F-E947-4F18-85D8-9D4590A7353F}" srcOrd="1" destOrd="0" presId="urn:microsoft.com/office/officeart/2005/8/layout/hList7"/>
    <dgm:cxn modelId="{C9663EE2-44AC-45D6-93C0-D25462488271}" type="presOf" srcId="{BC1FD05A-4C87-4925-84DB-9D3F735E25B4}" destId="{B974B5F1-C0DC-46D1-8E27-1EC61624A892}" srcOrd="0" destOrd="0" presId="urn:microsoft.com/office/officeart/2005/8/layout/hList7"/>
    <dgm:cxn modelId="{3D6F9FAC-DE39-41DD-AC7B-BD6E42E41677}" srcId="{BAAF8F0F-978B-47D9-8A7C-C7124D679AF1}" destId="{E982B4FF-E130-4EBA-87B6-9E64EB65EE95}" srcOrd="4" destOrd="0" parTransId="{43692513-4588-4251-8342-F12F80B0605D}" sibTransId="{E9FE57F5-4609-4CFB-BD92-CED3DBA24D34}"/>
    <dgm:cxn modelId="{B9699BC8-A5EC-49C9-BA63-81BD7EDC8439}" srcId="{BAAF8F0F-978B-47D9-8A7C-C7124D679AF1}" destId="{3BB7C1C2-88CE-4411-8900-39580E8FFF5C}" srcOrd="3" destOrd="0" parTransId="{6BB86438-04B0-4124-BEAC-080743E11B5C}" sibTransId="{BC1FD05A-4C87-4925-84DB-9D3F735E25B4}"/>
    <dgm:cxn modelId="{C9B3C3FB-48EB-4D69-885D-0E4E4DCEB8F1}" type="presOf" srcId="{74E24A48-7CF7-4AEB-8814-937F843AAEE5}" destId="{4B21343B-1D92-4277-8BCA-5E9514DDC0DD}" srcOrd="0" destOrd="0" presId="urn:microsoft.com/office/officeart/2005/8/layout/hList7"/>
    <dgm:cxn modelId="{C36B49B2-04C7-4B1D-98FB-DD14B608AA94}" type="presOf" srcId="{E982B4FF-E130-4EBA-87B6-9E64EB65EE95}" destId="{0DBD0ADE-CEAC-49AF-BE4A-9F6FF5DDF943}" srcOrd="0" destOrd="0" presId="urn:microsoft.com/office/officeart/2005/8/layout/hList7"/>
    <dgm:cxn modelId="{177EDAAB-CC12-4C56-B73B-B93D5838D451}" type="presOf" srcId="{3688A427-6F21-46E1-A3D4-260771812697}" destId="{810A41BB-5626-4556-AE57-268F176BE72E}" srcOrd="0" destOrd="0" presId="urn:microsoft.com/office/officeart/2005/8/layout/hList7"/>
    <dgm:cxn modelId="{34BD48B6-EA29-4BD1-8EF5-21C1189106F8}" type="presOf" srcId="{3BB7C1C2-88CE-4411-8900-39580E8FFF5C}" destId="{D0F23939-B6A5-4C84-862A-AA5CC35A0287}" srcOrd="1" destOrd="0" presId="urn:microsoft.com/office/officeart/2005/8/layout/hList7"/>
    <dgm:cxn modelId="{19970A82-79CA-4F72-AF71-8AAC57AC06CA}" srcId="{BAAF8F0F-978B-47D9-8A7C-C7124D679AF1}" destId="{465CB712-AFA9-4CF1-9C58-3AA92ABF3716}" srcOrd="2" destOrd="0" parTransId="{DA308570-C42D-41C8-87EE-C556EDDC32F9}" sibTransId="{F2E415EA-966C-44FE-A369-DC358D1EFD3F}"/>
    <dgm:cxn modelId="{BA18213C-5650-45BF-B310-A6682995CC0E}" type="presOf" srcId="{BAAF8F0F-978B-47D9-8A7C-C7124D679AF1}" destId="{9A292380-43BE-40D4-929B-6532175ECF82}" srcOrd="0" destOrd="0" presId="urn:microsoft.com/office/officeart/2005/8/layout/hList7"/>
    <dgm:cxn modelId="{081A01B7-3A4E-4C5A-BEE1-33724AB84948}" type="presOf" srcId="{3D5E12C6-0242-4D95-8548-7539C2AF8A27}" destId="{89E7838C-0379-44C8-BA3E-4AFB18EB10E1}" srcOrd="0" destOrd="0" presId="urn:microsoft.com/office/officeart/2005/8/layout/hList7"/>
    <dgm:cxn modelId="{0ECD4BA7-3A90-4D9E-88BA-1ABD08483B44}" type="presOf" srcId="{637DCF17-9872-497D-884E-ED9F93F6AD52}" destId="{CA3A0612-AB89-4662-8BB5-76CB4EAD5DB7}" srcOrd="0" destOrd="0" presId="urn:microsoft.com/office/officeart/2005/8/layout/hList7"/>
    <dgm:cxn modelId="{29D3F595-2227-4E66-B754-5D8B90851052}" type="presOf" srcId="{74E24A48-7CF7-4AEB-8814-937F843AAEE5}" destId="{7C2F587B-3974-48D5-9A3C-445F9986C047}" srcOrd="1" destOrd="0" presId="urn:microsoft.com/office/officeart/2005/8/layout/hList7"/>
    <dgm:cxn modelId="{822BD1F1-5126-41B2-BB7D-A8A1BF81E816}" type="presOf" srcId="{465CB712-AFA9-4CF1-9C58-3AA92ABF3716}" destId="{A1802BFC-83BE-4BAC-94ED-50193A692B1E}" srcOrd="0" destOrd="0" presId="urn:microsoft.com/office/officeart/2005/8/layout/hList7"/>
    <dgm:cxn modelId="{C9664E4B-CAA2-4126-B4A1-C908EDBD152A}" type="presParOf" srcId="{9A292380-43BE-40D4-929B-6532175ECF82}" destId="{666E0CAE-BF13-4B28-B462-942C79F80211}" srcOrd="0" destOrd="0" presId="urn:microsoft.com/office/officeart/2005/8/layout/hList7"/>
    <dgm:cxn modelId="{379EC604-5B79-4FF8-8811-D4F1BEEBB0D3}" type="presParOf" srcId="{9A292380-43BE-40D4-929B-6532175ECF82}" destId="{89E98D1A-9682-4AF7-A590-BDDFD1DD95CC}" srcOrd="1" destOrd="0" presId="urn:microsoft.com/office/officeart/2005/8/layout/hList7"/>
    <dgm:cxn modelId="{B62DF275-36D8-4DEE-A933-D027697BB8C9}" type="presParOf" srcId="{89E98D1A-9682-4AF7-A590-BDDFD1DD95CC}" destId="{1183A4CE-9BCF-4600-80F5-33A53BA95EFF}" srcOrd="0" destOrd="0" presId="urn:microsoft.com/office/officeart/2005/8/layout/hList7"/>
    <dgm:cxn modelId="{F5A726BE-6F31-4071-9FE8-B8FD540C4543}" type="presParOf" srcId="{1183A4CE-9BCF-4600-80F5-33A53BA95EFF}" destId="{CA3A0612-AB89-4662-8BB5-76CB4EAD5DB7}" srcOrd="0" destOrd="0" presId="urn:microsoft.com/office/officeart/2005/8/layout/hList7"/>
    <dgm:cxn modelId="{273DCBB3-A654-4A82-9829-E37D9055FF74}" type="presParOf" srcId="{1183A4CE-9BCF-4600-80F5-33A53BA95EFF}" destId="{503605E8-5DB7-4C9F-9F62-34EB4EE321EC}" srcOrd="1" destOrd="0" presId="urn:microsoft.com/office/officeart/2005/8/layout/hList7"/>
    <dgm:cxn modelId="{926AFBB2-3F8A-4AEE-A933-E899C28167F4}" type="presParOf" srcId="{1183A4CE-9BCF-4600-80F5-33A53BA95EFF}" destId="{5A973CF4-B52F-48EC-84B6-2D46CFC0C7B9}" srcOrd="2" destOrd="0" presId="urn:microsoft.com/office/officeart/2005/8/layout/hList7"/>
    <dgm:cxn modelId="{C185E77B-CEDE-4BE8-8BB5-DB066E713D25}" type="presParOf" srcId="{1183A4CE-9BCF-4600-80F5-33A53BA95EFF}" destId="{36068768-B7BF-42D7-99A5-51254337B538}" srcOrd="3" destOrd="0" presId="urn:microsoft.com/office/officeart/2005/8/layout/hList7"/>
    <dgm:cxn modelId="{D460F98D-DD93-4985-8145-8D79F2AF5E72}" type="presParOf" srcId="{89E98D1A-9682-4AF7-A590-BDDFD1DD95CC}" destId="{810A41BB-5626-4556-AE57-268F176BE72E}" srcOrd="1" destOrd="0" presId="urn:microsoft.com/office/officeart/2005/8/layout/hList7"/>
    <dgm:cxn modelId="{37F724B2-3D9A-4F6C-BC1D-D2E8FE1D256E}" type="presParOf" srcId="{89E98D1A-9682-4AF7-A590-BDDFD1DD95CC}" destId="{92959821-5F54-40C1-B3BB-1C61A7CDE3AF}" srcOrd="2" destOrd="0" presId="urn:microsoft.com/office/officeart/2005/8/layout/hList7"/>
    <dgm:cxn modelId="{E9AA2514-8BD0-4AD5-9AA9-2736663B5905}" type="presParOf" srcId="{92959821-5F54-40C1-B3BB-1C61A7CDE3AF}" destId="{4B21343B-1D92-4277-8BCA-5E9514DDC0DD}" srcOrd="0" destOrd="0" presId="urn:microsoft.com/office/officeart/2005/8/layout/hList7"/>
    <dgm:cxn modelId="{3B10620C-9598-48FC-8FE4-6C5FAB52791C}" type="presParOf" srcId="{92959821-5F54-40C1-B3BB-1C61A7CDE3AF}" destId="{7C2F587B-3974-48D5-9A3C-445F9986C047}" srcOrd="1" destOrd="0" presId="urn:microsoft.com/office/officeart/2005/8/layout/hList7"/>
    <dgm:cxn modelId="{0AE78B3C-26BF-4293-BFAC-4CAB0FA3EF15}" type="presParOf" srcId="{92959821-5F54-40C1-B3BB-1C61A7CDE3AF}" destId="{CA0576A7-8C79-4B34-8363-E064B4BDCFA4}" srcOrd="2" destOrd="0" presId="urn:microsoft.com/office/officeart/2005/8/layout/hList7"/>
    <dgm:cxn modelId="{033A68B4-C430-4B03-8A3E-5A13F49F71EB}" type="presParOf" srcId="{92959821-5F54-40C1-B3BB-1C61A7CDE3AF}" destId="{4AC9F202-092F-45B3-86DC-8DED3C8EC68F}" srcOrd="3" destOrd="0" presId="urn:microsoft.com/office/officeart/2005/8/layout/hList7"/>
    <dgm:cxn modelId="{7A529CDF-0BF8-4B91-90F3-27C3079F57EF}" type="presParOf" srcId="{89E98D1A-9682-4AF7-A590-BDDFD1DD95CC}" destId="{89E7838C-0379-44C8-BA3E-4AFB18EB10E1}" srcOrd="3" destOrd="0" presId="urn:microsoft.com/office/officeart/2005/8/layout/hList7"/>
    <dgm:cxn modelId="{2EF208DA-4F38-43BD-B093-BD538A1012E1}" type="presParOf" srcId="{89E98D1A-9682-4AF7-A590-BDDFD1DD95CC}" destId="{83221F57-0AB2-441B-B7FE-399F6181D283}" srcOrd="4" destOrd="0" presId="urn:microsoft.com/office/officeart/2005/8/layout/hList7"/>
    <dgm:cxn modelId="{C26F4A44-CF27-4712-A254-4E108D4A6DFD}" type="presParOf" srcId="{83221F57-0AB2-441B-B7FE-399F6181D283}" destId="{A1802BFC-83BE-4BAC-94ED-50193A692B1E}" srcOrd="0" destOrd="0" presId="urn:microsoft.com/office/officeart/2005/8/layout/hList7"/>
    <dgm:cxn modelId="{3CF01F05-674A-4878-AA10-96073AB7E390}" type="presParOf" srcId="{83221F57-0AB2-441B-B7FE-399F6181D283}" destId="{98FAF509-8988-4F1F-800A-6D0CECCEE9AC}" srcOrd="1" destOrd="0" presId="urn:microsoft.com/office/officeart/2005/8/layout/hList7"/>
    <dgm:cxn modelId="{CD06042D-70DF-48AD-9DDD-64C83C22B2C3}" type="presParOf" srcId="{83221F57-0AB2-441B-B7FE-399F6181D283}" destId="{C3B065A2-44AD-49D3-854A-CF6049DA5028}" srcOrd="2" destOrd="0" presId="urn:microsoft.com/office/officeart/2005/8/layout/hList7"/>
    <dgm:cxn modelId="{7B1B9FE1-AB12-470D-B75F-0A7309EB4979}" type="presParOf" srcId="{83221F57-0AB2-441B-B7FE-399F6181D283}" destId="{1C6E135B-56EC-4DB7-B634-1327D032B0E6}" srcOrd="3" destOrd="0" presId="urn:microsoft.com/office/officeart/2005/8/layout/hList7"/>
    <dgm:cxn modelId="{6C63E831-2252-459B-B0B3-717128F3BF89}" type="presParOf" srcId="{89E98D1A-9682-4AF7-A590-BDDFD1DD95CC}" destId="{FA532AF6-CB1A-4021-AF03-67B53E558BFF}" srcOrd="5" destOrd="0" presId="urn:microsoft.com/office/officeart/2005/8/layout/hList7"/>
    <dgm:cxn modelId="{BB9440CE-929F-4D1B-BC81-3C738C7AB5AF}" type="presParOf" srcId="{89E98D1A-9682-4AF7-A590-BDDFD1DD95CC}" destId="{4C5B7B91-5619-4DCB-B92D-92769F07405E}" srcOrd="6" destOrd="0" presId="urn:microsoft.com/office/officeart/2005/8/layout/hList7"/>
    <dgm:cxn modelId="{0D716A76-0342-4896-8589-A8E3288E8A47}" type="presParOf" srcId="{4C5B7B91-5619-4DCB-B92D-92769F07405E}" destId="{9B4C50E1-114A-40F1-B833-1086F68D5650}" srcOrd="0" destOrd="0" presId="urn:microsoft.com/office/officeart/2005/8/layout/hList7"/>
    <dgm:cxn modelId="{734F3DF8-98EA-411A-804E-FFE95933F653}" type="presParOf" srcId="{4C5B7B91-5619-4DCB-B92D-92769F07405E}" destId="{D0F23939-B6A5-4C84-862A-AA5CC35A0287}" srcOrd="1" destOrd="0" presId="urn:microsoft.com/office/officeart/2005/8/layout/hList7"/>
    <dgm:cxn modelId="{A3588DDB-960D-401C-A132-728A3C115120}" type="presParOf" srcId="{4C5B7B91-5619-4DCB-B92D-92769F07405E}" destId="{67B9524F-A143-4A39-9A71-6FCB54E6CC7F}" srcOrd="2" destOrd="0" presId="urn:microsoft.com/office/officeart/2005/8/layout/hList7"/>
    <dgm:cxn modelId="{FCF09E19-40D9-418F-99CF-446F8425414C}" type="presParOf" srcId="{4C5B7B91-5619-4DCB-B92D-92769F07405E}" destId="{AB3ACC8E-8FF8-45E3-97F8-C9A7B9307CC8}" srcOrd="3" destOrd="0" presId="urn:microsoft.com/office/officeart/2005/8/layout/hList7"/>
    <dgm:cxn modelId="{BD8E2C35-5FE6-4975-8FFA-59B25AB0051D}" type="presParOf" srcId="{89E98D1A-9682-4AF7-A590-BDDFD1DD95CC}" destId="{B974B5F1-C0DC-46D1-8E27-1EC61624A892}" srcOrd="7" destOrd="0" presId="urn:microsoft.com/office/officeart/2005/8/layout/hList7"/>
    <dgm:cxn modelId="{71C56CAF-E104-4DCF-9A1F-1D5915C83E76}" type="presParOf" srcId="{89E98D1A-9682-4AF7-A590-BDDFD1DD95CC}" destId="{8B7611ED-B95E-4E8B-B653-DA46ED2A0E95}" srcOrd="8" destOrd="0" presId="urn:microsoft.com/office/officeart/2005/8/layout/hList7"/>
    <dgm:cxn modelId="{9115C89B-800E-4FA9-8C85-A3463B00D663}" type="presParOf" srcId="{8B7611ED-B95E-4E8B-B653-DA46ED2A0E95}" destId="{0DBD0ADE-CEAC-49AF-BE4A-9F6FF5DDF943}" srcOrd="0" destOrd="0" presId="urn:microsoft.com/office/officeart/2005/8/layout/hList7"/>
    <dgm:cxn modelId="{86E56499-6693-4B21-A048-061283D8576A}" type="presParOf" srcId="{8B7611ED-B95E-4E8B-B653-DA46ED2A0E95}" destId="{C500425F-E947-4F18-85D8-9D4590A7353F}" srcOrd="1" destOrd="0" presId="urn:microsoft.com/office/officeart/2005/8/layout/hList7"/>
    <dgm:cxn modelId="{4DBCD8A6-9E99-45B7-B5F3-6F48D2A1BEC2}" type="presParOf" srcId="{8B7611ED-B95E-4E8B-B653-DA46ED2A0E95}" destId="{B68A0196-0B8A-40FF-83A3-EDE1890DE62C}" srcOrd="2" destOrd="0" presId="urn:microsoft.com/office/officeart/2005/8/layout/hList7"/>
    <dgm:cxn modelId="{E49E5C78-C014-4D63-AD33-41BB0E707025}" type="presParOf" srcId="{8B7611ED-B95E-4E8B-B653-DA46ED2A0E95}" destId="{49EA46F2-56A5-49DD-B6B7-E365EE63399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FB6EDD-96F1-47DB-A38D-891E8B6CD4EA}" type="doc">
      <dgm:prSet loTypeId="urn:microsoft.com/office/officeart/2005/8/layout/hList7" loCatId="relationship" qsTypeId="urn:microsoft.com/office/officeart/2005/8/quickstyle/3d1" qsCatId="3D" csTypeId="urn:microsoft.com/office/officeart/2005/8/colors/accent5_5" csCatId="accent5" phldr="1"/>
      <dgm:spPr/>
    </dgm:pt>
    <dgm:pt modelId="{E1435965-2803-408A-A7CD-A532A1A745CC}">
      <dgm:prSet phldrT="[نص]"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ar-SA" sz="2000" b="1" dirty="0">
            <a:solidFill>
              <a:schemeClr val="tx1"/>
            </a:solidFill>
          </a:endParaRPr>
        </a:p>
        <a:p>
          <a:pPr defTabSz="889000">
            <a:lnSpc>
              <a:spcPct val="90000"/>
            </a:lnSpc>
            <a:spcBef>
              <a:spcPct val="0"/>
            </a:spcBef>
            <a:spcAft>
              <a:spcPct val="35000"/>
            </a:spcAft>
          </a:pPr>
          <a:endParaRPr lang="ar-SA" sz="2000" b="1" dirty="0">
            <a:solidFill>
              <a:schemeClr val="tx1"/>
            </a:solidFill>
          </a:endParaRPr>
        </a:p>
        <a:p>
          <a:pPr defTabSz="889000">
            <a:lnSpc>
              <a:spcPct val="90000"/>
            </a:lnSpc>
            <a:spcBef>
              <a:spcPct val="0"/>
            </a:spcBef>
            <a:spcAft>
              <a:spcPct val="35000"/>
            </a:spcAft>
          </a:pPr>
          <a:r>
            <a:rPr lang="ar-SA" sz="2000" b="1" dirty="0">
              <a:solidFill>
                <a:schemeClr val="tx1"/>
              </a:solidFill>
            </a:rPr>
            <a:t>يستطيعون الاهتمام بأمورهم يتبعون الإرشادات يرمي الكرة </a:t>
          </a:r>
          <a:r>
            <a:rPr lang="ar-SA" sz="2000" b="1" dirty="0" err="1">
              <a:solidFill>
                <a:schemeClr val="tx1"/>
              </a:solidFill>
            </a:rPr>
            <a:t>و</a:t>
          </a:r>
          <a:r>
            <a:rPr lang="ar-SA" sz="2000" b="1" dirty="0">
              <a:solidFill>
                <a:schemeClr val="tx1"/>
              </a:solidFill>
            </a:rPr>
            <a:t> يصيب الهدف </a:t>
          </a:r>
        </a:p>
      </dgm:t>
    </dgm:pt>
    <dgm:pt modelId="{25EBBA93-216A-4708-85B4-283AB3954C77}" type="parTrans" cxnId="{2317EED4-BB7D-4373-8E86-E401ADBE7B2E}">
      <dgm:prSet/>
      <dgm:spPr/>
      <dgm:t>
        <a:bodyPr/>
        <a:lstStyle/>
        <a:p>
          <a:endParaRPr lang="en-US" sz="2000" b="1">
            <a:solidFill>
              <a:schemeClr val="tx1"/>
            </a:solidFill>
          </a:endParaRPr>
        </a:p>
      </dgm:t>
    </dgm:pt>
    <dgm:pt modelId="{30C8CA49-D469-41D2-8F52-BB1C6EDB156D}" type="sibTrans" cxnId="{2317EED4-BB7D-4373-8E86-E401ADBE7B2E}">
      <dgm:prSet/>
      <dgm:spPr/>
      <dgm:t>
        <a:bodyPr/>
        <a:lstStyle/>
        <a:p>
          <a:endParaRPr lang="en-US" sz="2000" b="1">
            <a:solidFill>
              <a:schemeClr val="tx1"/>
            </a:solidFill>
          </a:endParaRPr>
        </a:p>
      </dgm:t>
    </dgm:pt>
    <dgm:pt modelId="{4941B3E0-53FB-4B65-8A62-8F50E5EDB72B}">
      <dgm:prSet custT="1"/>
      <dgm:spPr/>
      <dgm:t>
        <a:bodyPr/>
        <a:lstStyle/>
        <a:p>
          <a:endParaRPr lang="ar-SA" sz="2000" b="1" dirty="0">
            <a:solidFill>
              <a:schemeClr val="tx1"/>
            </a:solidFill>
          </a:endParaRPr>
        </a:p>
        <a:p>
          <a:r>
            <a:rPr lang="ar-SA" sz="2000" b="1" dirty="0">
              <a:solidFill>
                <a:schemeClr val="tx1"/>
              </a:solidFill>
            </a:rPr>
            <a:t> بعد الاكتمال يبدأ التساقط في مرحلته الأولى</a:t>
          </a:r>
        </a:p>
        <a:p>
          <a:r>
            <a:rPr lang="ar-SA" sz="2000" b="1" dirty="0">
              <a:solidFill>
                <a:schemeClr val="tx1"/>
              </a:solidFill>
            </a:rPr>
            <a:t>  </a:t>
          </a:r>
          <a:endParaRPr lang="en-US" sz="2000" b="1" dirty="0">
            <a:solidFill>
              <a:schemeClr val="tx1"/>
            </a:solidFill>
          </a:endParaRPr>
        </a:p>
      </dgm:t>
    </dgm:pt>
    <dgm:pt modelId="{F29D9A63-6C8A-4307-AB22-61D094E12DAA}" type="parTrans" cxnId="{6B180FEE-4E50-4F92-8EDC-D04E3DC7B29C}">
      <dgm:prSet/>
      <dgm:spPr/>
      <dgm:t>
        <a:bodyPr/>
        <a:lstStyle/>
        <a:p>
          <a:endParaRPr lang="en-US" sz="2000" b="1">
            <a:solidFill>
              <a:schemeClr val="tx1"/>
            </a:solidFill>
          </a:endParaRPr>
        </a:p>
      </dgm:t>
    </dgm:pt>
    <dgm:pt modelId="{5A8AE4E0-DCA1-4893-8BBE-C5AC47318B65}" type="sibTrans" cxnId="{6B180FEE-4E50-4F92-8EDC-D04E3DC7B29C}">
      <dgm:prSet/>
      <dgm:spPr/>
      <dgm:t>
        <a:bodyPr/>
        <a:lstStyle/>
        <a:p>
          <a:endParaRPr lang="en-US" sz="2000" b="1">
            <a:solidFill>
              <a:schemeClr val="tx1"/>
            </a:solidFill>
          </a:endParaRPr>
        </a:p>
      </dgm:t>
    </dgm:pt>
    <dgm:pt modelId="{17BA2ABF-80C1-4699-89FF-AE0F6B0768FE}">
      <dgm:prSet custT="1"/>
      <dgm:spPr/>
      <dgm:t>
        <a:bodyPr/>
        <a:lstStyle/>
        <a:p>
          <a:endParaRPr lang="ar-SA" sz="1800" b="1" dirty="0">
            <a:solidFill>
              <a:schemeClr val="tx1"/>
            </a:solidFill>
          </a:endParaRPr>
        </a:p>
        <a:p>
          <a:r>
            <a:rPr lang="ar-SA" sz="1800" b="1" dirty="0">
              <a:solidFill>
                <a:schemeClr val="tx1"/>
              </a:solidFill>
            </a:rPr>
            <a:t>يظهر تناسق بين العين مع اليد </a:t>
          </a:r>
          <a:r>
            <a:rPr lang="ar-SA" sz="1800" b="1" dirty="0" err="1">
              <a:solidFill>
                <a:schemeClr val="tx1"/>
              </a:solidFill>
            </a:rPr>
            <a:t>و</a:t>
          </a:r>
          <a:r>
            <a:rPr lang="ar-SA" sz="1800" b="1" dirty="0">
              <a:solidFill>
                <a:schemeClr val="tx1"/>
              </a:solidFill>
            </a:rPr>
            <a:t> العين مع الذراع لتصبح أكثر تطور </a:t>
          </a:r>
          <a:r>
            <a:rPr lang="ar-SA" sz="1800" b="1" dirty="0" err="1">
              <a:solidFill>
                <a:schemeClr val="tx1"/>
              </a:solidFill>
            </a:rPr>
            <a:t>و</a:t>
          </a:r>
          <a:r>
            <a:rPr lang="ar-SA" sz="1800" b="1" dirty="0">
              <a:solidFill>
                <a:schemeClr val="tx1"/>
              </a:solidFill>
            </a:rPr>
            <a:t> ثبات </a:t>
          </a:r>
        </a:p>
        <a:p>
          <a:r>
            <a:rPr lang="ar-SA" sz="1800" b="1" dirty="0">
              <a:solidFill>
                <a:schemeClr val="tx1"/>
              </a:solidFill>
            </a:rPr>
            <a:t>تآزر</a:t>
          </a:r>
          <a:endParaRPr lang="en-US" sz="1800" b="1" dirty="0">
            <a:solidFill>
              <a:schemeClr val="tx1"/>
            </a:solidFill>
          </a:endParaRPr>
        </a:p>
      </dgm:t>
    </dgm:pt>
    <dgm:pt modelId="{FAD5FC71-A7E1-48A8-A217-3154713D773A}" type="parTrans" cxnId="{6125D9C8-C038-4410-9D59-51B670A2AEBA}">
      <dgm:prSet/>
      <dgm:spPr/>
      <dgm:t>
        <a:bodyPr/>
        <a:lstStyle/>
        <a:p>
          <a:endParaRPr lang="en-US" sz="2000" b="1">
            <a:solidFill>
              <a:schemeClr val="tx1"/>
            </a:solidFill>
          </a:endParaRPr>
        </a:p>
      </dgm:t>
    </dgm:pt>
    <dgm:pt modelId="{2E56E57B-C1DF-4BA3-9190-AF1A3DABEC25}" type="sibTrans" cxnId="{6125D9C8-C038-4410-9D59-51B670A2AEBA}">
      <dgm:prSet/>
      <dgm:spPr/>
      <dgm:t>
        <a:bodyPr/>
        <a:lstStyle/>
        <a:p>
          <a:endParaRPr lang="en-US" sz="2000" b="1">
            <a:solidFill>
              <a:schemeClr val="tx1"/>
            </a:solidFill>
          </a:endParaRPr>
        </a:p>
      </dgm:t>
    </dgm:pt>
    <dgm:pt modelId="{42716AC6-5A7E-41A2-8297-A5F3C700FC94}">
      <dgm:prSet custT="1"/>
      <dgm:spPr/>
      <dgm:t>
        <a:bodyPr/>
        <a:lstStyle/>
        <a:p>
          <a:endParaRPr lang="ar-SA" sz="2000" b="1" dirty="0">
            <a:solidFill>
              <a:schemeClr val="tx1"/>
            </a:solidFill>
          </a:endParaRPr>
        </a:p>
        <a:p>
          <a:r>
            <a:rPr lang="ar-SA" sz="2000" b="1" dirty="0">
              <a:solidFill>
                <a:schemeClr val="tx1"/>
              </a:solidFill>
            </a:rPr>
            <a:t>يستعملون كافة حواسهم </a:t>
          </a:r>
          <a:r>
            <a:rPr lang="ar-SA" sz="2000" b="1" dirty="0" err="1">
              <a:solidFill>
                <a:schemeClr val="tx1"/>
              </a:solidFill>
            </a:rPr>
            <a:t>كا</a:t>
          </a:r>
          <a:r>
            <a:rPr lang="ar-SA" sz="2000" b="1" dirty="0">
              <a:solidFill>
                <a:schemeClr val="tx1"/>
              </a:solidFill>
            </a:rPr>
            <a:t> أسلوب للتعامل يصدرون </a:t>
          </a:r>
        </a:p>
        <a:p>
          <a:r>
            <a:rPr lang="ar-SA" sz="2000" b="1" dirty="0">
              <a:solidFill>
                <a:schemeClr val="tx1"/>
              </a:solidFill>
            </a:rPr>
            <a:t>الأصوات العالية </a:t>
          </a:r>
          <a:endParaRPr lang="en-US" sz="2000" b="1" dirty="0">
            <a:solidFill>
              <a:schemeClr val="tx1"/>
            </a:solidFill>
          </a:endParaRPr>
        </a:p>
      </dgm:t>
    </dgm:pt>
    <dgm:pt modelId="{5C7A274A-41BD-4329-B9C7-D2CEAEA9792C}" type="parTrans" cxnId="{0455F941-87F8-4433-8F05-0530BFCDB0AE}">
      <dgm:prSet/>
      <dgm:spPr/>
      <dgm:t>
        <a:bodyPr/>
        <a:lstStyle/>
        <a:p>
          <a:endParaRPr lang="en-US" sz="2000" b="1">
            <a:solidFill>
              <a:schemeClr val="tx1"/>
            </a:solidFill>
          </a:endParaRPr>
        </a:p>
      </dgm:t>
    </dgm:pt>
    <dgm:pt modelId="{BD9CD493-BC95-453A-B052-A5250558658A}" type="sibTrans" cxnId="{0455F941-87F8-4433-8F05-0530BFCDB0AE}">
      <dgm:prSet/>
      <dgm:spPr/>
      <dgm:t>
        <a:bodyPr/>
        <a:lstStyle/>
        <a:p>
          <a:endParaRPr lang="en-US" sz="2000" b="1">
            <a:solidFill>
              <a:schemeClr val="tx1"/>
            </a:solidFill>
          </a:endParaRPr>
        </a:p>
      </dgm:t>
    </dgm:pt>
    <dgm:pt modelId="{3A36CDDD-8EC5-4CB1-B9ED-9B6FFABC22D7}">
      <dgm:prSet custT="1"/>
      <dgm:spPr/>
      <dgm:t>
        <a:bodyPr/>
        <a:lstStyle/>
        <a:p>
          <a:endParaRPr lang="ar-SA" sz="2000" b="1" dirty="0">
            <a:solidFill>
              <a:schemeClr val="tx1"/>
            </a:solidFill>
          </a:endParaRPr>
        </a:p>
        <a:p>
          <a:r>
            <a:rPr lang="ar-SA" sz="2000" b="1" dirty="0">
              <a:solidFill>
                <a:schemeClr val="tx1"/>
              </a:solidFill>
            </a:rPr>
            <a:t>لا تزال تحتاج إلى التدريب حتى يتمكن من إتقانها </a:t>
          </a:r>
          <a:endParaRPr lang="en-US" sz="2000" b="1" dirty="0">
            <a:solidFill>
              <a:schemeClr val="tx1"/>
            </a:solidFill>
          </a:endParaRPr>
        </a:p>
      </dgm:t>
    </dgm:pt>
    <dgm:pt modelId="{264DAA90-5212-44DC-8B8B-CFAC5B125AA2}" type="parTrans" cxnId="{0D97F436-0636-484A-B5FE-BFB30217BD5B}">
      <dgm:prSet/>
      <dgm:spPr/>
      <dgm:t>
        <a:bodyPr/>
        <a:lstStyle/>
        <a:p>
          <a:endParaRPr lang="en-US" sz="2000" b="1">
            <a:solidFill>
              <a:schemeClr val="tx1"/>
            </a:solidFill>
          </a:endParaRPr>
        </a:p>
      </dgm:t>
    </dgm:pt>
    <dgm:pt modelId="{A20D5356-B117-497C-8239-31931DC9FE4C}" type="sibTrans" cxnId="{0D97F436-0636-484A-B5FE-BFB30217BD5B}">
      <dgm:prSet/>
      <dgm:spPr/>
      <dgm:t>
        <a:bodyPr/>
        <a:lstStyle/>
        <a:p>
          <a:endParaRPr lang="en-US" sz="2000" b="1">
            <a:solidFill>
              <a:schemeClr val="tx1"/>
            </a:solidFill>
          </a:endParaRPr>
        </a:p>
      </dgm:t>
    </dgm:pt>
    <dgm:pt modelId="{9C47C357-DFB6-4C16-BBEA-E40784641687}">
      <dgm:prSet custT="1"/>
      <dgm:spPr/>
      <dgm:t>
        <a:bodyPr/>
        <a:lstStyle/>
        <a:p>
          <a:r>
            <a:rPr lang="ar-SA" sz="2000" b="1" dirty="0">
              <a:solidFill>
                <a:schemeClr val="tx1"/>
              </a:solidFill>
            </a:rPr>
            <a:t>قادر على التمييز بين الاصوات</a:t>
          </a:r>
          <a:endParaRPr lang="en-US" sz="2000" b="1" dirty="0">
            <a:solidFill>
              <a:schemeClr val="tx1"/>
            </a:solidFill>
          </a:endParaRPr>
        </a:p>
      </dgm:t>
    </dgm:pt>
    <dgm:pt modelId="{BA1DA936-26BA-4CEE-B8DC-8C347C18B682}" type="parTrans" cxnId="{E645BC89-B70A-4648-947A-2EEED8EF3C12}">
      <dgm:prSet/>
      <dgm:spPr/>
      <dgm:t>
        <a:bodyPr/>
        <a:lstStyle/>
        <a:p>
          <a:endParaRPr lang="en-US" sz="2000" b="1">
            <a:solidFill>
              <a:schemeClr val="tx1"/>
            </a:solidFill>
          </a:endParaRPr>
        </a:p>
      </dgm:t>
    </dgm:pt>
    <dgm:pt modelId="{FE025227-491C-4A3B-8468-5C53E1DAE530}" type="sibTrans" cxnId="{E645BC89-B70A-4648-947A-2EEED8EF3C12}">
      <dgm:prSet/>
      <dgm:spPr/>
      <dgm:t>
        <a:bodyPr/>
        <a:lstStyle/>
        <a:p>
          <a:endParaRPr lang="en-US" sz="2000" b="1">
            <a:solidFill>
              <a:schemeClr val="tx1"/>
            </a:solidFill>
          </a:endParaRPr>
        </a:p>
      </dgm:t>
    </dgm:pt>
    <dgm:pt modelId="{42A4DFEF-1BA5-439A-9F08-9DA65E683B00}">
      <dgm:prSet custT="1"/>
      <dgm:spPr/>
      <dgm:t>
        <a:bodyPr/>
        <a:lstStyle/>
        <a:p>
          <a:r>
            <a:rPr lang="ar-SA" sz="2000" b="1" dirty="0" err="1">
              <a:solidFill>
                <a:schemeClr val="tx1"/>
              </a:solidFill>
            </a:rPr>
            <a:t>اكثر</a:t>
          </a:r>
          <a:r>
            <a:rPr lang="ar-SA" sz="2000" b="1" dirty="0">
              <a:solidFill>
                <a:schemeClr val="tx1"/>
              </a:solidFill>
            </a:rPr>
            <a:t> نحافة</a:t>
          </a:r>
        </a:p>
        <a:p>
          <a:r>
            <a:rPr lang="ar-SA" sz="2000" b="1" dirty="0">
              <a:solidFill>
                <a:schemeClr val="tx1"/>
              </a:solidFill>
            </a:rPr>
            <a:t>ويزداد طول الساقين واليدين</a:t>
          </a:r>
          <a:endParaRPr lang="en-US" sz="2000" b="1" dirty="0">
            <a:solidFill>
              <a:schemeClr val="tx1"/>
            </a:solidFill>
          </a:endParaRPr>
        </a:p>
      </dgm:t>
    </dgm:pt>
    <dgm:pt modelId="{76E74200-AAA7-4204-A864-36488B018870}" type="parTrans" cxnId="{3A2318CC-5654-4F49-82F3-11D0AF307964}">
      <dgm:prSet/>
      <dgm:spPr/>
      <dgm:t>
        <a:bodyPr/>
        <a:lstStyle/>
        <a:p>
          <a:endParaRPr lang="en-US" sz="2000" b="1">
            <a:solidFill>
              <a:schemeClr val="tx1"/>
            </a:solidFill>
          </a:endParaRPr>
        </a:p>
      </dgm:t>
    </dgm:pt>
    <dgm:pt modelId="{2C263DC3-4F5E-49FF-B6EC-964B22C5FEC5}" type="sibTrans" cxnId="{3A2318CC-5654-4F49-82F3-11D0AF307964}">
      <dgm:prSet/>
      <dgm:spPr/>
      <dgm:t>
        <a:bodyPr/>
        <a:lstStyle/>
        <a:p>
          <a:endParaRPr lang="en-US" sz="2000" b="1">
            <a:solidFill>
              <a:schemeClr val="tx1"/>
            </a:solidFill>
          </a:endParaRPr>
        </a:p>
      </dgm:t>
    </dgm:pt>
    <dgm:pt modelId="{9B62A35E-526C-4B4B-B7C8-B33A51E3B28E}">
      <dgm:prSet phldrT="[نص]" custT="1"/>
      <dgm:spPr/>
      <dgm:t>
        <a:bodyPr/>
        <a:lstStyle/>
        <a:p>
          <a:endParaRPr lang="ar-SA" sz="2000" b="1" dirty="0">
            <a:solidFill>
              <a:schemeClr val="tx1"/>
            </a:solidFill>
          </a:endParaRPr>
        </a:p>
        <a:p>
          <a:r>
            <a:rPr lang="ar-SA" sz="2000" b="1" dirty="0">
              <a:solidFill>
                <a:schemeClr val="tx1"/>
              </a:solidFill>
            </a:rPr>
            <a:t>تقل ضربات</a:t>
          </a:r>
        </a:p>
        <a:p>
          <a:r>
            <a:rPr lang="ar-SA" sz="2000" b="1" dirty="0">
              <a:solidFill>
                <a:schemeClr val="tx1"/>
              </a:solidFill>
            </a:rPr>
            <a:t>القلب ويزداد قوه عن المرحلة السابقة </a:t>
          </a:r>
        </a:p>
        <a:p>
          <a:r>
            <a:rPr lang="ar-SA" sz="2000" b="1" dirty="0">
              <a:solidFill>
                <a:schemeClr val="tx1"/>
              </a:solidFill>
            </a:rPr>
            <a:t>  </a:t>
          </a:r>
        </a:p>
        <a:p>
          <a:endParaRPr lang="en-US" sz="2000" b="1" dirty="0">
            <a:solidFill>
              <a:schemeClr val="tx1"/>
            </a:solidFill>
          </a:endParaRPr>
        </a:p>
      </dgm:t>
    </dgm:pt>
    <dgm:pt modelId="{A6BF2DCD-B2A5-45B6-A19B-96E800E2B51D}" type="sibTrans" cxnId="{20670FFB-5362-4755-B731-B1BA314D7188}">
      <dgm:prSet/>
      <dgm:spPr/>
      <dgm:t>
        <a:bodyPr/>
        <a:lstStyle/>
        <a:p>
          <a:endParaRPr lang="en-US" sz="2000" b="1">
            <a:solidFill>
              <a:schemeClr val="tx1"/>
            </a:solidFill>
          </a:endParaRPr>
        </a:p>
      </dgm:t>
    </dgm:pt>
    <dgm:pt modelId="{7184CDD0-3505-433F-9155-10910EE7F6C5}" type="parTrans" cxnId="{20670FFB-5362-4755-B731-B1BA314D7188}">
      <dgm:prSet/>
      <dgm:spPr/>
      <dgm:t>
        <a:bodyPr/>
        <a:lstStyle/>
        <a:p>
          <a:endParaRPr lang="en-US" sz="2000" b="1">
            <a:solidFill>
              <a:schemeClr val="tx1"/>
            </a:solidFill>
          </a:endParaRPr>
        </a:p>
      </dgm:t>
    </dgm:pt>
    <dgm:pt modelId="{A46402B6-662A-4101-8EDE-5039F3722131}" type="pres">
      <dgm:prSet presAssocID="{A4FB6EDD-96F1-47DB-A38D-891E8B6CD4EA}" presName="Name0" presStyleCnt="0">
        <dgm:presLayoutVars>
          <dgm:dir/>
          <dgm:resizeHandles val="exact"/>
        </dgm:presLayoutVars>
      </dgm:prSet>
      <dgm:spPr/>
    </dgm:pt>
    <dgm:pt modelId="{6D801460-FCFB-416D-B251-CEC0D494296D}" type="pres">
      <dgm:prSet presAssocID="{A4FB6EDD-96F1-47DB-A38D-891E8B6CD4EA}" presName="fgShape" presStyleLbl="fgShp" presStyleIdx="0" presStyleCnt="1" custFlipVert="1" custScaleY="90580" custLinFactNeighborX="1739" custLinFactNeighborY="59999"/>
      <dgm:spPr/>
    </dgm:pt>
    <dgm:pt modelId="{E2A6615E-E251-43E6-A260-5EE42F75AB1F}" type="pres">
      <dgm:prSet presAssocID="{A4FB6EDD-96F1-47DB-A38D-891E8B6CD4EA}" presName="linComp" presStyleCnt="0"/>
      <dgm:spPr/>
    </dgm:pt>
    <dgm:pt modelId="{660DA60B-E7B6-43C7-89C2-55123CF35329}" type="pres">
      <dgm:prSet presAssocID="{9B62A35E-526C-4B4B-B7C8-B33A51E3B28E}" presName="compNode" presStyleCnt="0"/>
      <dgm:spPr/>
    </dgm:pt>
    <dgm:pt modelId="{C8655914-EC53-478C-B578-2FB2990BAC90}" type="pres">
      <dgm:prSet presAssocID="{9B62A35E-526C-4B4B-B7C8-B33A51E3B28E}" presName="bkgdShape" presStyleLbl="node1" presStyleIdx="0" presStyleCnt="8"/>
      <dgm:spPr/>
    </dgm:pt>
    <dgm:pt modelId="{AC57AC83-08CE-4216-9ED0-CD53FC934918}" type="pres">
      <dgm:prSet presAssocID="{9B62A35E-526C-4B4B-B7C8-B33A51E3B28E}" presName="nodeTx" presStyleLbl="node1" presStyleIdx="0" presStyleCnt="8">
        <dgm:presLayoutVars>
          <dgm:bulletEnabled val="1"/>
        </dgm:presLayoutVars>
      </dgm:prSet>
      <dgm:spPr/>
    </dgm:pt>
    <dgm:pt modelId="{03820112-3E87-4A36-A9F0-AAF050581275}" type="pres">
      <dgm:prSet presAssocID="{9B62A35E-526C-4B4B-B7C8-B33A51E3B28E}" presName="invisiNode" presStyleLbl="node1" presStyleIdx="0" presStyleCnt="8"/>
      <dgm:spPr/>
    </dgm:pt>
    <dgm:pt modelId="{50DE44CB-14B2-4EEE-A70E-542A0486D02E}" type="pres">
      <dgm:prSet presAssocID="{9B62A35E-526C-4B4B-B7C8-B33A51E3B28E}" presName="imagNode" presStyleLbl="fgImgPlace1" presStyleIdx="0" presStyleCnt="8" custFlipVert="0" custScaleY="67111" custLinFactNeighborX="501" custLinFactNeighborY="-5566"/>
      <dgm:spPr>
        <a:blipFill rotWithShape="0">
          <a:blip xmlns:r="http://schemas.openxmlformats.org/officeDocument/2006/relationships" r:embed="rId1"/>
          <a:stretch>
            <a:fillRect/>
          </a:stretch>
        </a:blipFill>
      </dgm:spPr>
    </dgm:pt>
    <dgm:pt modelId="{B22232FD-F876-42D1-AF7F-6A1A34136A6A}" type="pres">
      <dgm:prSet presAssocID="{A6BF2DCD-B2A5-45B6-A19B-96E800E2B51D}" presName="sibTrans" presStyleLbl="sibTrans2D1" presStyleIdx="0" presStyleCnt="0"/>
      <dgm:spPr/>
    </dgm:pt>
    <dgm:pt modelId="{CB05C58E-FC23-414E-B9DD-C487D45DC079}" type="pres">
      <dgm:prSet presAssocID="{4941B3E0-53FB-4B65-8A62-8F50E5EDB72B}" presName="compNode" presStyleCnt="0"/>
      <dgm:spPr/>
    </dgm:pt>
    <dgm:pt modelId="{111FF040-B82C-4096-95ED-0F2A26C040B5}" type="pres">
      <dgm:prSet presAssocID="{4941B3E0-53FB-4B65-8A62-8F50E5EDB72B}" presName="bkgdShape" presStyleLbl="node1" presStyleIdx="1" presStyleCnt="8"/>
      <dgm:spPr/>
    </dgm:pt>
    <dgm:pt modelId="{E63DC01D-14A2-4C26-A8EF-E8F502B7276F}" type="pres">
      <dgm:prSet presAssocID="{4941B3E0-53FB-4B65-8A62-8F50E5EDB72B}" presName="nodeTx" presStyleLbl="node1" presStyleIdx="1" presStyleCnt="8">
        <dgm:presLayoutVars>
          <dgm:bulletEnabled val="1"/>
        </dgm:presLayoutVars>
      </dgm:prSet>
      <dgm:spPr/>
    </dgm:pt>
    <dgm:pt modelId="{292D38D5-0FBD-492F-B752-759B113DBB9C}" type="pres">
      <dgm:prSet presAssocID="{4941B3E0-53FB-4B65-8A62-8F50E5EDB72B}" presName="invisiNode" presStyleLbl="node1" presStyleIdx="1" presStyleCnt="8"/>
      <dgm:spPr/>
    </dgm:pt>
    <dgm:pt modelId="{7B859F8A-BDE6-40B7-BBDD-F7004FBEA1AF}" type="pres">
      <dgm:prSet presAssocID="{4941B3E0-53FB-4B65-8A62-8F50E5EDB72B}" presName="imagNode" presStyleLbl="fgImgPlace1" presStyleIdx="1" presStyleCnt="8"/>
      <dgm:spPr>
        <a:blipFill rotWithShape="0">
          <a:blip xmlns:r="http://schemas.openxmlformats.org/officeDocument/2006/relationships" r:embed="rId2"/>
          <a:stretch>
            <a:fillRect/>
          </a:stretch>
        </a:blipFill>
      </dgm:spPr>
    </dgm:pt>
    <dgm:pt modelId="{990A8CDA-D23A-4A92-A50C-F7AAC111F81F}" type="pres">
      <dgm:prSet presAssocID="{5A8AE4E0-DCA1-4893-8BBE-C5AC47318B65}" presName="sibTrans" presStyleLbl="sibTrans2D1" presStyleIdx="0" presStyleCnt="0"/>
      <dgm:spPr/>
    </dgm:pt>
    <dgm:pt modelId="{A0C2D7A8-17EE-4CDC-B435-0BAEE98F8A49}" type="pres">
      <dgm:prSet presAssocID="{17BA2ABF-80C1-4699-89FF-AE0F6B0768FE}" presName="compNode" presStyleCnt="0"/>
      <dgm:spPr/>
    </dgm:pt>
    <dgm:pt modelId="{9877FEC8-25DA-461B-93B6-37CDD917D6F6}" type="pres">
      <dgm:prSet presAssocID="{17BA2ABF-80C1-4699-89FF-AE0F6B0768FE}" presName="bkgdShape" presStyleLbl="node1" presStyleIdx="2" presStyleCnt="8"/>
      <dgm:spPr/>
    </dgm:pt>
    <dgm:pt modelId="{7825816C-3C49-4815-9BA7-B8F02C5A0B7A}" type="pres">
      <dgm:prSet presAssocID="{17BA2ABF-80C1-4699-89FF-AE0F6B0768FE}" presName="nodeTx" presStyleLbl="node1" presStyleIdx="2" presStyleCnt="8">
        <dgm:presLayoutVars>
          <dgm:bulletEnabled val="1"/>
        </dgm:presLayoutVars>
      </dgm:prSet>
      <dgm:spPr/>
    </dgm:pt>
    <dgm:pt modelId="{6DB8BFD0-818E-486F-83C1-86F686DE4FC7}" type="pres">
      <dgm:prSet presAssocID="{17BA2ABF-80C1-4699-89FF-AE0F6B0768FE}" presName="invisiNode" presStyleLbl="node1" presStyleIdx="2" presStyleCnt="8"/>
      <dgm:spPr/>
    </dgm:pt>
    <dgm:pt modelId="{B0516B9C-AAB8-49A9-A0A4-A2FCC51DCD12}" type="pres">
      <dgm:prSet presAssocID="{17BA2ABF-80C1-4699-89FF-AE0F6B0768FE}" presName="imagNode" presStyleLbl="fgImgPlace1" presStyleIdx="2" presStyleCnt="8" custLinFactNeighborX="1254" custLinFactNeighborY="-4769"/>
      <dgm:spPr>
        <a:blipFill rotWithShape="0">
          <a:blip xmlns:r="http://schemas.openxmlformats.org/officeDocument/2006/relationships" r:embed="rId3"/>
          <a:stretch>
            <a:fillRect/>
          </a:stretch>
        </a:blipFill>
      </dgm:spPr>
    </dgm:pt>
    <dgm:pt modelId="{DF3F9DD9-7D91-491A-9BD3-A3ECD04EC566}" type="pres">
      <dgm:prSet presAssocID="{2E56E57B-C1DF-4BA3-9190-AF1A3DABEC25}" presName="sibTrans" presStyleLbl="sibTrans2D1" presStyleIdx="0" presStyleCnt="0"/>
      <dgm:spPr/>
    </dgm:pt>
    <dgm:pt modelId="{D529CE4A-A15A-4840-A102-B45F51CA26E1}" type="pres">
      <dgm:prSet presAssocID="{42716AC6-5A7E-41A2-8297-A5F3C700FC94}" presName="compNode" presStyleCnt="0"/>
      <dgm:spPr/>
    </dgm:pt>
    <dgm:pt modelId="{DEE23956-792D-41FC-886A-F93086333406}" type="pres">
      <dgm:prSet presAssocID="{42716AC6-5A7E-41A2-8297-A5F3C700FC94}" presName="bkgdShape" presStyleLbl="node1" presStyleIdx="3" presStyleCnt="8"/>
      <dgm:spPr/>
    </dgm:pt>
    <dgm:pt modelId="{98CAF390-F716-46C8-A4F2-98180B2FE79A}" type="pres">
      <dgm:prSet presAssocID="{42716AC6-5A7E-41A2-8297-A5F3C700FC94}" presName="nodeTx" presStyleLbl="node1" presStyleIdx="3" presStyleCnt="8">
        <dgm:presLayoutVars>
          <dgm:bulletEnabled val="1"/>
        </dgm:presLayoutVars>
      </dgm:prSet>
      <dgm:spPr/>
    </dgm:pt>
    <dgm:pt modelId="{54958A2C-05BB-4CA5-963E-6E5E92D3E3AD}" type="pres">
      <dgm:prSet presAssocID="{42716AC6-5A7E-41A2-8297-A5F3C700FC94}" presName="invisiNode" presStyleLbl="node1" presStyleIdx="3" presStyleCnt="8"/>
      <dgm:spPr/>
    </dgm:pt>
    <dgm:pt modelId="{BFF44C56-9382-43B6-A35E-92E90D25E446}" type="pres">
      <dgm:prSet presAssocID="{42716AC6-5A7E-41A2-8297-A5F3C700FC94}" presName="imagNode" presStyleLbl="fgImgPlace1" presStyleIdx="3" presStyleCnt="8" custLinFactNeighborX="-61" custLinFactNeighborY="-4769"/>
      <dgm:spPr>
        <a:blipFill rotWithShape="0">
          <a:blip xmlns:r="http://schemas.openxmlformats.org/officeDocument/2006/relationships" r:embed="rId4"/>
          <a:stretch>
            <a:fillRect/>
          </a:stretch>
        </a:blipFill>
      </dgm:spPr>
    </dgm:pt>
    <dgm:pt modelId="{C93CB850-0537-4CF0-B35A-C4C1353902E7}" type="pres">
      <dgm:prSet presAssocID="{BD9CD493-BC95-453A-B052-A5250558658A}" presName="sibTrans" presStyleLbl="sibTrans2D1" presStyleIdx="0" presStyleCnt="0"/>
      <dgm:spPr/>
    </dgm:pt>
    <dgm:pt modelId="{76F16AC5-66BE-4E71-8B23-F7AAFDE52258}" type="pres">
      <dgm:prSet presAssocID="{3A36CDDD-8EC5-4CB1-B9ED-9B6FFABC22D7}" presName="compNode" presStyleCnt="0"/>
      <dgm:spPr/>
    </dgm:pt>
    <dgm:pt modelId="{A2068230-9967-4062-A66A-10EFB7FDCA45}" type="pres">
      <dgm:prSet presAssocID="{3A36CDDD-8EC5-4CB1-B9ED-9B6FFABC22D7}" presName="bkgdShape" presStyleLbl="node1" presStyleIdx="4" presStyleCnt="8" custLinFactNeighborY="4970"/>
      <dgm:spPr/>
    </dgm:pt>
    <dgm:pt modelId="{CEFDF4EF-9E1B-4179-9DAB-33C39110C2BC}" type="pres">
      <dgm:prSet presAssocID="{3A36CDDD-8EC5-4CB1-B9ED-9B6FFABC22D7}" presName="nodeTx" presStyleLbl="node1" presStyleIdx="4" presStyleCnt="8">
        <dgm:presLayoutVars>
          <dgm:bulletEnabled val="1"/>
        </dgm:presLayoutVars>
      </dgm:prSet>
      <dgm:spPr/>
    </dgm:pt>
    <dgm:pt modelId="{AAC20ED3-75AB-4AB2-A8B4-DDEC0FAAA93D}" type="pres">
      <dgm:prSet presAssocID="{3A36CDDD-8EC5-4CB1-B9ED-9B6FFABC22D7}" presName="invisiNode" presStyleLbl="node1" presStyleIdx="4" presStyleCnt="8"/>
      <dgm:spPr/>
    </dgm:pt>
    <dgm:pt modelId="{D9E8E8DC-1B0D-4FBD-AA1A-A6BFD504B9AB}" type="pres">
      <dgm:prSet presAssocID="{3A36CDDD-8EC5-4CB1-B9ED-9B6FFABC22D7}" presName="imagNode" presStyleLbl="fgImgPlace1" presStyleIdx="4" presStyleCnt="8"/>
      <dgm:spPr>
        <a:blipFill rotWithShape="0">
          <a:blip xmlns:r="http://schemas.openxmlformats.org/officeDocument/2006/relationships" r:embed="rId5"/>
          <a:stretch>
            <a:fillRect/>
          </a:stretch>
        </a:blipFill>
      </dgm:spPr>
    </dgm:pt>
    <dgm:pt modelId="{1C82E4B9-4AB8-4734-8D6D-EFBAF798D54D}" type="pres">
      <dgm:prSet presAssocID="{A20D5356-B117-497C-8239-31931DC9FE4C}" presName="sibTrans" presStyleLbl="sibTrans2D1" presStyleIdx="0" presStyleCnt="0"/>
      <dgm:spPr/>
    </dgm:pt>
    <dgm:pt modelId="{F067E6AD-7F6F-4630-890E-3127446732A6}" type="pres">
      <dgm:prSet presAssocID="{9C47C357-DFB6-4C16-BBEA-E40784641687}" presName="compNode" presStyleCnt="0"/>
      <dgm:spPr/>
    </dgm:pt>
    <dgm:pt modelId="{54B6A0E9-8BF5-4A57-99B9-2AA3560C5CB3}" type="pres">
      <dgm:prSet presAssocID="{9C47C357-DFB6-4C16-BBEA-E40784641687}" presName="bkgdShape" presStyleLbl="node1" presStyleIdx="5" presStyleCnt="8"/>
      <dgm:spPr/>
    </dgm:pt>
    <dgm:pt modelId="{FDC9D14C-961B-40B1-A157-729A768A7B57}" type="pres">
      <dgm:prSet presAssocID="{9C47C357-DFB6-4C16-BBEA-E40784641687}" presName="nodeTx" presStyleLbl="node1" presStyleIdx="5" presStyleCnt="8">
        <dgm:presLayoutVars>
          <dgm:bulletEnabled val="1"/>
        </dgm:presLayoutVars>
      </dgm:prSet>
      <dgm:spPr/>
    </dgm:pt>
    <dgm:pt modelId="{D29F9BB2-CF01-4DAC-98D5-AB338649B68B}" type="pres">
      <dgm:prSet presAssocID="{9C47C357-DFB6-4C16-BBEA-E40784641687}" presName="invisiNode" presStyleLbl="node1" presStyleIdx="5" presStyleCnt="8"/>
      <dgm:spPr/>
    </dgm:pt>
    <dgm:pt modelId="{68F0CF36-C5DB-4D5F-AAC8-70F8F525F355}" type="pres">
      <dgm:prSet presAssocID="{9C47C357-DFB6-4C16-BBEA-E40784641687}" presName="imagNode" presStyleLbl="fgImgPlace1" presStyleIdx="5" presStyleCnt="8"/>
      <dgm:spPr>
        <a:blipFill rotWithShape="0">
          <a:blip xmlns:r="http://schemas.openxmlformats.org/officeDocument/2006/relationships" r:embed="rId6"/>
          <a:stretch>
            <a:fillRect/>
          </a:stretch>
        </a:blipFill>
      </dgm:spPr>
    </dgm:pt>
    <dgm:pt modelId="{791BA418-EB49-41E3-BFD5-3F6DF33878A2}" type="pres">
      <dgm:prSet presAssocID="{FE025227-491C-4A3B-8468-5C53E1DAE530}" presName="sibTrans" presStyleLbl="sibTrans2D1" presStyleIdx="0" presStyleCnt="0"/>
      <dgm:spPr/>
    </dgm:pt>
    <dgm:pt modelId="{1E8F7E05-6397-4258-B6D6-C1FA7D6DB0E2}" type="pres">
      <dgm:prSet presAssocID="{42A4DFEF-1BA5-439A-9F08-9DA65E683B00}" presName="compNode" presStyleCnt="0"/>
      <dgm:spPr/>
    </dgm:pt>
    <dgm:pt modelId="{05E5E355-3E79-4499-A827-03B5E6904624}" type="pres">
      <dgm:prSet presAssocID="{42A4DFEF-1BA5-439A-9F08-9DA65E683B00}" presName="bkgdShape" presStyleLbl="node1" presStyleIdx="6" presStyleCnt="8"/>
      <dgm:spPr/>
    </dgm:pt>
    <dgm:pt modelId="{FBE03839-3B62-416F-8BDC-C3CC87DB92C4}" type="pres">
      <dgm:prSet presAssocID="{42A4DFEF-1BA5-439A-9F08-9DA65E683B00}" presName="nodeTx" presStyleLbl="node1" presStyleIdx="6" presStyleCnt="8">
        <dgm:presLayoutVars>
          <dgm:bulletEnabled val="1"/>
        </dgm:presLayoutVars>
      </dgm:prSet>
      <dgm:spPr/>
    </dgm:pt>
    <dgm:pt modelId="{3EA25CE3-8B25-455A-8D33-4A2C8EC4F2B0}" type="pres">
      <dgm:prSet presAssocID="{42A4DFEF-1BA5-439A-9F08-9DA65E683B00}" presName="invisiNode" presStyleLbl="node1" presStyleIdx="6" presStyleCnt="8"/>
      <dgm:spPr/>
    </dgm:pt>
    <dgm:pt modelId="{DE7BD592-2ADA-4580-87F0-B74FD8730A46}" type="pres">
      <dgm:prSet presAssocID="{42A4DFEF-1BA5-439A-9F08-9DA65E683B00}" presName="imagNode" presStyleLbl="fgImgPlace1" presStyleIdx="6" presStyleCnt="8" custScaleY="84774"/>
      <dgm:spPr>
        <a:blipFill rotWithShape="0">
          <a:blip xmlns:r="http://schemas.openxmlformats.org/officeDocument/2006/relationships" r:embed="rId7"/>
          <a:stretch>
            <a:fillRect/>
          </a:stretch>
        </a:blipFill>
      </dgm:spPr>
    </dgm:pt>
    <dgm:pt modelId="{B8692015-DCD9-40AA-B322-2F69B0E6E3AC}" type="pres">
      <dgm:prSet presAssocID="{2C263DC3-4F5E-49FF-B6EC-964B22C5FEC5}" presName="sibTrans" presStyleLbl="sibTrans2D1" presStyleIdx="0" presStyleCnt="0"/>
      <dgm:spPr/>
    </dgm:pt>
    <dgm:pt modelId="{A84CF7CF-F822-4CA2-B310-2895F99406AC}" type="pres">
      <dgm:prSet presAssocID="{E1435965-2803-408A-A7CD-A532A1A745CC}" presName="compNode" presStyleCnt="0"/>
      <dgm:spPr/>
    </dgm:pt>
    <dgm:pt modelId="{DFE283D7-069D-43D3-BD1C-4ADA7A717676}" type="pres">
      <dgm:prSet presAssocID="{E1435965-2803-408A-A7CD-A532A1A745CC}" presName="bkgdShape" presStyleLbl="node1" presStyleIdx="7" presStyleCnt="8" custScaleX="126770"/>
      <dgm:spPr/>
    </dgm:pt>
    <dgm:pt modelId="{957B4BB6-83FA-4D54-8392-844BF34BF970}" type="pres">
      <dgm:prSet presAssocID="{E1435965-2803-408A-A7CD-A532A1A745CC}" presName="nodeTx" presStyleLbl="node1" presStyleIdx="7" presStyleCnt="8">
        <dgm:presLayoutVars>
          <dgm:bulletEnabled val="1"/>
        </dgm:presLayoutVars>
      </dgm:prSet>
      <dgm:spPr/>
    </dgm:pt>
    <dgm:pt modelId="{10B58DDE-5989-4FE4-A5DD-59A2D47AFA1D}" type="pres">
      <dgm:prSet presAssocID="{E1435965-2803-408A-A7CD-A532A1A745CC}" presName="invisiNode" presStyleLbl="node1" presStyleIdx="7" presStyleCnt="8"/>
      <dgm:spPr/>
    </dgm:pt>
    <dgm:pt modelId="{DFAA1745-0ADC-4AA0-8A95-B4192D69AE38}" type="pres">
      <dgm:prSet presAssocID="{E1435965-2803-408A-A7CD-A532A1A745CC}" presName="imagNode" presStyleLbl="fgImgPlace1" presStyleIdx="7" presStyleCnt="8" custScaleY="81726"/>
      <dgm:spPr>
        <a:blipFill rotWithShape="0">
          <a:blip xmlns:r="http://schemas.openxmlformats.org/officeDocument/2006/relationships" r:embed="rId8"/>
          <a:stretch>
            <a:fillRect/>
          </a:stretch>
        </a:blipFill>
      </dgm:spPr>
    </dgm:pt>
  </dgm:ptLst>
  <dgm:cxnLst>
    <dgm:cxn modelId="{0D97F436-0636-484A-B5FE-BFB30217BD5B}" srcId="{A4FB6EDD-96F1-47DB-A38D-891E8B6CD4EA}" destId="{3A36CDDD-8EC5-4CB1-B9ED-9B6FFABC22D7}" srcOrd="4" destOrd="0" parTransId="{264DAA90-5212-44DC-8B8B-CFAC5B125AA2}" sibTransId="{A20D5356-B117-497C-8239-31931DC9FE4C}"/>
    <dgm:cxn modelId="{2461C262-6315-444C-88C0-F54976482A00}" type="presOf" srcId="{9B62A35E-526C-4B4B-B7C8-B33A51E3B28E}" destId="{C8655914-EC53-478C-B578-2FB2990BAC90}" srcOrd="0" destOrd="0" presId="urn:microsoft.com/office/officeart/2005/8/layout/hList7"/>
    <dgm:cxn modelId="{F641DB26-AF98-48D7-B9B3-5E2A9EFCA6A0}" type="presOf" srcId="{9B62A35E-526C-4B4B-B7C8-B33A51E3B28E}" destId="{AC57AC83-08CE-4216-9ED0-CD53FC934918}" srcOrd="1" destOrd="0" presId="urn:microsoft.com/office/officeart/2005/8/layout/hList7"/>
    <dgm:cxn modelId="{A2FBF3E2-8C86-4210-AA84-98812C6C1857}" type="presOf" srcId="{42716AC6-5A7E-41A2-8297-A5F3C700FC94}" destId="{98CAF390-F716-46C8-A4F2-98180B2FE79A}" srcOrd="1" destOrd="0" presId="urn:microsoft.com/office/officeart/2005/8/layout/hList7"/>
    <dgm:cxn modelId="{ACD611B6-46B9-4541-A7B6-4D499A098FAB}" type="presOf" srcId="{17BA2ABF-80C1-4699-89FF-AE0F6B0768FE}" destId="{7825816C-3C49-4815-9BA7-B8F02C5A0B7A}" srcOrd="1" destOrd="0" presId="urn:microsoft.com/office/officeart/2005/8/layout/hList7"/>
    <dgm:cxn modelId="{E645BC89-B70A-4648-947A-2EEED8EF3C12}" srcId="{A4FB6EDD-96F1-47DB-A38D-891E8B6CD4EA}" destId="{9C47C357-DFB6-4C16-BBEA-E40784641687}" srcOrd="5" destOrd="0" parTransId="{BA1DA936-26BA-4CEE-B8DC-8C347C18B682}" sibTransId="{FE025227-491C-4A3B-8468-5C53E1DAE530}"/>
    <dgm:cxn modelId="{3A2318CC-5654-4F49-82F3-11D0AF307964}" srcId="{A4FB6EDD-96F1-47DB-A38D-891E8B6CD4EA}" destId="{42A4DFEF-1BA5-439A-9F08-9DA65E683B00}" srcOrd="6" destOrd="0" parTransId="{76E74200-AAA7-4204-A864-36488B018870}" sibTransId="{2C263DC3-4F5E-49FF-B6EC-964B22C5FEC5}"/>
    <dgm:cxn modelId="{B9CBFE54-F318-4872-A3D3-AAA66CD6F1F1}" type="presOf" srcId="{5A8AE4E0-DCA1-4893-8BBE-C5AC47318B65}" destId="{990A8CDA-D23A-4A92-A50C-F7AAC111F81F}" srcOrd="0" destOrd="0" presId="urn:microsoft.com/office/officeart/2005/8/layout/hList7"/>
    <dgm:cxn modelId="{2674E379-6A2F-4A88-8362-D3BFBF96DBF7}" type="presOf" srcId="{4941B3E0-53FB-4B65-8A62-8F50E5EDB72B}" destId="{111FF040-B82C-4096-95ED-0F2A26C040B5}" srcOrd="0" destOrd="0" presId="urn:microsoft.com/office/officeart/2005/8/layout/hList7"/>
    <dgm:cxn modelId="{4957168B-8DF3-4CB5-A809-180A6CF911E1}" type="presOf" srcId="{9C47C357-DFB6-4C16-BBEA-E40784641687}" destId="{FDC9D14C-961B-40B1-A157-729A768A7B57}" srcOrd="1" destOrd="0" presId="urn:microsoft.com/office/officeart/2005/8/layout/hList7"/>
    <dgm:cxn modelId="{595C582A-60AC-4435-9F6F-CBA2AF5FA1C4}" type="presOf" srcId="{A6BF2DCD-B2A5-45B6-A19B-96E800E2B51D}" destId="{B22232FD-F876-42D1-AF7F-6A1A34136A6A}" srcOrd="0" destOrd="0" presId="urn:microsoft.com/office/officeart/2005/8/layout/hList7"/>
    <dgm:cxn modelId="{A36235C0-D673-4C0E-8542-C456690DC862}" type="presOf" srcId="{FE025227-491C-4A3B-8468-5C53E1DAE530}" destId="{791BA418-EB49-41E3-BFD5-3F6DF33878A2}" srcOrd="0" destOrd="0" presId="urn:microsoft.com/office/officeart/2005/8/layout/hList7"/>
    <dgm:cxn modelId="{97C042D1-8D2E-4EF9-AF9C-8089CEA72FB3}" type="presOf" srcId="{3A36CDDD-8EC5-4CB1-B9ED-9B6FFABC22D7}" destId="{A2068230-9967-4062-A66A-10EFB7FDCA45}" srcOrd="0" destOrd="0" presId="urn:microsoft.com/office/officeart/2005/8/layout/hList7"/>
    <dgm:cxn modelId="{0455F941-87F8-4433-8F05-0530BFCDB0AE}" srcId="{A4FB6EDD-96F1-47DB-A38D-891E8B6CD4EA}" destId="{42716AC6-5A7E-41A2-8297-A5F3C700FC94}" srcOrd="3" destOrd="0" parTransId="{5C7A274A-41BD-4329-B9C7-D2CEAEA9792C}" sibTransId="{BD9CD493-BC95-453A-B052-A5250558658A}"/>
    <dgm:cxn modelId="{07D018CF-9EF9-4E8E-A0DA-A04EAD3170A6}" type="presOf" srcId="{E1435965-2803-408A-A7CD-A532A1A745CC}" destId="{957B4BB6-83FA-4D54-8392-844BF34BF970}" srcOrd="1" destOrd="0" presId="urn:microsoft.com/office/officeart/2005/8/layout/hList7"/>
    <dgm:cxn modelId="{8A5EAF84-566B-4929-BD00-CE2FEAD09ED0}" type="presOf" srcId="{42716AC6-5A7E-41A2-8297-A5F3C700FC94}" destId="{DEE23956-792D-41FC-886A-F93086333406}" srcOrd="0" destOrd="0" presId="urn:microsoft.com/office/officeart/2005/8/layout/hList7"/>
    <dgm:cxn modelId="{20670FFB-5362-4755-B731-B1BA314D7188}" srcId="{A4FB6EDD-96F1-47DB-A38D-891E8B6CD4EA}" destId="{9B62A35E-526C-4B4B-B7C8-B33A51E3B28E}" srcOrd="0" destOrd="0" parTransId="{7184CDD0-3505-433F-9155-10910EE7F6C5}" sibTransId="{A6BF2DCD-B2A5-45B6-A19B-96E800E2B51D}"/>
    <dgm:cxn modelId="{AAE7A6E4-C8C8-4CF3-A3FC-A5907C11C1FD}" type="presOf" srcId="{E1435965-2803-408A-A7CD-A532A1A745CC}" destId="{DFE283D7-069D-43D3-BD1C-4ADA7A717676}" srcOrd="0" destOrd="0" presId="urn:microsoft.com/office/officeart/2005/8/layout/hList7"/>
    <dgm:cxn modelId="{3CCCA9F9-819D-45EF-B746-486067889C8F}" type="presOf" srcId="{4941B3E0-53FB-4B65-8A62-8F50E5EDB72B}" destId="{E63DC01D-14A2-4C26-A8EF-E8F502B7276F}" srcOrd="1" destOrd="0" presId="urn:microsoft.com/office/officeart/2005/8/layout/hList7"/>
    <dgm:cxn modelId="{BA9B5738-0078-4B0E-8ED0-1AE50DC3EB27}" type="presOf" srcId="{9C47C357-DFB6-4C16-BBEA-E40784641687}" destId="{54B6A0E9-8BF5-4A57-99B9-2AA3560C5CB3}" srcOrd="0" destOrd="0" presId="urn:microsoft.com/office/officeart/2005/8/layout/hList7"/>
    <dgm:cxn modelId="{4C771EB1-D3A5-41A0-8FE8-0F29D41CAF52}" type="presOf" srcId="{2E56E57B-C1DF-4BA3-9190-AF1A3DABEC25}" destId="{DF3F9DD9-7D91-491A-9BD3-A3ECD04EC566}" srcOrd="0" destOrd="0" presId="urn:microsoft.com/office/officeart/2005/8/layout/hList7"/>
    <dgm:cxn modelId="{7098DADF-707B-48F7-A0AA-21C8715DC78A}" type="presOf" srcId="{BD9CD493-BC95-453A-B052-A5250558658A}" destId="{C93CB850-0537-4CF0-B35A-C4C1353902E7}" srcOrd="0" destOrd="0" presId="urn:microsoft.com/office/officeart/2005/8/layout/hList7"/>
    <dgm:cxn modelId="{5F795A2F-26C1-411B-ABD8-389346A5DEC6}" type="presOf" srcId="{17BA2ABF-80C1-4699-89FF-AE0F6B0768FE}" destId="{9877FEC8-25DA-461B-93B6-37CDD917D6F6}" srcOrd="0" destOrd="0" presId="urn:microsoft.com/office/officeart/2005/8/layout/hList7"/>
    <dgm:cxn modelId="{CA215795-DAEB-435A-BEA1-749CC3FC018D}" type="presOf" srcId="{3A36CDDD-8EC5-4CB1-B9ED-9B6FFABC22D7}" destId="{CEFDF4EF-9E1B-4179-9DAB-33C39110C2BC}" srcOrd="1" destOrd="0" presId="urn:microsoft.com/office/officeart/2005/8/layout/hList7"/>
    <dgm:cxn modelId="{77BDA21F-91CB-4E5E-8CE5-8C1A38E6621D}" type="presOf" srcId="{42A4DFEF-1BA5-439A-9F08-9DA65E683B00}" destId="{FBE03839-3B62-416F-8BDC-C3CC87DB92C4}" srcOrd="1" destOrd="0" presId="urn:microsoft.com/office/officeart/2005/8/layout/hList7"/>
    <dgm:cxn modelId="{A8C5742D-6903-4B7E-8164-6C4052389007}" type="presOf" srcId="{A4FB6EDD-96F1-47DB-A38D-891E8B6CD4EA}" destId="{A46402B6-662A-4101-8EDE-5039F3722131}" srcOrd="0" destOrd="0" presId="urn:microsoft.com/office/officeart/2005/8/layout/hList7"/>
    <dgm:cxn modelId="{6B180FEE-4E50-4F92-8EDC-D04E3DC7B29C}" srcId="{A4FB6EDD-96F1-47DB-A38D-891E8B6CD4EA}" destId="{4941B3E0-53FB-4B65-8A62-8F50E5EDB72B}" srcOrd="1" destOrd="0" parTransId="{F29D9A63-6C8A-4307-AB22-61D094E12DAA}" sibTransId="{5A8AE4E0-DCA1-4893-8BBE-C5AC47318B65}"/>
    <dgm:cxn modelId="{40C8B29F-844A-4AF3-B48C-B83D6446BFB0}" type="presOf" srcId="{A20D5356-B117-497C-8239-31931DC9FE4C}" destId="{1C82E4B9-4AB8-4734-8D6D-EFBAF798D54D}" srcOrd="0" destOrd="0" presId="urn:microsoft.com/office/officeart/2005/8/layout/hList7"/>
    <dgm:cxn modelId="{F6751258-80C6-4245-9239-8B170BB6E5BC}" type="presOf" srcId="{42A4DFEF-1BA5-439A-9F08-9DA65E683B00}" destId="{05E5E355-3E79-4499-A827-03B5E6904624}" srcOrd="0" destOrd="0" presId="urn:microsoft.com/office/officeart/2005/8/layout/hList7"/>
    <dgm:cxn modelId="{6125D9C8-C038-4410-9D59-51B670A2AEBA}" srcId="{A4FB6EDD-96F1-47DB-A38D-891E8B6CD4EA}" destId="{17BA2ABF-80C1-4699-89FF-AE0F6B0768FE}" srcOrd="2" destOrd="0" parTransId="{FAD5FC71-A7E1-48A8-A217-3154713D773A}" sibTransId="{2E56E57B-C1DF-4BA3-9190-AF1A3DABEC25}"/>
    <dgm:cxn modelId="{4E69559D-8544-4E95-80B8-A65E9596BBAB}" type="presOf" srcId="{2C263DC3-4F5E-49FF-B6EC-964B22C5FEC5}" destId="{B8692015-DCD9-40AA-B322-2F69B0E6E3AC}" srcOrd="0" destOrd="0" presId="urn:microsoft.com/office/officeart/2005/8/layout/hList7"/>
    <dgm:cxn modelId="{2317EED4-BB7D-4373-8E86-E401ADBE7B2E}" srcId="{A4FB6EDD-96F1-47DB-A38D-891E8B6CD4EA}" destId="{E1435965-2803-408A-A7CD-A532A1A745CC}" srcOrd="7" destOrd="0" parTransId="{25EBBA93-216A-4708-85B4-283AB3954C77}" sibTransId="{30C8CA49-D469-41D2-8F52-BB1C6EDB156D}"/>
    <dgm:cxn modelId="{381D7F25-1EC7-4300-9971-1F54B987CF9B}" type="presParOf" srcId="{A46402B6-662A-4101-8EDE-5039F3722131}" destId="{6D801460-FCFB-416D-B251-CEC0D494296D}" srcOrd="0" destOrd="0" presId="urn:microsoft.com/office/officeart/2005/8/layout/hList7"/>
    <dgm:cxn modelId="{207E638A-CBBF-4456-A25D-006E31E17540}" type="presParOf" srcId="{A46402B6-662A-4101-8EDE-5039F3722131}" destId="{E2A6615E-E251-43E6-A260-5EE42F75AB1F}" srcOrd="1" destOrd="0" presId="urn:microsoft.com/office/officeart/2005/8/layout/hList7"/>
    <dgm:cxn modelId="{1CB80292-8093-448D-A8DC-22A1FAB688CE}" type="presParOf" srcId="{E2A6615E-E251-43E6-A260-5EE42F75AB1F}" destId="{660DA60B-E7B6-43C7-89C2-55123CF35329}" srcOrd="0" destOrd="0" presId="urn:microsoft.com/office/officeart/2005/8/layout/hList7"/>
    <dgm:cxn modelId="{2508EF2E-3362-4E4C-B5C7-2FC1B478F1E9}" type="presParOf" srcId="{660DA60B-E7B6-43C7-89C2-55123CF35329}" destId="{C8655914-EC53-478C-B578-2FB2990BAC90}" srcOrd="0" destOrd="0" presId="urn:microsoft.com/office/officeart/2005/8/layout/hList7"/>
    <dgm:cxn modelId="{E0127A16-95A7-44B6-96D4-DD4913917E4E}" type="presParOf" srcId="{660DA60B-E7B6-43C7-89C2-55123CF35329}" destId="{AC57AC83-08CE-4216-9ED0-CD53FC934918}" srcOrd="1" destOrd="0" presId="urn:microsoft.com/office/officeart/2005/8/layout/hList7"/>
    <dgm:cxn modelId="{5217E403-1462-459C-B78C-15F1F9F16D29}" type="presParOf" srcId="{660DA60B-E7B6-43C7-89C2-55123CF35329}" destId="{03820112-3E87-4A36-A9F0-AAF050581275}" srcOrd="2" destOrd="0" presId="urn:microsoft.com/office/officeart/2005/8/layout/hList7"/>
    <dgm:cxn modelId="{BF02AC69-EF77-4C3E-B3A6-50EEF572BCB6}" type="presParOf" srcId="{660DA60B-E7B6-43C7-89C2-55123CF35329}" destId="{50DE44CB-14B2-4EEE-A70E-542A0486D02E}" srcOrd="3" destOrd="0" presId="urn:microsoft.com/office/officeart/2005/8/layout/hList7"/>
    <dgm:cxn modelId="{49DD3FA7-DB53-4F70-9056-4A90FAA6941F}" type="presParOf" srcId="{E2A6615E-E251-43E6-A260-5EE42F75AB1F}" destId="{B22232FD-F876-42D1-AF7F-6A1A34136A6A}" srcOrd="1" destOrd="0" presId="urn:microsoft.com/office/officeart/2005/8/layout/hList7"/>
    <dgm:cxn modelId="{478D40FB-B191-41C5-94CA-09F880503E1B}" type="presParOf" srcId="{E2A6615E-E251-43E6-A260-5EE42F75AB1F}" destId="{CB05C58E-FC23-414E-B9DD-C487D45DC079}" srcOrd="2" destOrd="0" presId="urn:microsoft.com/office/officeart/2005/8/layout/hList7"/>
    <dgm:cxn modelId="{2DA6D5DC-5E54-4ECB-88E6-6C6104BFB085}" type="presParOf" srcId="{CB05C58E-FC23-414E-B9DD-C487D45DC079}" destId="{111FF040-B82C-4096-95ED-0F2A26C040B5}" srcOrd="0" destOrd="0" presId="urn:microsoft.com/office/officeart/2005/8/layout/hList7"/>
    <dgm:cxn modelId="{5E25B0F8-4DDC-4626-A304-D1130B658852}" type="presParOf" srcId="{CB05C58E-FC23-414E-B9DD-C487D45DC079}" destId="{E63DC01D-14A2-4C26-A8EF-E8F502B7276F}" srcOrd="1" destOrd="0" presId="urn:microsoft.com/office/officeart/2005/8/layout/hList7"/>
    <dgm:cxn modelId="{8CB61345-0401-4FB5-9E06-AF90AF3EC3E6}" type="presParOf" srcId="{CB05C58E-FC23-414E-B9DD-C487D45DC079}" destId="{292D38D5-0FBD-492F-B752-759B113DBB9C}" srcOrd="2" destOrd="0" presId="urn:microsoft.com/office/officeart/2005/8/layout/hList7"/>
    <dgm:cxn modelId="{1D57653D-29D7-4F3F-8579-F10F7B4C89AE}" type="presParOf" srcId="{CB05C58E-FC23-414E-B9DD-C487D45DC079}" destId="{7B859F8A-BDE6-40B7-BBDD-F7004FBEA1AF}" srcOrd="3" destOrd="0" presId="urn:microsoft.com/office/officeart/2005/8/layout/hList7"/>
    <dgm:cxn modelId="{B9486E1D-900D-4811-B153-1F288ADD8FC7}" type="presParOf" srcId="{E2A6615E-E251-43E6-A260-5EE42F75AB1F}" destId="{990A8CDA-D23A-4A92-A50C-F7AAC111F81F}" srcOrd="3" destOrd="0" presId="urn:microsoft.com/office/officeart/2005/8/layout/hList7"/>
    <dgm:cxn modelId="{32753706-A66D-4124-8374-12D9159C42A7}" type="presParOf" srcId="{E2A6615E-E251-43E6-A260-5EE42F75AB1F}" destId="{A0C2D7A8-17EE-4CDC-B435-0BAEE98F8A49}" srcOrd="4" destOrd="0" presId="urn:microsoft.com/office/officeart/2005/8/layout/hList7"/>
    <dgm:cxn modelId="{C2928C32-2065-438A-B54B-DFF0BCEC6F28}" type="presParOf" srcId="{A0C2D7A8-17EE-4CDC-B435-0BAEE98F8A49}" destId="{9877FEC8-25DA-461B-93B6-37CDD917D6F6}" srcOrd="0" destOrd="0" presId="urn:microsoft.com/office/officeart/2005/8/layout/hList7"/>
    <dgm:cxn modelId="{6D73BB69-B869-4AEA-BAD3-DE79F8AD7AC8}" type="presParOf" srcId="{A0C2D7A8-17EE-4CDC-B435-0BAEE98F8A49}" destId="{7825816C-3C49-4815-9BA7-B8F02C5A0B7A}" srcOrd="1" destOrd="0" presId="urn:microsoft.com/office/officeart/2005/8/layout/hList7"/>
    <dgm:cxn modelId="{8F7A7AD1-0013-4E9C-B79C-CD204206C64E}" type="presParOf" srcId="{A0C2D7A8-17EE-4CDC-B435-0BAEE98F8A49}" destId="{6DB8BFD0-818E-486F-83C1-86F686DE4FC7}" srcOrd="2" destOrd="0" presId="urn:microsoft.com/office/officeart/2005/8/layout/hList7"/>
    <dgm:cxn modelId="{BED0FAD3-6FA0-49A2-A2BF-7E82FD77EA85}" type="presParOf" srcId="{A0C2D7A8-17EE-4CDC-B435-0BAEE98F8A49}" destId="{B0516B9C-AAB8-49A9-A0A4-A2FCC51DCD12}" srcOrd="3" destOrd="0" presId="urn:microsoft.com/office/officeart/2005/8/layout/hList7"/>
    <dgm:cxn modelId="{116EE713-C3FB-4DB2-B105-26F2F4391337}" type="presParOf" srcId="{E2A6615E-E251-43E6-A260-5EE42F75AB1F}" destId="{DF3F9DD9-7D91-491A-9BD3-A3ECD04EC566}" srcOrd="5" destOrd="0" presId="urn:microsoft.com/office/officeart/2005/8/layout/hList7"/>
    <dgm:cxn modelId="{C7F909AF-C350-4667-B0E9-90F666DD7B83}" type="presParOf" srcId="{E2A6615E-E251-43E6-A260-5EE42F75AB1F}" destId="{D529CE4A-A15A-4840-A102-B45F51CA26E1}" srcOrd="6" destOrd="0" presId="urn:microsoft.com/office/officeart/2005/8/layout/hList7"/>
    <dgm:cxn modelId="{5706229B-7CBE-44AB-9484-6393E1236464}" type="presParOf" srcId="{D529CE4A-A15A-4840-A102-B45F51CA26E1}" destId="{DEE23956-792D-41FC-886A-F93086333406}" srcOrd="0" destOrd="0" presId="urn:microsoft.com/office/officeart/2005/8/layout/hList7"/>
    <dgm:cxn modelId="{FF9DB269-1B4F-4A50-9EBA-B98DC3859FC0}" type="presParOf" srcId="{D529CE4A-A15A-4840-A102-B45F51CA26E1}" destId="{98CAF390-F716-46C8-A4F2-98180B2FE79A}" srcOrd="1" destOrd="0" presId="urn:microsoft.com/office/officeart/2005/8/layout/hList7"/>
    <dgm:cxn modelId="{DE695F96-7198-41EE-A8DD-E4830520A850}" type="presParOf" srcId="{D529CE4A-A15A-4840-A102-B45F51CA26E1}" destId="{54958A2C-05BB-4CA5-963E-6E5E92D3E3AD}" srcOrd="2" destOrd="0" presId="urn:microsoft.com/office/officeart/2005/8/layout/hList7"/>
    <dgm:cxn modelId="{65B3E5C3-5DB0-4A51-8E25-4E38E5B9F131}" type="presParOf" srcId="{D529CE4A-A15A-4840-A102-B45F51CA26E1}" destId="{BFF44C56-9382-43B6-A35E-92E90D25E446}" srcOrd="3" destOrd="0" presId="urn:microsoft.com/office/officeart/2005/8/layout/hList7"/>
    <dgm:cxn modelId="{B6F39B72-116C-4138-A1D6-10AC9F26D0BD}" type="presParOf" srcId="{E2A6615E-E251-43E6-A260-5EE42F75AB1F}" destId="{C93CB850-0537-4CF0-B35A-C4C1353902E7}" srcOrd="7" destOrd="0" presId="urn:microsoft.com/office/officeart/2005/8/layout/hList7"/>
    <dgm:cxn modelId="{BE7340CF-9789-4E7A-8D74-66344F5E1587}" type="presParOf" srcId="{E2A6615E-E251-43E6-A260-5EE42F75AB1F}" destId="{76F16AC5-66BE-4E71-8B23-F7AAFDE52258}" srcOrd="8" destOrd="0" presId="urn:microsoft.com/office/officeart/2005/8/layout/hList7"/>
    <dgm:cxn modelId="{1AD527A4-A4F5-45FD-B364-01F9E22AB1BB}" type="presParOf" srcId="{76F16AC5-66BE-4E71-8B23-F7AAFDE52258}" destId="{A2068230-9967-4062-A66A-10EFB7FDCA45}" srcOrd="0" destOrd="0" presId="urn:microsoft.com/office/officeart/2005/8/layout/hList7"/>
    <dgm:cxn modelId="{3C48F00B-17F7-429F-9EEA-6CFF3A4FB070}" type="presParOf" srcId="{76F16AC5-66BE-4E71-8B23-F7AAFDE52258}" destId="{CEFDF4EF-9E1B-4179-9DAB-33C39110C2BC}" srcOrd="1" destOrd="0" presId="urn:microsoft.com/office/officeart/2005/8/layout/hList7"/>
    <dgm:cxn modelId="{1A7DE63D-6973-4547-ADF9-9B97971BB3A2}" type="presParOf" srcId="{76F16AC5-66BE-4E71-8B23-F7AAFDE52258}" destId="{AAC20ED3-75AB-4AB2-A8B4-DDEC0FAAA93D}" srcOrd="2" destOrd="0" presId="urn:microsoft.com/office/officeart/2005/8/layout/hList7"/>
    <dgm:cxn modelId="{1B4778B4-4E6C-4B2F-B30B-CCE9141A8C96}" type="presParOf" srcId="{76F16AC5-66BE-4E71-8B23-F7AAFDE52258}" destId="{D9E8E8DC-1B0D-4FBD-AA1A-A6BFD504B9AB}" srcOrd="3" destOrd="0" presId="urn:microsoft.com/office/officeart/2005/8/layout/hList7"/>
    <dgm:cxn modelId="{6A7D3F46-8E5F-4E6E-B1BE-41D441ECBEF5}" type="presParOf" srcId="{E2A6615E-E251-43E6-A260-5EE42F75AB1F}" destId="{1C82E4B9-4AB8-4734-8D6D-EFBAF798D54D}" srcOrd="9" destOrd="0" presId="urn:microsoft.com/office/officeart/2005/8/layout/hList7"/>
    <dgm:cxn modelId="{AEE994EF-80B3-4A4D-973B-102E75D995B7}" type="presParOf" srcId="{E2A6615E-E251-43E6-A260-5EE42F75AB1F}" destId="{F067E6AD-7F6F-4630-890E-3127446732A6}" srcOrd="10" destOrd="0" presId="urn:microsoft.com/office/officeart/2005/8/layout/hList7"/>
    <dgm:cxn modelId="{0F3C99EE-0C18-4287-AD49-FBCC9FC726E5}" type="presParOf" srcId="{F067E6AD-7F6F-4630-890E-3127446732A6}" destId="{54B6A0E9-8BF5-4A57-99B9-2AA3560C5CB3}" srcOrd="0" destOrd="0" presId="urn:microsoft.com/office/officeart/2005/8/layout/hList7"/>
    <dgm:cxn modelId="{1E3435E7-32D1-4C35-96D5-A157550D5621}" type="presParOf" srcId="{F067E6AD-7F6F-4630-890E-3127446732A6}" destId="{FDC9D14C-961B-40B1-A157-729A768A7B57}" srcOrd="1" destOrd="0" presId="urn:microsoft.com/office/officeart/2005/8/layout/hList7"/>
    <dgm:cxn modelId="{8FD859BA-188F-40AA-B123-6774B67FF133}" type="presParOf" srcId="{F067E6AD-7F6F-4630-890E-3127446732A6}" destId="{D29F9BB2-CF01-4DAC-98D5-AB338649B68B}" srcOrd="2" destOrd="0" presId="urn:microsoft.com/office/officeart/2005/8/layout/hList7"/>
    <dgm:cxn modelId="{9A79FCD5-8F18-48AC-9B50-B0EF8339E105}" type="presParOf" srcId="{F067E6AD-7F6F-4630-890E-3127446732A6}" destId="{68F0CF36-C5DB-4D5F-AAC8-70F8F525F355}" srcOrd="3" destOrd="0" presId="urn:microsoft.com/office/officeart/2005/8/layout/hList7"/>
    <dgm:cxn modelId="{E66660BA-FCEC-4599-8DA8-9DC17D25D146}" type="presParOf" srcId="{E2A6615E-E251-43E6-A260-5EE42F75AB1F}" destId="{791BA418-EB49-41E3-BFD5-3F6DF33878A2}" srcOrd="11" destOrd="0" presId="urn:microsoft.com/office/officeart/2005/8/layout/hList7"/>
    <dgm:cxn modelId="{CDDA2E49-F7C5-4EB6-9BDD-87A216F83038}" type="presParOf" srcId="{E2A6615E-E251-43E6-A260-5EE42F75AB1F}" destId="{1E8F7E05-6397-4258-B6D6-C1FA7D6DB0E2}" srcOrd="12" destOrd="0" presId="urn:microsoft.com/office/officeart/2005/8/layout/hList7"/>
    <dgm:cxn modelId="{64531F90-90D8-4A0B-8E6D-536D2249EFD4}" type="presParOf" srcId="{1E8F7E05-6397-4258-B6D6-C1FA7D6DB0E2}" destId="{05E5E355-3E79-4499-A827-03B5E6904624}" srcOrd="0" destOrd="0" presId="urn:microsoft.com/office/officeart/2005/8/layout/hList7"/>
    <dgm:cxn modelId="{DFEB45E7-95C7-4331-A969-61D82DB65182}" type="presParOf" srcId="{1E8F7E05-6397-4258-B6D6-C1FA7D6DB0E2}" destId="{FBE03839-3B62-416F-8BDC-C3CC87DB92C4}" srcOrd="1" destOrd="0" presId="urn:microsoft.com/office/officeart/2005/8/layout/hList7"/>
    <dgm:cxn modelId="{E343843A-AA47-4BC9-ADD3-BEA54CB9CDE6}" type="presParOf" srcId="{1E8F7E05-6397-4258-B6D6-C1FA7D6DB0E2}" destId="{3EA25CE3-8B25-455A-8D33-4A2C8EC4F2B0}" srcOrd="2" destOrd="0" presId="urn:microsoft.com/office/officeart/2005/8/layout/hList7"/>
    <dgm:cxn modelId="{D1E2DF2D-A40B-4BDE-8800-8867CF470154}" type="presParOf" srcId="{1E8F7E05-6397-4258-B6D6-C1FA7D6DB0E2}" destId="{DE7BD592-2ADA-4580-87F0-B74FD8730A46}" srcOrd="3" destOrd="0" presId="urn:microsoft.com/office/officeart/2005/8/layout/hList7"/>
    <dgm:cxn modelId="{54C90464-CDE2-4727-B1B3-21AB1F7596C9}" type="presParOf" srcId="{E2A6615E-E251-43E6-A260-5EE42F75AB1F}" destId="{B8692015-DCD9-40AA-B322-2F69B0E6E3AC}" srcOrd="13" destOrd="0" presId="urn:microsoft.com/office/officeart/2005/8/layout/hList7"/>
    <dgm:cxn modelId="{73CE18B3-FDEA-45B1-84FC-A0E234303A28}" type="presParOf" srcId="{E2A6615E-E251-43E6-A260-5EE42F75AB1F}" destId="{A84CF7CF-F822-4CA2-B310-2895F99406AC}" srcOrd="14" destOrd="0" presId="urn:microsoft.com/office/officeart/2005/8/layout/hList7"/>
    <dgm:cxn modelId="{4CDFEFCB-5BFF-4DB4-90FB-CDD63C4CCF77}" type="presParOf" srcId="{A84CF7CF-F822-4CA2-B310-2895F99406AC}" destId="{DFE283D7-069D-43D3-BD1C-4ADA7A717676}" srcOrd="0" destOrd="0" presId="urn:microsoft.com/office/officeart/2005/8/layout/hList7"/>
    <dgm:cxn modelId="{F43941E7-9757-4EDF-9BBE-F19D00C23212}" type="presParOf" srcId="{A84CF7CF-F822-4CA2-B310-2895F99406AC}" destId="{957B4BB6-83FA-4D54-8392-844BF34BF970}" srcOrd="1" destOrd="0" presId="urn:microsoft.com/office/officeart/2005/8/layout/hList7"/>
    <dgm:cxn modelId="{165949C1-0B41-4B6C-B5B1-6FD8D58C1848}" type="presParOf" srcId="{A84CF7CF-F822-4CA2-B310-2895F99406AC}" destId="{10B58DDE-5989-4FE4-A5DD-59A2D47AFA1D}" srcOrd="2" destOrd="0" presId="urn:microsoft.com/office/officeart/2005/8/layout/hList7"/>
    <dgm:cxn modelId="{C4E69B5F-F220-472A-A012-B816AFC8D165}" type="presParOf" srcId="{A84CF7CF-F822-4CA2-B310-2895F99406AC}" destId="{DFAA1745-0ADC-4AA0-8A95-B4192D69AE3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FABD6D-50E7-4754-8580-4B27B60BF8C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pPr rtl="1"/>
          <a:endParaRPr lang="ar-SA"/>
        </a:p>
      </dgm:t>
    </dgm:pt>
    <dgm:pt modelId="{100FA703-5078-44EA-9894-D835982C811B}">
      <dgm:prSet phldrT="[نص]" custT="1"/>
      <dgm:spPr>
        <a:solidFill>
          <a:schemeClr val="accent4">
            <a:lumMod val="75000"/>
          </a:schemeClr>
        </a:solidFill>
      </dgm:spPr>
      <dgm:t>
        <a:bodyPr/>
        <a:lstStyle/>
        <a:p>
          <a:pPr rtl="1"/>
          <a:r>
            <a:rPr lang="ar-SA" sz="5400" b="1" dirty="0"/>
            <a:t>قوانين الروضة العامة</a:t>
          </a:r>
        </a:p>
      </dgm:t>
    </dgm:pt>
    <dgm:pt modelId="{23B5286F-0E73-4983-93AC-D364DDA76FF4}" type="parTrans" cxnId="{BBF9611E-5FF6-45BC-817F-E2FE7E28D342}">
      <dgm:prSet/>
      <dgm:spPr/>
      <dgm:t>
        <a:bodyPr/>
        <a:lstStyle/>
        <a:p>
          <a:pPr rtl="1"/>
          <a:endParaRPr lang="ar-SA"/>
        </a:p>
      </dgm:t>
    </dgm:pt>
    <dgm:pt modelId="{FC1004D5-A820-49F5-9932-AFE827B4DD9D}" type="sibTrans" cxnId="{BBF9611E-5FF6-45BC-817F-E2FE7E28D342}">
      <dgm:prSet/>
      <dgm:spPr/>
      <dgm:t>
        <a:bodyPr/>
        <a:lstStyle/>
        <a:p>
          <a:pPr rtl="1"/>
          <a:endParaRPr lang="ar-SA"/>
        </a:p>
      </dgm:t>
    </dgm:pt>
    <dgm:pt modelId="{31A30148-D2AD-4F7F-B32B-064F924B1CBE}">
      <dgm:prSet phldrT="[نص]"/>
      <dgm:spPr>
        <a:solidFill>
          <a:schemeClr val="accent5"/>
        </a:solidFill>
      </dgm:spPr>
      <dgm:t>
        <a:bodyPr/>
        <a:lstStyle/>
        <a:p>
          <a:pPr rtl="1"/>
          <a:r>
            <a:rPr lang="ar-SA" b="1" dirty="0"/>
            <a:t>أحافظ على سلامتي</a:t>
          </a:r>
        </a:p>
      </dgm:t>
    </dgm:pt>
    <dgm:pt modelId="{8540A9F3-E34E-4869-B729-CD62B3F0B088}" type="parTrans" cxnId="{7B4BC454-5B93-4681-A935-31FFBF9691B5}">
      <dgm:prSet/>
      <dgm:spPr/>
      <dgm:t>
        <a:bodyPr/>
        <a:lstStyle/>
        <a:p>
          <a:pPr rtl="1"/>
          <a:endParaRPr lang="ar-SA"/>
        </a:p>
      </dgm:t>
    </dgm:pt>
    <dgm:pt modelId="{C5DDE5D9-90E8-42BF-BBD3-149841F29ACF}" type="sibTrans" cxnId="{7B4BC454-5B93-4681-A935-31FFBF9691B5}">
      <dgm:prSet/>
      <dgm:spPr/>
      <dgm:t>
        <a:bodyPr/>
        <a:lstStyle/>
        <a:p>
          <a:pPr rtl="1"/>
          <a:endParaRPr lang="ar-SA"/>
        </a:p>
      </dgm:t>
    </dgm:pt>
    <dgm:pt modelId="{456592CA-86CC-4A7C-85E2-62DFC01C1133}">
      <dgm:prSet phldrT="[نص]"/>
      <dgm:spPr>
        <a:solidFill>
          <a:schemeClr val="accent6">
            <a:lumMod val="75000"/>
          </a:schemeClr>
        </a:solidFill>
      </dgm:spPr>
      <dgm:t>
        <a:bodyPr/>
        <a:lstStyle/>
        <a:p>
          <a:pPr rtl="1"/>
          <a:r>
            <a:rPr lang="ar-SA" b="1" dirty="0"/>
            <a:t>أحافظ على سلامة أدوات الروضة</a:t>
          </a:r>
        </a:p>
      </dgm:t>
    </dgm:pt>
    <dgm:pt modelId="{47EAC99C-DD59-475E-84C0-CBE55AD10474}" type="parTrans" cxnId="{F2052834-411C-4759-9409-BAF6D49BEBA1}">
      <dgm:prSet/>
      <dgm:spPr/>
      <dgm:t>
        <a:bodyPr/>
        <a:lstStyle/>
        <a:p>
          <a:pPr rtl="1"/>
          <a:endParaRPr lang="ar-SA"/>
        </a:p>
      </dgm:t>
    </dgm:pt>
    <dgm:pt modelId="{808ED83D-FD0D-4917-8551-29AE028B9CDE}" type="sibTrans" cxnId="{F2052834-411C-4759-9409-BAF6D49BEBA1}">
      <dgm:prSet/>
      <dgm:spPr/>
      <dgm:t>
        <a:bodyPr/>
        <a:lstStyle/>
        <a:p>
          <a:pPr rtl="1"/>
          <a:endParaRPr lang="ar-SA"/>
        </a:p>
      </dgm:t>
    </dgm:pt>
    <dgm:pt modelId="{DB063E93-5D7C-4347-859B-414079ED0462}">
      <dgm:prSet phldrT="[نص]"/>
      <dgm:spPr>
        <a:solidFill>
          <a:schemeClr val="accent1">
            <a:lumMod val="75000"/>
          </a:schemeClr>
        </a:solidFill>
      </dgm:spPr>
      <dgm:t>
        <a:bodyPr/>
        <a:lstStyle/>
        <a:p>
          <a:pPr rtl="1"/>
          <a:r>
            <a:rPr lang="ar-SA" b="1" dirty="0"/>
            <a:t>أحافظ سلامة أصدقائي</a:t>
          </a:r>
        </a:p>
      </dgm:t>
    </dgm:pt>
    <dgm:pt modelId="{81CBC7CE-03FB-4040-A976-9DACFBC33CC4}" type="parTrans" cxnId="{7E4883A9-B33E-4A60-BC8C-EB872FB88955}">
      <dgm:prSet/>
      <dgm:spPr/>
      <dgm:t>
        <a:bodyPr/>
        <a:lstStyle/>
        <a:p>
          <a:pPr rtl="1"/>
          <a:endParaRPr lang="ar-SA"/>
        </a:p>
      </dgm:t>
    </dgm:pt>
    <dgm:pt modelId="{3D3E464D-626F-473B-AFCC-4EC11EE1B39F}" type="sibTrans" cxnId="{7E4883A9-B33E-4A60-BC8C-EB872FB88955}">
      <dgm:prSet/>
      <dgm:spPr/>
      <dgm:t>
        <a:bodyPr/>
        <a:lstStyle/>
        <a:p>
          <a:pPr rtl="1"/>
          <a:endParaRPr lang="ar-SA"/>
        </a:p>
      </dgm:t>
    </dgm:pt>
    <dgm:pt modelId="{C23E7F3E-76A8-4480-9278-297B07F9F9FD}" type="pres">
      <dgm:prSet presAssocID="{30FABD6D-50E7-4754-8580-4B27B60BF8C3}" presName="Name0" presStyleCnt="0">
        <dgm:presLayoutVars>
          <dgm:chPref val="1"/>
          <dgm:dir/>
          <dgm:animOne val="branch"/>
          <dgm:animLvl val="lvl"/>
          <dgm:resizeHandles val="exact"/>
        </dgm:presLayoutVars>
      </dgm:prSet>
      <dgm:spPr/>
    </dgm:pt>
    <dgm:pt modelId="{0BC6D12B-AD54-4EEC-AAAB-641AE4C5B104}" type="pres">
      <dgm:prSet presAssocID="{100FA703-5078-44EA-9894-D835982C811B}" presName="root1" presStyleCnt="0"/>
      <dgm:spPr/>
    </dgm:pt>
    <dgm:pt modelId="{A7295394-47CA-492B-922C-E984F5B3A3C3}" type="pres">
      <dgm:prSet presAssocID="{100FA703-5078-44EA-9894-D835982C811B}" presName="LevelOneTextNode" presStyleLbl="node0" presStyleIdx="0" presStyleCnt="1" custLinFactX="239917" custLinFactNeighborX="300000">
        <dgm:presLayoutVars>
          <dgm:chPref val="3"/>
        </dgm:presLayoutVars>
      </dgm:prSet>
      <dgm:spPr/>
    </dgm:pt>
    <dgm:pt modelId="{A75A9C4E-C502-495C-B991-072C61D87E05}" type="pres">
      <dgm:prSet presAssocID="{100FA703-5078-44EA-9894-D835982C811B}" presName="level2hierChild" presStyleCnt="0"/>
      <dgm:spPr/>
    </dgm:pt>
    <dgm:pt modelId="{4E345953-A27E-47D4-B516-BB2479F892B1}" type="pres">
      <dgm:prSet presAssocID="{8540A9F3-E34E-4869-B729-CD62B3F0B088}" presName="conn2-1" presStyleLbl="parChTrans1D2" presStyleIdx="0" presStyleCnt="3"/>
      <dgm:spPr/>
    </dgm:pt>
    <dgm:pt modelId="{6BD714B6-540B-4A10-A86F-8110F9F3BD9F}" type="pres">
      <dgm:prSet presAssocID="{8540A9F3-E34E-4869-B729-CD62B3F0B088}" presName="connTx" presStyleLbl="parChTrans1D2" presStyleIdx="0" presStyleCnt="3"/>
      <dgm:spPr/>
    </dgm:pt>
    <dgm:pt modelId="{41EB0581-29B2-4D4D-8555-51144652C04C}" type="pres">
      <dgm:prSet presAssocID="{31A30148-D2AD-4F7F-B32B-064F924B1CBE}" presName="root2" presStyleCnt="0"/>
      <dgm:spPr/>
    </dgm:pt>
    <dgm:pt modelId="{1E1A0F35-6382-44B8-8779-693F168E23B2}" type="pres">
      <dgm:prSet presAssocID="{31A30148-D2AD-4F7F-B32B-064F924B1CBE}" presName="LevelTwoTextNode" presStyleLbl="node2" presStyleIdx="0" presStyleCnt="3" custLinFactNeighborX="-41985" custLinFactNeighborY="-51054">
        <dgm:presLayoutVars>
          <dgm:chPref val="3"/>
        </dgm:presLayoutVars>
      </dgm:prSet>
      <dgm:spPr/>
    </dgm:pt>
    <dgm:pt modelId="{0133EB01-B904-4D90-B166-1D14F446432C}" type="pres">
      <dgm:prSet presAssocID="{31A30148-D2AD-4F7F-B32B-064F924B1CBE}" presName="level3hierChild" presStyleCnt="0"/>
      <dgm:spPr/>
    </dgm:pt>
    <dgm:pt modelId="{3F06ACB3-FCB8-4643-A987-2232B6E05A34}" type="pres">
      <dgm:prSet presAssocID="{47EAC99C-DD59-475E-84C0-CBE55AD10474}" presName="conn2-1" presStyleLbl="parChTrans1D2" presStyleIdx="1" presStyleCnt="3"/>
      <dgm:spPr/>
    </dgm:pt>
    <dgm:pt modelId="{C759B194-CCFC-4CDB-A5D0-674D352F4E29}" type="pres">
      <dgm:prSet presAssocID="{47EAC99C-DD59-475E-84C0-CBE55AD10474}" presName="connTx" presStyleLbl="parChTrans1D2" presStyleIdx="1" presStyleCnt="3"/>
      <dgm:spPr/>
    </dgm:pt>
    <dgm:pt modelId="{73518C77-2E69-416F-934F-51D96DC6038F}" type="pres">
      <dgm:prSet presAssocID="{456592CA-86CC-4A7C-85E2-62DFC01C1133}" presName="root2" presStyleCnt="0"/>
      <dgm:spPr/>
    </dgm:pt>
    <dgm:pt modelId="{B75AE62B-E78D-4932-87A7-97B92C4B4833}" type="pres">
      <dgm:prSet presAssocID="{456592CA-86CC-4A7C-85E2-62DFC01C1133}" presName="LevelTwoTextNode" presStyleLbl="node2" presStyleIdx="1" presStyleCnt="3" custLinFactNeighborX="-41985" custLinFactNeighborY="-27641">
        <dgm:presLayoutVars>
          <dgm:chPref val="3"/>
        </dgm:presLayoutVars>
      </dgm:prSet>
      <dgm:spPr/>
    </dgm:pt>
    <dgm:pt modelId="{81409385-ECE6-45A0-B969-BFAE60B8E522}" type="pres">
      <dgm:prSet presAssocID="{456592CA-86CC-4A7C-85E2-62DFC01C1133}" presName="level3hierChild" presStyleCnt="0"/>
      <dgm:spPr/>
    </dgm:pt>
    <dgm:pt modelId="{05C7EC42-241E-4854-A859-E1380DA5668E}" type="pres">
      <dgm:prSet presAssocID="{81CBC7CE-03FB-4040-A976-9DACFBC33CC4}" presName="conn2-1" presStyleLbl="parChTrans1D2" presStyleIdx="2" presStyleCnt="3"/>
      <dgm:spPr/>
    </dgm:pt>
    <dgm:pt modelId="{8928C36A-48F1-42B1-8B20-1524A974FAB4}" type="pres">
      <dgm:prSet presAssocID="{81CBC7CE-03FB-4040-A976-9DACFBC33CC4}" presName="connTx" presStyleLbl="parChTrans1D2" presStyleIdx="2" presStyleCnt="3"/>
      <dgm:spPr/>
    </dgm:pt>
    <dgm:pt modelId="{2BB30618-B293-4491-9A83-9E61C7B47DF9}" type="pres">
      <dgm:prSet presAssocID="{DB063E93-5D7C-4347-859B-414079ED0462}" presName="root2" presStyleCnt="0"/>
      <dgm:spPr/>
    </dgm:pt>
    <dgm:pt modelId="{9A6AF96A-52A2-4D12-970E-A52729160EC7}" type="pres">
      <dgm:prSet presAssocID="{DB063E93-5D7C-4347-859B-414079ED0462}" presName="LevelTwoTextNode" presStyleLbl="node2" presStyleIdx="2" presStyleCnt="3" custLinFactNeighborX="-41985" custLinFactNeighborY="3193">
        <dgm:presLayoutVars>
          <dgm:chPref val="3"/>
        </dgm:presLayoutVars>
      </dgm:prSet>
      <dgm:spPr/>
    </dgm:pt>
    <dgm:pt modelId="{4FBD3BF7-CA34-481B-816A-17D9F46A2B68}" type="pres">
      <dgm:prSet presAssocID="{DB063E93-5D7C-4347-859B-414079ED0462}" presName="level3hierChild" presStyleCnt="0"/>
      <dgm:spPr/>
    </dgm:pt>
  </dgm:ptLst>
  <dgm:cxnLst>
    <dgm:cxn modelId="{19E16EC3-9A79-495A-8535-DCE5B7359E70}" type="presOf" srcId="{456592CA-86CC-4A7C-85E2-62DFC01C1133}" destId="{B75AE62B-E78D-4932-87A7-97B92C4B4833}" srcOrd="0" destOrd="0" presId="urn:microsoft.com/office/officeart/2008/layout/HorizontalMultiLevelHierarchy"/>
    <dgm:cxn modelId="{63575015-76F2-4998-B3A3-F667BCE557CF}" type="presOf" srcId="{8540A9F3-E34E-4869-B729-CD62B3F0B088}" destId="{4E345953-A27E-47D4-B516-BB2479F892B1}" srcOrd="0" destOrd="0" presId="urn:microsoft.com/office/officeart/2008/layout/HorizontalMultiLevelHierarchy"/>
    <dgm:cxn modelId="{7B4BC454-5B93-4681-A935-31FFBF9691B5}" srcId="{100FA703-5078-44EA-9894-D835982C811B}" destId="{31A30148-D2AD-4F7F-B32B-064F924B1CBE}" srcOrd="0" destOrd="0" parTransId="{8540A9F3-E34E-4869-B729-CD62B3F0B088}" sibTransId="{C5DDE5D9-90E8-42BF-BBD3-149841F29ACF}"/>
    <dgm:cxn modelId="{E7F7ACDD-F18C-45D1-ADCA-7DD5DF13DEBC}" type="presOf" srcId="{8540A9F3-E34E-4869-B729-CD62B3F0B088}" destId="{6BD714B6-540B-4A10-A86F-8110F9F3BD9F}" srcOrd="1" destOrd="0" presId="urn:microsoft.com/office/officeart/2008/layout/HorizontalMultiLevelHierarchy"/>
    <dgm:cxn modelId="{F2052834-411C-4759-9409-BAF6D49BEBA1}" srcId="{100FA703-5078-44EA-9894-D835982C811B}" destId="{456592CA-86CC-4A7C-85E2-62DFC01C1133}" srcOrd="1" destOrd="0" parTransId="{47EAC99C-DD59-475E-84C0-CBE55AD10474}" sibTransId="{808ED83D-FD0D-4917-8551-29AE028B9CDE}"/>
    <dgm:cxn modelId="{08842814-0FE1-4BC4-817E-69EB4EF63D69}" type="presOf" srcId="{47EAC99C-DD59-475E-84C0-CBE55AD10474}" destId="{C759B194-CCFC-4CDB-A5D0-674D352F4E29}" srcOrd="1" destOrd="0" presId="urn:microsoft.com/office/officeart/2008/layout/HorizontalMultiLevelHierarchy"/>
    <dgm:cxn modelId="{FF4D218F-D5C0-4B81-B1D5-9ABCC1D33467}" type="presOf" srcId="{81CBC7CE-03FB-4040-A976-9DACFBC33CC4}" destId="{05C7EC42-241E-4854-A859-E1380DA5668E}" srcOrd="0" destOrd="0" presId="urn:microsoft.com/office/officeart/2008/layout/HorizontalMultiLevelHierarchy"/>
    <dgm:cxn modelId="{37DEBD59-024C-41E0-8ADA-CD3773B701BD}" type="presOf" srcId="{100FA703-5078-44EA-9894-D835982C811B}" destId="{A7295394-47CA-492B-922C-E984F5B3A3C3}" srcOrd="0" destOrd="0" presId="urn:microsoft.com/office/officeart/2008/layout/HorizontalMultiLevelHierarchy"/>
    <dgm:cxn modelId="{9F1B353D-5286-47FE-8504-10EE27E10853}" type="presOf" srcId="{47EAC99C-DD59-475E-84C0-CBE55AD10474}" destId="{3F06ACB3-FCB8-4643-A987-2232B6E05A34}" srcOrd="0" destOrd="0" presId="urn:microsoft.com/office/officeart/2008/layout/HorizontalMultiLevelHierarchy"/>
    <dgm:cxn modelId="{3FD99FB3-77A6-4DA9-A843-E22BA06F5D91}" type="presOf" srcId="{DB063E93-5D7C-4347-859B-414079ED0462}" destId="{9A6AF96A-52A2-4D12-970E-A52729160EC7}" srcOrd="0" destOrd="0" presId="urn:microsoft.com/office/officeart/2008/layout/HorizontalMultiLevelHierarchy"/>
    <dgm:cxn modelId="{BBF9611E-5FF6-45BC-817F-E2FE7E28D342}" srcId="{30FABD6D-50E7-4754-8580-4B27B60BF8C3}" destId="{100FA703-5078-44EA-9894-D835982C811B}" srcOrd="0" destOrd="0" parTransId="{23B5286F-0E73-4983-93AC-D364DDA76FF4}" sibTransId="{FC1004D5-A820-49F5-9932-AFE827B4DD9D}"/>
    <dgm:cxn modelId="{BFDF066E-292E-4EAC-B9BE-02226B686EBB}" type="presOf" srcId="{81CBC7CE-03FB-4040-A976-9DACFBC33CC4}" destId="{8928C36A-48F1-42B1-8B20-1524A974FAB4}" srcOrd="1" destOrd="0" presId="urn:microsoft.com/office/officeart/2008/layout/HorizontalMultiLevelHierarchy"/>
    <dgm:cxn modelId="{A43D4503-001A-4A22-BD12-C9240852FCD4}" type="presOf" srcId="{30FABD6D-50E7-4754-8580-4B27B60BF8C3}" destId="{C23E7F3E-76A8-4480-9278-297B07F9F9FD}" srcOrd="0" destOrd="0" presId="urn:microsoft.com/office/officeart/2008/layout/HorizontalMultiLevelHierarchy"/>
    <dgm:cxn modelId="{7E4883A9-B33E-4A60-BC8C-EB872FB88955}" srcId="{100FA703-5078-44EA-9894-D835982C811B}" destId="{DB063E93-5D7C-4347-859B-414079ED0462}" srcOrd="2" destOrd="0" parTransId="{81CBC7CE-03FB-4040-A976-9DACFBC33CC4}" sibTransId="{3D3E464D-626F-473B-AFCC-4EC11EE1B39F}"/>
    <dgm:cxn modelId="{6FEC04FA-24DF-4FEB-B5D1-038F652AD0DC}" type="presOf" srcId="{31A30148-D2AD-4F7F-B32B-064F924B1CBE}" destId="{1E1A0F35-6382-44B8-8779-693F168E23B2}" srcOrd="0" destOrd="0" presId="urn:microsoft.com/office/officeart/2008/layout/HorizontalMultiLevelHierarchy"/>
    <dgm:cxn modelId="{37198E5F-766E-4863-98E8-51EB839BCA9B}" type="presParOf" srcId="{C23E7F3E-76A8-4480-9278-297B07F9F9FD}" destId="{0BC6D12B-AD54-4EEC-AAAB-641AE4C5B104}" srcOrd="0" destOrd="0" presId="urn:microsoft.com/office/officeart/2008/layout/HorizontalMultiLevelHierarchy"/>
    <dgm:cxn modelId="{57DDC883-996B-49CE-9415-5C52480463A2}" type="presParOf" srcId="{0BC6D12B-AD54-4EEC-AAAB-641AE4C5B104}" destId="{A7295394-47CA-492B-922C-E984F5B3A3C3}" srcOrd="0" destOrd="0" presId="urn:microsoft.com/office/officeart/2008/layout/HorizontalMultiLevelHierarchy"/>
    <dgm:cxn modelId="{EFD5F913-9F7D-41C1-90FD-492791AC1FC2}" type="presParOf" srcId="{0BC6D12B-AD54-4EEC-AAAB-641AE4C5B104}" destId="{A75A9C4E-C502-495C-B991-072C61D87E05}" srcOrd="1" destOrd="0" presId="urn:microsoft.com/office/officeart/2008/layout/HorizontalMultiLevelHierarchy"/>
    <dgm:cxn modelId="{39561FDA-392B-4460-B351-0CF2D2DD21E5}" type="presParOf" srcId="{A75A9C4E-C502-495C-B991-072C61D87E05}" destId="{4E345953-A27E-47D4-B516-BB2479F892B1}" srcOrd="0" destOrd="0" presId="urn:microsoft.com/office/officeart/2008/layout/HorizontalMultiLevelHierarchy"/>
    <dgm:cxn modelId="{79DF1113-3D4D-4A8F-BED8-A30BD66305D0}" type="presParOf" srcId="{4E345953-A27E-47D4-B516-BB2479F892B1}" destId="{6BD714B6-540B-4A10-A86F-8110F9F3BD9F}" srcOrd="0" destOrd="0" presId="urn:microsoft.com/office/officeart/2008/layout/HorizontalMultiLevelHierarchy"/>
    <dgm:cxn modelId="{105CFDE6-06CE-44C8-AB91-AB323ADBF69C}" type="presParOf" srcId="{A75A9C4E-C502-495C-B991-072C61D87E05}" destId="{41EB0581-29B2-4D4D-8555-51144652C04C}" srcOrd="1" destOrd="0" presId="urn:microsoft.com/office/officeart/2008/layout/HorizontalMultiLevelHierarchy"/>
    <dgm:cxn modelId="{004991DE-C93D-4C98-8047-5411BB105580}" type="presParOf" srcId="{41EB0581-29B2-4D4D-8555-51144652C04C}" destId="{1E1A0F35-6382-44B8-8779-693F168E23B2}" srcOrd="0" destOrd="0" presId="urn:microsoft.com/office/officeart/2008/layout/HorizontalMultiLevelHierarchy"/>
    <dgm:cxn modelId="{7681E5A8-F661-47A8-BA79-EFD0960CD3D6}" type="presParOf" srcId="{41EB0581-29B2-4D4D-8555-51144652C04C}" destId="{0133EB01-B904-4D90-B166-1D14F446432C}" srcOrd="1" destOrd="0" presId="urn:microsoft.com/office/officeart/2008/layout/HorizontalMultiLevelHierarchy"/>
    <dgm:cxn modelId="{B714F76B-69C3-4EF9-A3BC-AA7089DC307C}" type="presParOf" srcId="{A75A9C4E-C502-495C-B991-072C61D87E05}" destId="{3F06ACB3-FCB8-4643-A987-2232B6E05A34}" srcOrd="2" destOrd="0" presId="urn:microsoft.com/office/officeart/2008/layout/HorizontalMultiLevelHierarchy"/>
    <dgm:cxn modelId="{2EEDCCD7-197B-4F84-B8E6-E0865EAE0427}" type="presParOf" srcId="{3F06ACB3-FCB8-4643-A987-2232B6E05A34}" destId="{C759B194-CCFC-4CDB-A5D0-674D352F4E29}" srcOrd="0" destOrd="0" presId="urn:microsoft.com/office/officeart/2008/layout/HorizontalMultiLevelHierarchy"/>
    <dgm:cxn modelId="{E2E1B3F8-72D9-4107-B52E-06F6BF6FC610}" type="presParOf" srcId="{A75A9C4E-C502-495C-B991-072C61D87E05}" destId="{73518C77-2E69-416F-934F-51D96DC6038F}" srcOrd="3" destOrd="0" presId="urn:microsoft.com/office/officeart/2008/layout/HorizontalMultiLevelHierarchy"/>
    <dgm:cxn modelId="{44448D84-0999-4B19-ADAE-D981D0BF70EE}" type="presParOf" srcId="{73518C77-2E69-416F-934F-51D96DC6038F}" destId="{B75AE62B-E78D-4932-87A7-97B92C4B4833}" srcOrd="0" destOrd="0" presId="urn:microsoft.com/office/officeart/2008/layout/HorizontalMultiLevelHierarchy"/>
    <dgm:cxn modelId="{D6061158-5A27-499C-B456-A7ADCF67B282}" type="presParOf" srcId="{73518C77-2E69-416F-934F-51D96DC6038F}" destId="{81409385-ECE6-45A0-B969-BFAE60B8E522}" srcOrd="1" destOrd="0" presId="urn:microsoft.com/office/officeart/2008/layout/HorizontalMultiLevelHierarchy"/>
    <dgm:cxn modelId="{AE712FEE-7563-41F9-BC37-7887C27577D7}" type="presParOf" srcId="{A75A9C4E-C502-495C-B991-072C61D87E05}" destId="{05C7EC42-241E-4854-A859-E1380DA5668E}" srcOrd="4" destOrd="0" presId="urn:microsoft.com/office/officeart/2008/layout/HorizontalMultiLevelHierarchy"/>
    <dgm:cxn modelId="{F5239DB3-808C-4669-90B9-73DD1CEE0982}" type="presParOf" srcId="{05C7EC42-241E-4854-A859-E1380DA5668E}" destId="{8928C36A-48F1-42B1-8B20-1524A974FAB4}" srcOrd="0" destOrd="0" presId="urn:microsoft.com/office/officeart/2008/layout/HorizontalMultiLevelHierarchy"/>
    <dgm:cxn modelId="{9A56F5A7-829B-43DF-8928-0FD64A6BA7BB}" type="presParOf" srcId="{A75A9C4E-C502-495C-B991-072C61D87E05}" destId="{2BB30618-B293-4491-9A83-9E61C7B47DF9}" srcOrd="5" destOrd="0" presId="urn:microsoft.com/office/officeart/2008/layout/HorizontalMultiLevelHierarchy"/>
    <dgm:cxn modelId="{2ECB0586-0667-4C62-A2E0-7E82D0832E91}" type="presParOf" srcId="{2BB30618-B293-4491-9A83-9E61C7B47DF9}" destId="{9A6AF96A-52A2-4D12-970E-A52729160EC7}" srcOrd="0" destOrd="0" presId="urn:microsoft.com/office/officeart/2008/layout/HorizontalMultiLevelHierarchy"/>
    <dgm:cxn modelId="{7C2E64F4-3E3A-42F3-B431-75456DD19254}" type="presParOf" srcId="{2BB30618-B293-4491-9A83-9E61C7B47DF9}" destId="{4FBD3BF7-CA34-481B-816A-17D9F46A2B68}"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9AB542-B849-4D79-886E-43251D3740C3}" type="doc">
      <dgm:prSet loTypeId="urn:microsoft.com/office/officeart/2005/8/layout/arrow6" loCatId="relationship" qsTypeId="urn:microsoft.com/office/officeart/2005/8/quickstyle/3d9" qsCatId="3D" csTypeId="urn:microsoft.com/office/officeart/2005/8/colors/accent1_4" csCatId="accent1" phldr="1"/>
      <dgm:spPr/>
      <dgm:t>
        <a:bodyPr/>
        <a:lstStyle/>
        <a:p>
          <a:endParaRPr lang="en-US"/>
        </a:p>
      </dgm:t>
    </dgm:pt>
    <dgm:pt modelId="{EBB6CA60-433C-43E4-8870-09126FBEBD19}">
      <dgm:prSet phldrT="[نص]"/>
      <dgm:spPr/>
      <dgm:t>
        <a:bodyPr/>
        <a:lstStyle/>
        <a:p>
          <a:r>
            <a:rPr lang="ar-SA" b="1" dirty="0"/>
            <a:t>مهارات اجتماعية</a:t>
          </a:r>
          <a:endParaRPr lang="en-US" b="1" dirty="0"/>
        </a:p>
      </dgm:t>
    </dgm:pt>
    <dgm:pt modelId="{6160CBD8-FFE8-4666-B62D-6F24990CBC05}" type="parTrans" cxnId="{FC5B8B3C-B77D-4EBC-A75F-1B852F727B65}">
      <dgm:prSet/>
      <dgm:spPr/>
      <dgm:t>
        <a:bodyPr/>
        <a:lstStyle/>
        <a:p>
          <a:endParaRPr lang="en-US" b="1"/>
        </a:p>
      </dgm:t>
    </dgm:pt>
    <dgm:pt modelId="{19CB7440-FC2B-4631-91F2-86962F26AB48}" type="sibTrans" cxnId="{FC5B8B3C-B77D-4EBC-A75F-1B852F727B65}">
      <dgm:prSet/>
      <dgm:spPr/>
      <dgm:t>
        <a:bodyPr/>
        <a:lstStyle/>
        <a:p>
          <a:endParaRPr lang="en-US" b="1"/>
        </a:p>
      </dgm:t>
    </dgm:pt>
    <dgm:pt modelId="{16CFDEE7-4EA0-4C34-A595-963A6A58B230}">
      <dgm:prSet phldrT="[نص]"/>
      <dgm:spPr/>
      <dgm:t>
        <a:bodyPr/>
        <a:lstStyle/>
        <a:p>
          <a:r>
            <a:rPr lang="ar-SA" b="1" dirty="0">
              <a:solidFill>
                <a:schemeClr val="bg1"/>
              </a:solidFill>
            </a:rPr>
            <a:t>مهارات شخصية</a:t>
          </a:r>
          <a:endParaRPr lang="en-US" b="1" dirty="0">
            <a:solidFill>
              <a:schemeClr val="bg1"/>
            </a:solidFill>
          </a:endParaRPr>
        </a:p>
      </dgm:t>
    </dgm:pt>
    <dgm:pt modelId="{A7AF7DCA-C3FA-44C3-ABC7-6C1C554A1B3C}" type="parTrans" cxnId="{8A89D79E-1B10-4348-B805-4A41A608ECDF}">
      <dgm:prSet/>
      <dgm:spPr/>
      <dgm:t>
        <a:bodyPr/>
        <a:lstStyle/>
        <a:p>
          <a:endParaRPr lang="en-US" b="1"/>
        </a:p>
      </dgm:t>
    </dgm:pt>
    <dgm:pt modelId="{94C88489-7D82-4A81-A950-8C890231C9D4}" type="sibTrans" cxnId="{8A89D79E-1B10-4348-B805-4A41A608ECDF}">
      <dgm:prSet/>
      <dgm:spPr/>
      <dgm:t>
        <a:bodyPr/>
        <a:lstStyle/>
        <a:p>
          <a:endParaRPr lang="en-US" b="1"/>
        </a:p>
      </dgm:t>
    </dgm:pt>
    <dgm:pt modelId="{6DA4BECB-BFDE-4B47-9641-1764B76B80F4}" type="pres">
      <dgm:prSet presAssocID="{E19AB542-B849-4D79-886E-43251D3740C3}" presName="compositeShape" presStyleCnt="0">
        <dgm:presLayoutVars>
          <dgm:chMax val="2"/>
          <dgm:dir/>
          <dgm:resizeHandles val="exact"/>
        </dgm:presLayoutVars>
      </dgm:prSet>
      <dgm:spPr/>
    </dgm:pt>
    <dgm:pt modelId="{B037A5C8-1599-4E6B-92EF-816387E2897C}" type="pres">
      <dgm:prSet presAssocID="{E19AB542-B849-4D79-886E-43251D3740C3}" presName="ribbon" presStyleLbl="node1" presStyleIdx="0" presStyleCnt="1"/>
      <dgm:spPr/>
    </dgm:pt>
    <dgm:pt modelId="{7D7059B5-22E1-43FC-A8DC-D39F72C8EA22}" type="pres">
      <dgm:prSet presAssocID="{E19AB542-B849-4D79-886E-43251D3740C3}" presName="leftArrowText" presStyleLbl="node1" presStyleIdx="0" presStyleCnt="1">
        <dgm:presLayoutVars>
          <dgm:chMax val="0"/>
          <dgm:bulletEnabled val="1"/>
        </dgm:presLayoutVars>
      </dgm:prSet>
      <dgm:spPr/>
    </dgm:pt>
    <dgm:pt modelId="{0D845956-5B51-4E2D-A2B0-4812B4B3D5D9}" type="pres">
      <dgm:prSet presAssocID="{E19AB542-B849-4D79-886E-43251D3740C3}" presName="rightArrowText" presStyleLbl="node1" presStyleIdx="0" presStyleCnt="1">
        <dgm:presLayoutVars>
          <dgm:chMax val="0"/>
          <dgm:bulletEnabled val="1"/>
        </dgm:presLayoutVars>
      </dgm:prSet>
      <dgm:spPr/>
    </dgm:pt>
  </dgm:ptLst>
  <dgm:cxnLst>
    <dgm:cxn modelId="{FC5B8B3C-B77D-4EBC-A75F-1B852F727B65}" srcId="{E19AB542-B849-4D79-886E-43251D3740C3}" destId="{EBB6CA60-433C-43E4-8870-09126FBEBD19}" srcOrd="0" destOrd="0" parTransId="{6160CBD8-FFE8-4666-B62D-6F24990CBC05}" sibTransId="{19CB7440-FC2B-4631-91F2-86962F26AB48}"/>
    <dgm:cxn modelId="{41D4633C-2B2D-451B-887E-4B5399F87C53}" type="presOf" srcId="{16CFDEE7-4EA0-4C34-A595-963A6A58B230}" destId="{0D845956-5B51-4E2D-A2B0-4812B4B3D5D9}" srcOrd="0" destOrd="0" presId="urn:microsoft.com/office/officeart/2005/8/layout/arrow6"/>
    <dgm:cxn modelId="{25096979-D097-4672-B0AA-6FF0A4607A77}" type="presOf" srcId="{E19AB542-B849-4D79-886E-43251D3740C3}" destId="{6DA4BECB-BFDE-4B47-9641-1764B76B80F4}" srcOrd="0" destOrd="0" presId="urn:microsoft.com/office/officeart/2005/8/layout/arrow6"/>
    <dgm:cxn modelId="{8A89D79E-1B10-4348-B805-4A41A608ECDF}" srcId="{E19AB542-B849-4D79-886E-43251D3740C3}" destId="{16CFDEE7-4EA0-4C34-A595-963A6A58B230}" srcOrd="1" destOrd="0" parTransId="{A7AF7DCA-C3FA-44C3-ABC7-6C1C554A1B3C}" sibTransId="{94C88489-7D82-4A81-A950-8C890231C9D4}"/>
    <dgm:cxn modelId="{F45E26E8-0C1F-4EAD-8D18-E5700DCFA3B2}" type="presOf" srcId="{EBB6CA60-433C-43E4-8870-09126FBEBD19}" destId="{7D7059B5-22E1-43FC-A8DC-D39F72C8EA22}" srcOrd="0" destOrd="0" presId="urn:microsoft.com/office/officeart/2005/8/layout/arrow6"/>
    <dgm:cxn modelId="{6E1FE5F9-4D3B-4A1D-A31C-B63AB748BF29}" type="presParOf" srcId="{6DA4BECB-BFDE-4B47-9641-1764B76B80F4}" destId="{B037A5C8-1599-4E6B-92EF-816387E2897C}" srcOrd="0" destOrd="0" presId="urn:microsoft.com/office/officeart/2005/8/layout/arrow6"/>
    <dgm:cxn modelId="{08D4B3A7-D739-4202-AEA6-DF3B9C3A93E3}" type="presParOf" srcId="{6DA4BECB-BFDE-4B47-9641-1764B76B80F4}" destId="{7D7059B5-22E1-43FC-A8DC-D39F72C8EA22}" srcOrd="1" destOrd="0" presId="urn:microsoft.com/office/officeart/2005/8/layout/arrow6"/>
    <dgm:cxn modelId="{0015CCC4-83FA-451C-B2C6-A95972552825}" type="presParOf" srcId="{6DA4BECB-BFDE-4B47-9641-1764B76B80F4}" destId="{0D845956-5B51-4E2D-A2B0-4812B4B3D5D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88DB5-CFD8-4575-8528-20BE11949E55}">
      <dsp:nvSpPr>
        <dsp:cNvPr id="0" name=""/>
        <dsp:cNvSpPr/>
      </dsp:nvSpPr>
      <dsp:spPr>
        <a:xfrm>
          <a:off x="4464" y="681943"/>
          <a:ext cx="1384101" cy="32795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SA" sz="2800" b="1" kern="1200" dirty="0"/>
            <a:t> </a:t>
          </a:r>
          <a:endParaRPr lang="en-US" sz="2800" b="1" kern="1200" dirty="0"/>
        </a:p>
      </dsp:txBody>
      <dsp:txXfrm>
        <a:off x="45003" y="722482"/>
        <a:ext cx="1303023" cy="3198504"/>
      </dsp:txXfrm>
    </dsp:sp>
    <dsp:sp modelId="{47B48A3C-9D51-447C-844E-B92A5FB5076A}">
      <dsp:nvSpPr>
        <dsp:cNvPr id="0" name=""/>
        <dsp:cNvSpPr/>
      </dsp:nvSpPr>
      <dsp:spPr>
        <a:xfrm>
          <a:off x="1526976" y="2150106"/>
          <a:ext cx="293429" cy="34325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b="1" kern="1200"/>
        </a:p>
      </dsp:txBody>
      <dsp:txXfrm>
        <a:off x="1526976" y="2218757"/>
        <a:ext cx="205400" cy="205955"/>
      </dsp:txXfrm>
    </dsp:sp>
    <dsp:sp modelId="{0B231E96-0C88-4EF7-9D84-F3022DC20088}">
      <dsp:nvSpPr>
        <dsp:cNvPr id="0" name=""/>
        <dsp:cNvSpPr/>
      </dsp:nvSpPr>
      <dsp:spPr>
        <a:xfrm>
          <a:off x="1942207" y="681943"/>
          <a:ext cx="1384101" cy="327958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b="1" kern="1200" dirty="0">
              <a:latin typeface="Al-Mateen" panose="02060803050605020204" pitchFamily="18" charset="-78"/>
              <a:cs typeface="Al-Mateen" panose="02060803050605020204" pitchFamily="18" charset="-78"/>
            </a:rPr>
            <a:t>البداية الحقيقية لعملية التنمية الشاملة لمدارك الفرد</a:t>
          </a:r>
          <a:endParaRPr lang="en-US" sz="3200" b="1" kern="1200" dirty="0"/>
        </a:p>
      </dsp:txBody>
      <dsp:txXfrm>
        <a:off x="1982746" y="722482"/>
        <a:ext cx="1303023" cy="3198504"/>
      </dsp:txXfrm>
    </dsp:sp>
    <dsp:sp modelId="{A5D6B660-C1BC-4A05-9A58-2D08853F940D}">
      <dsp:nvSpPr>
        <dsp:cNvPr id="0" name=""/>
        <dsp:cNvSpPr/>
      </dsp:nvSpPr>
      <dsp:spPr>
        <a:xfrm>
          <a:off x="3471313" y="2150106"/>
          <a:ext cx="307411" cy="34325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b="1" kern="1200"/>
        </a:p>
      </dsp:txBody>
      <dsp:txXfrm>
        <a:off x="3471313" y="2218757"/>
        <a:ext cx="215188" cy="205955"/>
      </dsp:txXfrm>
    </dsp:sp>
    <dsp:sp modelId="{4D7A32B1-526E-489C-8F39-D089EAACBCA9}">
      <dsp:nvSpPr>
        <dsp:cNvPr id="0" name=""/>
        <dsp:cNvSpPr/>
      </dsp:nvSpPr>
      <dsp:spPr>
        <a:xfrm>
          <a:off x="3906330" y="681943"/>
          <a:ext cx="1384101" cy="32795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SA" sz="2800" b="1" kern="1200" dirty="0"/>
            <a:t>فيها مرحلة التجاوز 180  يوم شرط للانتقال للمرحلة الابتدائية </a:t>
          </a:r>
          <a:endParaRPr lang="en-US" sz="2800" b="1" kern="1200" dirty="0"/>
        </a:p>
      </dsp:txBody>
      <dsp:txXfrm>
        <a:off x="3946869" y="722482"/>
        <a:ext cx="1303023" cy="3198504"/>
      </dsp:txXfrm>
    </dsp:sp>
    <dsp:sp modelId="{34912839-5F2F-4E52-95E4-552283D8BA9F}">
      <dsp:nvSpPr>
        <dsp:cNvPr id="0" name=""/>
        <dsp:cNvSpPr/>
      </dsp:nvSpPr>
      <dsp:spPr>
        <a:xfrm>
          <a:off x="5422246" y="2150106"/>
          <a:ext cx="279447" cy="34325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b="1" kern="1200"/>
        </a:p>
      </dsp:txBody>
      <dsp:txXfrm>
        <a:off x="5422246" y="2218757"/>
        <a:ext cx="195613" cy="205955"/>
      </dsp:txXfrm>
    </dsp:sp>
    <dsp:sp modelId="{2DB2D03C-812C-4D5F-AE74-7186D4FB4B90}">
      <dsp:nvSpPr>
        <dsp:cNvPr id="0" name=""/>
        <dsp:cNvSpPr/>
      </dsp:nvSpPr>
      <dsp:spPr>
        <a:xfrm>
          <a:off x="5817691" y="681943"/>
          <a:ext cx="1384101" cy="327958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b="1" kern="1200" dirty="0"/>
            <a:t>قاعدة سلم التعليم </a:t>
          </a:r>
          <a:endParaRPr lang="en-US" sz="3200" kern="1200" dirty="0"/>
        </a:p>
      </dsp:txBody>
      <dsp:txXfrm>
        <a:off x="5858230" y="722482"/>
        <a:ext cx="1303023" cy="3198504"/>
      </dsp:txXfrm>
    </dsp:sp>
    <dsp:sp modelId="{7266B6E5-56DF-4570-9E3C-3E35033EC699}">
      <dsp:nvSpPr>
        <dsp:cNvPr id="0" name=""/>
        <dsp:cNvSpPr/>
      </dsp:nvSpPr>
      <dsp:spPr>
        <a:xfrm>
          <a:off x="7340203" y="2150106"/>
          <a:ext cx="293429" cy="34325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340203" y="2218757"/>
        <a:ext cx="205400" cy="205955"/>
      </dsp:txXfrm>
    </dsp:sp>
    <dsp:sp modelId="{276304F6-9F52-42BF-BB71-15B4CFFC9B64}">
      <dsp:nvSpPr>
        <dsp:cNvPr id="0" name=""/>
        <dsp:cNvSpPr/>
      </dsp:nvSpPr>
      <dsp:spPr>
        <a:xfrm>
          <a:off x="7755433" y="681943"/>
          <a:ext cx="1384101" cy="32795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b="1" kern="1200" dirty="0"/>
            <a:t>مرحلة انتقالية</a:t>
          </a:r>
          <a:endParaRPr lang="en-US" sz="3200" b="1" kern="1200" dirty="0"/>
        </a:p>
      </dsp:txBody>
      <dsp:txXfrm>
        <a:off x="7795972" y="722482"/>
        <a:ext cx="1303023" cy="319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CEE38-B114-4092-8740-4643B582D3DC}">
      <dsp:nvSpPr>
        <dsp:cNvPr id="0" name=""/>
        <dsp:cNvSpPr/>
      </dsp:nvSpPr>
      <dsp:spPr>
        <a:xfrm>
          <a:off x="2833417" y="2304562"/>
          <a:ext cx="1604209" cy="16042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SA" sz="2400" b="1" kern="1200" dirty="0"/>
            <a:t>اهميتها</a:t>
          </a:r>
        </a:p>
        <a:p>
          <a:pPr marL="0" lvl="0" indent="0" algn="ctr" defTabSz="1066800">
            <a:lnSpc>
              <a:spcPct val="90000"/>
            </a:lnSpc>
            <a:spcBef>
              <a:spcPct val="0"/>
            </a:spcBef>
            <a:spcAft>
              <a:spcPct val="35000"/>
            </a:spcAft>
            <a:buNone/>
          </a:pPr>
          <a:r>
            <a:rPr lang="ar-SA" sz="1400" b="1" kern="1200" dirty="0"/>
            <a:t> </a:t>
          </a:r>
        </a:p>
      </dsp:txBody>
      <dsp:txXfrm>
        <a:off x="3068348" y="2539493"/>
        <a:ext cx="1134347" cy="1134347"/>
      </dsp:txXfrm>
    </dsp:sp>
    <dsp:sp modelId="{98CC75EE-A957-4B50-AE02-8F47598BFBDE}">
      <dsp:nvSpPr>
        <dsp:cNvPr id="0" name=""/>
        <dsp:cNvSpPr/>
      </dsp:nvSpPr>
      <dsp:spPr>
        <a:xfrm rot="15993849">
          <a:off x="3380633" y="1692800"/>
          <a:ext cx="372750" cy="54543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3439896" y="1857698"/>
        <a:ext cx="260925" cy="327259"/>
      </dsp:txXfrm>
    </dsp:sp>
    <dsp:sp modelId="{3C08D811-47CC-4101-B4E1-4813DCD05A41}">
      <dsp:nvSpPr>
        <dsp:cNvPr id="0" name=""/>
        <dsp:cNvSpPr/>
      </dsp:nvSpPr>
      <dsp:spPr>
        <a:xfrm>
          <a:off x="1540344" y="0"/>
          <a:ext cx="3913628" cy="160420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Al-Mateen" panose="02060803050605020204" pitchFamily="18" charset="-78"/>
              <a:cs typeface="Al-Mateen"/>
            </a:rPr>
            <a:t>مرحلة الأساس التعليمي لجميع مراحل التعليم </a:t>
          </a:r>
          <a:endParaRPr lang="en-US" sz="2400" b="1" kern="1200" dirty="0"/>
        </a:p>
      </dsp:txBody>
      <dsp:txXfrm>
        <a:off x="2113482" y="234931"/>
        <a:ext cx="2767352" cy="1134347"/>
      </dsp:txXfrm>
    </dsp:sp>
    <dsp:sp modelId="{03251EFE-9924-4DD7-876C-5649868E7E1B}">
      <dsp:nvSpPr>
        <dsp:cNvPr id="0" name=""/>
        <dsp:cNvSpPr/>
      </dsp:nvSpPr>
      <dsp:spPr>
        <a:xfrm rot="19531548">
          <a:off x="4289180" y="2067442"/>
          <a:ext cx="911414" cy="54543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4303548" y="2222838"/>
        <a:ext cx="747785" cy="327259"/>
      </dsp:txXfrm>
    </dsp:sp>
    <dsp:sp modelId="{CD55C558-2C85-42C0-B6D0-4A44B23E7344}">
      <dsp:nvSpPr>
        <dsp:cNvPr id="0" name=""/>
        <dsp:cNvSpPr/>
      </dsp:nvSpPr>
      <dsp:spPr>
        <a:xfrm>
          <a:off x="5000654" y="642936"/>
          <a:ext cx="2260202" cy="15009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SA" sz="2000" b="1" kern="1200" dirty="0">
              <a:latin typeface="Al-Mateen" panose="02060803050605020204" pitchFamily="18" charset="-78"/>
              <a:cs typeface="Al-Mateen"/>
            </a:rPr>
            <a:t>مرحلة التكوين الشخصي والفكري والمهاري والمعلوماتي</a:t>
          </a:r>
          <a:endParaRPr lang="en-US" sz="2000" b="1" kern="1200" dirty="0"/>
        </a:p>
      </dsp:txBody>
      <dsp:txXfrm>
        <a:off x="5331653" y="862740"/>
        <a:ext cx="1598204" cy="1061305"/>
      </dsp:txXfrm>
    </dsp:sp>
    <dsp:sp modelId="{EC546236-7E9D-4FB5-A3ED-9502FFE282CF}">
      <dsp:nvSpPr>
        <dsp:cNvPr id="0" name=""/>
        <dsp:cNvSpPr/>
      </dsp:nvSpPr>
      <dsp:spPr>
        <a:xfrm rot="1332971">
          <a:off x="4508921" y="3267630"/>
          <a:ext cx="376885" cy="54543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4513118" y="3355341"/>
        <a:ext cx="263820" cy="327259"/>
      </dsp:txXfrm>
    </dsp:sp>
    <dsp:sp modelId="{6C3713B6-4504-4D80-90D1-E483B26A65FA}">
      <dsp:nvSpPr>
        <dsp:cNvPr id="0" name=""/>
        <dsp:cNvSpPr/>
      </dsp:nvSpPr>
      <dsp:spPr>
        <a:xfrm>
          <a:off x="4658733" y="3477231"/>
          <a:ext cx="2842225" cy="125550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SA" sz="2400" b="1" kern="1200" dirty="0"/>
            <a:t>أصبحت شرط لمن يرغب في سن التجاوز </a:t>
          </a:r>
          <a:endParaRPr lang="en-US" sz="2400" b="1" kern="1200" dirty="0"/>
        </a:p>
      </dsp:txBody>
      <dsp:txXfrm>
        <a:off x="5074967" y="3661095"/>
        <a:ext cx="2009757" cy="887774"/>
      </dsp:txXfrm>
    </dsp:sp>
    <dsp:sp modelId="{7EFFAB8B-971C-4F92-A9BA-E176CF0A184F}">
      <dsp:nvSpPr>
        <dsp:cNvPr id="0" name=""/>
        <dsp:cNvSpPr/>
      </dsp:nvSpPr>
      <dsp:spPr>
        <a:xfrm rot="5585292">
          <a:off x="3368191" y="4007714"/>
          <a:ext cx="408007" cy="54543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3432689" y="4055688"/>
        <a:ext cx="285605" cy="327259"/>
      </dsp:txXfrm>
    </dsp:sp>
    <dsp:sp modelId="{EB0AD2CB-F1B7-40A8-BB35-14FF1D4558F5}">
      <dsp:nvSpPr>
        <dsp:cNvPr id="0" name=""/>
        <dsp:cNvSpPr/>
      </dsp:nvSpPr>
      <dsp:spPr>
        <a:xfrm>
          <a:off x="901778" y="4676243"/>
          <a:ext cx="5223785" cy="13778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Al-Mateen" panose="02060803050605020204" pitchFamily="18" charset="-78"/>
              <a:cs typeface="Al-Mateen" panose="02060803050605020204" pitchFamily="18" charset="-78"/>
            </a:rPr>
            <a:t>مرحلة التكوين الوطني للطفل وانتمائه للمجتمع المحلي خاصة والمجتمع الدولي بصفة عامة.</a:t>
          </a:r>
          <a:endParaRPr lang="en-US" sz="2400" b="1" kern="1200" dirty="0"/>
        </a:p>
      </dsp:txBody>
      <dsp:txXfrm>
        <a:off x="1666784" y="4878030"/>
        <a:ext cx="3693773" cy="974313"/>
      </dsp:txXfrm>
    </dsp:sp>
    <dsp:sp modelId="{E8BB8453-3684-4BD8-9F1E-0DFE28E435CA}">
      <dsp:nvSpPr>
        <dsp:cNvPr id="0" name=""/>
        <dsp:cNvSpPr/>
      </dsp:nvSpPr>
      <dsp:spPr>
        <a:xfrm rot="9448327">
          <a:off x="2251899" y="3308770"/>
          <a:ext cx="477766" cy="54543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2389760" y="3390399"/>
        <a:ext cx="334436" cy="327259"/>
      </dsp:txXfrm>
    </dsp:sp>
    <dsp:sp modelId="{560734DC-2503-44C5-BAA2-C396F5B0215A}">
      <dsp:nvSpPr>
        <dsp:cNvPr id="0" name=""/>
        <dsp:cNvSpPr/>
      </dsp:nvSpPr>
      <dsp:spPr>
        <a:xfrm>
          <a:off x="0" y="3354796"/>
          <a:ext cx="2207038" cy="160420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Al-Mateen" panose="02060803050605020204" pitchFamily="18" charset="-78"/>
              <a:ea typeface="Times New Roman" panose="02020603050405020304" pitchFamily="18" charset="0"/>
              <a:cs typeface="Al-Mateen"/>
            </a:rPr>
            <a:t>مرحلة التكوين العاطفي والعلاقات الاجتماعية</a:t>
          </a:r>
          <a:endParaRPr lang="en-US" sz="2400" b="1" kern="1200" dirty="0"/>
        </a:p>
      </dsp:txBody>
      <dsp:txXfrm>
        <a:off x="323213" y="3589727"/>
        <a:ext cx="1560612" cy="1134347"/>
      </dsp:txXfrm>
    </dsp:sp>
    <dsp:sp modelId="{4904872D-E74E-44E8-A324-C4E63DEE6E29}">
      <dsp:nvSpPr>
        <dsp:cNvPr id="0" name=""/>
        <dsp:cNvSpPr/>
      </dsp:nvSpPr>
      <dsp:spPr>
        <a:xfrm rot="12785830">
          <a:off x="2015528" y="2106222"/>
          <a:ext cx="1007078" cy="54543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2165882" y="2259984"/>
        <a:ext cx="843449" cy="327259"/>
      </dsp:txXfrm>
    </dsp:sp>
    <dsp:sp modelId="{AE2EE55F-4273-42B7-BC76-021935BBF360}">
      <dsp:nvSpPr>
        <dsp:cNvPr id="0" name=""/>
        <dsp:cNvSpPr/>
      </dsp:nvSpPr>
      <dsp:spPr>
        <a:xfrm>
          <a:off x="0" y="711299"/>
          <a:ext cx="2382394" cy="160420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Al-Mateen" panose="02060803050605020204" pitchFamily="18" charset="-78"/>
              <a:cs typeface="Al-Mateen"/>
            </a:rPr>
            <a:t>مرحلة تكوين الحقوق التي له والحقوق التي عليه </a:t>
          </a:r>
          <a:endParaRPr lang="en-US" sz="2400" b="1" kern="1200" dirty="0"/>
        </a:p>
      </dsp:txBody>
      <dsp:txXfrm>
        <a:off x="348894" y="946230"/>
        <a:ext cx="1684606" cy="11343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88DB5-CFD8-4575-8528-20BE11949E55}">
      <dsp:nvSpPr>
        <dsp:cNvPr id="0" name=""/>
        <dsp:cNvSpPr/>
      </dsp:nvSpPr>
      <dsp:spPr>
        <a:xfrm>
          <a:off x="4255" y="1175494"/>
          <a:ext cx="1319231" cy="14176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b="1" kern="1200" dirty="0"/>
            <a:t>التعلم الذاتي</a:t>
          </a:r>
          <a:endParaRPr lang="en-US" sz="3200" b="1" kern="1200" dirty="0"/>
        </a:p>
      </dsp:txBody>
      <dsp:txXfrm>
        <a:off x="42894" y="1214133"/>
        <a:ext cx="1241953" cy="1340380"/>
      </dsp:txXfrm>
    </dsp:sp>
    <dsp:sp modelId="{47B48A3C-9D51-447C-844E-B92A5FB5076A}">
      <dsp:nvSpPr>
        <dsp:cNvPr id="0" name=""/>
        <dsp:cNvSpPr/>
      </dsp:nvSpPr>
      <dsp:spPr>
        <a:xfrm>
          <a:off x="1455409" y="1720739"/>
          <a:ext cx="279676" cy="32716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b="1" kern="1200"/>
        </a:p>
      </dsp:txBody>
      <dsp:txXfrm>
        <a:off x="1455409" y="1786173"/>
        <a:ext cx="195773" cy="196301"/>
      </dsp:txXfrm>
    </dsp:sp>
    <dsp:sp modelId="{0B231E96-0C88-4EF7-9D84-F3022DC20088}">
      <dsp:nvSpPr>
        <dsp:cNvPr id="0" name=""/>
        <dsp:cNvSpPr/>
      </dsp:nvSpPr>
      <dsp:spPr>
        <a:xfrm>
          <a:off x="1851179" y="1175494"/>
          <a:ext cx="1319231" cy="14176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b="1" kern="1200" dirty="0"/>
            <a:t>مبدأ</a:t>
          </a:r>
          <a:r>
            <a:rPr lang="ar-SA" sz="3200" b="1" kern="1200" baseline="0" dirty="0"/>
            <a:t> الاختيار</a:t>
          </a:r>
          <a:endParaRPr lang="en-US" sz="3200" b="1" kern="1200" dirty="0"/>
        </a:p>
      </dsp:txBody>
      <dsp:txXfrm>
        <a:off x="1889818" y="1214133"/>
        <a:ext cx="1241953" cy="1340380"/>
      </dsp:txXfrm>
    </dsp:sp>
    <dsp:sp modelId="{A5D6B660-C1BC-4A05-9A58-2D08853F940D}">
      <dsp:nvSpPr>
        <dsp:cNvPr id="0" name=""/>
        <dsp:cNvSpPr/>
      </dsp:nvSpPr>
      <dsp:spPr>
        <a:xfrm>
          <a:off x="3302333" y="1720739"/>
          <a:ext cx="279676" cy="32716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b="1" kern="1200"/>
        </a:p>
      </dsp:txBody>
      <dsp:txXfrm>
        <a:off x="3302333" y="1786173"/>
        <a:ext cx="195773" cy="196301"/>
      </dsp:txXfrm>
    </dsp:sp>
    <dsp:sp modelId="{4D7A32B1-526E-489C-8F39-D089EAACBCA9}">
      <dsp:nvSpPr>
        <dsp:cNvPr id="0" name=""/>
        <dsp:cNvSpPr/>
      </dsp:nvSpPr>
      <dsp:spPr>
        <a:xfrm>
          <a:off x="3698102" y="1175494"/>
          <a:ext cx="1319231" cy="141765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b="1" kern="1200" dirty="0"/>
            <a:t>الجو العائلي</a:t>
          </a:r>
          <a:endParaRPr lang="en-US" sz="3200" b="1" kern="1200" dirty="0"/>
        </a:p>
      </dsp:txBody>
      <dsp:txXfrm>
        <a:off x="3736741" y="1214133"/>
        <a:ext cx="1241953" cy="1340380"/>
      </dsp:txXfrm>
    </dsp:sp>
    <dsp:sp modelId="{34912839-5F2F-4E52-95E4-552283D8BA9F}">
      <dsp:nvSpPr>
        <dsp:cNvPr id="0" name=""/>
        <dsp:cNvSpPr/>
      </dsp:nvSpPr>
      <dsp:spPr>
        <a:xfrm>
          <a:off x="5149256" y="1720739"/>
          <a:ext cx="279676" cy="32716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b="1" kern="1200"/>
        </a:p>
      </dsp:txBody>
      <dsp:txXfrm>
        <a:off x="5149256" y="1786173"/>
        <a:ext cx="195773" cy="196301"/>
      </dsp:txXfrm>
    </dsp:sp>
    <dsp:sp modelId="{2DB2D03C-812C-4D5F-AE74-7186D4FB4B90}">
      <dsp:nvSpPr>
        <dsp:cNvPr id="0" name=""/>
        <dsp:cNvSpPr/>
      </dsp:nvSpPr>
      <dsp:spPr>
        <a:xfrm>
          <a:off x="5545025" y="1175494"/>
          <a:ext cx="1319231" cy="14176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b="1" kern="1200" dirty="0"/>
            <a:t>تعزيز الذات </a:t>
          </a:r>
          <a:endParaRPr lang="en-US" sz="3200" kern="1200" dirty="0"/>
        </a:p>
      </dsp:txBody>
      <dsp:txXfrm>
        <a:off x="5583664" y="1214133"/>
        <a:ext cx="1241953" cy="1340380"/>
      </dsp:txXfrm>
    </dsp:sp>
    <dsp:sp modelId="{7266B6E5-56DF-4570-9E3C-3E35033EC699}">
      <dsp:nvSpPr>
        <dsp:cNvPr id="0" name=""/>
        <dsp:cNvSpPr/>
      </dsp:nvSpPr>
      <dsp:spPr>
        <a:xfrm>
          <a:off x="6996180" y="1720739"/>
          <a:ext cx="279676" cy="32716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96180" y="1786173"/>
        <a:ext cx="195773" cy="196301"/>
      </dsp:txXfrm>
    </dsp:sp>
    <dsp:sp modelId="{276304F6-9F52-42BF-BB71-15B4CFFC9B64}">
      <dsp:nvSpPr>
        <dsp:cNvPr id="0" name=""/>
        <dsp:cNvSpPr/>
      </dsp:nvSpPr>
      <dsp:spPr>
        <a:xfrm>
          <a:off x="7391949" y="1175494"/>
          <a:ext cx="1319231" cy="141765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SA" sz="2800" b="1" kern="1200" dirty="0"/>
            <a:t>علاقة الروضة بالبيت</a:t>
          </a:r>
          <a:endParaRPr lang="en-US" sz="2800" b="1" kern="1200" dirty="0"/>
        </a:p>
      </dsp:txBody>
      <dsp:txXfrm>
        <a:off x="7430588" y="1214133"/>
        <a:ext cx="1241953" cy="1340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A0612-AB89-4662-8BB5-76CB4EAD5DB7}">
      <dsp:nvSpPr>
        <dsp:cNvPr id="0" name=""/>
        <dsp:cNvSpPr/>
      </dsp:nvSpPr>
      <dsp:spPr>
        <a:xfrm>
          <a:off x="0" y="0"/>
          <a:ext cx="1423172" cy="37323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tx1"/>
              </a:solidFill>
            </a:rPr>
            <a:t>التذكر</a:t>
          </a:r>
          <a:endParaRPr lang="ar-SA" sz="1500" b="1" kern="1200" dirty="0">
            <a:solidFill>
              <a:schemeClr val="tx1"/>
            </a:solidFill>
          </a:endParaRPr>
        </a:p>
        <a:p>
          <a:pPr marL="0" lvl="0" indent="0" algn="ctr" defTabSz="1066800">
            <a:lnSpc>
              <a:spcPct val="90000"/>
            </a:lnSpc>
            <a:spcBef>
              <a:spcPct val="0"/>
            </a:spcBef>
            <a:spcAft>
              <a:spcPct val="35000"/>
            </a:spcAft>
            <a:buNone/>
          </a:pPr>
          <a:r>
            <a:rPr lang="ar-SA" sz="1500" b="1" kern="1200" dirty="0">
              <a:solidFill>
                <a:schemeClr val="tx1"/>
              </a:solidFill>
            </a:rPr>
            <a:t>يتحدثون بجمل </a:t>
          </a:r>
          <a:r>
            <a:rPr lang="ar-SA" sz="1500" b="1" kern="1200" dirty="0" err="1">
              <a:solidFill>
                <a:schemeClr val="tx1"/>
              </a:solidFill>
            </a:rPr>
            <a:t>اكثر</a:t>
          </a:r>
          <a:r>
            <a:rPr lang="ar-SA" sz="1500" b="1" kern="1200" dirty="0">
              <a:solidFill>
                <a:schemeClr val="tx1"/>
              </a:solidFill>
            </a:rPr>
            <a:t> طولاً يستعملون كلمات </a:t>
          </a:r>
          <a:r>
            <a:rPr lang="ar-SA" sz="1500" b="1" kern="1200" dirty="0" err="1">
              <a:solidFill>
                <a:schemeClr val="tx1"/>
              </a:solidFill>
            </a:rPr>
            <a:t>جديده</a:t>
          </a:r>
          <a:r>
            <a:rPr lang="ar-SA" sz="1500" b="1" kern="1200" dirty="0">
              <a:solidFill>
                <a:schemeClr val="tx1"/>
              </a:solidFill>
            </a:rPr>
            <a:t> </a:t>
          </a:r>
        </a:p>
        <a:p>
          <a:pPr marL="0" lvl="0" indent="0" algn="ctr" defTabSz="1066800">
            <a:lnSpc>
              <a:spcPct val="90000"/>
            </a:lnSpc>
            <a:spcBef>
              <a:spcPct val="0"/>
            </a:spcBef>
            <a:spcAft>
              <a:spcPct val="35000"/>
            </a:spcAft>
            <a:buNone/>
          </a:pPr>
          <a:r>
            <a:rPr lang="ar-SA" sz="1500" b="1" kern="1200" dirty="0">
              <a:solidFill>
                <a:schemeClr val="tx1"/>
              </a:solidFill>
            </a:rPr>
            <a:t>يسأل </a:t>
          </a:r>
          <a:r>
            <a:rPr lang="ar-SA" sz="1500" b="1" kern="1200" dirty="0" err="1">
              <a:solidFill>
                <a:schemeClr val="tx1"/>
              </a:solidFill>
            </a:rPr>
            <a:t>و</a:t>
          </a:r>
          <a:r>
            <a:rPr lang="ar-SA" sz="1500" b="1" kern="1200" dirty="0">
              <a:solidFill>
                <a:schemeClr val="tx1"/>
              </a:solidFill>
            </a:rPr>
            <a:t> يجيب </a:t>
          </a:r>
          <a:endParaRPr lang="en-US" sz="1500" b="1" kern="1200" dirty="0">
            <a:solidFill>
              <a:schemeClr val="tx1"/>
            </a:solidFill>
          </a:endParaRPr>
        </a:p>
      </dsp:txBody>
      <dsp:txXfrm>
        <a:off x="0" y="1492922"/>
        <a:ext cx="1423172" cy="1492922"/>
      </dsp:txXfrm>
    </dsp:sp>
    <dsp:sp modelId="{36068768-B7BF-42D7-99A5-51254337B538}">
      <dsp:nvSpPr>
        <dsp:cNvPr id="0" name=""/>
        <dsp:cNvSpPr/>
      </dsp:nvSpPr>
      <dsp:spPr>
        <a:xfrm>
          <a:off x="90157" y="223938"/>
          <a:ext cx="1242858" cy="1242858"/>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21343B-1D92-4277-8BCA-5E9514DDC0DD}">
      <dsp:nvSpPr>
        <dsp:cNvPr id="0" name=""/>
        <dsp:cNvSpPr/>
      </dsp:nvSpPr>
      <dsp:spPr>
        <a:xfrm>
          <a:off x="1465867" y="0"/>
          <a:ext cx="1423172" cy="37323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tx1"/>
              </a:solidFill>
            </a:rPr>
            <a:t>الانتباه </a:t>
          </a:r>
          <a:endParaRPr lang="ar-SA" sz="2000" b="1" kern="1200" dirty="0">
            <a:solidFill>
              <a:schemeClr val="tx1"/>
            </a:solidFill>
          </a:endParaRPr>
        </a:p>
        <a:p>
          <a:pPr marL="0" lvl="0" indent="0" algn="ctr" defTabSz="1066800">
            <a:lnSpc>
              <a:spcPct val="90000"/>
            </a:lnSpc>
            <a:spcBef>
              <a:spcPct val="0"/>
            </a:spcBef>
            <a:spcAft>
              <a:spcPct val="35000"/>
            </a:spcAft>
            <a:buNone/>
          </a:pPr>
          <a:r>
            <a:rPr lang="ar-SA" sz="1800" b="1" kern="1200" dirty="0">
              <a:solidFill>
                <a:schemeClr val="tx1"/>
              </a:solidFill>
            </a:rPr>
            <a:t>ما زالت مدة التركيز محدودة </a:t>
          </a:r>
          <a:endParaRPr lang="en-US" sz="1800" b="1" kern="1200" dirty="0">
            <a:solidFill>
              <a:schemeClr val="tx1"/>
            </a:solidFill>
          </a:endParaRPr>
        </a:p>
      </dsp:txBody>
      <dsp:txXfrm>
        <a:off x="1465867" y="1492922"/>
        <a:ext cx="1423172" cy="1492922"/>
      </dsp:txXfrm>
    </dsp:sp>
    <dsp:sp modelId="{4AC9F202-092F-45B3-86DC-8DED3C8EC68F}">
      <dsp:nvSpPr>
        <dsp:cNvPr id="0" name=""/>
        <dsp:cNvSpPr/>
      </dsp:nvSpPr>
      <dsp:spPr>
        <a:xfrm>
          <a:off x="1571635" y="71439"/>
          <a:ext cx="1242858" cy="1242858"/>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802BFC-83BE-4BAC-94ED-50193A692B1E}">
      <dsp:nvSpPr>
        <dsp:cNvPr id="0" name=""/>
        <dsp:cNvSpPr/>
      </dsp:nvSpPr>
      <dsp:spPr>
        <a:xfrm>
          <a:off x="2931735" y="0"/>
          <a:ext cx="1423172" cy="37323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tx1"/>
              </a:solidFill>
            </a:rPr>
            <a:t>التخيل </a:t>
          </a:r>
          <a:endParaRPr lang="ar-SA" sz="1300" b="1" kern="1200" dirty="0">
            <a:solidFill>
              <a:schemeClr val="tx1"/>
            </a:solidFill>
          </a:endParaRPr>
        </a:p>
        <a:p>
          <a:pPr marL="0" lvl="0" indent="0" algn="ctr" defTabSz="1066800">
            <a:lnSpc>
              <a:spcPct val="90000"/>
            </a:lnSpc>
            <a:spcBef>
              <a:spcPct val="0"/>
            </a:spcBef>
            <a:spcAft>
              <a:spcPct val="35000"/>
            </a:spcAft>
            <a:buNone/>
          </a:pPr>
          <a:r>
            <a:rPr lang="ar-SA" sz="1300" b="1" kern="1200" dirty="0">
              <a:solidFill>
                <a:schemeClr val="tx1"/>
              </a:solidFill>
            </a:rPr>
            <a:t>يحبون القصص يميزون بين الواقع </a:t>
          </a:r>
          <a:r>
            <a:rPr lang="ar-SA" sz="1300" b="1" kern="1200" dirty="0" err="1">
              <a:solidFill>
                <a:schemeClr val="tx1"/>
              </a:solidFill>
            </a:rPr>
            <a:t>و</a:t>
          </a:r>
          <a:r>
            <a:rPr lang="ar-SA" sz="1300" b="1" kern="1200" dirty="0">
              <a:solidFill>
                <a:schemeClr val="tx1"/>
              </a:solidFill>
            </a:rPr>
            <a:t> الخيال تدريجياً يحبون </a:t>
          </a:r>
          <a:r>
            <a:rPr lang="ar-SA" sz="1300" b="1" kern="1200" dirty="0" err="1">
              <a:solidFill>
                <a:schemeClr val="tx1"/>
              </a:solidFill>
            </a:rPr>
            <a:t>آداء</a:t>
          </a:r>
          <a:r>
            <a:rPr lang="ar-SA" sz="1300" b="1" kern="1200" dirty="0">
              <a:solidFill>
                <a:schemeClr val="tx1"/>
              </a:solidFill>
            </a:rPr>
            <a:t> الأدوار يرتبطون بالموضوع </a:t>
          </a:r>
          <a:r>
            <a:rPr lang="ar-SA" sz="1300" b="1" kern="1200" dirty="0" err="1">
              <a:solidFill>
                <a:schemeClr val="tx1"/>
              </a:solidFill>
            </a:rPr>
            <a:t>اكثر</a:t>
          </a:r>
          <a:r>
            <a:rPr lang="ar-SA" sz="1300" b="1" kern="1200" dirty="0">
              <a:solidFill>
                <a:schemeClr val="tx1"/>
              </a:solidFill>
            </a:rPr>
            <a:t> من ذي قبل </a:t>
          </a:r>
          <a:endParaRPr lang="en-US" sz="1300" b="1" kern="1200" dirty="0">
            <a:solidFill>
              <a:schemeClr val="tx1"/>
            </a:solidFill>
          </a:endParaRPr>
        </a:p>
      </dsp:txBody>
      <dsp:txXfrm>
        <a:off x="2931735" y="1492922"/>
        <a:ext cx="1423172" cy="1492922"/>
      </dsp:txXfrm>
    </dsp:sp>
    <dsp:sp modelId="{1C6E135B-56EC-4DB7-B634-1327D032B0E6}">
      <dsp:nvSpPr>
        <dsp:cNvPr id="0" name=""/>
        <dsp:cNvSpPr/>
      </dsp:nvSpPr>
      <dsp:spPr>
        <a:xfrm>
          <a:off x="3000390" y="71439"/>
          <a:ext cx="1242858" cy="1242858"/>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4C50E1-114A-40F1-B833-1086F68D5650}">
      <dsp:nvSpPr>
        <dsp:cNvPr id="0" name=""/>
        <dsp:cNvSpPr/>
      </dsp:nvSpPr>
      <dsp:spPr>
        <a:xfrm>
          <a:off x="4397602" y="0"/>
          <a:ext cx="1423172" cy="373230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tx1"/>
              </a:solidFill>
            </a:rPr>
            <a:t>التفكير</a:t>
          </a:r>
          <a:endParaRPr lang="ar-SA" sz="1500" b="1" kern="1200" dirty="0">
            <a:solidFill>
              <a:schemeClr val="tx1"/>
            </a:solidFill>
          </a:endParaRPr>
        </a:p>
        <a:p>
          <a:pPr marL="0" lvl="0" indent="0" algn="ctr" defTabSz="1066800">
            <a:lnSpc>
              <a:spcPct val="90000"/>
            </a:lnSpc>
            <a:spcBef>
              <a:spcPct val="0"/>
            </a:spcBef>
            <a:spcAft>
              <a:spcPct val="35000"/>
            </a:spcAft>
            <a:buNone/>
          </a:pPr>
          <a:r>
            <a:rPr lang="ar-SA" sz="1500" b="1" kern="1200" dirty="0" err="1">
              <a:solidFill>
                <a:schemeClr val="tx1"/>
              </a:solidFill>
            </a:rPr>
            <a:t>يضهرون</a:t>
          </a:r>
          <a:r>
            <a:rPr lang="ar-SA" sz="1500" b="1" kern="1200" dirty="0">
              <a:solidFill>
                <a:schemeClr val="tx1"/>
              </a:solidFill>
            </a:rPr>
            <a:t> اهتمام بالتعرف على </a:t>
          </a:r>
          <a:r>
            <a:rPr lang="ar-SA" sz="1500" b="1" kern="1200" dirty="0" err="1">
              <a:solidFill>
                <a:schemeClr val="tx1"/>
              </a:solidFill>
            </a:rPr>
            <a:t>اشكال</a:t>
          </a:r>
          <a:r>
            <a:rPr lang="ar-SA" sz="1500" b="1" kern="1200" dirty="0">
              <a:solidFill>
                <a:schemeClr val="tx1"/>
              </a:solidFill>
            </a:rPr>
            <a:t> </a:t>
          </a:r>
          <a:r>
            <a:rPr lang="ar-SA" sz="1500" b="1" kern="1200" dirty="0" err="1">
              <a:solidFill>
                <a:schemeClr val="tx1"/>
              </a:solidFill>
            </a:rPr>
            <a:t>الارقام</a:t>
          </a:r>
          <a:r>
            <a:rPr lang="ar-SA" sz="1500" b="1" kern="1200" dirty="0">
              <a:solidFill>
                <a:schemeClr val="tx1"/>
              </a:solidFill>
            </a:rPr>
            <a:t> و الكلمات يحبون الوصول </a:t>
          </a:r>
          <a:r>
            <a:rPr lang="ar-SA" sz="1500" b="1" kern="1200" dirty="0" err="1">
              <a:solidFill>
                <a:schemeClr val="tx1"/>
              </a:solidFill>
            </a:rPr>
            <a:t>الى</a:t>
          </a:r>
          <a:r>
            <a:rPr lang="ar-SA" sz="1500" b="1" kern="1200" dirty="0">
              <a:solidFill>
                <a:schemeClr val="tx1"/>
              </a:solidFill>
            </a:rPr>
            <a:t> الحقائق </a:t>
          </a:r>
          <a:endParaRPr lang="en-US" sz="1500" b="1" kern="1200" dirty="0">
            <a:solidFill>
              <a:schemeClr val="tx1"/>
            </a:solidFill>
          </a:endParaRPr>
        </a:p>
      </dsp:txBody>
      <dsp:txXfrm>
        <a:off x="4397602" y="1492922"/>
        <a:ext cx="1423172" cy="1492922"/>
      </dsp:txXfrm>
    </dsp:sp>
    <dsp:sp modelId="{AB3ACC8E-8FF8-45E3-97F8-C9A7B9307CC8}">
      <dsp:nvSpPr>
        <dsp:cNvPr id="0" name=""/>
        <dsp:cNvSpPr/>
      </dsp:nvSpPr>
      <dsp:spPr>
        <a:xfrm>
          <a:off x="4429159" y="71439"/>
          <a:ext cx="1242858" cy="1242858"/>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BD0ADE-CEAC-49AF-BE4A-9F6FF5DDF943}">
      <dsp:nvSpPr>
        <dsp:cNvPr id="0" name=""/>
        <dsp:cNvSpPr/>
      </dsp:nvSpPr>
      <dsp:spPr>
        <a:xfrm>
          <a:off x="5863470" y="0"/>
          <a:ext cx="1423172" cy="373230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tx1"/>
              </a:solidFill>
            </a:rPr>
            <a:t>الذكاء </a:t>
          </a:r>
          <a:endParaRPr lang="ar-SA" sz="1500" b="1" kern="1200" dirty="0">
            <a:solidFill>
              <a:schemeClr val="tx1"/>
            </a:solidFill>
          </a:endParaRPr>
        </a:p>
        <a:p>
          <a:pPr marL="0" lvl="0" indent="0" algn="ctr" defTabSz="1066800">
            <a:lnSpc>
              <a:spcPct val="90000"/>
            </a:lnSpc>
            <a:spcBef>
              <a:spcPct val="0"/>
            </a:spcBef>
            <a:spcAft>
              <a:spcPct val="35000"/>
            </a:spcAft>
            <a:buNone/>
          </a:pPr>
          <a:r>
            <a:rPr lang="ar-SA" sz="1500" b="1" kern="1200" dirty="0">
              <a:solidFill>
                <a:schemeClr val="tx1"/>
              </a:solidFill>
            </a:rPr>
            <a:t>يظهر فيهم الذكاء </a:t>
          </a:r>
          <a:r>
            <a:rPr lang="ar-SA" sz="1500" b="1" kern="1200" dirty="0" err="1">
              <a:solidFill>
                <a:schemeClr val="tx1"/>
              </a:solidFill>
            </a:rPr>
            <a:t>و</a:t>
          </a:r>
          <a:r>
            <a:rPr lang="ar-SA" sz="1500" b="1" kern="1200" dirty="0">
              <a:solidFill>
                <a:schemeClr val="tx1"/>
              </a:solidFill>
            </a:rPr>
            <a:t> يحبون الاستطلاع يستخدمون </a:t>
          </a:r>
          <a:r>
            <a:rPr lang="ar-SA" sz="1500" b="1" kern="1200" dirty="0" err="1">
              <a:solidFill>
                <a:schemeClr val="tx1"/>
              </a:solidFill>
            </a:rPr>
            <a:t>اساليب</a:t>
          </a:r>
          <a:r>
            <a:rPr lang="ar-SA" sz="1500" b="1" kern="1200" dirty="0">
              <a:solidFill>
                <a:schemeClr val="tx1"/>
              </a:solidFill>
            </a:rPr>
            <a:t> التفكير </a:t>
          </a:r>
          <a:r>
            <a:rPr lang="ar-SA" sz="1500" b="1" kern="1200" dirty="0" err="1">
              <a:solidFill>
                <a:schemeClr val="tx1"/>
              </a:solidFill>
            </a:rPr>
            <a:t>و</a:t>
          </a:r>
          <a:r>
            <a:rPr lang="ar-SA" sz="1500" b="1" kern="1200" dirty="0">
              <a:solidFill>
                <a:schemeClr val="tx1"/>
              </a:solidFill>
            </a:rPr>
            <a:t> التعلم </a:t>
          </a:r>
          <a:endParaRPr lang="en-US" sz="1500" b="1" kern="1200" dirty="0">
            <a:solidFill>
              <a:schemeClr val="tx1"/>
            </a:solidFill>
          </a:endParaRPr>
        </a:p>
      </dsp:txBody>
      <dsp:txXfrm>
        <a:off x="5863470" y="1492922"/>
        <a:ext cx="1423172" cy="1492922"/>
      </dsp:txXfrm>
    </dsp:sp>
    <dsp:sp modelId="{49EA46F2-56A5-49DD-B6B7-E365EE633991}">
      <dsp:nvSpPr>
        <dsp:cNvPr id="0" name=""/>
        <dsp:cNvSpPr/>
      </dsp:nvSpPr>
      <dsp:spPr>
        <a:xfrm>
          <a:off x="1" y="142879"/>
          <a:ext cx="1242858" cy="1242858"/>
        </a:xfrm>
        <a:prstGeom prst="ellipse">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6E0CAE-BF13-4B28-B462-942C79F80211}">
      <dsp:nvSpPr>
        <dsp:cNvPr id="0" name=""/>
        <dsp:cNvSpPr/>
      </dsp:nvSpPr>
      <dsp:spPr>
        <a:xfrm>
          <a:off x="291465" y="2985845"/>
          <a:ext cx="6703711" cy="559846"/>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55914-EC53-478C-B578-2FB2990BAC90}">
      <dsp:nvSpPr>
        <dsp:cNvPr id="0" name=""/>
        <dsp:cNvSpPr/>
      </dsp:nvSpPr>
      <dsp:spPr>
        <a:xfrm>
          <a:off x="1385" y="0"/>
          <a:ext cx="1052991" cy="4857760"/>
        </a:xfrm>
        <a:prstGeom prst="roundRect">
          <a:avLst>
            <a:gd name="adj" fmla="val 10000"/>
          </a:avLst>
        </a:prstGeom>
        <a:gradFill rotWithShape="0">
          <a:gsLst>
            <a:gs pos="0">
              <a:schemeClr val="accent5">
                <a:alpha val="90000"/>
                <a:hueOff val="0"/>
                <a:satOff val="0"/>
                <a:lumOff val="0"/>
                <a:alphaOff val="0"/>
                <a:satMod val="103000"/>
                <a:lumMod val="102000"/>
                <a:tint val="94000"/>
              </a:schemeClr>
            </a:gs>
            <a:gs pos="50000">
              <a:schemeClr val="accent5">
                <a:alpha val="90000"/>
                <a:hueOff val="0"/>
                <a:satOff val="0"/>
                <a:lumOff val="0"/>
                <a:alphaOff val="0"/>
                <a:satMod val="110000"/>
                <a:lumMod val="100000"/>
                <a:shade val="100000"/>
              </a:schemeClr>
            </a:gs>
            <a:gs pos="100000">
              <a:schemeClr val="accent5">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ar-SA" sz="2000" b="1" kern="1200" dirty="0">
            <a:solidFill>
              <a:schemeClr val="tx1"/>
            </a:solidFill>
          </a:endParaRPr>
        </a:p>
        <a:p>
          <a:pPr marL="0" lvl="0" indent="0" algn="ctr" defTabSz="889000">
            <a:lnSpc>
              <a:spcPct val="90000"/>
            </a:lnSpc>
            <a:spcBef>
              <a:spcPct val="0"/>
            </a:spcBef>
            <a:spcAft>
              <a:spcPct val="35000"/>
            </a:spcAft>
            <a:buNone/>
          </a:pPr>
          <a:r>
            <a:rPr lang="ar-SA" sz="2000" b="1" kern="1200" dirty="0">
              <a:solidFill>
                <a:schemeClr val="tx1"/>
              </a:solidFill>
            </a:rPr>
            <a:t>تقل ضربات</a:t>
          </a:r>
        </a:p>
        <a:p>
          <a:pPr marL="0" lvl="0" indent="0" algn="ctr" defTabSz="889000">
            <a:lnSpc>
              <a:spcPct val="90000"/>
            </a:lnSpc>
            <a:spcBef>
              <a:spcPct val="0"/>
            </a:spcBef>
            <a:spcAft>
              <a:spcPct val="35000"/>
            </a:spcAft>
            <a:buNone/>
          </a:pPr>
          <a:r>
            <a:rPr lang="ar-SA" sz="2000" b="1" kern="1200" dirty="0">
              <a:solidFill>
                <a:schemeClr val="tx1"/>
              </a:solidFill>
            </a:rPr>
            <a:t>القلب ويزداد قوه عن المرحلة السابقة </a:t>
          </a:r>
        </a:p>
        <a:p>
          <a:pPr marL="0" lvl="0" indent="0" algn="ctr" defTabSz="889000">
            <a:lnSpc>
              <a:spcPct val="90000"/>
            </a:lnSpc>
            <a:spcBef>
              <a:spcPct val="0"/>
            </a:spcBef>
            <a:spcAft>
              <a:spcPct val="35000"/>
            </a:spcAft>
            <a:buNone/>
          </a:pPr>
          <a:r>
            <a:rPr lang="ar-SA" sz="2000" b="1" kern="1200" dirty="0">
              <a:solidFill>
                <a:schemeClr val="tx1"/>
              </a:solidFill>
            </a:rPr>
            <a:t>  </a:t>
          </a:r>
        </a:p>
        <a:p>
          <a:pPr marL="0" lvl="0" indent="0" algn="ctr" defTabSz="889000">
            <a:lnSpc>
              <a:spcPct val="90000"/>
            </a:lnSpc>
            <a:spcBef>
              <a:spcPct val="0"/>
            </a:spcBef>
            <a:spcAft>
              <a:spcPct val="35000"/>
            </a:spcAft>
            <a:buNone/>
          </a:pPr>
          <a:endParaRPr lang="en-US" sz="2000" b="1" kern="1200" dirty="0">
            <a:solidFill>
              <a:schemeClr val="tx1"/>
            </a:solidFill>
          </a:endParaRPr>
        </a:p>
      </dsp:txBody>
      <dsp:txXfrm>
        <a:off x="1385" y="1943104"/>
        <a:ext cx="1052991" cy="1943104"/>
      </dsp:txXfrm>
    </dsp:sp>
    <dsp:sp modelId="{50DE44CB-14B2-4EEE-A70E-542A0486D02E}">
      <dsp:nvSpPr>
        <dsp:cNvPr id="0" name=""/>
        <dsp:cNvSpPr/>
      </dsp:nvSpPr>
      <dsp:spPr>
        <a:xfrm>
          <a:off x="37934" y="467439"/>
          <a:ext cx="989812" cy="1085610"/>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1FF040-B82C-4096-95ED-0F2A26C040B5}">
      <dsp:nvSpPr>
        <dsp:cNvPr id="0" name=""/>
        <dsp:cNvSpPr/>
      </dsp:nvSpPr>
      <dsp:spPr>
        <a:xfrm>
          <a:off x="1085966" y="0"/>
          <a:ext cx="1052991" cy="4857760"/>
        </a:xfrm>
        <a:prstGeom prst="roundRect">
          <a:avLst>
            <a:gd name="adj" fmla="val 10000"/>
          </a:avLst>
        </a:prstGeom>
        <a:gradFill rotWithShape="0">
          <a:gsLst>
            <a:gs pos="0">
              <a:schemeClr val="accent5">
                <a:alpha val="90000"/>
                <a:hueOff val="0"/>
                <a:satOff val="0"/>
                <a:lumOff val="0"/>
                <a:alphaOff val="-5714"/>
                <a:satMod val="103000"/>
                <a:lumMod val="102000"/>
                <a:tint val="94000"/>
              </a:schemeClr>
            </a:gs>
            <a:gs pos="50000">
              <a:schemeClr val="accent5">
                <a:alpha val="90000"/>
                <a:hueOff val="0"/>
                <a:satOff val="0"/>
                <a:lumOff val="0"/>
                <a:alphaOff val="-5714"/>
                <a:satMod val="110000"/>
                <a:lumMod val="100000"/>
                <a:shade val="100000"/>
              </a:schemeClr>
            </a:gs>
            <a:gs pos="100000">
              <a:schemeClr val="accent5">
                <a:alpha val="90000"/>
                <a:hueOff val="0"/>
                <a:satOff val="0"/>
                <a:lumOff val="0"/>
                <a:alphaOff val="-5714"/>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ar-SA" sz="2000" b="1" kern="1200" dirty="0">
            <a:solidFill>
              <a:schemeClr val="tx1"/>
            </a:solidFill>
          </a:endParaRPr>
        </a:p>
        <a:p>
          <a:pPr marL="0" lvl="0" indent="0" algn="ctr" defTabSz="889000">
            <a:lnSpc>
              <a:spcPct val="90000"/>
            </a:lnSpc>
            <a:spcBef>
              <a:spcPct val="0"/>
            </a:spcBef>
            <a:spcAft>
              <a:spcPct val="35000"/>
            </a:spcAft>
            <a:buNone/>
          </a:pPr>
          <a:r>
            <a:rPr lang="ar-SA" sz="2000" b="1" kern="1200" dirty="0">
              <a:solidFill>
                <a:schemeClr val="tx1"/>
              </a:solidFill>
            </a:rPr>
            <a:t> بعد الاكتمال يبدأ التساقط في مرحلته الأولى</a:t>
          </a:r>
        </a:p>
        <a:p>
          <a:pPr marL="0" lvl="0" indent="0" algn="ctr" defTabSz="889000">
            <a:lnSpc>
              <a:spcPct val="90000"/>
            </a:lnSpc>
            <a:spcBef>
              <a:spcPct val="0"/>
            </a:spcBef>
            <a:spcAft>
              <a:spcPct val="35000"/>
            </a:spcAft>
            <a:buNone/>
          </a:pPr>
          <a:r>
            <a:rPr lang="ar-SA" sz="2000" b="1" kern="1200" dirty="0">
              <a:solidFill>
                <a:schemeClr val="tx1"/>
              </a:solidFill>
            </a:rPr>
            <a:t>  </a:t>
          </a:r>
          <a:endParaRPr lang="en-US" sz="2000" b="1" kern="1200" dirty="0">
            <a:solidFill>
              <a:schemeClr val="tx1"/>
            </a:solidFill>
          </a:endParaRPr>
        </a:p>
      </dsp:txBody>
      <dsp:txXfrm>
        <a:off x="1085966" y="1943104"/>
        <a:ext cx="1052991" cy="1943104"/>
      </dsp:txXfrm>
    </dsp:sp>
    <dsp:sp modelId="{7B859F8A-BDE6-40B7-BBDD-F7004FBEA1AF}">
      <dsp:nvSpPr>
        <dsp:cNvPr id="0" name=""/>
        <dsp:cNvSpPr/>
      </dsp:nvSpPr>
      <dsp:spPr>
        <a:xfrm>
          <a:off x="1117556" y="291465"/>
          <a:ext cx="989812" cy="1617634"/>
        </a:xfrm>
        <a:prstGeom prst="ellipse">
          <a:avLst/>
        </a:prstGeom>
        <a:blipFill rotWithShape="0">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877FEC8-25DA-461B-93B6-37CDD917D6F6}">
      <dsp:nvSpPr>
        <dsp:cNvPr id="0" name=""/>
        <dsp:cNvSpPr/>
      </dsp:nvSpPr>
      <dsp:spPr>
        <a:xfrm>
          <a:off x="2170548" y="0"/>
          <a:ext cx="1052991" cy="4857760"/>
        </a:xfrm>
        <a:prstGeom prst="roundRect">
          <a:avLst>
            <a:gd name="adj" fmla="val 10000"/>
          </a:avLst>
        </a:prstGeom>
        <a:gradFill rotWithShape="0">
          <a:gsLst>
            <a:gs pos="0">
              <a:schemeClr val="accent5">
                <a:alpha val="90000"/>
                <a:hueOff val="0"/>
                <a:satOff val="0"/>
                <a:lumOff val="0"/>
                <a:alphaOff val="-11429"/>
                <a:satMod val="103000"/>
                <a:lumMod val="102000"/>
                <a:tint val="94000"/>
              </a:schemeClr>
            </a:gs>
            <a:gs pos="50000">
              <a:schemeClr val="accent5">
                <a:alpha val="90000"/>
                <a:hueOff val="0"/>
                <a:satOff val="0"/>
                <a:lumOff val="0"/>
                <a:alphaOff val="-11429"/>
                <a:satMod val="110000"/>
                <a:lumMod val="100000"/>
                <a:shade val="100000"/>
              </a:schemeClr>
            </a:gs>
            <a:gs pos="100000">
              <a:schemeClr val="accent5">
                <a:alpha val="90000"/>
                <a:hueOff val="0"/>
                <a:satOff val="0"/>
                <a:lumOff val="0"/>
                <a:alphaOff val="-11429"/>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ar-SA" sz="1800" b="1" kern="1200" dirty="0">
            <a:solidFill>
              <a:schemeClr val="tx1"/>
            </a:solidFill>
          </a:endParaRPr>
        </a:p>
        <a:p>
          <a:pPr marL="0" lvl="0" indent="0" algn="ctr" defTabSz="800100">
            <a:lnSpc>
              <a:spcPct val="90000"/>
            </a:lnSpc>
            <a:spcBef>
              <a:spcPct val="0"/>
            </a:spcBef>
            <a:spcAft>
              <a:spcPct val="35000"/>
            </a:spcAft>
            <a:buNone/>
          </a:pPr>
          <a:r>
            <a:rPr lang="ar-SA" sz="1800" b="1" kern="1200" dirty="0">
              <a:solidFill>
                <a:schemeClr val="tx1"/>
              </a:solidFill>
            </a:rPr>
            <a:t>يظهر تناسق بين العين مع اليد </a:t>
          </a:r>
          <a:r>
            <a:rPr lang="ar-SA" sz="1800" b="1" kern="1200" dirty="0" err="1">
              <a:solidFill>
                <a:schemeClr val="tx1"/>
              </a:solidFill>
            </a:rPr>
            <a:t>و</a:t>
          </a:r>
          <a:r>
            <a:rPr lang="ar-SA" sz="1800" b="1" kern="1200" dirty="0">
              <a:solidFill>
                <a:schemeClr val="tx1"/>
              </a:solidFill>
            </a:rPr>
            <a:t> العين مع الذراع لتصبح أكثر تطور </a:t>
          </a:r>
          <a:r>
            <a:rPr lang="ar-SA" sz="1800" b="1" kern="1200" dirty="0" err="1">
              <a:solidFill>
                <a:schemeClr val="tx1"/>
              </a:solidFill>
            </a:rPr>
            <a:t>و</a:t>
          </a:r>
          <a:r>
            <a:rPr lang="ar-SA" sz="1800" b="1" kern="1200" dirty="0">
              <a:solidFill>
                <a:schemeClr val="tx1"/>
              </a:solidFill>
            </a:rPr>
            <a:t> ثبات </a:t>
          </a:r>
        </a:p>
        <a:p>
          <a:pPr marL="0" lvl="0" indent="0" algn="ctr" defTabSz="800100">
            <a:lnSpc>
              <a:spcPct val="90000"/>
            </a:lnSpc>
            <a:spcBef>
              <a:spcPct val="0"/>
            </a:spcBef>
            <a:spcAft>
              <a:spcPct val="35000"/>
            </a:spcAft>
            <a:buNone/>
          </a:pPr>
          <a:r>
            <a:rPr lang="ar-SA" sz="1800" b="1" kern="1200" dirty="0">
              <a:solidFill>
                <a:schemeClr val="tx1"/>
              </a:solidFill>
            </a:rPr>
            <a:t>تآزر</a:t>
          </a:r>
          <a:endParaRPr lang="en-US" sz="1800" b="1" kern="1200" dirty="0">
            <a:solidFill>
              <a:schemeClr val="tx1"/>
            </a:solidFill>
          </a:endParaRPr>
        </a:p>
      </dsp:txBody>
      <dsp:txXfrm>
        <a:off x="2170548" y="1943104"/>
        <a:ext cx="1052991" cy="1943104"/>
      </dsp:txXfrm>
    </dsp:sp>
    <dsp:sp modelId="{B0516B9C-AAB8-49A9-A0A4-A2FCC51DCD12}">
      <dsp:nvSpPr>
        <dsp:cNvPr id="0" name=""/>
        <dsp:cNvSpPr/>
      </dsp:nvSpPr>
      <dsp:spPr>
        <a:xfrm>
          <a:off x="2214550" y="214320"/>
          <a:ext cx="989812" cy="1617634"/>
        </a:xfrm>
        <a:prstGeom prst="ellipse">
          <a:avLst/>
        </a:prstGeom>
        <a:blipFill rotWithShape="0">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EE23956-792D-41FC-886A-F93086333406}">
      <dsp:nvSpPr>
        <dsp:cNvPr id="0" name=""/>
        <dsp:cNvSpPr/>
      </dsp:nvSpPr>
      <dsp:spPr>
        <a:xfrm>
          <a:off x="3255129" y="0"/>
          <a:ext cx="1052991" cy="4857760"/>
        </a:xfrm>
        <a:prstGeom prst="roundRect">
          <a:avLst>
            <a:gd name="adj" fmla="val 10000"/>
          </a:avLst>
        </a:prstGeom>
        <a:gradFill rotWithShape="0">
          <a:gsLst>
            <a:gs pos="0">
              <a:schemeClr val="accent5">
                <a:alpha val="90000"/>
                <a:hueOff val="0"/>
                <a:satOff val="0"/>
                <a:lumOff val="0"/>
                <a:alphaOff val="-17143"/>
                <a:satMod val="103000"/>
                <a:lumMod val="102000"/>
                <a:tint val="94000"/>
              </a:schemeClr>
            </a:gs>
            <a:gs pos="50000">
              <a:schemeClr val="accent5">
                <a:alpha val="90000"/>
                <a:hueOff val="0"/>
                <a:satOff val="0"/>
                <a:lumOff val="0"/>
                <a:alphaOff val="-17143"/>
                <a:satMod val="110000"/>
                <a:lumMod val="100000"/>
                <a:shade val="100000"/>
              </a:schemeClr>
            </a:gs>
            <a:gs pos="100000">
              <a:schemeClr val="accent5">
                <a:alpha val="90000"/>
                <a:hueOff val="0"/>
                <a:satOff val="0"/>
                <a:lumOff val="0"/>
                <a:alphaOff val="-17143"/>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ar-SA" sz="2000" b="1" kern="1200" dirty="0">
            <a:solidFill>
              <a:schemeClr val="tx1"/>
            </a:solidFill>
          </a:endParaRPr>
        </a:p>
        <a:p>
          <a:pPr marL="0" lvl="0" indent="0" algn="ctr" defTabSz="889000">
            <a:lnSpc>
              <a:spcPct val="90000"/>
            </a:lnSpc>
            <a:spcBef>
              <a:spcPct val="0"/>
            </a:spcBef>
            <a:spcAft>
              <a:spcPct val="35000"/>
            </a:spcAft>
            <a:buNone/>
          </a:pPr>
          <a:r>
            <a:rPr lang="ar-SA" sz="2000" b="1" kern="1200" dirty="0">
              <a:solidFill>
                <a:schemeClr val="tx1"/>
              </a:solidFill>
            </a:rPr>
            <a:t>يستعملون كافة حواسهم </a:t>
          </a:r>
          <a:r>
            <a:rPr lang="ar-SA" sz="2000" b="1" kern="1200" dirty="0" err="1">
              <a:solidFill>
                <a:schemeClr val="tx1"/>
              </a:solidFill>
            </a:rPr>
            <a:t>كا</a:t>
          </a:r>
          <a:r>
            <a:rPr lang="ar-SA" sz="2000" b="1" kern="1200" dirty="0">
              <a:solidFill>
                <a:schemeClr val="tx1"/>
              </a:solidFill>
            </a:rPr>
            <a:t> أسلوب للتعامل يصدرون </a:t>
          </a:r>
        </a:p>
        <a:p>
          <a:pPr marL="0" lvl="0" indent="0" algn="ctr" defTabSz="889000">
            <a:lnSpc>
              <a:spcPct val="90000"/>
            </a:lnSpc>
            <a:spcBef>
              <a:spcPct val="0"/>
            </a:spcBef>
            <a:spcAft>
              <a:spcPct val="35000"/>
            </a:spcAft>
            <a:buNone/>
          </a:pPr>
          <a:r>
            <a:rPr lang="ar-SA" sz="2000" b="1" kern="1200" dirty="0">
              <a:solidFill>
                <a:schemeClr val="tx1"/>
              </a:solidFill>
            </a:rPr>
            <a:t>الأصوات العالية </a:t>
          </a:r>
          <a:endParaRPr lang="en-US" sz="2000" b="1" kern="1200" dirty="0">
            <a:solidFill>
              <a:schemeClr val="tx1"/>
            </a:solidFill>
          </a:endParaRPr>
        </a:p>
      </dsp:txBody>
      <dsp:txXfrm>
        <a:off x="3255129" y="1943104"/>
        <a:ext cx="1052991" cy="1943104"/>
      </dsp:txXfrm>
    </dsp:sp>
    <dsp:sp modelId="{BFF44C56-9382-43B6-A35E-92E90D25E446}">
      <dsp:nvSpPr>
        <dsp:cNvPr id="0" name=""/>
        <dsp:cNvSpPr/>
      </dsp:nvSpPr>
      <dsp:spPr>
        <a:xfrm>
          <a:off x="3286115" y="214320"/>
          <a:ext cx="989812" cy="1617634"/>
        </a:xfrm>
        <a:prstGeom prst="ellipse">
          <a:avLst/>
        </a:prstGeom>
        <a:blipFill rotWithShape="0">
          <a:blip xmlns:r="http://schemas.openxmlformats.org/officeDocument/2006/relationships" r:embed="rId4"/>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2068230-9967-4062-A66A-10EFB7FDCA45}">
      <dsp:nvSpPr>
        <dsp:cNvPr id="0" name=""/>
        <dsp:cNvSpPr/>
      </dsp:nvSpPr>
      <dsp:spPr>
        <a:xfrm>
          <a:off x="4339710" y="0"/>
          <a:ext cx="1052991" cy="4857760"/>
        </a:xfrm>
        <a:prstGeom prst="roundRect">
          <a:avLst>
            <a:gd name="adj" fmla="val 10000"/>
          </a:avLst>
        </a:prstGeom>
        <a:gradFill rotWithShape="0">
          <a:gsLst>
            <a:gs pos="0">
              <a:schemeClr val="accent5">
                <a:alpha val="90000"/>
                <a:hueOff val="0"/>
                <a:satOff val="0"/>
                <a:lumOff val="0"/>
                <a:alphaOff val="-22857"/>
                <a:satMod val="103000"/>
                <a:lumMod val="102000"/>
                <a:tint val="94000"/>
              </a:schemeClr>
            </a:gs>
            <a:gs pos="50000">
              <a:schemeClr val="accent5">
                <a:alpha val="90000"/>
                <a:hueOff val="0"/>
                <a:satOff val="0"/>
                <a:lumOff val="0"/>
                <a:alphaOff val="-22857"/>
                <a:satMod val="110000"/>
                <a:lumMod val="100000"/>
                <a:shade val="100000"/>
              </a:schemeClr>
            </a:gs>
            <a:gs pos="100000">
              <a:schemeClr val="accent5">
                <a:alpha val="90000"/>
                <a:hueOff val="0"/>
                <a:satOff val="0"/>
                <a:lumOff val="0"/>
                <a:alphaOff val="-22857"/>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ar-SA" sz="2000" b="1" kern="1200" dirty="0">
            <a:solidFill>
              <a:schemeClr val="tx1"/>
            </a:solidFill>
          </a:endParaRPr>
        </a:p>
        <a:p>
          <a:pPr marL="0" lvl="0" indent="0" algn="ctr" defTabSz="889000">
            <a:lnSpc>
              <a:spcPct val="90000"/>
            </a:lnSpc>
            <a:spcBef>
              <a:spcPct val="0"/>
            </a:spcBef>
            <a:spcAft>
              <a:spcPct val="35000"/>
            </a:spcAft>
            <a:buNone/>
          </a:pPr>
          <a:r>
            <a:rPr lang="ar-SA" sz="2000" b="1" kern="1200" dirty="0">
              <a:solidFill>
                <a:schemeClr val="tx1"/>
              </a:solidFill>
            </a:rPr>
            <a:t>لا تزال تحتاج إلى التدريب حتى يتمكن من إتقانها </a:t>
          </a:r>
          <a:endParaRPr lang="en-US" sz="2000" b="1" kern="1200" dirty="0">
            <a:solidFill>
              <a:schemeClr val="tx1"/>
            </a:solidFill>
          </a:endParaRPr>
        </a:p>
      </dsp:txBody>
      <dsp:txXfrm>
        <a:off x="4339710" y="1943104"/>
        <a:ext cx="1052991" cy="1943104"/>
      </dsp:txXfrm>
    </dsp:sp>
    <dsp:sp modelId="{D9E8E8DC-1B0D-4FBD-AA1A-A6BFD504B9AB}">
      <dsp:nvSpPr>
        <dsp:cNvPr id="0" name=""/>
        <dsp:cNvSpPr/>
      </dsp:nvSpPr>
      <dsp:spPr>
        <a:xfrm>
          <a:off x="4371300" y="291465"/>
          <a:ext cx="989812" cy="1617634"/>
        </a:xfrm>
        <a:prstGeom prst="ellipse">
          <a:avLst/>
        </a:prstGeom>
        <a:blipFill rotWithShape="0">
          <a:blip xmlns:r="http://schemas.openxmlformats.org/officeDocument/2006/relationships" r:embed="rId5"/>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4B6A0E9-8BF5-4A57-99B9-2AA3560C5CB3}">
      <dsp:nvSpPr>
        <dsp:cNvPr id="0" name=""/>
        <dsp:cNvSpPr/>
      </dsp:nvSpPr>
      <dsp:spPr>
        <a:xfrm>
          <a:off x="5424292" y="0"/>
          <a:ext cx="1052991" cy="4857760"/>
        </a:xfrm>
        <a:prstGeom prst="roundRect">
          <a:avLst>
            <a:gd name="adj" fmla="val 10000"/>
          </a:avLst>
        </a:prstGeom>
        <a:gradFill rotWithShape="0">
          <a:gsLst>
            <a:gs pos="0">
              <a:schemeClr val="accent5">
                <a:alpha val="90000"/>
                <a:hueOff val="0"/>
                <a:satOff val="0"/>
                <a:lumOff val="0"/>
                <a:alphaOff val="-28571"/>
                <a:satMod val="103000"/>
                <a:lumMod val="102000"/>
                <a:tint val="94000"/>
              </a:schemeClr>
            </a:gs>
            <a:gs pos="50000">
              <a:schemeClr val="accent5">
                <a:alpha val="90000"/>
                <a:hueOff val="0"/>
                <a:satOff val="0"/>
                <a:lumOff val="0"/>
                <a:alphaOff val="-28571"/>
                <a:satMod val="110000"/>
                <a:lumMod val="100000"/>
                <a:shade val="100000"/>
              </a:schemeClr>
            </a:gs>
            <a:gs pos="100000">
              <a:schemeClr val="accent5">
                <a:alpha val="90000"/>
                <a:hueOff val="0"/>
                <a:satOff val="0"/>
                <a:lumOff val="0"/>
                <a:alphaOff val="-28571"/>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r-SA" sz="2000" b="1" kern="1200" dirty="0">
              <a:solidFill>
                <a:schemeClr val="tx1"/>
              </a:solidFill>
            </a:rPr>
            <a:t>قادر على التمييز بين الاصوات</a:t>
          </a:r>
          <a:endParaRPr lang="en-US" sz="2000" b="1" kern="1200" dirty="0">
            <a:solidFill>
              <a:schemeClr val="tx1"/>
            </a:solidFill>
          </a:endParaRPr>
        </a:p>
      </dsp:txBody>
      <dsp:txXfrm>
        <a:off x="5424292" y="1943104"/>
        <a:ext cx="1052991" cy="1943104"/>
      </dsp:txXfrm>
    </dsp:sp>
    <dsp:sp modelId="{68F0CF36-C5DB-4D5F-AAC8-70F8F525F355}">
      <dsp:nvSpPr>
        <dsp:cNvPr id="0" name=""/>
        <dsp:cNvSpPr/>
      </dsp:nvSpPr>
      <dsp:spPr>
        <a:xfrm>
          <a:off x="5455882" y="291465"/>
          <a:ext cx="989812" cy="1617634"/>
        </a:xfrm>
        <a:prstGeom prst="ellipse">
          <a:avLst/>
        </a:prstGeom>
        <a:blipFill rotWithShape="0">
          <a:blip xmlns:r="http://schemas.openxmlformats.org/officeDocument/2006/relationships" r:embed="rId6"/>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5E5E355-3E79-4499-A827-03B5E6904624}">
      <dsp:nvSpPr>
        <dsp:cNvPr id="0" name=""/>
        <dsp:cNvSpPr/>
      </dsp:nvSpPr>
      <dsp:spPr>
        <a:xfrm>
          <a:off x="6508873" y="0"/>
          <a:ext cx="1052991" cy="4857760"/>
        </a:xfrm>
        <a:prstGeom prst="roundRect">
          <a:avLst>
            <a:gd name="adj" fmla="val 10000"/>
          </a:avLst>
        </a:prstGeom>
        <a:gradFill rotWithShape="0">
          <a:gsLst>
            <a:gs pos="0">
              <a:schemeClr val="accent5">
                <a:alpha val="90000"/>
                <a:hueOff val="0"/>
                <a:satOff val="0"/>
                <a:lumOff val="0"/>
                <a:alphaOff val="-34286"/>
                <a:satMod val="103000"/>
                <a:lumMod val="102000"/>
                <a:tint val="94000"/>
              </a:schemeClr>
            </a:gs>
            <a:gs pos="50000">
              <a:schemeClr val="accent5">
                <a:alpha val="90000"/>
                <a:hueOff val="0"/>
                <a:satOff val="0"/>
                <a:lumOff val="0"/>
                <a:alphaOff val="-34286"/>
                <a:satMod val="110000"/>
                <a:lumMod val="100000"/>
                <a:shade val="100000"/>
              </a:schemeClr>
            </a:gs>
            <a:gs pos="100000">
              <a:schemeClr val="accent5">
                <a:alpha val="90000"/>
                <a:hueOff val="0"/>
                <a:satOff val="0"/>
                <a:lumOff val="0"/>
                <a:alphaOff val="-34286"/>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r-SA" sz="2000" b="1" kern="1200" dirty="0" err="1">
              <a:solidFill>
                <a:schemeClr val="tx1"/>
              </a:solidFill>
            </a:rPr>
            <a:t>اكثر</a:t>
          </a:r>
          <a:r>
            <a:rPr lang="ar-SA" sz="2000" b="1" kern="1200" dirty="0">
              <a:solidFill>
                <a:schemeClr val="tx1"/>
              </a:solidFill>
            </a:rPr>
            <a:t> نحافة</a:t>
          </a:r>
        </a:p>
        <a:p>
          <a:pPr marL="0" lvl="0" indent="0" algn="ctr" defTabSz="889000">
            <a:lnSpc>
              <a:spcPct val="90000"/>
            </a:lnSpc>
            <a:spcBef>
              <a:spcPct val="0"/>
            </a:spcBef>
            <a:spcAft>
              <a:spcPct val="35000"/>
            </a:spcAft>
            <a:buNone/>
          </a:pPr>
          <a:r>
            <a:rPr lang="ar-SA" sz="2000" b="1" kern="1200" dirty="0">
              <a:solidFill>
                <a:schemeClr val="tx1"/>
              </a:solidFill>
            </a:rPr>
            <a:t>ويزداد طول الساقين واليدين</a:t>
          </a:r>
          <a:endParaRPr lang="en-US" sz="2000" b="1" kern="1200" dirty="0">
            <a:solidFill>
              <a:schemeClr val="tx1"/>
            </a:solidFill>
          </a:endParaRPr>
        </a:p>
      </dsp:txBody>
      <dsp:txXfrm>
        <a:off x="6508873" y="1943104"/>
        <a:ext cx="1052991" cy="1943104"/>
      </dsp:txXfrm>
    </dsp:sp>
    <dsp:sp modelId="{DE7BD592-2ADA-4580-87F0-B74FD8730A46}">
      <dsp:nvSpPr>
        <dsp:cNvPr id="0" name=""/>
        <dsp:cNvSpPr/>
      </dsp:nvSpPr>
      <dsp:spPr>
        <a:xfrm>
          <a:off x="6540463" y="414616"/>
          <a:ext cx="989812" cy="1371333"/>
        </a:xfrm>
        <a:prstGeom prst="ellipse">
          <a:avLst/>
        </a:prstGeom>
        <a:blipFill rotWithShape="0">
          <a:blip xmlns:r="http://schemas.openxmlformats.org/officeDocument/2006/relationships" r:embed="rId7"/>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FE283D7-069D-43D3-BD1C-4ADA7A717676}">
      <dsp:nvSpPr>
        <dsp:cNvPr id="0" name=""/>
        <dsp:cNvSpPr/>
      </dsp:nvSpPr>
      <dsp:spPr>
        <a:xfrm>
          <a:off x="7593455" y="0"/>
          <a:ext cx="1334877" cy="4857760"/>
        </a:xfrm>
        <a:prstGeom prst="roundRect">
          <a:avLst>
            <a:gd name="adj" fmla="val 10000"/>
          </a:avLst>
        </a:prstGeom>
        <a:gradFill rotWithShape="0">
          <a:gsLst>
            <a:gs pos="0">
              <a:schemeClr val="accent5">
                <a:alpha val="90000"/>
                <a:hueOff val="0"/>
                <a:satOff val="0"/>
                <a:lumOff val="0"/>
                <a:alphaOff val="-40000"/>
                <a:satMod val="103000"/>
                <a:lumMod val="102000"/>
                <a:tint val="94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ar-SA" sz="2000" b="1" kern="1200" dirty="0">
            <a:solidFill>
              <a:schemeClr val="tx1"/>
            </a:solidFill>
          </a:endParaRPr>
        </a:p>
        <a:p>
          <a:pPr lvl="0" algn="ctr" defTabSz="889000">
            <a:lnSpc>
              <a:spcPct val="90000"/>
            </a:lnSpc>
            <a:spcBef>
              <a:spcPct val="0"/>
            </a:spcBef>
            <a:spcAft>
              <a:spcPct val="35000"/>
            </a:spcAft>
            <a:buNone/>
          </a:pPr>
          <a:endParaRPr lang="ar-SA" sz="2000" b="1" kern="1200" dirty="0">
            <a:solidFill>
              <a:schemeClr val="tx1"/>
            </a:solidFill>
          </a:endParaRPr>
        </a:p>
        <a:p>
          <a:pPr lvl="0" algn="ctr" defTabSz="889000">
            <a:lnSpc>
              <a:spcPct val="90000"/>
            </a:lnSpc>
            <a:spcBef>
              <a:spcPct val="0"/>
            </a:spcBef>
            <a:spcAft>
              <a:spcPct val="35000"/>
            </a:spcAft>
            <a:buNone/>
          </a:pPr>
          <a:r>
            <a:rPr lang="ar-SA" sz="2000" b="1" kern="1200" dirty="0">
              <a:solidFill>
                <a:schemeClr val="tx1"/>
              </a:solidFill>
            </a:rPr>
            <a:t>يستطيعون الاهتمام بأمورهم يتبعون الإرشادات يرمي الكرة </a:t>
          </a:r>
          <a:r>
            <a:rPr lang="ar-SA" sz="2000" b="1" kern="1200" dirty="0" err="1">
              <a:solidFill>
                <a:schemeClr val="tx1"/>
              </a:solidFill>
            </a:rPr>
            <a:t>و</a:t>
          </a:r>
          <a:r>
            <a:rPr lang="ar-SA" sz="2000" b="1" kern="1200" dirty="0">
              <a:solidFill>
                <a:schemeClr val="tx1"/>
              </a:solidFill>
            </a:rPr>
            <a:t> يصيب الهدف </a:t>
          </a:r>
        </a:p>
      </dsp:txBody>
      <dsp:txXfrm>
        <a:off x="7593455" y="1943104"/>
        <a:ext cx="1334877" cy="1943104"/>
      </dsp:txXfrm>
    </dsp:sp>
    <dsp:sp modelId="{DFAA1745-0ADC-4AA0-8A95-B4192D69AE38}">
      <dsp:nvSpPr>
        <dsp:cNvPr id="0" name=""/>
        <dsp:cNvSpPr/>
      </dsp:nvSpPr>
      <dsp:spPr>
        <a:xfrm>
          <a:off x="7765987" y="439268"/>
          <a:ext cx="989812" cy="1322027"/>
        </a:xfrm>
        <a:prstGeom prst="ellipse">
          <a:avLst/>
        </a:prstGeom>
        <a:blipFill rotWithShape="0">
          <a:blip xmlns:r="http://schemas.openxmlformats.org/officeDocument/2006/relationships" r:embed="rId8"/>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D801460-FCFB-416D-B251-CEC0D494296D}">
      <dsp:nvSpPr>
        <dsp:cNvPr id="0" name=""/>
        <dsp:cNvSpPr/>
      </dsp:nvSpPr>
      <dsp:spPr>
        <a:xfrm flipV="1">
          <a:off x="500053" y="4197736"/>
          <a:ext cx="8215340" cy="660023"/>
        </a:xfrm>
        <a:prstGeom prst="leftRightArrow">
          <a:avLst/>
        </a:prstGeom>
        <a:solidFill>
          <a:schemeClr val="accent5">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7EC42-241E-4854-A859-E1380DA5668E}">
      <dsp:nvSpPr>
        <dsp:cNvPr id="0" name=""/>
        <dsp:cNvSpPr/>
      </dsp:nvSpPr>
      <dsp:spPr>
        <a:xfrm>
          <a:off x="2571757" y="2533393"/>
          <a:ext cx="5891927" cy="1234100"/>
        </a:xfrm>
        <a:custGeom>
          <a:avLst/>
          <a:gdLst/>
          <a:ahLst/>
          <a:cxnLst/>
          <a:rect l="0" t="0" r="0" b="0"/>
          <a:pathLst>
            <a:path>
              <a:moveTo>
                <a:pt x="5891927" y="0"/>
              </a:moveTo>
              <a:lnTo>
                <a:pt x="0" y="12341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rtl="1">
            <a:lnSpc>
              <a:spcPct val="90000"/>
            </a:lnSpc>
            <a:spcBef>
              <a:spcPct val="0"/>
            </a:spcBef>
            <a:spcAft>
              <a:spcPct val="35000"/>
            </a:spcAft>
            <a:buNone/>
          </a:pPr>
          <a:endParaRPr lang="ar-SA" sz="2200" kern="1200"/>
        </a:p>
      </dsp:txBody>
      <dsp:txXfrm>
        <a:off x="5367226" y="2999949"/>
        <a:ext cx="300989" cy="300989"/>
      </dsp:txXfrm>
    </dsp:sp>
    <dsp:sp modelId="{3F06ACB3-FCB8-4643-A987-2232B6E05A34}">
      <dsp:nvSpPr>
        <dsp:cNvPr id="0" name=""/>
        <dsp:cNvSpPr/>
      </dsp:nvSpPr>
      <dsp:spPr>
        <a:xfrm>
          <a:off x="2571757" y="2267296"/>
          <a:ext cx="5891927" cy="266097"/>
        </a:xfrm>
        <a:custGeom>
          <a:avLst/>
          <a:gdLst/>
          <a:ahLst/>
          <a:cxnLst/>
          <a:rect l="0" t="0" r="0" b="0"/>
          <a:pathLst>
            <a:path>
              <a:moveTo>
                <a:pt x="5891927" y="266097"/>
              </a:moveTo>
              <a:lnTo>
                <a:pt x="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rtl="1">
            <a:lnSpc>
              <a:spcPct val="90000"/>
            </a:lnSpc>
            <a:spcBef>
              <a:spcPct val="0"/>
            </a:spcBef>
            <a:spcAft>
              <a:spcPct val="35000"/>
            </a:spcAft>
            <a:buNone/>
          </a:pPr>
          <a:endParaRPr lang="ar-SA" sz="2200" kern="1200"/>
        </a:p>
      </dsp:txBody>
      <dsp:txXfrm>
        <a:off x="5370273" y="2252896"/>
        <a:ext cx="294896" cy="294896"/>
      </dsp:txXfrm>
    </dsp:sp>
    <dsp:sp modelId="{4E345953-A27E-47D4-B516-BB2479F892B1}">
      <dsp:nvSpPr>
        <dsp:cNvPr id="0" name=""/>
        <dsp:cNvSpPr/>
      </dsp:nvSpPr>
      <dsp:spPr>
        <a:xfrm>
          <a:off x="2571757" y="838540"/>
          <a:ext cx="5891927" cy="1694853"/>
        </a:xfrm>
        <a:custGeom>
          <a:avLst/>
          <a:gdLst/>
          <a:ahLst/>
          <a:cxnLst/>
          <a:rect l="0" t="0" r="0" b="0"/>
          <a:pathLst>
            <a:path>
              <a:moveTo>
                <a:pt x="5891927" y="1694853"/>
              </a:moveTo>
              <a:lnTo>
                <a:pt x="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22350" rtl="1">
            <a:lnSpc>
              <a:spcPct val="90000"/>
            </a:lnSpc>
            <a:spcBef>
              <a:spcPct val="0"/>
            </a:spcBef>
            <a:spcAft>
              <a:spcPct val="35000"/>
            </a:spcAft>
            <a:buNone/>
          </a:pPr>
          <a:endParaRPr lang="ar-SA" sz="2300" kern="1200"/>
        </a:p>
      </dsp:txBody>
      <dsp:txXfrm>
        <a:off x="5364450" y="1532695"/>
        <a:ext cx="306542" cy="306542"/>
      </dsp:txXfrm>
    </dsp:sp>
    <dsp:sp modelId="{A7295394-47CA-492B-922C-E984F5B3A3C3}">
      <dsp:nvSpPr>
        <dsp:cNvPr id="0" name=""/>
        <dsp:cNvSpPr/>
      </dsp:nvSpPr>
      <dsp:spPr>
        <a:xfrm rot="16200000">
          <a:off x="5448946" y="2052048"/>
          <a:ext cx="5066786" cy="962689"/>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rtl="1">
            <a:lnSpc>
              <a:spcPct val="90000"/>
            </a:lnSpc>
            <a:spcBef>
              <a:spcPct val="0"/>
            </a:spcBef>
            <a:spcAft>
              <a:spcPct val="35000"/>
            </a:spcAft>
            <a:buNone/>
          </a:pPr>
          <a:r>
            <a:rPr lang="ar-SA" sz="5400" b="1" kern="1200" dirty="0"/>
            <a:t>قوانين الروضة العامة</a:t>
          </a:r>
        </a:p>
      </dsp:txBody>
      <dsp:txXfrm>
        <a:off x="5448946" y="2052048"/>
        <a:ext cx="5066786" cy="962689"/>
      </dsp:txXfrm>
    </dsp:sp>
    <dsp:sp modelId="{1E1A0F35-6382-44B8-8779-693F168E23B2}">
      <dsp:nvSpPr>
        <dsp:cNvPr id="0" name=""/>
        <dsp:cNvSpPr/>
      </dsp:nvSpPr>
      <dsp:spPr>
        <a:xfrm>
          <a:off x="2571757" y="357195"/>
          <a:ext cx="3157621" cy="962689"/>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ar-SA" sz="3400" b="1" kern="1200" dirty="0"/>
            <a:t>أحافظ على سلامتي</a:t>
          </a:r>
        </a:p>
      </dsp:txBody>
      <dsp:txXfrm>
        <a:off x="2571757" y="357195"/>
        <a:ext cx="3157621" cy="962689"/>
      </dsp:txXfrm>
    </dsp:sp>
    <dsp:sp modelId="{B75AE62B-E78D-4932-87A7-97B92C4B4833}">
      <dsp:nvSpPr>
        <dsp:cNvPr id="0" name=""/>
        <dsp:cNvSpPr/>
      </dsp:nvSpPr>
      <dsp:spPr>
        <a:xfrm>
          <a:off x="2571757" y="1785951"/>
          <a:ext cx="3157621" cy="962689"/>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ar-SA" sz="3400" b="1" kern="1200" dirty="0"/>
            <a:t>أحافظ على سلامة أدوات الروضة</a:t>
          </a:r>
        </a:p>
      </dsp:txBody>
      <dsp:txXfrm>
        <a:off x="2571757" y="1785951"/>
        <a:ext cx="3157621" cy="962689"/>
      </dsp:txXfrm>
    </dsp:sp>
    <dsp:sp modelId="{9A6AF96A-52A2-4D12-970E-A52729160EC7}">
      <dsp:nvSpPr>
        <dsp:cNvPr id="0" name=""/>
        <dsp:cNvSpPr/>
      </dsp:nvSpPr>
      <dsp:spPr>
        <a:xfrm>
          <a:off x="2571757" y="3286149"/>
          <a:ext cx="3157621" cy="962689"/>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ar-SA" sz="3400" b="1" kern="1200" dirty="0"/>
            <a:t>أحافظ سلامة أصدقائي</a:t>
          </a:r>
        </a:p>
      </dsp:txBody>
      <dsp:txXfrm>
        <a:off x="2571757" y="3286149"/>
        <a:ext cx="3157621" cy="9626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7A5C8-1599-4E6B-92EF-816387E2897C}">
      <dsp:nvSpPr>
        <dsp:cNvPr id="0" name=""/>
        <dsp:cNvSpPr/>
      </dsp:nvSpPr>
      <dsp:spPr>
        <a:xfrm>
          <a:off x="0" y="11097"/>
          <a:ext cx="8501122" cy="3400448"/>
        </a:xfrm>
        <a:prstGeom prst="leftRightRibbon">
          <a:avLst/>
        </a:prstGeom>
        <a:solidFill>
          <a:schemeClr val="accent1">
            <a:shade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D7059B5-22E1-43FC-A8DC-D39F72C8EA22}">
      <dsp:nvSpPr>
        <dsp:cNvPr id="0" name=""/>
        <dsp:cNvSpPr/>
      </dsp:nvSpPr>
      <dsp:spPr>
        <a:xfrm>
          <a:off x="1020134" y="606176"/>
          <a:ext cx="2805370" cy="1666219"/>
        </a:xfrm>
        <a:prstGeom prst="rect">
          <a:avLst/>
        </a:prstGeom>
        <a:noFill/>
        <a:ln>
          <a:noFill/>
        </a:ln>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74244" rIns="0" bIns="186690" numCol="1" spcCol="1270" anchor="ctr" anchorCtr="0">
          <a:noAutofit/>
          <a:sp3d extrusionH="28000" prstMaterial="matte"/>
        </a:bodyPr>
        <a:lstStyle/>
        <a:p>
          <a:pPr marL="0" lvl="0" indent="0" algn="ctr" defTabSz="2178050">
            <a:lnSpc>
              <a:spcPct val="90000"/>
            </a:lnSpc>
            <a:spcBef>
              <a:spcPct val="0"/>
            </a:spcBef>
            <a:spcAft>
              <a:spcPct val="35000"/>
            </a:spcAft>
            <a:buNone/>
          </a:pPr>
          <a:r>
            <a:rPr lang="ar-SA" sz="4900" b="1" kern="1200" dirty="0"/>
            <a:t>مهارات اجتماعية</a:t>
          </a:r>
          <a:endParaRPr lang="en-US" sz="4900" b="1" kern="1200" dirty="0"/>
        </a:p>
      </dsp:txBody>
      <dsp:txXfrm>
        <a:off x="1020134" y="606176"/>
        <a:ext cx="2805370" cy="1666219"/>
      </dsp:txXfrm>
    </dsp:sp>
    <dsp:sp modelId="{0D845956-5B51-4E2D-A2B0-4812B4B3D5D9}">
      <dsp:nvSpPr>
        <dsp:cNvPr id="0" name=""/>
        <dsp:cNvSpPr/>
      </dsp:nvSpPr>
      <dsp:spPr>
        <a:xfrm>
          <a:off x="4250561" y="1150247"/>
          <a:ext cx="3315437" cy="1666219"/>
        </a:xfrm>
        <a:prstGeom prst="rect">
          <a:avLst/>
        </a:prstGeom>
        <a:noFill/>
        <a:ln>
          <a:noFill/>
        </a:ln>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74244" rIns="0" bIns="186690" numCol="1" spcCol="1270" anchor="ctr" anchorCtr="0">
          <a:noAutofit/>
          <a:sp3d extrusionH="28000" prstMaterial="matte"/>
        </a:bodyPr>
        <a:lstStyle/>
        <a:p>
          <a:pPr marL="0" lvl="0" indent="0" algn="ctr" defTabSz="2178050">
            <a:lnSpc>
              <a:spcPct val="90000"/>
            </a:lnSpc>
            <a:spcBef>
              <a:spcPct val="0"/>
            </a:spcBef>
            <a:spcAft>
              <a:spcPct val="35000"/>
            </a:spcAft>
            <a:buNone/>
          </a:pPr>
          <a:r>
            <a:rPr lang="ar-SA" sz="4900" b="1" kern="1200" dirty="0">
              <a:solidFill>
                <a:schemeClr val="bg1"/>
              </a:solidFill>
            </a:rPr>
            <a:t>مهارات شخصية</a:t>
          </a:r>
          <a:endParaRPr lang="en-US" sz="4900" b="1" kern="1200" dirty="0">
            <a:solidFill>
              <a:schemeClr val="bg1"/>
            </a:solidFill>
          </a:endParaRPr>
        </a:p>
      </dsp:txBody>
      <dsp:txXfrm>
        <a:off x="4250561" y="1150247"/>
        <a:ext cx="3315437" cy="16662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EF8F8AD-224D-407B-930F-D8F0567C418F}" type="datetimeFigureOut">
              <a:rPr lang="ar-SA" smtClean="0"/>
              <a:pPr/>
              <a:t>02/04/38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268787A-0A7B-431F-83FB-20220C4F04FF}"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6858000"/>
          </a:xfrm>
          <a:prstGeom prst="rect">
            <a:avLst/>
          </a:prstGeom>
        </p:spPr>
      </p:pic>
      <p:sp>
        <p:nvSpPr>
          <p:cNvPr id="2" name="Title 1"/>
          <p:cNvSpPr>
            <a:spLocks noGrp="1"/>
          </p:cNvSpPr>
          <p:nvPr>
            <p:ph type="ctrTitle"/>
          </p:nvPr>
        </p:nvSpPr>
        <p:spPr>
          <a:xfrm>
            <a:off x="628650" y="533400"/>
            <a:ext cx="6343650" cy="1828800"/>
          </a:xfrm>
        </p:spPr>
        <p:txBody>
          <a:bodyPr anchor="b">
            <a:normAutofit/>
          </a:bodyPr>
          <a:lstStyle>
            <a:lvl1pPr algn="l">
              <a:defRPr sz="44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628650" y="2438400"/>
            <a:ext cx="531495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ar-SA"/>
              <a:t>انقر فوق الرمز لإضافة صورة</a:t>
            </a:r>
            <a:endParaRPr lang="en-US"/>
          </a:p>
        </p:txBody>
      </p:sp>
      <p:sp>
        <p:nvSpPr>
          <p:cNvPr id="18" name="Freeform 5"/>
          <p:cNvSpPr>
            <a:spLocks/>
          </p:cNvSpPr>
          <p:nvPr/>
        </p:nvSpPr>
        <p:spPr bwMode="gray">
          <a:xfrm>
            <a:off x="39751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ar-SA"/>
              <a:t>انقر فوق الرمز لإضافة صورة</a:t>
            </a:r>
            <a:endParaRPr lang="en-US"/>
          </a:p>
        </p:txBody>
      </p:sp>
      <p:sp>
        <p:nvSpPr>
          <p:cNvPr id="17" name="Text Placeholder 16"/>
          <p:cNvSpPr>
            <a:spLocks noGrp="1"/>
          </p:cNvSpPr>
          <p:nvPr>
            <p:ph type="body" sz="quarter" idx="14"/>
          </p:nvPr>
        </p:nvSpPr>
        <p:spPr>
          <a:xfrm>
            <a:off x="7714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ar-SA"/>
              <a:t>انقر لتحرير أنماط النص الرئيسي</a:t>
            </a:r>
          </a:p>
        </p:txBody>
      </p:sp>
      <p:sp>
        <p:nvSpPr>
          <p:cNvPr id="20" name="Text Placeholder 16"/>
          <p:cNvSpPr>
            <a:spLocks noGrp="1"/>
          </p:cNvSpPr>
          <p:nvPr>
            <p:ph type="body" sz="quarter" idx="16"/>
          </p:nvPr>
        </p:nvSpPr>
        <p:spPr>
          <a:xfrm>
            <a:off x="41750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ar-SA"/>
              <a:t>انقر لتحرير أنماط النص الرئيسي</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40005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ar-SA"/>
              <a:t>انقر فوق الرمز لإضافة صورة</a:t>
            </a:r>
            <a:endParaRPr lang="en-US"/>
          </a:p>
        </p:txBody>
      </p:sp>
      <p:sp>
        <p:nvSpPr>
          <p:cNvPr id="18" name="Freeform 5"/>
          <p:cNvSpPr>
            <a:spLocks/>
          </p:cNvSpPr>
          <p:nvPr/>
        </p:nvSpPr>
        <p:spPr bwMode="gray">
          <a:xfrm>
            <a:off x="4742905" y="967316"/>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ar-SA"/>
              <a:t>انقر فوق الرمز لإضافة صورة</a:t>
            </a:r>
            <a:endParaRPr lang="en-US"/>
          </a:p>
        </p:txBody>
      </p:sp>
      <p:sp>
        <p:nvSpPr>
          <p:cNvPr id="17" name="Text Placeholder 16"/>
          <p:cNvSpPr>
            <a:spLocks noGrp="1"/>
          </p:cNvSpPr>
          <p:nvPr>
            <p:ph type="body" sz="quarter" idx="14"/>
          </p:nvPr>
        </p:nvSpPr>
        <p:spPr>
          <a:xfrm>
            <a:off x="771435" y="5919255"/>
            <a:ext cx="607806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ar-SA"/>
              <a:t>انقر لتحرير أنماط النص الرئيسي</a:t>
            </a:r>
          </a:p>
        </p:txBody>
      </p:sp>
      <p:sp>
        <p:nvSpPr>
          <p:cNvPr id="12" name="Freeform 5"/>
          <p:cNvSpPr>
            <a:spLocks/>
          </p:cNvSpPr>
          <p:nvPr/>
        </p:nvSpPr>
        <p:spPr bwMode="gray">
          <a:xfrm>
            <a:off x="4742905" y="3060954"/>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ar-SA"/>
              <a:t>انقر فوق الرمز لإضافة صورة</a:t>
            </a:r>
            <a:endParaRPr lang="en-US"/>
          </a:p>
        </p:txBody>
      </p:sp>
      <p:sp>
        <p:nvSpPr>
          <p:cNvPr id="2" name="Title 1"/>
          <p:cNvSpPr>
            <a:spLocks noGrp="1"/>
          </p:cNvSpPr>
          <p:nvPr>
            <p:ph type="title"/>
          </p:nvPr>
        </p:nvSpPr>
        <p:spPr>
          <a:xfrm>
            <a:off x="771435" y="5305425"/>
            <a:ext cx="6078062" cy="579921"/>
          </a:xfrm>
        </p:spPr>
        <p:txBody>
          <a:bodyPr>
            <a:normAutofit/>
          </a:bodyPr>
          <a:lstStyle>
            <a:lvl1pPr>
              <a:defRPr sz="2400">
                <a:solidFill>
                  <a:schemeClr val="accent1"/>
                </a:solidFill>
              </a:defRPr>
            </a:lvl1pPr>
          </a:lstStyle>
          <a:p>
            <a:r>
              <a:rPr lang="ar-SA"/>
              <a:t>انقر لتحرير نمط العنوان الرئيسي</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 y="284"/>
            <a:ext cx="9141714" cy="6859715"/>
          </a:xfrm>
          <a:prstGeom prst="rect">
            <a:avLst/>
          </a:prstGeom>
        </p:spPr>
      </p:pic>
      <p:sp>
        <p:nvSpPr>
          <p:cNvPr id="8" name="Freeform 5"/>
          <p:cNvSpPr>
            <a:spLocks/>
          </p:cNvSpPr>
          <p:nvPr/>
        </p:nvSpPr>
        <p:spPr bwMode="gray">
          <a:xfrm>
            <a:off x="3136900" y="265045"/>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3318326" y="436316"/>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ar-SA"/>
              <a:t>انقر فوق الرمز لإضافة صورة</a:t>
            </a:r>
            <a:endParaRPr lang="en-US"/>
          </a:p>
        </p:txBody>
      </p:sp>
      <p:sp>
        <p:nvSpPr>
          <p:cNvPr id="10" name="Freeform 5"/>
          <p:cNvSpPr>
            <a:spLocks/>
          </p:cNvSpPr>
          <p:nvPr/>
        </p:nvSpPr>
        <p:spPr bwMode="gray">
          <a:xfrm>
            <a:off x="612141" y="384723"/>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759767"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ar-SA"/>
              <a:t>انقر فوق الرمز لإضافة صورة</a:t>
            </a:r>
            <a:endParaRPr lang="en-US"/>
          </a:p>
        </p:txBody>
      </p:sp>
      <p:sp>
        <p:nvSpPr>
          <p:cNvPr id="12" name="Freeform 5"/>
          <p:cNvSpPr>
            <a:spLocks/>
          </p:cNvSpPr>
          <p:nvPr/>
        </p:nvSpPr>
        <p:spPr bwMode="gray">
          <a:xfrm>
            <a:off x="612141" y="2478362"/>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759767"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ar-SA"/>
              <a:t>انقر فوق الرمز لإضافة صورة</a:t>
            </a:r>
            <a:endParaRPr lang="en-US"/>
          </a:p>
        </p:txBody>
      </p:sp>
      <p:sp>
        <p:nvSpPr>
          <p:cNvPr id="14" name="Freeform 5"/>
          <p:cNvSpPr>
            <a:spLocks/>
          </p:cNvSpPr>
          <p:nvPr/>
        </p:nvSpPr>
        <p:spPr bwMode="gray">
          <a:xfrm>
            <a:off x="612141" y="4572000"/>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759767"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ar-SA"/>
              <a:t>انقر فوق الرمز لإضافة صورة</a:t>
            </a:r>
            <a:endParaRPr lang="en-US"/>
          </a:p>
        </p:txBody>
      </p:sp>
      <p:sp>
        <p:nvSpPr>
          <p:cNvPr id="20" name="Freeform 5"/>
          <p:cNvSpPr>
            <a:spLocks/>
          </p:cNvSpPr>
          <p:nvPr/>
        </p:nvSpPr>
        <p:spPr bwMode="gray">
          <a:xfrm>
            <a:off x="3136900" y="3448511"/>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3318326" y="3619782"/>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ar-SA"/>
              <a:t>انقر فوق الرمز لإضافة صورة</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C1BB5FD5-E211-4B4A-9ED3-F3DE867F2657}" type="datetimeFigureOut">
              <a:rPr lang="ar-SA" smtClean="0"/>
              <a:pPr/>
              <a:t>02/04/38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1EFC02E-A7AE-4546-A3C4-1FF717B53FA1}" type="slidenum">
              <a:rPr lang="ar-SA" smtClean="0"/>
              <a:pPr/>
              <a:t>‹#›</a:t>
            </a:fld>
            <a:endParaRPr lang="ar-SA"/>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365125"/>
            <a:ext cx="1371599" cy="4940300"/>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143000" y="365125"/>
            <a:ext cx="5143500" cy="494030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C1BB5FD5-E211-4B4A-9ED3-F3DE867F2657}" type="datetimeFigureOut">
              <a:rPr lang="ar-SA" smtClean="0"/>
              <a:pPr/>
              <a:t>02/04/38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1EFC02E-A7AE-4546-A3C4-1FF717B53FA1}" type="slidenum">
              <a:rPr lang="ar-SA" smtClean="0"/>
              <a:pPr/>
              <a:t>‹#›</a:t>
            </a:fld>
            <a:endParaRPr lang="ar-SA"/>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C1BB5FD5-E211-4B4A-9ED3-F3DE867F2657}" type="datetimeFigureOut">
              <a:rPr lang="ar-SA" smtClean="0"/>
              <a:pPr/>
              <a:t>02/04/38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1EFC02E-A7AE-4546-A3C4-1FF717B53FA1}" type="slidenum">
              <a:rPr lang="ar-SA" smtClean="0"/>
              <a:pPr/>
              <a:t>‹#›</a:t>
            </a:fld>
            <a:endParaRPr lang="ar-SA"/>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6857176"/>
          </a:xfrm>
          <a:prstGeom prst="rect">
            <a:avLst/>
          </a:prstGeom>
        </p:spPr>
      </p:pic>
      <p:sp>
        <p:nvSpPr>
          <p:cNvPr id="2" name="Title 1"/>
          <p:cNvSpPr>
            <a:spLocks noGrp="1"/>
          </p:cNvSpPr>
          <p:nvPr>
            <p:ph type="title"/>
          </p:nvPr>
        </p:nvSpPr>
        <p:spPr>
          <a:xfrm>
            <a:off x="2514600" y="533400"/>
            <a:ext cx="5486400" cy="1828800"/>
          </a:xfrm>
        </p:spPr>
        <p:txBody>
          <a:bodyPr anchor="b">
            <a:normAutofit/>
          </a:bodyPr>
          <a:lstStyle>
            <a:lvl1pPr>
              <a:defRPr sz="4400"/>
            </a:lvl1pPr>
          </a:lstStyle>
          <a:p>
            <a:r>
              <a:rPr lang="ar-SA"/>
              <a:t>انقر لتحرير نمط العنوان الرئيسي</a:t>
            </a:r>
            <a:endParaRPr lang="en-US"/>
          </a:p>
        </p:txBody>
      </p:sp>
      <p:sp>
        <p:nvSpPr>
          <p:cNvPr id="3" name="Text Placeholder 2"/>
          <p:cNvSpPr>
            <a:spLocks noGrp="1"/>
          </p:cNvSpPr>
          <p:nvPr>
            <p:ph type="body" idx="1"/>
          </p:nvPr>
        </p:nvSpPr>
        <p:spPr>
          <a:xfrm>
            <a:off x="2514600" y="2438400"/>
            <a:ext cx="41148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1143000" y="1825625"/>
            <a:ext cx="3291840" cy="347472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709160" y="1825625"/>
            <a:ext cx="3291840" cy="347472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4"/>
          <p:cNvSpPr>
            <a:spLocks noGrp="1"/>
          </p:cNvSpPr>
          <p:nvPr>
            <p:ph type="dt" sz="half" idx="10"/>
          </p:nvPr>
        </p:nvSpPr>
        <p:spPr/>
        <p:txBody>
          <a:bodyPr/>
          <a:lstStyle/>
          <a:p>
            <a:fld id="{C1BB5FD5-E211-4B4A-9ED3-F3DE867F2657}" type="datetimeFigureOut">
              <a:rPr lang="ar-SA" smtClean="0"/>
              <a:pPr/>
              <a:t>02/04/38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1EFC02E-A7AE-4546-A3C4-1FF717B53FA1}" type="slidenum">
              <a:rPr lang="ar-SA" smtClean="0"/>
              <a:pPr/>
              <a:t>‹#›</a:t>
            </a:fld>
            <a:endParaRPr lang="ar-SA"/>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Text Placeholder 2"/>
          <p:cNvSpPr>
            <a:spLocks noGrp="1"/>
          </p:cNvSpPr>
          <p:nvPr>
            <p:ph type="body" idx="1"/>
          </p:nvPr>
        </p:nvSpPr>
        <p:spPr>
          <a:xfrm>
            <a:off x="114300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143000" y="2624666"/>
            <a:ext cx="3291840" cy="2675467"/>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70916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709160" y="2624666"/>
            <a:ext cx="3291840" cy="2675467"/>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C1BB5FD5-E211-4B4A-9ED3-F3DE867F2657}" type="datetimeFigureOut">
              <a:rPr lang="ar-SA" smtClean="0"/>
              <a:pPr/>
              <a:t>02/04/38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1EFC02E-A7AE-4546-A3C4-1FF717B53FA1}" type="slidenum">
              <a:rPr lang="ar-SA" smtClean="0"/>
              <a:pPr/>
              <a:t>‹#›</a:t>
            </a:fld>
            <a:endParaRPr lang="ar-SA"/>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C1BB5FD5-E211-4B4A-9ED3-F3DE867F2657}" type="datetimeFigureOut">
              <a:rPr lang="ar-SA" smtClean="0"/>
              <a:pPr/>
              <a:t>02/04/38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1EFC02E-A7AE-4546-A3C4-1FF717B53FA1}" type="slidenum">
              <a:rPr lang="ar-SA" smtClean="0"/>
              <a:pPr/>
              <a:t>‹#›</a:t>
            </a:fld>
            <a:endParaRPr lang="ar-SA"/>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B5FD5-E211-4B4A-9ED3-F3DE867F2657}" type="datetimeFigureOut">
              <a:rPr lang="ar-SA" smtClean="0"/>
              <a:pPr/>
              <a:t>02/04/38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1EFC02E-A7AE-4546-A3C4-1FF717B53FA1}" type="slidenum">
              <a:rPr lang="ar-SA" smtClean="0"/>
              <a:pPr/>
              <a:t>‹#›</a:t>
            </a:fld>
            <a:endParaRPr lang="ar-SA"/>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ar-SA"/>
              <a:t>انقر لتحرير نمط العنوان الرئيسي</a:t>
            </a:r>
            <a:endParaRPr lang="en-US"/>
          </a:p>
        </p:txBody>
      </p:sp>
      <p:sp>
        <p:nvSpPr>
          <p:cNvPr id="3" name="Content Placeholder 2"/>
          <p:cNvSpPr>
            <a:spLocks noGrp="1"/>
          </p:cNvSpPr>
          <p:nvPr>
            <p:ph idx="1"/>
          </p:nvPr>
        </p:nvSpPr>
        <p:spPr>
          <a:xfrm>
            <a:off x="3543300" y="1828801"/>
            <a:ext cx="44577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42999" y="1828801"/>
            <a:ext cx="219456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C1BB5FD5-E211-4B4A-9ED3-F3DE867F2657}" type="datetimeFigureOut">
              <a:rPr lang="ar-SA" smtClean="0"/>
              <a:pPr/>
              <a:t>02/04/38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1EFC02E-A7AE-4546-A3C4-1FF717B53FA1}" type="slidenum">
              <a:rPr lang="ar-SA" smtClean="0"/>
              <a:pPr/>
              <a:t>‹#›</a:t>
            </a:fld>
            <a:endParaRPr lang="ar-SA"/>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ar-SA"/>
              <a:t>انقر لتحرير نمط العنوان الرئيسي</a:t>
            </a:r>
            <a:endParaRPr lang="en-US"/>
          </a:p>
        </p:txBody>
      </p:sp>
      <p:sp>
        <p:nvSpPr>
          <p:cNvPr id="4" name="Text Placeholder 3"/>
          <p:cNvSpPr>
            <a:spLocks noGrp="1"/>
          </p:cNvSpPr>
          <p:nvPr>
            <p:ph type="body" sz="half" idx="2"/>
          </p:nvPr>
        </p:nvSpPr>
        <p:spPr>
          <a:xfrm>
            <a:off x="5257800" y="2245995"/>
            <a:ext cx="27432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C1BB5FD5-E211-4B4A-9ED3-F3DE867F2657}" type="datetimeFigureOut">
              <a:rPr lang="ar-SA" smtClean="0"/>
              <a:pPr/>
              <a:t>02/04/38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1EFC02E-A7AE-4546-A3C4-1FF717B53FA1}" type="slidenum">
              <a:rPr lang="ar-SA" smtClean="0"/>
              <a:pPr/>
              <a:t>‹#›</a:t>
            </a:fld>
            <a:endParaRPr lang="ar-SA"/>
          </a:p>
        </p:txBody>
      </p:sp>
      <p:sp>
        <p:nvSpPr>
          <p:cNvPr id="8" name="Freeform 5"/>
          <p:cNvSpPr>
            <a:spLocks/>
          </p:cNvSpPr>
          <p:nvPr/>
        </p:nvSpPr>
        <p:spPr bwMode="gray">
          <a:xfrm>
            <a:off x="603250" y="1695450"/>
            <a:ext cx="4197350"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754517" y="1874520"/>
            <a:ext cx="3894817"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الرمز لإضافة صورة</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
        <p:nvSpPr>
          <p:cNvPr id="2" name="Title Placeholder 1"/>
          <p:cNvSpPr>
            <a:spLocks noGrp="1"/>
          </p:cNvSpPr>
          <p:nvPr>
            <p:ph type="title"/>
          </p:nvPr>
        </p:nvSpPr>
        <p:spPr>
          <a:xfrm>
            <a:off x="628650" y="365126"/>
            <a:ext cx="7372350" cy="1082674"/>
          </a:xfrm>
          <a:prstGeom prst="rect">
            <a:avLst/>
          </a:prstGeom>
        </p:spPr>
        <p:txBody>
          <a:bodyPr vert="horz" lIns="91440" tIns="45720" rIns="91440" bIns="45720" rtlCol="0" anchor="b">
            <a:normAutofit/>
          </a:bodyPr>
          <a:lstStyle/>
          <a:p>
            <a:r>
              <a:rPr lang="ar-SA"/>
              <a:t>انقر لتحرير نمط العنوان الرئيسي</a:t>
            </a:r>
            <a:endParaRPr lang="en-US"/>
          </a:p>
        </p:txBody>
      </p:sp>
      <p:sp>
        <p:nvSpPr>
          <p:cNvPr id="3" name="Text Placeholder 2"/>
          <p:cNvSpPr>
            <a:spLocks noGrp="1"/>
          </p:cNvSpPr>
          <p:nvPr>
            <p:ph type="body" idx="1"/>
          </p:nvPr>
        </p:nvSpPr>
        <p:spPr>
          <a:xfrm>
            <a:off x="1143000" y="1828800"/>
            <a:ext cx="6858000" cy="34747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57800" y="6416676"/>
            <a:ext cx="1028700" cy="365125"/>
          </a:xfrm>
          <a:prstGeom prst="rect">
            <a:avLst/>
          </a:prstGeom>
        </p:spPr>
        <p:txBody>
          <a:bodyPr vert="horz" lIns="91440" tIns="45720" rIns="91440" bIns="45720" rtlCol="0" anchor="ctr"/>
          <a:lstStyle>
            <a:lvl1pPr algn="r">
              <a:defRPr sz="1000">
                <a:solidFill>
                  <a:schemeClr val="tx1"/>
                </a:solidFill>
              </a:defRPr>
            </a:lvl1pPr>
          </a:lstStyle>
          <a:p>
            <a:fld id="{C1BB5FD5-E211-4B4A-9ED3-F3DE867F2657}" type="datetimeFigureOut">
              <a:rPr lang="ar-SA" smtClean="0"/>
              <a:pPr/>
              <a:t>02/04/38</a:t>
            </a:fld>
            <a:endParaRPr lang="ar-SA"/>
          </a:p>
        </p:txBody>
      </p:sp>
      <p:sp>
        <p:nvSpPr>
          <p:cNvPr id="5" name="Footer Placeholder 4"/>
          <p:cNvSpPr>
            <a:spLocks noGrp="1"/>
          </p:cNvSpPr>
          <p:nvPr>
            <p:ph type="ftr" sz="quarter" idx="3"/>
          </p:nvPr>
        </p:nvSpPr>
        <p:spPr>
          <a:xfrm>
            <a:off x="1657350" y="6416676"/>
            <a:ext cx="3429000" cy="365125"/>
          </a:xfrm>
          <a:prstGeom prst="rect">
            <a:avLst/>
          </a:prstGeom>
        </p:spPr>
        <p:txBody>
          <a:bodyPr vert="horz" lIns="91440" tIns="45720" rIns="91440" bIns="45720" rtlCol="0" anchor="ctr"/>
          <a:lstStyle>
            <a:lvl1pPr algn="l">
              <a:defRPr sz="1000">
                <a:solidFill>
                  <a:schemeClr val="tx1"/>
                </a:solidFill>
              </a:defRPr>
            </a:lvl1pPr>
          </a:lstStyle>
          <a:p>
            <a:endParaRPr lang="ar-SA"/>
          </a:p>
        </p:txBody>
      </p:sp>
      <p:sp>
        <p:nvSpPr>
          <p:cNvPr id="6" name="Slide Number Placeholder 5"/>
          <p:cNvSpPr>
            <a:spLocks noGrp="1"/>
          </p:cNvSpPr>
          <p:nvPr>
            <p:ph type="sldNum" sz="quarter" idx="4"/>
          </p:nvPr>
        </p:nvSpPr>
        <p:spPr>
          <a:xfrm>
            <a:off x="6457950" y="6416676"/>
            <a:ext cx="628650" cy="365125"/>
          </a:xfrm>
          <a:prstGeom prst="rect">
            <a:avLst/>
          </a:prstGeom>
        </p:spPr>
        <p:txBody>
          <a:bodyPr vert="horz" lIns="91440" tIns="45720" rIns="91440" bIns="45720" rtlCol="0" anchor="ctr"/>
          <a:lstStyle>
            <a:lvl1pPr algn="r">
              <a:defRPr sz="1000">
                <a:solidFill>
                  <a:schemeClr val="tx1"/>
                </a:solidFill>
              </a:defRPr>
            </a:lvl1pPr>
          </a:lstStyle>
          <a:p>
            <a:fld id="{11EFC02E-A7AE-4546-A3C4-1FF717B53FA1}" type="slidenum">
              <a:rPr lang="ar-SA" smtClean="0"/>
              <a:pPr/>
              <a:t>‹#›</a:t>
            </a:fld>
            <a:endParaRPr lang="ar-SA"/>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1"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r" defTabSz="914400" rtl="1"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r" defTabSz="914400" rtl="1"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r" defTabSz="914400" rtl="1"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r" defTabSz="914400" rtl="1"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r" defTabSz="914400" rtl="1"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r" defTabSz="914400" rtl="1"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1.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2.png"/><Relationship Id="rId7" Type="http://schemas.openxmlformats.org/officeDocument/2006/relationships/diagramColors" Target="../diagrams/colors6.xml"/><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7.xml"/><Relationship Id="rId7"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0.jpe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12.png"/><Relationship Id="rId7" Type="http://schemas.openxmlformats.org/officeDocument/2006/relationships/image" Target="../media/image54.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026" name="Picture 2"/>
          <p:cNvPicPr>
            <a:picLocks noChangeAspect="1" noChangeArrowheads="1"/>
          </p:cNvPicPr>
          <p:nvPr/>
        </p:nvPicPr>
        <p:blipFill>
          <a:blip r:embed="rId2"/>
          <a:srcRect l="13177" r="13250"/>
          <a:stretch>
            <a:fillRect/>
          </a:stretch>
        </p:blipFill>
        <p:spPr bwMode="auto">
          <a:xfrm>
            <a:off x="0" y="-129605"/>
            <a:ext cx="9144000" cy="6987605"/>
          </a:xfrm>
          <a:prstGeom prst="rect">
            <a:avLst/>
          </a:prstGeom>
          <a:noFill/>
          <a:ln w="9525">
            <a:noFill/>
            <a:miter lim="800000"/>
            <a:headEnd/>
            <a:tailEnd/>
          </a:ln>
          <a:effectLst/>
        </p:spPr>
      </p:pic>
      <p:sp>
        <p:nvSpPr>
          <p:cNvPr id="5" name="مستطيل 4"/>
          <p:cNvSpPr/>
          <p:nvPr/>
        </p:nvSpPr>
        <p:spPr>
          <a:xfrm>
            <a:off x="0" y="6165304"/>
            <a:ext cx="2928926" cy="461665"/>
          </a:xfrm>
          <a:prstGeom prst="rect">
            <a:avLst/>
          </a:prstGeom>
        </p:spPr>
        <p:txBody>
          <a:bodyPr wrap="square">
            <a:spAutoFit/>
          </a:bodyPr>
          <a:lstStyle/>
          <a:p>
            <a:pPr algn="ctr"/>
            <a:r>
              <a:rPr lang="ar-SA" sz="1200" b="1" dirty="0">
                <a:solidFill>
                  <a:schemeClr val="accent4">
                    <a:lumMod val="50000"/>
                  </a:schemeClr>
                </a:solidFill>
              </a:rPr>
              <a:t>مدربات و خبيرات فطن /  بدرية مبارك الفيصل </a:t>
            </a:r>
          </a:p>
          <a:p>
            <a:pPr algn="ctr"/>
            <a:r>
              <a:rPr lang="ar-SA" sz="1200" b="1" dirty="0">
                <a:solidFill>
                  <a:schemeClr val="accent4">
                    <a:lumMod val="50000"/>
                  </a:schemeClr>
                </a:solidFill>
              </a:rPr>
              <a:t>خديجة سليمان الهلالي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00166" y="642918"/>
            <a:ext cx="7000924" cy="954107"/>
          </a:xfrm>
          <a:prstGeom prst="rect">
            <a:avLst/>
          </a:prstGeom>
          <a:noFill/>
        </p:spPr>
        <p:txBody>
          <a:bodyPr wrap="square" rtlCol="1">
            <a:spAutoFit/>
          </a:bodyPr>
          <a:lstStyle/>
          <a:p>
            <a:r>
              <a:rPr lang="ar-SA" sz="2800" b="1" cap="all" dirty="0">
                <a:ln w="9000" cmpd="sng">
                  <a:noFill/>
                  <a:prstDash val="solid"/>
                </a:ln>
                <a:solidFill>
                  <a:schemeClr val="accent4">
                    <a:lumMod val="50000"/>
                  </a:schemeClr>
                </a:solidFill>
                <a:effectLst>
                  <a:reflection blurRad="12700" stA="28000" endPos="45000" dist="1000" dir="5400000" sy="-100000" algn="bl" rotWithShape="0"/>
                </a:effectLst>
              </a:rPr>
              <a:t>أهداف دور الحضانة </a:t>
            </a:r>
            <a:r>
              <a:rPr lang="ar-SA" sz="2800" b="1" cap="all" dirty="0" err="1">
                <a:ln w="9000" cmpd="sng">
                  <a:noFill/>
                  <a:prstDash val="solid"/>
                </a:ln>
                <a:solidFill>
                  <a:schemeClr val="accent4">
                    <a:lumMod val="50000"/>
                  </a:schemeClr>
                </a:solidFill>
                <a:effectLst>
                  <a:reflection blurRad="12700" stA="28000" endPos="45000" dist="1000" dir="5400000" sy="-100000" algn="bl" rotWithShape="0"/>
                </a:effectLst>
              </a:rPr>
              <a:t>و</a:t>
            </a:r>
            <a:r>
              <a:rPr lang="ar-SA" sz="2800" b="1" cap="all" dirty="0">
                <a:ln w="9000" cmpd="sng">
                  <a:noFill/>
                  <a:prstDash val="solid"/>
                </a:ln>
                <a:solidFill>
                  <a:schemeClr val="accent4">
                    <a:lumMod val="50000"/>
                  </a:schemeClr>
                </a:solidFill>
                <a:effectLst>
                  <a:reflection blurRad="12700" stA="28000" endPos="45000" dist="1000" dir="5400000" sy="-100000" algn="bl" rotWithShape="0"/>
                </a:effectLst>
              </a:rPr>
              <a:t> رياض الأطفال في سياسة التعليم في المملكة العربية السعودية عام 1390 هـ / 1970 </a:t>
            </a:r>
            <a:r>
              <a:rPr lang="ar-SA" sz="2800" b="1" cap="all" dirty="0" err="1">
                <a:ln w="9000" cmpd="sng">
                  <a:noFill/>
                  <a:prstDash val="solid"/>
                </a:ln>
                <a:solidFill>
                  <a:schemeClr val="accent4">
                    <a:lumMod val="50000"/>
                  </a:schemeClr>
                </a:solidFill>
                <a:effectLst>
                  <a:reflection blurRad="12700" stA="28000" endPos="45000" dist="1000" dir="5400000" sy="-100000" algn="bl" rotWithShape="0"/>
                </a:effectLst>
              </a:rPr>
              <a:t>م</a:t>
            </a:r>
            <a:r>
              <a:rPr lang="ar-SA" sz="2800" b="1" cap="all" dirty="0">
                <a:ln w="9000" cmpd="sng">
                  <a:noFill/>
                  <a:prstDash val="solid"/>
                </a:ln>
                <a:solidFill>
                  <a:schemeClr val="accent4">
                    <a:lumMod val="50000"/>
                  </a:schemeClr>
                </a:solidFill>
                <a:effectLst>
                  <a:reflection blurRad="12700" stA="28000" endPos="45000" dist="1000" dir="5400000" sy="-100000" algn="bl" rotWithShape="0"/>
                </a:effectLst>
              </a:rPr>
              <a:t>  </a:t>
            </a:r>
          </a:p>
        </p:txBody>
      </p:sp>
      <p:sp>
        <p:nvSpPr>
          <p:cNvPr id="3" name="مربع نص 2"/>
          <p:cNvSpPr txBox="1"/>
          <p:nvPr/>
        </p:nvSpPr>
        <p:spPr>
          <a:xfrm>
            <a:off x="142844" y="2071678"/>
            <a:ext cx="8429684" cy="1323439"/>
          </a:xfrm>
          <a:prstGeom prst="rect">
            <a:avLst/>
          </a:prstGeom>
          <a:noFill/>
        </p:spPr>
        <p:txBody>
          <a:bodyPr wrap="square" rtlCol="1">
            <a:spAutoFit/>
          </a:bodyPr>
          <a:lstStyle/>
          <a:p>
            <a:r>
              <a:rPr lang="ar-SA" sz="2000" b="1" dirty="0">
                <a:solidFill>
                  <a:schemeClr val="accent6">
                    <a:lumMod val="50000"/>
                  </a:schemeClr>
                </a:solidFill>
              </a:rPr>
              <a:t>( كما وردت في أهداف مراحل التعليم الباب الثالث – الفصل الأول – الفقرات من &lt;62-71&gt; ) .</a:t>
            </a:r>
          </a:p>
          <a:p>
            <a:r>
              <a:rPr lang="ar-SA" sz="2000" b="1" dirty="0">
                <a:solidFill>
                  <a:schemeClr val="accent6">
                    <a:lumMod val="50000"/>
                  </a:schemeClr>
                </a:solidFill>
              </a:rPr>
              <a:t>تمثل دور الحضانة </a:t>
            </a:r>
            <a:r>
              <a:rPr lang="ar-SA" sz="2000" b="1" dirty="0" err="1">
                <a:solidFill>
                  <a:schemeClr val="accent6">
                    <a:lumMod val="50000"/>
                  </a:schemeClr>
                </a:solidFill>
              </a:rPr>
              <a:t>و</a:t>
            </a:r>
            <a:r>
              <a:rPr lang="ar-SA" sz="2000" b="1" dirty="0">
                <a:solidFill>
                  <a:schemeClr val="accent6">
                    <a:lumMod val="50000"/>
                  </a:schemeClr>
                </a:solidFill>
              </a:rPr>
              <a:t> رياض الأطفال المرحلة الأولية من مراحل التربية </a:t>
            </a:r>
            <a:r>
              <a:rPr lang="ar-SA" sz="2000" b="1" dirty="0" err="1">
                <a:solidFill>
                  <a:schemeClr val="accent6">
                    <a:lumMod val="50000"/>
                  </a:schemeClr>
                </a:solidFill>
              </a:rPr>
              <a:t>و</a:t>
            </a:r>
            <a:r>
              <a:rPr lang="ar-SA" sz="2000" b="1" dirty="0">
                <a:solidFill>
                  <a:schemeClr val="accent6">
                    <a:lumMod val="50000"/>
                  </a:schemeClr>
                </a:solidFill>
              </a:rPr>
              <a:t> تتميز بالرفق في معاملة الطفولة </a:t>
            </a:r>
            <a:r>
              <a:rPr lang="ar-SA" sz="2000" b="1" dirty="0" err="1">
                <a:solidFill>
                  <a:schemeClr val="accent6">
                    <a:lumMod val="50000"/>
                  </a:schemeClr>
                </a:solidFill>
              </a:rPr>
              <a:t>و</a:t>
            </a:r>
            <a:r>
              <a:rPr lang="ar-SA" sz="2000" b="1" dirty="0">
                <a:solidFill>
                  <a:schemeClr val="accent6">
                    <a:lumMod val="50000"/>
                  </a:schemeClr>
                </a:solidFill>
              </a:rPr>
              <a:t> توجيهها . و هي تهيئ – بالتنشئة الصالحة المبكرة – الطفل لاستقبال أدوار الحياة على أساس سليم </a:t>
            </a:r>
          </a:p>
        </p:txBody>
      </p:sp>
      <p:sp>
        <p:nvSpPr>
          <p:cNvPr id="4" name="مربع نص 3"/>
          <p:cNvSpPr txBox="1"/>
          <p:nvPr/>
        </p:nvSpPr>
        <p:spPr>
          <a:xfrm>
            <a:off x="928662" y="3500438"/>
            <a:ext cx="6286544" cy="2585323"/>
          </a:xfrm>
          <a:prstGeom prst="rect">
            <a:avLst/>
          </a:prstGeom>
          <a:noFill/>
        </p:spPr>
        <p:txBody>
          <a:bodyPr wrap="square" rtlCol="1">
            <a:spAutoFit/>
          </a:bodyPr>
          <a:lstStyle/>
          <a:p>
            <a:r>
              <a:rPr lang="ar-SA" b="1" dirty="0">
                <a:solidFill>
                  <a:schemeClr val="accent6">
                    <a:lumMod val="50000"/>
                  </a:schemeClr>
                </a:solidFill>
              </a:rPr>
              <a:t>صيانة فطرة الطفل </a:t>
            </a:r>
            <a:r>
              <a:rPr lang="ar-SA" b="1" dirty="0" err="1">
                <a:solidFill>
                  <a:schemeClr val="accent6">
                    <a:lumMod val="50000"/>
                  </a:schemeClr>
                </a:solidFill>
              </a:rPr>
              <a:t>و</a:t>
            </a:r>
            <a:r>
              <a:rPr lang="ar-SA" b="1" dirty="0">
                <a:solidFill>
                  <a:schemeClr val="accent6">
                    <a:lumMod val="50000"/>
                  </a:schemeClr>
                </a:solidFill>
              </a:rPr>
              <a:t> رعاية نموه </a:t>
            </a:r>
          </a:p>
          <a:p>
            <a:r>
              <a:rPr lang="ar-SA" b="1" dirty="0">
                <a:solidFill>
                  <a:schemeClr val="accent6">
                    <a:lumMod val="50000"/>
                  </a:schemeClr>
                </a:solidFill>
              </a:rPr>
              <a:t>تكوين الاتجاه الديني القائم على التوحيد المطابق للفطرة </a:t>
            </a:r>
          </a:p>
          <a:p>
            <a:r>
              <a:rPr lang="ar-SA" b="1" dirty="0">
                <a:solidFill>
                  <a:schemeClr val="accent6">
                    <a:lumMod val="50000"/>
                  </a:schemeClr>
                </a:solidFill>
              </a:rPr>
              <a:t>أخذ الطفل بآداب السلوك بوجود القدوة الحسنة </a:t>
            </a:r>
          </a:p>
          <a:p>
            <a:r>
              <a:rPr lang="ar-SA" b="1" dirty="0">
                <a:solidFill>
                  <a:schemeClr val="accent6">
                    <a:lumMod val="50000"/>
                  </a:schemeClr>
                </a:solidFill>
              </a:rPr>
              <a:t>إيلاف الطفل الجو المدرسي </a:t>
            </a:r>
            <a:r>
              <a:rPr lang="ar-SA" b="1" dirty="0" err="1">
                <a:solidFill>
                  <a:schemeClr val="accent6">
                    <a:lumMod val="50000"/>
                  </a:schemeClr>
                </a:solidFill>
              </a:rPr>
              <a:t>و</a:t>
            </a:r>
            <a:r>
              <a:rPr lang="ar-SA" b="1" dirty="0">
                <a:solidFill>
                  <a:schemeClr val="accent6">
                    <a:lumMod val="50000"/>
                  </a:schemeClr>
                </a:solidFill>
              </a:rPr>
              <a:t> تهيئته للحياة </a:t>
            </a:r>
          </a:p>
          <a:p>
            <a:r>
              <a:rPr lang="ar-SA" b="1" dirty="0">
                <a:solidFill>
                  <a:schemeClr val="accent6">
                    <a:lumMod val="50000"/>
                  </a:schemeClr>
                </a:solidFill>
              </a:rPr>
              <a:t>تزويده بثروة من التعبيرات الصحيحة </a:t>
            </a:r>
          </a:p>
          <a:p>
            <a:r>
              <a:rPr lang="ar-SA" b="1" dirty="0">
                <a:solidFill>
                  <a:schemeClr val="accent6">
                    <a:lumMod val="50000"/>
                  </a:schemeClr>
                </a:solidFill>
              </a:rPr>
              <a:t>تدريبه على المهارات الحركية </a:t>
            </a:r>
            <a:r>
              <a:rPr lang="ar-SA" b="1" dirty="0" err="1">
                <a:solidFill>
                  <a:schemeClr val="accent6">
                    <a:lumMod val="50000"/>
                  </a:schemeClr>
                </a:solidFill>
              </a:rPr>
              <a:t>و</a:t>
            </a:r>
            <a:r>
              <a:rPr lang="ar-SA" b="1" dirty="0">
                <a:solidFill>
                  <a:schemeClr val="accent6">
                    <a:lumMod val="50000"/>
                  </a:schemeClr>
                </a:solidFill>
              </a:rPr>
              <a:t> العادات الصحية </a:t>
            </a:r>
          </a:p>
          <a:p>
            <a:r>
              <a:rPr lang="ar-SA" b="1" dirty="0">
                <a:solidFill>
                  <a:schemeClr val="accent6">
                    <a:lumMod val="50000"/>
                  </a:schemeClr>
                </a:solidFill>
              </a:rPr>
              <a:t>تشجيع نشاطه الأبتكاري و تعهد ذوقه الجمالي</a:t>
            </a:r>
          </a:p>
          <a:p>
            <a:r>
              <a:rPr lang="ar-SA" b="1" dirty="0">
                <a:solidFill>
                  <a:schemeClr val="accent6">
                    <a:lumMod val="50000"/>
                  </a:schemeClr>
                </a:solidFill>
              </a:rPr>
              <a:t>التيقظ لحمايته من الأخطار و علاج بوادر السلوك غير السوي </a:t>
            </a:r>
            <a:r>
              <a:rPr lang="ar-SA" b="1" dirty="0" err="1">
                <a:solidFill>
                  <a:schemeClr val="accent6">
                    <a:lumMod val="50000"/>
                  </a:schemeClr>
                </a:solidFill>
              </a:rPr>
              <a:t>و</a:t>
            </a:r>
            <a:r>
              <a:rPr lang="ar-SA" b="1" dirty="0">
                <a:solidFill>
                  <a:schemeClr val="accent6">
                    <a:lumMod val="50000"/>
                  </a:schemeClr>
                </a:solidFill>
              </a:rPr>
              <a:t> حل المشكلات</a:t>
            </a:r>
          </a:p>
          <a:p>
            <a:r>
              <a:rPr lang="ar-SA" b="1" dirty="0">
                <a:solidFill>
                  <a:schemeClr val="accent6">
                    <a:lumMod val="50000"/>
                  </a:schemeClr>
                </a:solidFill>
              </a:rPr>
              <a:t>الوفاء بحاجات الطفل </a:t>
            </a:r>
            <a:r>
              <a:rPr lang="ar-SA" b="1" dirty="0" err="1">
                <a:solidFill>
                  <a:schemeClr val="accent6">
                    <a:lumMod val="50000"/>
                  </a:schemeClr>
                </a:solidFill>
              </a:rPr>
              <a:t>و</a:t>
            </a:r>
            <a:r>
              <a:rPr lang="ar-SA" b="1" dirty="0">
                <a:solidFill>
                  <a:schemeClr val="accent6">
                    <a:lumMod val="50000"/>
                  </a:schemeClr>
                </a:solidFill>
              </a:rPr>
              <a:t> إسعاده في غير تدليل ولا إرهاق   </a:t>
            </a:r>
          </a:p>
        </p:txBody>
      </p:sp>
      <p:pic>
        <p:nvPicPr>
          <p:cNvPr id="5" name="صورة 4" descr="1448580850751.png"/>
          <p:cNvPicPr>
            <a:picLocks noChangeAspect="1"/>
          </p:cNvPicPr>
          <p:nvPr/>
        </p:nvPicPr>
        <p:blipFill>
          <a:blip r:embed="rId2" cstate="print"/>
          <a:stretch>
            <a:fillRect/>
          </a:stretch>
        </p:blipFill>
        <p:spPr>
          <a:xfrm>
            <a:off x="7500958" y="0"/>
            <a:ext cx="1643042" cy="1014065"/>
          </a:xfrm>
          <a:prstGeom prst="rect">
            <a:avLst/>
          </a:prstGeom>
        </p:spPr>
      </p:pic>
      <p:pic>
        <p:nvPicPr>
          <p:cNvPr id="6" name="صورة 5" descr="topRightLogoDark.png"/>
          <p:cNvPicPr>
            <a:picLocks noChangeAspect="1"/>
          </p:cNvPicPr>
          <p:nvPr/>
        </p:nvPicPr>
        <p:blipFill>
          <a:blip r:embed="rId3"/>
          <a:stretch>
            <a:fillRect/>
          </a:stretch>
        </p:blipFill>
        <p:spPr>
          <a:xfrm>
            <a:off x="285721" y="128587"/>
            <a:ext cx="1347084" cy="9429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additive="base">
                                        <p:cTn id="4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 calcmode="lin" valueType="num">
                                      <p:cBhvr additive="base">
                                        <p:cTn id="5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00166" y="1857364"/>
            <a:ext cx="6143668" cy="923330"/>
          </a:xfrm>
          <a:prstGeom prst="rect">
            <a:avLst/>
          </a:prstGeom>
          <a:noFill/>
        </p:spPr>
        <p:txBody>
          <a:bodyPr wrap="square" rtlCol="1">
            <a:spAutoFit/>
          </a:bodyPr>
          <a:lstStyle/>
          <a:p>
            <a:pPr algn="ctr"/>
            <a:r>
              <a:rPr lang="ar-SA" sz="3600" b="1" dirty="0">
                <a:solidFill>
                  <a:srgbClr val="006600"/>
                </a:solidFill>
              </a:rPr>
              <a:t>ركائز منهج رياض الأطفال</a:t>
            </a:r>
          </a:p>
          <a:p>
            <a:endParaRPr lang="ar-SA" dirty="0"/>
          </a:p>
        </p:txBody>
      </p:sp>
      <p:graphicFrame>
        <p:nvGraphicFramePr>
          <p:cNvPr id="3" name="رسم تخطيطي 2"/>
          <p:cNvGraphicFramePr/>
          <p:nvPr>
            <p:extLst>
              <p:ext uri="{D42A27DB-BD31-4B8C-83A1-F6EECF244321}">
                <p14:modId xmlns:p14="http://schemas.microsoft.com/office/powerpoint/2010/main" val="4109316264"/>
              </p:ext>
            </p:extLst>
          </p:nvPr>
        </p:nvGraphicFramePr>
        <p:xfrm>
          <a:off x="0" y="2000240"/>
          <a:ext cx="8715436" cy="3768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descr="1448580850751.png"/>
          <p:cNvPicPr>
            <a:picLocks noChangeAspect="1"/>
          </p:cNvPicPr>
          <p:nvPr/>
        </p:nvPicPr>
        <p:blipFill>
          <a:blip r:embed="rId7" cstate="print"/>
          <a:stretch>
            <a:fillRect/>
          </a:stretch>
        </p:blipFill>
        <p:spPr>
          <a:xfrm>
            <a:off x="6597590" y="-214338"/>
            <a:ext cx="2546410" cy="1571612"/>
          </a:xfrm>
          <a:prstGeom prst="rect">
            <a:avLst/>
          </a:prstGeom>
        </p:spPr>
      </p:pic>
      <p:pic>
        <p:nvPicPr>
          <p:cNvPr id="5" name="صورة 4" descr="topRightLogoDark.png"/>
          <p:cNvPicPr>
            <a:picLocks noChangeAspect="1"/>
          </p:cNvPicPr>
          <p:nvPr/>
        </p:nvPicPr>
        <p:blipFill>
          <a:blip r:embed="rId8"/>
          <a:stretch>
            <a:fillRect/>
          </a:stretch>
        </p:blipFill>
        <p:spPr>
          <a:xfrm>
            <a:off x="285720" y="0"/>
            <a:ext cx="1857386" cy="13001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1538" y="214290"/>
            <a:ext cx="7143800" cy="769441"/>
          </a:xfrm>
          <a:prstGeom prst="rect">
            <a:avLst/>
          </a:prstGeom>
          <a:noFill/>
        </p:spPr>
        <p:txBody>
          <a:bodyPr wrap="square" rtlCol="1">
            <a:spAutoFit/>
          </a:bodyPr>
          <a:lstStyle/>
          <a:p>
            <a:pPr algn="ctr"/>
            <a:r>
              <a:rPr lang="ar-SA" sz="4400" b="1" dirty="0">
                <a:solidFill>
                  <a:schemeClr val="accent4">
                    <a:lumMod val="50000"/>
                  </a:schemeClr>
                </a:solidFill>
              </a:rPr>
              <a:t>لماذا فطن في رياض الأطفال ؟؟ </a:t>
            </a:r>
          </a:p>
        </p:txBody>
      </p:sp>
      <p:sp>
        <p:nvSpPr>
          <p:cNvPr id="3" name="مربع نص 2"/>
          <p:cNvSpPr txBox="1"/>
          <p:nvPr/>
        </p:nvSpPr>
        <p:spPr>
          <a:xfrm>
            <a:off x="1214414" y="948690"/>
            <a:ext cx="6429420" cy="4247317"/>
          </a:xfrm>
          <a:prstGeom prst="rect">
            <a:avLst/>
          </a:prstGeom>
          <a:noFill/>
        </p:spPr>
        <p:txBody>
          <a:bodyPr wrap="square" rtlCol="1">
            <a:spAutoFit/>
          </a:bodyPr>
          <a:lstStyle/>
          <a:p>
            <a:r>
              <a:rPr lang="ar-SA" b="1" dirty="0">
                <a:solidFill>
                  <a:schemeClr val="accent6">
                    <a:lumMod val="50000"/>
                  </a:schemeClr>
                </a:solidFill>
              </a:rPr>
              <a:t>إن النظرة الإسلامية للحاجات الأساسية للإنسان بعامة </a:t>
            </a:r>
            <a:r>
              <a:rPr lang="ar-SA" b="1" dirty="0" err="1">
                <a:solidFill>
                  <a:schemeClr val="accent6">
                    <a:lumMod val="50000"/>
                  </a:schemeClr>
                </a:solidFill>
              </a:rPr>
              <a:t>و</a:t>
            </a:r>
            <a:r>
              <a:rPr lang="ar-SA" b="1" dirty="0">
                <a:solidFill>
                  <a:schemeClr val="accent6">
                    <a:lumMod val="50000"/>
                  </a:schemeClr>
                </a:solidFill>
              </a:rPr>
              <a:t> الأطفال بخاصة تندرج في مجموعتين </a:t>
            </a:r>
          </a:p>
          <a:p>
            <a:r>
              <a:rPr lang="ar-SA" b="1" dirty="0">
                <a:solidFill>
                  <a:schemeClr val="accent6">
                    <a:lumMod val="50000"/>
                  </a:schemeClr>
                </a:solidFill>
              </a:rPr>
              <a:t>الحاجات الفسيولوجية العضوية </a:t>
            </a:r>
          </a:p>
          <a:p>
            <a:r>
              <a:rPr lang="ar-SA" b="1" dirty="0">
                <a:solidFill>
                  <a:schemeClr val="accent6">
                    <a:lumMod val="50000"/>
                  </a:schemeClr>
                </a:solidFill>
              </a:rPr>
              <a:t> الحاجات النفسية المتعلقة بأمن النفس </a:t>
            </a:r>
            <a:r>
              <a:rPr lang="ar-SA" b="1" dirty="0" err="1">
                <a:solidFill>
                  <a:schemeClr val="accent6">
                    <a:lumMod val="50000"/>
                  </a:schemeClr>
                </a:solidFill>
              </a:rPr>
              <a:t>و</a:t>
            </a:r>
            <a:r>
              <a:rPr lang="ar-SA" b="1" dirty="0">
                <a:solidFill>
                  <a:schemeClr val="accent6">
                    <a:lumMod val="50000"/>
                  </a:schemeClr>
                </a:solidFill>
              </a:rPr>
              <a:t> استقرارها </a:t>
            </a:r>
          </a:p>
          <a:p>
            <a:r>
              <a:rPr lang="ar-SA" b="1" dirty="0">
                <a:solidFill>
                  <a:schemeClr val="accent6">
                    <a:lumMod val="50000"/>
                  </a:schemeClr>
                </a:solidFill>
              </a:rPr>
              <a:t>قال تعالى (</a:t>
            </a:r>
            <a:r>
              <a:rPr lang="ar-SA" b="1" dirty="0"/>
              <a:t> </a:t>
            </a:r>
            <a:r>
              <a:rPr lang="ar-SA" b="1" dirty="0">
                <a:solidFill>
                  <a:schemeClr val="accent4">
                    <a:lumMod val="50000"/>
                  </a:schemeClr>
                </a:solidFill>
              </a:rPr>
              <a:t>الَّذِي أَطْعَمَهُم مِّن جُوعٍ وَآمَنَهُم مِّنْ خَوْفٍ </a:t>
            </a:r>
            <a:r>
              <a:rPr lang="ar-SA" b="1" dirty="0">
                <a:solidFill>
                  <a:schemeClr val="accent6">
                    <a:lumMod val="50000"/>
                  </a:schemeClr>
                </a:solidFill>
              </a:rPr>
              <a:t>) سورة قريش </a:t>
            </a:r>
          </a:p>
          <a:p>
            <a:r>
              <a:rPr lang="ar-SA" b="1" dirty="0">
                <a:solidFill>
                  <a:schemeClr val="accent6">
                    <a:lumMod val="50000"/>
                  </a:schemeClr>
                </a:solidFill>
              </a:rPr>
              <a:t>و قد أشار سبحانه </a:t>
            </a:r>
            <a:r>
              <a:rPr lang="ar-SA" b="1" dirty="0" err="1">
                <a:solidFill>
                  <a:schemeClr val="accent6">
                    <a:lumMod val="50000"/>
                  </a:schemeClr>
                </a:solidFill>
              </a:rPr>
              <a:t>و</a:t>
            </a:r>
            <a:r>
              <a:rPr lang="ar-SA" b="1" dirty="0">
                <a:solidFill>
                  <a:schemeClr val="accent6">
                    <a:lumMod val="50000"/>
                  </a:schemeClr>
                </a:solidFill>
              </a:rPr>
              <a:t> تعالى أن الحرمان من هذه الحاجات لون من </a:t>
            </a:r>
            <a:r>
              <a:rPr lang="ar-SA" b="1" dirty="0" err="1">
                <a:solidFill>
                  <a:schemeClr val="accent6">
                    <a:lumMod val="50000"/>
                  </a:schemeClr>
                </a:solidFill>
              </a:rPr>
              <a:t>الوان</a:t>
            </a:r>
            <a:r>
              <a:rPr lang="ar-SA" b="1" dirty="0">
                <a:solidFill>
                  <a:schemeClr val="accent6">
                    <a:lumMod val="50000"/>
                  </a:schemeClr>
                </a:solidFill>
              </a:rPr>
              <a:t> العقاب </a:t>
            </a:r>
          </a:p>
          <a:p>
            <a:r>
              <a:rPr lang="ar-SA" b="1" dirty="0">
                <a:solidFill>
                  <a:schemeClr val="accent6">
                    <a:lumMod val="50000"/>
                  </a:schemeClr>
                </a:solidFill>
              </a:rPr>
              <a:t>قال تعالى (</a:t>
            </a:r>
            <a:r>
              <a:rPr lang="ar-SA" b="1" dirty="0">
                <a:solidFill>
                  <a:schemeClr val="accent4">
                    <a:lumMod val="50000"/>
                  </a:schemeClr>
                </a:solidFill>
              </a:rPr>
              <a:t>وَضَرَبَ اللَّهُ مَثَلًا قَرْيَةً كَانَتْ آمِنَةً مُّطْمَئِنَّةً يَأْتِيهَا رِزْقُهَا رَغَدًا مِّن كُلِّ مَكَانٍ فَكَفَرَتْ بِأَنْعُمِ اللَّهِ فَأَذَاقَهَا اللَّهُ لِبَاسَ الْجُوعِ وَالْخَوْفِ بِمَا كَانُوا يَصْنَعُونَ</a:t>
            </a:r>
            <a:r>
              <a:rPr lang="ar-SA" b="1" dirty="0">
                <a:solidFill>
                  <a:schemeClr val="accent6">
                    <a:lumMod val="50000"/>
                  </a:schemeClr>
                </a:solidFill>
              </a:rPr>
              <a:t>)</a:t>
            </a:r>
          </a:p>
          <a:p>
            <a:r>
              <a:rPr lang="ar-SA" b="1" dirty="0">
                <a:solidFill>
                  <a:schemeClr val="accent6">
                    <a:lumMod val="50000"/>
                  </a:schemeClr>
                </a:solidFill>
              </a:rPr>
              <a:t>سورة النحل </a:t>
            </a:r>
          </a:p>
          <a:p>
            <a:r>
              <a:rPr lang="ar-SA" b="1" dirty="0">
                <a:solidFill>
                  <a:schemeClr val="accent6">
                    <a:lumMod val="50000"/>
                  </a:schemeClr>
                </a:solidFill>
              </a:rPr>
              <a:t>الحاجات الإنسانية تتشابك فيما بينها </a:t>
            </a:r>
            <a:r>
              <a:rPr lang="ar-SA" b="1" dirty="0" err="1">
                <a:solidFill>
                  <a:schemeClr val="accent6">
                    <a:lumMod val="50000"/>
                  </a:schemeClr>
                </a:solidFill>
              </a:rPr>
              <a:t>و</a:t>
            </a:r>
            <a:r>
              <a:rPr lang="ar-SA" b="1" dirty="0">
                <a:solidFill>
                  <a:schemeClr val="accent6">
                    <a:lumMod val="50000"/>
                  </a:schemeClr>
                </a:solidFill>
              </a:rPr>
              <a:t> يظهر في مجتمعنا المسلم التركيز على الإيمان بالله </a:t>
            </a:r>
            <a:r>
              <a:rPr lang="ar-SA" b="1" dirty="0" err="1">
                <a:solidFill>
                  <a:schemeClr val="accent6">
                    <a:lumMod val="50000"/>
                  </a:schemeClr>
                </a:solidFill>
              </a:rPr>
              <a:t>و</a:t>
            </a:r>
            <a:r>
              <a:rPr lang="ar-SA" b="1" dirty="0">
                <a:solidFill>
                  <a:schemeClr val="accent6">
                    <a:lumMod val="50000"/>
                  </a:schemeClr>
                </a:solidFill>
              </a:rPr>
              <a:t> حسن التوكل عليه في مجتمع فتي  أكبر شريحة فيه 60 % من شريحة المجتمع في عمر الفتوه تواجه تحديات خطيرة للمستجدات على أرض الواقع من ما أوجد فجوة بين المعطيات </a:t>
            </a:r>
            <a:r>
              <a:rPr lang="ar-SA" b="1" dirty="0" err="1">
                <a:solidFill>
                  <a:schemeClr val="accent6">
                    <a:lumMod val="50000"/>
                  </a:schemeClr>
                </a:solidFill>
              </a:rPr>
              <a:t>و</a:t>
            </a:r>
            <a:r>
              <a:rPr lang="ar-SA" b="1" dirty="0">
                <a:solidFill>
                  <a:schemeClr val="accent6">
                    <a:lumMod val="50000"/>
                  </a:schemeClr>
                </a:solidFill>
              </a:rPr>
              <a:t> المخرجات في التعليم من ما دعا إلى وجود إلحاح إلى تغيير الواقع </a:t>
            </a:r>
            <a:r>
              <a:rPr lang="ar-SA" b="1" dirty="0" err="1">
                <a:solidFill>
                  <a:schemeClr val="accent6">
                    <a:lumMod val="50000"/>
                  </a:schemeClr>
                </a:solidFill>
              </a:rPr>
              <a:t>و</a:t>
            </a:r>
            <a:r>
              <a:rPr lang="ar-SA" b="1" dirty="0">
                <a:solidFill>
                  <a:schemeClr val="accent6">
                    <a:lumMod val="50000"/>
                  </a:schemeClr>
                </a:solidFill>
              </a:rPr>
              <a:t> بناء سياج حول الأبناء ولا يمكن لأي برنامج تدريبي أن يحتل مكاناً ولا يلقى اهتماماً إلا إذا لامس واقع وواجه تحديات </a:t>
            </a:r>
          </a:p>
        </p:txBody>
      </p:sp>
      <p:pic>
        <p:nvPicPr>
          <p:cNvPr id="4" name="صورة 3" descr="1448580850751.png"/>
          <p:cNvPicPr>
            <a:picLocks noChangeAspect="1"/>
          </p:cNvPicPr>
          <p:nvPr/>
        </p:nvPicPr>
        <p:blipFill>
          <a:blip r:embed="rId2" cstate="print"/>
          <a:stretch>
            <a:fillRect/>
          </a:stretch>
        </p:blipFill>
        <p:spPr>
          <a:xfrm>
            <a:off x="7500958" y="0"/>
            <a:ext cx="1643041" cy="1014064"/>
          </a:xfrm>
          <a:prstGeom prst="rect">
            <a:avLst/>
          </a:prstGeom>
        </p:spPr>
      </p:pic>
      <p:pic>
        <p:nvPicPr>
          <p:cNvPr id="5" name="صورة 4" descr="topRightLogoDark.png"/>
          <p:cNvPicPr>
            <a:picLocks noChangeAspect="1"/>
          </p:cNvPicPr>
          <p:nvPr/>
        </p:nvPicPr>
        <p:blipFill>
          <a:blip r:embed="rId3"/>
          <a:stretch>
            <a:fillRect/>
          </a:stretch>
        </p:blipFill>
        <p:spPr>
          <a:xfrm>
            <a:off x="285722" y="128587"/>
            <a:ext cx="1347084" cy="9429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85786" y="2928934"/>
            <a:ext cx="7715304" cy="3354765"/>
          </a:xfrm>
          <a:prstGeom prst="rect">
            <a:avLst/>
          </a:prstGeom>
          <a:noFill/>
        </p:spPr>
        <p:txBody>
          <a:bodyPr wrap="square" rtlCol="1">
            <a:spAutoFit/>
          </a:bodyPr>
          <a:lstStyle/>
          <a:p>
            <a:pPr algn="ctr"/>
            <a:r>
              <a:rPr lang="ar-SA" sz="3200" b="1" dirty="0">
                <a:solidFill>
                  <a:schemeClr val="accent4">
                    <a:lumMod val="50000"/>
                  </a:schemeClr>
                </a:solidFill>
              </a:rPr>
              <a:t>فطن</a:t>
            </a:r>
            <a:r>
              <a:rPr lang="ar-SA" sz="3200" b="1" dirty="0">
                <a:solidFill>
                  <a:schemeClr val="accent6">
                    <a:lumMod val="50000"/>
                  </a:schemeClr>
                </a:solidFill>
              </a:rPr>
              <a:t> </a:t>
            </a:r>
            <a:r>
              <a:rPr lang="ar-SA" sz="2400" b="1" dirty="0">
                <a:solidFill>
                  <a:schemeClr val="accent6">
                    <a:lumMod val="50000"/>
                  </a:schemeClr>
                </a:solidFill>
              </a:rPr>
              <a:t>هو السياج الذي من خلال رسالته: وقاية المجتمع التعليمي طلاباً </a:t>
            </a:r>
            <a:r>
              <a:rPr lang="ar-SA" sz="2400" b="1" dirty="0" err="1">
                <a:solidFill>
                  <a:schemeClr val="accent6">
                    <a:lumMod val="50000"/>
                  </a:schemeClr>
                </a:solidFill>
              </a:rPr>
              <a:t>و</a:t>
            </a:r>
            <a:r>
              <a:rPr lang="ar-SA" sz="2400" b="1" dirty="0">
                <a:solidFill>
                  <a:schemeClr val="accent6">
                    <a:lumMod val="50000"/>
                  </a:schemeClr>
                </a:solidFill>
              </a:rPr>
              <a:t> معلمين من المهددات </a:t>
            </a:r>
          </a:p>
          <a:p>
            <a:pPr algn="ctr"/>
            <a:r>
              <a:rPr lang="ar-SA" sz="2400" b="1" dirty="0">
                <a:solidFill>
                  <a:schemeClr val="accent6">
                    <a:lumMod val="50000"/>
                  </a:schemeClr>
                </a:solidFill>
              </a:rPr>
              <a:t>يوجه </a:t>
            </a:r>
            <a:r>
              <a:rPr lang="ar-SA" sz="2400" b="1" dirty="0" err="1">
                <a:solidFill>
                  <a:schemeClr val="accent6">
                    <a:lumMod val="50000"/>
                  </a:schemeClr>
                </a:solidFill>
              </a:rPr>
              <a:t>و</a:t>
            </a:r>
            <a:r>
              <a:rPr lang="ar-SA" sz="2400" b="1" dirty="0">
                <a:solidFill>
                  <a:schemeClr val="accent6">
                    <a:lumMod val="50000"/>
                  </a:schemeClr>
                </a:solidFill>
              </a:rPr>
              <a:t> يرشد بمهاراته المختلفة هذا المجتمع الفتي المحارب لكي لا يحس بالفخر بقوته </a:t>
            </a:r>
            <a:r>
              <a:rPr lang="ar-SA" sz="2400" b="1" dirty="0" err="1">
                <a:solidFill>
                  <a:schemeClr val="accent6">
                    <a:lumMod val="50000"/>
                  </a:schemeClr>
                </a:solidFill>
              </a:rPr>
              <a:t>و</a:t>
            </a:r>
            <a:r>
              <a:rPr lang="ar-SA" sz="2400" b="1" dirty="0">
                <a:solidFill>
                  <a:schemeClr val="accent6">
                    <a:lumMod val="50000"/>
                  </a:schemeClr>
                </a:solidFill>
              </a:rPr>
              <a:t> عزته ولا يشكل خطراً على الدول الأخرى لذلك هم يهاجمون الشباب </a:t>
            </a:r>
            <a:r>
              <a:rPr lang="ar-SA" sz="2400" b="1" dirty="0" err="1">
                <a:solidFill>
                  <a:schemeClr val="accent6">
                    <a:lumMod val="50000"/>
                  </a:schemeClr>
                </a:solidFill>
              </a:rPr>
              <a:t>و</a:t>
            </a:r>
            <a:r>
              <a:rPr lang="ar-SA" sz="2400" b="1" dirty="0">
                <a:solidFill>
                  <a:schemeClr val="accent6">
                    <a:lumMod val="50000"/>
                  </a:schemeClr>
                </a:solidFill>
              </a:rPr>
              <a:t> الفتيان </a:t>
            </a:r>
            <a:r>
              <a:rPr lang="ar-SA" sz="2400" b="1" dirty="0" err="1">
                <a:solidFill>
                  <a:schemeClr val="accent6">
                    <a:lumMod val="50000"/>
                  </a:schemeClr>
                </a:solidFill>
              </a:rPr>
              <a:t>و</a:t>
            </a:r>
            <a:r>
              <a:rPr lang="ar-SA" sz="2400" b="1" dirty="0">
                <a:solidFill>
                  <a:schemeClr val="accent6">
                    <a:lumMod val="50000"/>
                  </a:schemeClr>
                </a:solidFill>
              </a:rPr>
              <a:t> يهددون الفكر </a:t>
            </a:r>
            <a:r>
              <a:rPr lang="ar-SA" sz="2400" b="1" dirty="0" err="1">
                <a:solidFill>
                  <a:schemeClr val="accent6">
                    <a:lumMod val="50000"/>
                  </a:schemeClr>
                </a:solidFill>
              </a:rPr>
              <a:t>و</a:t>
            </a:r>
            <a:r>
              <a:rPr lang="ar-SA" sz="2400" b="1" dirty="0">
                <a:solidFill>
                  <a:schemeClr val="accent6">
                    <a:lumMod val="50000"/>
                  </a:schemeClr>
                </a:solidFill>
              </a:rPr>
              <a:t> الوعي </a:t>
            </a:r>
            <a:r>
              <a:rPr lang="ar-SA" sz="2400" b="1" dirty="0" err="1">
                <a:solidFill>
                  <a:schemeClr val="accent6">
                    <a:lumMod val="50000"/>
                  </a:schemeClr>
                </a:solidFill>
              </a:rPr>
              <a:t>و</a:t>
            </a:r>
            <a:r>
              <a:rPr lang="ar-SA" sz="2400" b="1" dirty="0">
                <a:solidFill>
                  <a:schemeClr val="accent6">
                    <a:lumMod val="50000"/>
                  </a:schemeClr>
                </a:solidFill>
              </a:rPr>
              <a:t> السلوك </a:t>
            </a:r>
            <a:r>
              <a:rPr lang="ar-SA" sz="2400" b="1" dirty="0" err="1">
                <a:solidFill>
                  <a:schemeClr val="accent6">
                    <a:lumMod val="50000"/>
                  </a:schemeClr>
                </a:solidFill>
              </a:rPr>
              <a:t>و</a:t>
            </a:r>
            <a:r>
              <a:rPr lang="ar-SA" sz="2400" b="1" dirty="0">
                <a:solidFill>
                  <a:schemeClr val="accent6">
                    <a:lumMod val="50000"/>
                  </a:schemeClr>
                </a:solidFill>
              </a:rPr>
              <a:t> العقيدة  </a:t>
            </a:r>
            <a:r>
              <a:rPr lang="ar-SA" sz="2400" b="1" dirty="0" err="1">
                <a:solidFill>
                  <a:schemeClr val="accent6">
                    <a:lumMod val="50000"/>
                  </a:schemeClr>
                </a:solidFill>
              </a:rPr>
              <a:t>و</a:t>
            </a:r>
            <a:r>
              <a:rPr lang="ar-SA" sz="2400" b="1" dirty="0">
                <a:solidFill>
                  <a:schemeClr val="accent6">
                    <a:lumMod val="50000"/>
                  </a:schemeClr>
                </a:solidFill>
              </a:rPr>
              <a:t> من هنا أنطلق فطن بدئاً من رياض الأطفال قاعدة الهرم ليعيد التوازن </a:t>
            </a:r>
            <a:r>
              <a:rPr lang="ar-SA" sz="2400" b="1" dirty="0" err="1">
                <a:solidFill>
                  <a:schemeClr val="accent6">
                    <a:lumMod val="50000"/>
                  </a:schemeClr>
                </a:solidFill>
              </a:rPr>
              <a:t>و</a:t>
            </a:r>
            <a:r>
              <a:rPr lang="ar-SA" sz="2400" b="1" dirty="0">
                <a:solidFill>
                  <a:schemeClr val="accent6">
                    <a:lumMod val="50000"/>
                  </a:schemeClr>
                </a:solidFill>
              </a:rPr>
              <a:t> يخرج جيلاً مفكراً واعياً لما حوله يستطيع أن ينتقد </a:t>
            </a:r>
            <a:r>
              <a:rPr lang="ar-SA" sz="2400" b="1" dirty="0" err="1">
                <a:solidFill>
                  <a:schemeClr val="accent6">
                    <a:lumMod val="50000"/>
                  </a:schemeClr>
                </a:solidFill>
              </a:rPr>
              <a:t>و</a:t>
            </a:r>
            <a:r>
              <a:rPr lang="ar-SA" sz="2400" b="1" dirty="0">
                <a:solidFill>
                  <a:schemeClr val="accent6">
                    <a:lumMod val="50000"/>
                  </a:schemeClr>
                </a:solidFill>
              </a:rPr>
              <a:t> يتخذ القرار </a:t>
            </a:r>
          </a:p>
          <a:p>
            <a:endParaRPr lang="ar-SA" dirty="0"/>
          </a:p>
          <a:p>
            <a:endParaRPr lang="ar-SA" dirty="0"/>
          </a:p>
        </p:txBody>
      </p:sp>
      <p:sp>
        <p:nvSpPr>
          <p:cNvPr id="3" name="مربع نص 2"/>
          <p:cNvSpPr txBox="1"/>
          <p:nvPr/>
        </p:nvSpPr>
        <p:spPr>
          <a:xfrm>
            <a:off x="1000100" y="214290"/>
            <a:ext cx="7500990" cy="2677656"/>
          </a:xfrm>
          <a:prstGeom prst="rect">
            <a:avLst/>
          </a:prstGeom>
          <a:noFill/>
        </p:spPr>
        <p:txBody>
          <a:bodyPr wrap="square" rtlCol="1">
            <a:spAutoFit/>
          </a:bodyPr>
          <a:lstStyle/>
          <a:p>
            <a:r>
              <a:rPr lang="ar-SA" sz="2400" b="1" dirty="0">
                <a:solidFill>
                  <a:schemeClr val="accent6">
                    <a:lumMod val="50000"/>
                  </a:schemeClr>
                </a:solidFill>
              </a:rPr>
              <a:t>الحاجات الإنسانية تتشابك فيما بينها </a:t>
            </a:r>
            <a:r>
              <a:rPr lang="ar-SA" sz="2400" b="1" dirty="0" err="1">
                <a:solidFill>
                  <a:schemeClr val="accent6">
                    <a:lumMod val="50000"/>
                  </a:schemeClr>
                </a:solidFill>
              </a:rPr>
              <a:t>و</a:t>
            </a:r>
            <a:r>
              <a:rPr lang="ar-SA" sz="2400" b="1" dirty="0">
                <a:solidFill>
                  <a:schemeClr val="accent6">
                    <a:lumMod val="50000"/>
                  </a:schemeClr>
                </a:solidFill>
              </a:rPr>
              <a:t> يظهر في مجتمعنا المسلم قوة الإيمان بالله </a:t>
            </a:r>
            <a:r>
              <a:rPr lang="ar-SA" sz="2400" b="1" dirty="0" err="1">
                <a:solidFill>
                  <a:schemeClr val="accent6">
                    <a:lumMod val="50000"/>
                  </a:schemeClr>
                </a:solidFill>
              </a:rPr>
              <a:t>و</a:t>
            </a:r>
            <a:r>
              <a:rPr lang="ar-SA" sz="2400" b="1" dirty="0">
                <a:solidFill>
                  <a:schemeClr val="accent6">
                    <a:lumMod val="50000"/>
                  </a:schemeClr>
                </a:solidFill>
              </a:rPr>
              <a:t> حسن التوكل عليه </a:t>
            </a:r>
            <a:r>
              <a:rPr lang="ar-SA" sz="2400" b="1" dirty="0" err="1">
                <a:solidFill>
                  <a:schemeClr val="accent6">
                    <a:lumMod val="50000"/>
                  </a:schemeClr>
                </a:solidFill>
              </a:rPr>
              <a:t>و</a:t>
            </a:r>
            <a:r>
              <a:rPr lang="ar-SA" sz="2400" b="1" dirty="0">
                <a:solidFill>
                  <a:schemeClr val="accent6">
                    <a:lumMod val="50000"/>
                  </a:schemeClr>
                </a:solidFill>
              </a:rPr>
              <a:t> أعرض شريحة فيه تمثل نسبة 60 % من المجتمع في عمر الفتوه تواجه تحديات خطيرة للمستجدات على أرض الواقع من ما أوجد فجوة بين المعطيات </a:t>
            </a:r>
            <a:r>
              <a:rPr lang="ar-SA" sz="2400" b="1" dirty="0" err="1">
                <a:solidFill>
                  <a:schemeClr val="accent6">
                    <a:lumMod val="50000"/>
                  </a:schemeClr>
                </a:solidFill>
              </a:rPr>
              <a:t>و</a:t>
            </a:r>
            <a:r>
              <a:rPr lang="ar-SA" sz="2400" b="1" dirty="0">
                <a:solidFill>
                  <a:schemeClr val="accent6">
                    <a:lumMod val="50000"/>
                  </a:schemeClr>
                </a:solidFill>
              </a:rPr>
              <a:t> المخرجات في التعليم دعا ذلك إلى وجود إلحاح  لتغيير الواقع </a:t>
            </a:r>
            <a:r>
              <a:rPr lang="ar-SA" sz="2400" b="1" dirty="0" err="1">
                <a:solidFill>
                  <a:schemeClr val="accent6">
                    <a:lumMod val="50000"/>
                  </a:schemeClr>
                </a:solidFill>
              </a:rPr>
              <a:t>و</a:t>
            </a:r>
            <a:r>
              <a:rPr lang="ar-SA" sz="2400" b="1" dirty="0">
                <a:solidFill>
                  <a:schemeClr val="accent6">
                    <a:lumMod val="50000"/>
                  </a:schemeClr>
                </a:solidFill>
              </a:rPr>
              <a:t> بناء سياج حول الأبناء ولا يمكن لأي برنامج تدريبي أن يحتل مكاناً ولا يلقى اهتماماً إلا إذا لامس واقع وواجه تحديات</a:t>
            </a:r>
            <a:endParaRPr lang="ar-SA" sz="2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85786" y="2857496"/>
            <a:ext cx="7500990" cy="2308324"/>
          </a:xfrm>
          <a:prstGeom prst="rect">
            <a:avLst/>
          </a:prstGeom>
          <a:noFill/>
        </p:spPr>
        <p:txBody>
          <a:bodyPr wrap="square" rtlCol="1">
            <a:spAutoFit/>
          </a:bodyPr>
          <a:lstStyle/>
          <a:p>
            <a:pPr algn="ctr"/>
            <a:r>
              <a:rPr lang="ar-SA" sz="2400" b="1" dirty="0">
                <a:solidFill>
                  <a:schemeClr val="accent6">
                    <a:lumMod val="50000"/>
                  </a:schemeClr>
                </a:solidFill>
                <a:latin typeface="Calibri" panose="020F0502020204030204" pitchFamily="34" charset="0"/>
                <a:ea typeface="Calibri" panose="020F0502020204030204" pitchFamily="34" charset="0"/>
              </a:rPr>
              <a:t>أهمية السنوات الخمس في تكوين شخصية الطفل من خلال فرضيات علمية مبنية على نتائج دراسات وممارسات علمية من قبل علماء ومنظرين وباحثين، واغلب العلماء في هذا المجال يؤكدون أهمية السنوات الأولى من عمر الطفل في تكوين شخصيته لاحقا، حيث أثبتت الدراسات العلمية أن دماغ الطفل الوليد يتألف من ملايين الخلايا العصبية وهذه الخلايا تنتظر لأن تحاك لتشكل ما نسميه بالعقل</a:t>
            </a:r>
            <a:endParaRPr lang="ar-SA" sz="2400" dirty="0">
              <a:solidFill>
                <a:schemeClr val="accent6">
                  <a:lumMod val="50000"/>
                </a:schemeClr>
              </a:solidFill>
            </a:endParaRPr>
          </a:p>
        </p:txBody>
      </p:sp>
      <p:sp>
        <p:nvSpPr>
          <p:cNvPr id="3" name="مربع نص 2"/>
          <p:cNvSpPr txBox="1"/>
          <p:nvPr/>
        </p:nvSpPr>
        <p:spPr>
          <a:xfrm>
            <a:off x="1428728" y="1785926"/>
            <a:ext cx="5929354" cy="769441"/>
          </a:xfrm>
          <a:prstGeom prst="rect">
            <a:avLst/>
          </a:prstGeom>
          <a:noFill/>
        </p:spPr>
        <p:txBody>
          <a:bodyPr wrap="square" rtlCol="1">
            <a:spAutoFit/>
          </a:bodyPr>
          <a:lstStyle/>
          <a:p>
            <a:r>
              <a:rPr lang="ar-SA" sz="4400" b="1" dirty="0">
                <a:solidFill>
                  <a:schemeClr val="accent4">
                    <a:lumMod val="50000"/>
                  </a:schemeClr>
                </a:solidFill>
              </a:rPr>
              <a:t>فطن ومرحلة رياض الأطفال</a:t>
            </a:r>
            <a:endParaRPr lang="ar-SA" sz="4400" dirty="0">
              <a:solidFill>
                <a:schemeClr val="accent4">
                  <a:lumMod val="50000"/>
                </a:schemeClr>
              </a:solidFill>
            </a:endParaRPr>
          </a:p>
        </p:txBody>
      </p:sp>
      <p:pic>
        <p:nvPicPr>
          <p:cNvPr id="4" name="صورة 3"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5" name="صورة 4" descr="topRightLogoDark.png"/>
          <p:cNvPicPr>
            <a:picLocks noChangeAspect="1"/>
          </p:cNvPicPr>
          <p:nvPr/>
        </p:nvPicPr>
        <p:blipFill>
          <a:blip r:embed="rId3"/>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28662" y="2214554"/>
            <a:ext cx="7143800" cy="1569660"/>
          </a:xfrm>
          <a:prstGeom prst="rect">
            <a:avLst/>
          </a:prstGeom>
          <a:noFill/>
        </p:spPr>
        <p:txBody>
          <a:bodyPr wrap="square" rtlCol="1">
            <a:spAutoFit/>
          </a:bodyPr>
          <a:lstStyle/>
          <a:p>
            <a:pPr algn="ctr"/>
            <a:r>
              <a:rPr lang="ar-SA" sz="2400" b="1" dirty="0">
                <a:solidFill>
                  <a:schemeClr val="accent6">
                    <a:lumMod val="50000"/>
                  </a:schemeClr>
                </a:solidFill>
              </a:rPr>
              <a:t> من خلال الأنشطة المنظمة التي يحتويها منهج رياض الأطفال</a:t>
            </a:r>
          </a:p>
          <a:p>
            <a:pPr algn="ctr"/>
            <a:r>
              <a:rPr lang="ar-SA" sz="2400" b="1" dirty="0">
                <a:solidFill>
                  <a:schemeClr val="accent6">
                    <a:lumMod val="50000"/>
                  </a:schemeClr>
                </a:solidFill>
              </a:rPr>
              <a:t> تبرز قيم </a:t>
            </a:r>
            <a:r>
              <a:rPr lang="ar-SA" sz="2400" b="1" dirty="0" err="1">
                <a:solidFill>
                  <a:schemeClr val="accent6">
                    <a:lumMod val="50000"/>
                  </a:schemeClr>
                </a:solidFill>
              </a:rPr>
              <a:t>و</a:t>
            </a:r>
            <a:r>
              <a:rPr lang="ar-SA" sz="2400" b="1" dirty="0">
                <a:solidFill>
                  <a:schemeClr val="accent6">
                    <a:lumMod val="50000"/>
                  </a:schemeClr>
                </a:solidFill>
              </a:rPr>
              <a:t> مهارات فطن كموجه </a:t>
            </a:r>
            <a:r>
              <a:rPr lang="ar-SA" sz="2400" b="1" dirty="0" err="1">
                <a:solidFill>
                  <a:schemeClr val="accent6">
                    <a:lumMod val="50000"/>
                  </a:schemeClr>
                </a:solidFill>
              </a:rPr>
              <a:t>و</a:t>
            </a:r>
            <a:r>
              <a:rPr lang="ar-SA" sz="2400" b="1" dirty="0">
                <a:solidFill>
                  <a:schemeClr val="accent6">
                    <a:lumMod val="50000"/>
                  </a:schemeClr>
                </a:solidFill>
              </a:rPr>
              <a:t> داعم لحاجات الطفولة التي تبنى عليها خصائص المرحلة </a:t>
            </a:r>
            <a:r>
              <a:rPr lang="ar-SA" sz="2400" b="1" dirty="0" err="1">
                <a:solidFill>
                  <a:schemeClr val="accent6">
                    <a:lumMod val="50000"/>
                  </a:schemeClr>
                </a:solidFill>
              </a:rPr>
              <a:t>و</a:t>
            </a:r>
            <a:r>
              <a:rPr lang="ar-SA" sz="2400" b="1" dirty="0">
                <a:solidFill>
                  <a:schemeClr val="accent6">
                    <a:lumMod val="50000"/>
                  </a:schemeClr>
                </a:solidFill>
              </a:rPr>
              <a:t> تسعى وسائل التعليم المختلفة في رياض الأطفال لتعزيزها </a:t>
            </a:r>
            <a:r>
              <a:rPr lang="ar-SA" sz="2400" b="1" dirty="0" err="1">
                <a:solidFill>
                  <a:schemeClr val="accent6">
                    <a:lumMod val="50000"/>
                  </a:schemeClr>
                </a:solidFill>
              </a:rPr>
              <a:t>و</a:t>
            </a:r>
            <a:r>
              <a:rPr lang="ar-SA" sz="2400" b="1" dirty="0">
                <a:solidFill>
                  <a:schemeClr val="accent6">
                    <a:lumMod val="50000"/>
                  </a:schemeClr>
                </a:solidFill>
              </a:rPr>
              <a:t> تمكين الطفل منها  </a:t>
            </a:r>
          </a:p>
        </p:txBody>
      </p:sp>
      <p:sp>
        <p:nvSpPr>
          <p:cNvPr id="3" name="مربع نص 2"/>
          <p:cNvSpPr txBox="1"/>
          <p:nvPr/>
        </p:nvSpPr>
        <p:spPr>
          <a:xfrm>
            <a:off x="1357290" y="1500174"/>
            <a:ext cx="5929354" cy="769441"/>
          </a:xfrm>
          <a:prstGeom prst="rect">
            <a:avLst/>
          </a:prstGeom>
          <a:noFill/>
        </p:spPr>
        <p:txBody>
          <a:bodyPr wrap="square" rtlCol="1">
            <a:spAutoFit/>
          </a:bodyPr>
          <a:lstStyle/>
          <a:p>
            <a:r>
              <a:rPr lang="ar-SA" sz="4400" b="1" dirty="0">
                <a:solidFill>
                  <a:schemeClr val="accent4">
                    <a:lumMod val="50000"/>
                  </a:schemeClr>
                </a:solidFill>
              </a:rPr>
              <a:t>فطن ومرحلة رياض الأطفال</a:t>
            </a:r>
            <a:endParaRPr lang="ar-SA" sz="4400" dirty="0">
              <a:solidFill>
                <a:schemeClr val="accent4">
                  <a:lumMod val="50000"/>
                </a:schemeClr>
              </a:solidFill>
            </a:endParaRPr>
          </a:p>
        </p:txBody>
      </p:sp>
      <p:sp>
        <p:nvSpPr>
          <p:cNvPr id="4" name="مربع نص 3"/>
          <p:cNvSpPr txBox="1"/>
          <p:nvPr/>
        </p:nvSpPr>
        <p:spPr>
          <a:xfrm>
            <a:off x="714348" y="3786190"/>
            <a:ext cx="7715304" cy="1077218"/>
          </a:xfrm>
          <a:prstGeom prst="rect">
            <a:avLst/>
          </a:prstGeom>
          <a:noFill/>
        </p:spPr>
        <p:txBody>
          <a:bodyPr wrap="square" rtlCol="1">
            <a:spAutoFit/>
          </a:bodyPr>
          <a:lstStyle/>
          <a:p>
            <a:pPr algn="ctr"/>
            <a:r>
              <a:rPr lang="ar-SA" sz="3200" b="1" dirty="0">
                <a:solidFill>
                  <a:schemeClr val="accent4">
                    <a:lumMod val="50000"/>
                  </a:schemeClr>
                </a:solidFill>
              </a:rPr>
              <a:t>فماذا قالوا عن المرحلة ؟ </a:t>
            </a:r>
            <a:r>
              <a:rPr lang="ar-SA" sz="3200" b="1" dirty="0">
                <a:solidFill>
                  <a:srgbClr val="006600"/>
                </a:solidFill>
              </a:rPr>
              <a:t>الطفل يصنع </a:t>
            </a:r>
            <a:r>
              <a:rPr lang="ar-SA" sz="3200" b="1" dirty="0" err="1">
                <a:solidFill>
                  <a:srgbClr val="006600"/>
                </a:solidFill>
              </a:rPr>
              <a:t>و</a:t>
            </a:r>
            <a:r>
              <a:rPr lang="ar-SA" sz="3200" b="1" dirty="0">
                <a:solidFill>
                  <a:srgbClr val="006600"/>
                </a:solidFill>
              </a:rPr>
              <a:t> لا يولد </a:t>
            </a:r>
          </a:p>
          <a:p>
            <a:pPr algn="ctr"/>
            <a:endParaRPr lang="ar-SA" sz="3200" b="1" dirty="0">
              <a:solidFill>
                <a:schemeClr val="accent4">
                  <a:lumMod val="50000"/>
                </a:schemeClr>
              </a:solidFill>
            </a:endParaRPr>
          </a:p>
        </p:txBody>
      </p:sp>
      <p:pic>
        <p:nvPicPr>
          <p:cNvPr id="5" name="صورة 4"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6" name="صورة 5" descr="topRightLogoDark.png"/>
          <p:cNvPicPr>
            <a:picLocks noChangeAspect="1"/>
          </p:cNvPicPr>
          <p:nvPr/>
        </p:nvPicPr>
        <p:blipFill>
          <a:blip r:embed="rId3"/>
          <a:stretch>
            <a:fillRect/>
          </a:stretch>
        </p:blipFill>
        <p:spPr>
          <a:xfrm>
            <a:off x="285721" y="128587"/>
            <a:ext cx="1857388" cy="1300172"/>
          </a:xfrm>
          <a:prstGeom prst="rect">
            <a:avLst/>
          </a:prstGeom>
        </p:spPr>
      </p:pic>
      <p:sp>
        <p:nvSpPr>
          <p:cNvPr id="7" name="مربع نص 6"/>
          <p:cNvSpPr txBox="1"/>
          <p:nvPr/>
        </p:nvSpPr>
        <p:spPr>
          <a:xfrm>
            <a:off x="642910" y="3929066"/>
            <a:ext cx="6572296" cy="2400657"/>
          </a:xfrm>
          <a:prstGeom prst="rect">
            <a:avLst/>
          </a:prstGeom>
          <a:noFill/>
        </p:spPr>
        <p:txBody>
          <a:bodyPr wrap="square" rtlCol="1">
            <a:spAutoFit/>
          </a:bodyPr>
          <a:lstStyle/>
          <a:p>
            <a:pPr marL="34290" indent="0">
              <a:buNone/>
            </a:pPr>
            <a:r>
              <a:rPr lang="ar-SA" sz="2400" b="1" dirty="0">
                <a:solidFill>
                  <a:srgbClr val="006600"/>
                </a:solidFill>
              </a:rPr>
              <a:t> </a:t>
            </a:r>
          </a:p>
          <a:p>
            <a:r>
              <a:rPr lang="ar-SA" b="1" dirty="0">
                <a:solidFill>
                  <a:srgbClr val="006600"/>
                </a:solidFill>
              </a:rPr>
              <a:t>بناءً على حديث المصطفى عليه السلام </a:t>
            </a:r>
            <a:r>
              <a:rPr lang="ar-SA" b="1" dirty="0">
                <a:solidFill>
                  <a:schemeClr val="accent6">
                    <a:lumMod val="50000"/>
                  </a:schemeClr>
                </a:solidFill>
              </a:rPr>
              <a:t>(فأبواه يهودانه أو ينصرانه ...)</a:t>
            </a:r>
          </a:p>
          <a:p>
            <a:r>
              <a:rPr lang="ar-SA" b="1" dirty="0">
                <a:solidFill>
                  <a:srgbClr val="006600"/>
                </a:solidFill>
              </a:rPr>
              <a:t>يقول الشاعر:</a:t>
            </a:r>
          </a:p>
          <a:p>
            <a:pPr marL="34290" indent="0">
              <a:buNone/>
            </a:pPr>
            <a:r>
              <a:rPr lang="ar-SA" b="1" dirty="0">
                <a:solidFill>
                  <a:schemeClr val="accent6">
                    <a:lumMod val="50000"/>
                  </a:schemeClr>
                </a:solidFill>
              </a:rPr>
              <a:t>         قد ينفـع الأدب في صغـــــــر      و لا ينفعهم من بعــده أدب </a:t>
            </a:r>
          </a:p>
          <a:p>
            <a:pPr marL="34290" indent="0">
              <a:buNone/>
            </a:pPr>
            <a:r>
              <a:rPr lang="ar-SA" b="1" dirty="0">
                <a:solidFill>
                  <a:schemeClr val="accent6">
                    <a:lumMod val="50000"/>
                  </a:schemeClr>
                </a:solidFill>
              </a:rPr>
              <a:t>         إن الغصون إذا عدلتها اعتدلت   </a:t>
            </a:r>
            <a:r>
              <a:rPr lang="ar-SA" b="1" dirty="0" err="1">
                <a:solidFill>
                  <a:schemeClr val="accent6">
                    <a:lumMod val="50000"/>
                  </a:schemeClr>
                </a:solidFill>
              </a:rPr>
              <a:t>و</a:t>
            </a:r>
            <a:r>
              <a:rPr lang="ar-SA" b="1" dirty="0">
                <a:solidFill>
                  <a:schemeClr val="accent6">
                    <a:lumMod val="50000"/>
                  </a:schemeClr>
                </a:solidFill>
              </a:rPr>
              <a:t> لا يلين ولو لينـته الخشب </a:t>
            </a:r>
          </a:p>
          <a:p>
            <a:r>
              <a:rPr lang="ar-SA" b="1" dirty="0">
                <a:solidFill>
                  <a:srgbClr val="006600"/>
                </a:solidFill>
              </a:rPr>
              <a:t>  ويقول الشاعر: </a:t>
            </a:r>
          </a:p>
          <a:p>
            <a:pPr marL="34290" indent="0">
              <a:buNone/>
            </a:pPr>
            <a:r>
              <a:rPr lang="ar-SA" b="1" dirty="0"/>
              <a:t>         </a:t>
            </a:r>
            <a:r>
              <a:rPr lang="ar-SA" b="1" dirty="0">
                <a:solidFill>
                  <a:schemeClr val="accent6">
                    <a:lumMod val="50000"/>
                  </a:schemeClr>
                </a:solidFill>
              </a:rPr>
              <a:t>أطبع الطين ما كان رطب          و أغرس العود ما كان ندي</a:t>
            </a:r>
          </a:p>
          <a:p>
            <a:endParaRPr lang="ar-S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additive="base">
                                        <p:cTn id="35"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7">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additive="base">
                                        <p:cTn id="39"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7">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2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7">
                                            <p:txEl>
                                              <p:pRg st="5" end="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 calcmode="lin" valueType="num">
                                      <p:cBhvr additive="base">
                                        <p:cTn id="53" dur="2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28596" y="2714620"/>
            <a:ext cx="8072462" cy="2087944"/>
          </a:xfrm>
          <a:prstGeom prst="rect">
            <a:avLst/>
          </a:prstGeom>
          <a:noFill/>
        </p:spPr>
        <p:txBody>
          <a:bodyPr wrap="square" rtlCol="1">
            <a:spAutoFit/>
          </a:bodyPr>
          <a:lstStyle/>
          <a:p>
            <a:pPr algn="ctr"/>
            <a:r>
              <a:rPr lang="ar-SA" sz="2400" b="1" dirty="0">
                <a:solidFill>
                  <a:schemeClr val="accent1">
                    <a:lumMod val="75000"/>
                  </a:schemeClr>
                </a:solidFill>
                <a:latin typeface="Al-Mateen" panose="02060803050605020204" pitchFamily="18" charset="-78"/>
                <a:cs typeface="Al-Mateen" panose="02060803050605020204" pitchFamily="18" charset="-78"/>
              </a:rPr>
              <a:t> </a:t>
            </a: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فالخبرات التي يتعرض لها الطفل خلال السنوات </a:t>
            </a:r>
            <a:r>
              <a:rPr lang="ar-SA" sz="2000" b="1" dirty="0" err="1">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الاولى</a:t>
            </a: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من عمره تعتبر من </a:t>
            </a:r>
            <a:r>
              <a:rPr lang="ar-SA" sz="2000" b="1" dirty="0" err="1">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اهمها</a:t>
            </a: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كونها تنطبع في الذاكرة (كالنقش في الحجر) </a:t>
            </a:r>
            <a:r>
              <a:rPr lang="ar-SA" sz="2000" b="1" dirty="0" err="1">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لانها</a:t>
            </a: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الخبرة </a:t>
            </a:r>
            <a:r>
              <a:rPr lang="ar-SA" sz="2000" b="1" dirty="0" err="1">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الاولى</a:t>
            </a: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a:t>
            </a:r>
            <a:r>
              <a:rPr lang="ar-SA" sz="2000" b="1" dirty="0">
                <a:solidFill>
                  <a:schemeClr val="accent4">
                    <a:lumMod val="50000"/>
                  </a:schemeClr>
                </a:solidFill>
                <a:latin typeface="Al-Mateen" panose="02060803050605020204" pitchFamily="18" charset="-78"/>
                <a:ea typeface="Calibri" panose="020F0502020204030204" pitchFamily="34" charset="0"/>
                <a:cs typeface="Al-Mateen" panose="02060803050605020204" pitchFamily="18" charset="-78"/>
              </a:rPr>
              <a:t> </a:t>
            </a: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بالتالي يبقى تأثير نتائجها سواء ايجابية </a:t>
            </a:r>
            <a:r>
              <a:rPr lang="ar-SA" sz="2000" b="1" dirty="0" err="1">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ام</a:t>
            </a: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سلبية على الفرد لسنوات لاحقة، وكذلك التعلم، </a:t>
            </a:r>
            <a:r>
              <a:rPr lang="ar-SA" sz="2000" b="1" dirty="0" err="1">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اذا</a:t>
            </a: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كانت مقدماته صحيحة وسليمة، </a:t>
            </a:r>
            <a:r>
              <a:rPr lang="ar-SA" sz="2000" b="1" dirty="0" err="1">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اذن</a:t>
            </a: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المخرجات ستكون كذلك، ذلك يعني انه </a:t>
            </a:r>
            <a:r>
              <a:rPr lang="ar-SA" sz="2000" b="1" dirty="0" err="1">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اذا</a:t>
            </a: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تعهدنا الطفل بالمهارات والمعارف </a:t>
            </a:r>
            <a:r>
              <a:rPr lang="ar-SA" sz="2000" b="1" dirty="0" err="1">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و</a:t>
            </a: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a:t>
            </a:r>
            <a:r>
              <a:rPr lang="ar-SA" sz="2000" b="1" dirty="0" err="1">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الاخلاق</a:t>
            </a: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الصحيحة التي تساهم في النمو السليم ستكون المخرجات سليمة.</a:t>
            </a:r>
            <a:endParaRPr lang="en-US" sz="2000"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spcAft>
                <a:spcPts val="800"/>
              </a:spcAft>
            </a:pPr>
            <a:endParaRPr lang="ar-SA" sz="2400" dirty="0">
              <a:solidFill>
                <a:schemeClr val="accent6">
                  <a:lumMod val="50000"/>
                </a:schemeClr>
              </a:solidFill>
              <a:latin typeface="Al-Mateen" panose="02060803050605020204" pitchFamily="18" charset="-78"/>
              <a:cs typeface="Al-Mateen" panose="02060803050605020204" pitchFamily="18" charset="-78"/>
            </a:endParaRPr>
          </a:p>
        </p:txBody>
      </p:sp>
      <p:pic>
        <p:nvPicPr>
          <p:cNvPr id="3" name="صورة 2"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4" name="صورة 3" descr="topRightLogoDark.png"/>
          <p:cNvPicPr>
            <a:picLocks noChangeAspect="1"/>
          </p:cNvPicPr>
          <p:nvPr/>
        </p:nvPicPr>
        <p:blipFill>
          <a:blip r:embed="rId3"/>
          <a:stretch>
            <a:fillRect/>
          </a:stretch>
        </p:blipFill>
        <p:spPr>
          <a:xfrm>
            <a:off x="285721" y="142852"/>
            <a:ext cx="1857388" cy="1300172"/>
          </a:xfrm>
          <a:prstGeom prst="rect">
            <a:avLst/>
          </a:prstGeom>
        </p:spPr>
      </p:pic>
      <p:sp>
        <p:nvSpPr>
          <p:cNvPr id="5" name="مربع نص 4"/>
          <p:cNvSpPr txBox="1"/>
          <p:nvPr/>
        </p:nvSpPr>
        <p:spPr>
          <a:xfrm>
            <a:off x="2285984" y="714356"/>
            <a:ext cx="4429156" cy="646331"/>
          </a:xfrm>
          <a:prstGeom prst="rect">
            <a:avLst/>
          </a:prstGeom>
          <a:noFill/>
        </p:spPr>
        <p:txBody>
          <a:bodyPr wrap="square" rtlCol="1">
            <a:spAutoFit/>
          </a:bodyPr>
          <a:lstStyle/>
          <a:p>
            <a:pPr algn="ctr"/>
            <a:r>
              <a:rPr lang="ar-SA" sz="3600" b="1" dirty="0">
                <a:solidFill>
                  <a:srgbClr val="006600"/>
                </a:solidFill>
                <a:cs typeface="Arial" panose="020B0604020202020204" pitchFamily="34" charset="0"/>
              </a:rPr>
              <a:t>فطن ومرحلة رياض الأطفال</a:t>
            </a:r>
            <a:endParaRPr lang="ar-SA" sz="3600" dirty="0">
              <a:solidFill>
                <a:srgbClr val="006600"/>
              </a:solidFill>
            </a:endParaRPr>
          </a:p>
        </p:txBody>
      </p:sp>
      <p:sp>
        <p:nvSpPr>
          <p:cNvPr id="6" name="مربع نص 5"/>
          <p:cNvSpPr txBox="1"/>
          <p:nvPr/>
        </p:nvSpPr>
        <p:spPr>
          <a:xfrm>
            <a:off x="571472" y="1643050"/>
            <a:ext cx="7572428" cy="1015663"/>
          </a:xfrm>
          <a:prstGeom prst="rect">
            <a:avLst/>
          </a:prstGeom>
          <a:noFill/>
        </p:spPr>
        <p:txBody>
          <a:bodyPr wrap="square" rtlCol="1">
            <a:spAutoFit/>
          </a:bodyPr>
          <a:lstStyle/>
          <a:p>
            <a:pPr algn="ct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a:t>
            </a:r>
          </a:p>
          <a:p>
            <a:pPr algn="ct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نود القول انه لا يمكننا فصل </a:t>
            </a:r>
            <a:r>
              <a:rPr lang="ar-SA" sz="2000" b="1" dirty="0" err="1">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او</a:t>
            </a: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a:t>
            </a:r>
            <a:r>
              <a:rPr lang="ar-SA" sz="2000" b="1" dirty="0" err="1">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الغاء</a:t>
            </a: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سنوات من عمر </a:t>
            </a:r>
            <a:r>
              <a:rPr lang="ar-SA" sz="2000" b="1" dirty="0" err="1">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الانسان</a:t>
            </a:r>
            <a:r>
              <a:rPr lang="ar-SA" sz="2000"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على اعتبارها غير مهمة، كل فترة بحياتنا لها دور مهم خاصة في النمو المعرفي والاجتماعي والانفعالي.</a:t>
            </a:r>
            <a:endParaRPr lang="ar-SA" sz="2000" dirty="0"/>
          </a:p>
        </p:txBody>
      </p:sp>
      <p:sp>
        <p:nvSpPr>
          <p:cNvPr id="7" name="مربع نص 6"/>
          <p:cNvSpPr txBox="1"/>
          <p:nvPr/>
        </p:nvSpPr>
        <p:spPr>
          <a:xfrm>
            <a:off x="1000100" y="1571612"/>
            <a:ext cx="6715172" cy="646331"/>
          </a:xfrm>
          <a:prstGeom prst="rect">
            <a:avLst/>
          </a:prstGeom>
          <a:noFill/>
        </p:spPr>
        <p:txBody>
          <a:bodyPr wrap="square" rtlCol="1">
            <a:spAutoFit/>
          </a:bodyPr>
          <a:lstStyle/>
          <a:p>
            <a:r>
              <a:rPr lang="ar-SA"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المقولة الدارجة بين مقدمي الرعاية (ما زال صغيرا، عندما يكبر سوف يفهم </a:t>
            </a:r>
            <a:r>
              <a:rPr lang="ar-SA" b="1" dirty="0" err="1">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و</a:t>
            </a:r>
            <a:r>
              <a:rPr lang="ar-SA" b="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يتعلم)</a:t>
            </a:r>
          </a:p>
          <a:p>
            <a:endParaRPr lang="ar-S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785786" y="1714488"/>
          <a:ext cx="7286643" cy="3732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عنوان 6"/>
          <p:cNvSpPr>
            <a:spLocks noGrp="1"/>
          </p:cNvSpPr>
          <p:nvPr>
            <p:ph type="title"/>
          </p:nvPr>
        </p:nvSpPr>
        <p:spPr/>
        <p:txBody>
          <a:bodyPr/>
          <a:lstStyle/>
          <a:p>
            <a:pPr algn="ctr"/>
            <a:r>
              <a:rPr lang="ar-SA" b="1" dirty="0">
                <a:solidFill>
                  <a:schemeClr val="accent4">
                    <a:lumMod val="50000"/>
                  </a:schemeClr>
                </a:solidFill>
                <a:cs typeface="PT Bold Heading" pitchFamily="2" charset="-78"/>
              </a:rPr>
              <a:t>خصائص النمو العقلي لطفل الروضة</a:t>
            </a:r>
            <a:endParaRPr lang="ar-SA" dirty="0">
              <a:solidFill>
                <a:schemeClr val="accent4">
                  <a:lumMod val="50000"/>
                </a:schemeClr>
              </a:solidFill>
            </a:endParaRPr>
          </a:p>
        </p:txBody>
      </p:sp>
      <p:pic>
        <p:nvPicPr>
          <p:cNvPr id="4" name="صورة 3" descr="1448580850751.png"/>
          <p:cNvPicPr>
            <a:picLocks noChangeAspect="1"/>
          </p:cNvPicPr>
          <p:nvPr/>
        </p:nvPicPr>
        <p:blipFill>
          <a:blip r:embed="rId7" cstate="print"/>
          <a:stretch>
            <a:fillRect/>
          </a:stretch>
        </p:blipFill>
        <p:spPr>
          <a:xfrm>
            <a:off x="6929390" y="0"/>
            <a:ext cx="2214610" cy="1366830"/>
          </a:xfrm>
          <a:prstGeom prst="rect">
            <a:avLst/>
          </a:prstGeom>
        </p:spPr>
      </p:pic>
      <p:pic>
        <p:nvPicPr>
          <p:cNvPr id="5" name="صورة 4" descr="topRightLogoDark.png"/>
          <p:cNvPicPr>
            <a:picLocks noChangeAspect="1"/>
          </p:cNvPicPr>
          <p:nvPr/>
        </p:nvPicPr>
        <p:blipFill>
          <a:blip r:embed="rId8"/>
          <a:stretch>
            <a:fillRect/>
          </a:stretch>
        </p:blipFill>
        <p:spPr>
          <a:xfrm>
            <a:off x="285721" y="128587"/>
            <a:ext cx="1347085" cy="94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0" y="928670"/>
          <a:ext cx="8929718" cy="485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285720" y="214290"/>
            <a:ext cx="8621486" cy="646331"/>
          </a:xfrm>
          <a:prstGeom prst="rect">
            <a:avLst/>
          </a:prstGeom>
        </p:spPr>
        <p:txBody>
          <a:bodyPr wrap="square">
            <a:spAutoFit/>
          </a:bodyPr>
          <a:lstStyle/>
          <a:p>
            <a:pPr algn="ctr"/>
            <a:r>
              <a:rPr lang="ar-SA" sz="3600" dirty="0">
                <a:solidFill>
                  <a:schemeClr val="accent4">
                    <a:lumMod val="50000"/>
                  </a:schemeClr>
                </a:solidFill>
                <a:cs typeface="PT Bold Heading" pitchFamily="2" charset="-78"/>
              </a:rPr>
              <a:t>خصائص النمو الجسدي لطفل الروضة</a:t>
            </a:r>
            <a:endParaRPr lang="en-US" sz="3600" dirty="0">
              <a:solidFill>
                <a:schemeClr val="accent4">
                  <a:lumMod val="50000"/>
                </a:schemeClr>
              </a:solidFill>
              <a:cs typeface="PT Bold Heading" pitchFamily="2" charset="-78"/>
            </a:endParaRPr>
          </a:p>
        </p:txBody>
      </p:sp>
      <p:sp>
        <p:nvSpPr>
          <p:cNvPr id="4" name="مربع نص 3"/>
          <p:cNvSpPr txBox="1"/>
          <p:nvPr/>
        </p:nvSpPr>
        <p:spPr>
          <a:xfrm>
            <a:off x="2500298" y="5286388"/>
            <a:ext cx="4429156" cy="400110"/>
          </a:xfrm>
          <a:prstGeom prst="rect">
            <a:avLst/>
          </a:prstGeom>
          <a:noFill/>
        </p:spPr>
        <p:txBody>
          <a:bodyPr wrap="square" rtlCol="1">
            <a:spAutoFit/>
          </a:bodyPr>
          <a:lstStyle/>
          <a:p>
            <a:pPr algn="ctr"/>
            <a:r>
              <a:rPr lang="ar-SA" sz="2000" b="1" dirty="0">
                <a:solidFill>
                  <a:schemeClr val="accent4">
                    <a:lumMod val="50000"/>
                  </a:schemeClr>
                </a:solidFill>
              </a:rPr>
              <a:t>لننظر إلى المرآة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71868" y="1428736"/>
            <a:ext cx="4143404" cy="1015663"/>
          </a:xfrm>
          <a:prstGeom prst="rect">
            <a:avLst/>
          </a:prstGeom>
          <a:noFill/>
        </p:spPr>
        <p:txBody>
          <a:bodyPr wrap="square" rtlCol="1">
            <a:spAutoFit/>
          </a:bodyPr>
          <a:lstStyle/>
          <a:p>
            <a:r>
              <a:rPr lang="ar-SA" sz="2000" b="1" dirty="0">
                <a:solidFill>
                  <a:schemeClr val="accent6">
                    <a:lumMod val="50000"/>
                  </a:schemeClr>
                </a:solidFill>
              </a:rPr>
              <a:t>لمزيد من الاطلاع على خصائص النمو من جميع جوانبه الرجوع إلى دليل المعلمة لمنهج التعلم الذاتي لرياض الأطفال صفحه 56 إلى 60 </a:t>
            </a:r>
          </a:p>
        </p:txBody>
      </p:sp>
      <p:sp>
        <p:nvSpPr>
          <p:cNvPr id="3" name="مربع نص 2"/>
          <p:cNvSpPr txBox="1"/>
          <p:nvPr/>
        </p:nvSpPr>
        <p:spPr>
          <a:xfrm>
            <a:off x="0" y="3286124"/>
            <a:ext cx="7215238" cy="461665"/>
          </a:xfrm>
          <a:prstGeom prst="rect">
            <a:avLst/>
          </a:prstGeom>
          <a:noFill/>
        </p:spPr>
        <p:txBody>
          <a:bodyPr wrap="square" rtlCol="1">
            <a:spAutoFit/>
          </a:bodyPr>
          <a:lstStyle/>
          <a:p>
            <a:r>
              <a:rPr lang="ar-SA" sz="2400" b="1" dirty="0">
                <a:solidFill>
                  <a:schemeClr val="accent6">
                    <a:lumMod val="50000"/>
                  </a:schemeClr>
                </a:solidFill>
              </a:rPr>
              <a:t>ما الذي يأتي أولاً وضع المنهج أم الخصائص أم فهم الحاجات  ؟ </a:t>
            </a:r>
          </a:p>
        </p:txBody>
      </p:sp>
      <p:sp>
        <p:nvSpPr>
          <p:cNvPr id="4" name="مربع نص 3"/>
          <p:cNvSpPr txBox="1"/>
          <p:nvPr/>
        </p:nvSpPr>
        <p:spPr>
          <a:xfrm>
            <a:off x="-500098" y="3500438"/>
            <a:ext cx="4929222" cy="461665"/>
          </a:xfrm>
          <a:prstGeom prst="rect">
            <a:avLst/>
          </a:prstGeom>
          <a:noFill/>
        </p:spPr>
        <p:txBody>
          <a:bodyPr wrap="square" rtlCol="1">
            <a:spAutoFit/>
          </a:bodyPr>
          <a:lstStyle/>
          <a:p>
            <a:r>
              <a:rPr lang="ar-SA" sz="2400" b="1" dirty="0">
                <a:solidFill>
                  <a:schemeClr val="accent6">
                    <a:lumMod val="50000"/>
                  </a:schemeClr>
                </a:solidFill>
              </a:rPr>
              <a:t> </a:t>
            </a:r>
          </a:p>
        </p:txBody>
      </p:sp>
      <p:pic>
        <p:nvPicPr>
          <p:cNvPr id="5" name="صورة 4"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6" name="صورة 5" descr="topRightLogoDark.png"/>
          <p:cNvPicPr>
            <a:picLocks noChangeAspect="1"/>
          </p:cNvPicPr>
          <p:nvPr/>
        </p:nvPicPr>
        <p:blipFill>
          <a:blip r:embed="rId3"/>
          <a:stretch>
            <a:fillRect/>
          </a:stretch>
        </p:blipFill>
        <p:spPr>
          <a:xfrm>
            <a:off x="357158" y="214290"/>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00100" y="714356"/>
            <a:ext cx="7372350" cy="1082674"/>
          </a:xfrm>
        </p:spPr>
        <p:txBody>
          <a:bodyPr/>
          <a:lstStyle/>
          <a:p>
            <a:pPr algn="ctr"/>
            <a:r>
              <a:rPr lang="ar-EG" b="1" kern="10" dirty="0">
                <a:ln w="11430"/>
                <a:solidFill>
                  <a:srgbClr val="002060"/>
                </a:solidFill>
                <a:effectLst>
                  <a:outerShdw blurRad="50800" dist="39000" dir="5460000" algn="tl">
                    <a:srgbClr val="000000">
                      <a:alpha val="38000"/>
                    </a:srgbClr>
                  </a:outerShdw>
                </a:effectLst>
                <a:latin typeface="Hacen Tunisia Bold" panose="02000000000000000000" pitchFamily="2" charset="-78"/>
              </a:rPr>
              <a:t>نتشارك فننجح حينما نتفق </a:t>
            </a:r>
            <a:br>
              <a:rPr lang="ar-SA" b="1" kern="10" dirty="0">
                <a:ln w="11430"/>
                <a:solidFill>
                  <a:srgbClr val="002060"/>
                </a:solidFill>
                <a:effectLst>
                  <a:outerShdw blurRad="50800" dist="39000" dir="5460000" algn="tl">
                    <a:srgbClr val="000000">
                      <a:alpha val="38000"/>
                    </a:srgbClr>
                  </a:outerShdw>
                </a:effectLst>
                <a:latin typeface="Hacen Tunisia Bold" panose="02000000000000000000" pitchFamily="2" charset="-78"/>
              </a:rPr>
            </a:br>
            <a:endParaRPr lang="ar-SA" dirty="0"/>
          </a:p>
        </p:txBody>
      </p:sp>
      <p:sp>
        <p:nvSpPr>
          <p:cNvPr id="4" name="مربع نص 3"/>
          <p:cNvSpPr txBox="1"/>
          <p:nvPr/>
        </p:nvSpPr>
        <p:spPr>
          <a:xfrm>
            <a:off x="6517545" y="1529530"/>
            <a:ext cx="2088232" cy="461665"/>
          </a:xfrm>
          <a:prstGeom prst="rect">
            <a:avLst/>
          </a:prstGeom>
          <a:noFill/>
          <a:ln w="28575">
            <a:solidFill>
              <a:schemeClr val="accent4">
                <a:lumMod val="60000"/>
                <a:lumOff val="40000"/>
              </a:schemeClr>
            </a:solidFill>
            <a:prstDash val="sysDash"/>
          </a:ln>
        </p:spPr>
        <p:txBody>
          <a:bodyPr wrap="square" rtlCol="1">
            <a:spAutoFit/>
          </a:bodyPr>
          <a:lstStyle/>
          <a:p>
            <a:pPr algn="ctr"/>
            <a:r>
              <a:rPr lang="ar-EG" sz="2400" b="1" dirty="0">
                <a:solidFill>
                  <a:schemeClr val="bg1">
                    <a:lumMod val="10000"/>
                  </a:schemeClr>
                </a:solidFill>
              </a:rPr>
              <a:t>المشاركة</a:t>
            </a:r>
          </a:p>
        </p:txBody>
      </p:sp>
      <p:sp>
        <p:nvSpPr>
          <p:cNvPr id="5" name="مربع نص 4"/>
          <p:cNvSpPr txBox="1"/>
          <p:nvPr/>
        </p:nvSpPr>
        <p:spPr>
          <a:xfrm>
            <a:off x="3673229" y="1529531"/>
            <a:ext cx="2088232" cy="461665"/>
          </a:xfrm>
          <a:prstGeom prst="rect">
            <a:avLst/>
          </a:prstGeom>
          <a:noFill/>
          <a:ln w="28575">
            <a:solidFill>
              <a:schemeClr val="accent4">
                <a:lumMod val="60000"/>
                <a:lumOff val="40000"/>
              </a:schemeClr>
            </a:solidFill>
            <a:prstDash val="sysDash"/>
          </a:ln>
        </p:spPr>
        <p:txBody>
          <a:bodyPr wrap="square" rtlCol="1">
            <a:spAutoFit/>
          </a:bodyPr>
          <a:lstStyle/>
          <a:p>
            <a:pPr algn="ctr"/>
            <a:r>
              <a:rPr lang="ar-EG" sz="2400" b="1" dirty="0">
                <a:solidFill>
                  <a:schemeClr val="bg1">
                    <a:lumMod val="10000"/>
                  </a:schemeClr>
                </a:solidFill>
              </a:rPr>
              <a:t>الوقـــت</a:t>
            </a:r>
          </a:p>
        </p:txBody>
      </p:sp>
      <p:sp>
        <p:nvSpPr>
          <p:cNvPr id="6" name="مربع نص 5"/>
          <p:cNvSpPr txBox="1"/>
          <p:nvPr/>
        </p:nvSpPr>
        <p:spPr>
          <a:xfrm>
            <a:off x="825792" y="1529531"/>
            <a:ext cx="2088232" cy="461665"/>
          </a:xfrm>
          <a:prstGeom prst="rect">
            <a:avLst/>
          </a:prstGeom>
          <a:noFill/>
          <a:ln w="28575">
            <a:solidFill>
              <a:schemeClr val="accent4">
                <a:lumMod val="60000"/>
                <a:lumOff val="40000"/>
              </a:schemeClr>
            </a:solidFill>
            <a:prstDash val="sysDash"/>
          </a:ln>
        </p:spPr>
        <p:txBody>
          <a:bodyPr wrap="square" rtlCol="1">
            <a:spAutoFit/>
          </a:bodyPr>
          <a:lstStyle/>
          <a:p>
            <a:pPr algn="ctr"/>
            <a:r>
              <a:rPr lang="ar-EG" sz="2400" b="1" dirty="0">
                <a:solidFill>
                  <a:schemeClr val="bg1">
                    <a:lumMod val="10000"/>
                  </a:schemeClr>
                </a:solidFill>
              </a:rPr>
              <a:t>الجوال</a:t>
            </a:r>
          </a:p>
        </p:txBody>
      </p:sp>
      <p:pic>
        <p:nvPicPr>
          <p:cNvPr id="7" name="صورة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5052" y="2276872"/>
            <a:ext cx="2687428" cy="1898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554" y="2214554"/>
            <a:ext cx="2618032" cy="1914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صورة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823" y="2250939"/>
            <a:ext cx="2656413" cy="1904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مستطيل 9"/>
          <p:cNvSpPr/>
          <p:nvPr/>
        </p:nvSpPr>
        <p:spPr>
          <a:xfrm>
            <a:off x="1643042" y="4143380"/>
            <a:ext cx="5688632" cy="1323439"/>
          </a:xfrm>
          <a:prstGeom prst="rect">
            <a:avLst/>
          </a:prstGeom>
        </p:spPr>
        <p:txBody>
          <a:bodyPr wrap="square">
            <a:spAutoFit/>
          </a:bodyPr>
          <a:lstStyle/>
          <a:p>
            <a:pPr lvl="0" algn="ctr">
              <a:spcAft>
                <a:spcPts val="0"/>
              </a:spcAft>
            </a:pPr>
            <a:r>
              <a:rPr lang="ar-SA" sz="8000" b="1" dirty="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latin typeface="Traditional Arabic" pitchFamily="18" charset="-78"/>
                <a:cs typeface="mohammad bold art 1"/>
              </a:rPr>
              <a:t>مرحبا بكن جميعاً</a:t>
            </a:r>
          </a:p>
        </p:txBody>
      </p:sp>
      <p:pic>
        <p:nvPicPr>
          <p:cNvPr id="11" name="صورة 10" descr="زهره ورده فل فله نرجس زخرفه نباتيه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0166" y="5715016"/>
            <a:ext cx="720080" cy="698478"/>
          </a:xfrm>
          <a:prstGeom prst="rect">
            <a:avLst/>
          </a:prstGeom>
        </p:spPr>
      </p:pic>
      <p:pic>
        <p:nvPicPr>
          <p:cNvPr id="12" name="صورة 11" descr="زهره ورده فل فله نرجس زخرفه نباتيه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0826" y="5643578"/>
            <a:ext cx="720080" cy="698478"/>
          </a:xfrm>
          <a:prstGeom prst="rect">
            <a:avLst/>
          </a:prstGeom>
        </p:spPr>
      </p:pic>
      <p:pic>
        <p:nvPicPr>
          <p:cNvPr id="13" name="صورة 12" descr="1448580850751.png"/>
          <p:cNvPicPr>
            <a:picLocks noChangeAspect="1"/>
          </p:cNvPicPr>
          <p:nvPr/>
        </p:nvPicPr>
        <p:blipFill>
          <a:blip r:embed="rId6" cstate="print"/>
          <a:stretch>
            <a:fillRect/>
          </a:stretch>
        </p:blipFill>
        <p:spPr>
          <a:xfrm>
            <a:off x="6929390" y="0"/>
            <a:ext cx="2214610" cy="1366830"/>
          </a:xfrm>
          <a:prstGeom prst="rect">
            <a:avLst/>
          </a:prstGeom>
        </p:spPr>
      </p:pic>
      <p:pic>
        <p:nvPicPr>
          <p:cNvPr id="14" name="صورة 13" descr="topRightLogoDark.png"/>
          <p:cNvPicPr>
            <a:picLocks noChangeAspect="1"/>
          </p:cNvPicPr>
          <p:nvPr/>
        </p:nvPicPr>
        <p:blipFill>
          <a:blip r:embed="rId7"/>
          <a:stretch>
            <a:fillRect/>
          </a:stretch>
        </p:blipFill>
        <p:spPr>
          <a:xfrm>
            <a:off x="285720" y="0"/>
            <a:ext cx="2041083" cy="14287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fill="hold"/>
                                        <p:tgtEl>
                                          <p:spTgt spid="8"/>
                                        </p:tgtEl>
                                        <p:attrNameLst>
                                          <p:attrName>ppt_x</p:attrName>
                                        </p:attrNameLst>
                                      </p:cBhvr>
                                      <p:tavLst>
                                        <p:tav tm="0">
                                          <p:val>
                                            <p:strVal val="#ppt_x"/>
                                          </p:val>
                                        </p:tav>
                                        <p:tav tm="100000">
                                          <p:val>
                                            <p:strVal val="#ppt_x"/>
                                          </p:val>
                                        </p:tav>
                                      </p:tavLst>
                                    </p:anim>
                                    <p:anim calcmode="lin" valueType="num">
                                      <p:cBhvr additive="base">
                                        <p:cTn id="3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5852" y="5357826"/>
            <a:ext cx="6078062" cy="579921"/>
          </a:xfrm>
        </p:spPr>
        <p:txBody>
          <a:bodyPr>
            <a:normAutofit fontScale="90000"/>
          </a:bodyPr>
          <a:lstStyle/>
          <a:p>
            <a:pPr algn="ctr"/>
            <a:r>
              <a:rPr lang="ar-SA" sz="4000" b="1" dirty="0">
                <a:solidFill>
                  <a:srgbClr val="006600"/>
                </a:solidFill>
              </a:rPr>
              <a:t>مرحلة الطفولة المبكرة </a:t>
            </a:r>
          </a:p>
        </p:txBody>
      </p:sp>
      <p:sp>
        <p:nvSpPr>
          <p:cNvPr id="7" name="مربع نص 6"/>
          <p:cNvSpPr txBox="1"/>
          <p:nvPr/>
        </p:nvSpPr>
        <p:spPr>
          <a:xfrm>
            <a:off x="4786314" y="1000108"/>
            <a:ext cx="2071702" cy="2215991"/>
          </a:xfrm>
          <a:prstGeom prst="rect">
            <a:avLst/>
          </a:prstGeom>
          <a:noFill/>
        </p:spPr>
        <p:txBody>
          <a:bodyPr wrap="square" rtlCol="1">
            <a:spAutoFit/>
          </a:bodyPr>
          <a:lstStyle/>
          <a:p>
            <a:pPr algn="justLow" eaLnBrk="0" fontAlgn="base" hangingPunct="0">
              <a:spcBef>
                <a:spcPct val="0"/>
              </a:spcBef>
              <a:spcAft>
                <a:spcPct val="0"/>
              </a:spcAft>
              <a:buFontTx/>
              <a:buChar char="•"/>
              <a:tabLst>
                <a:tab pos="476250" algn="l"/>
              </a:tabLst>
            </a:pPr>
            <a:r>
              <a:rPr lang="ar-SA" sz="1200" b="1" dirty="0">
                <a:solidFill>
                  <a:srgbClr val="000000"/>
                </a:solidFill>
                <a:cs typeface="Akhbar MT" pitchFamily="2" charset="-78"/>
              </a:rPr>
              <a:t>إن مرحلة الطفولة المبكرة تتميز بحماس الطفل وحيويته ,وميله نحو </a:t>
            </a:r>
            <a:r>
              <a:rPr lang="ar-SA" sz="1200" b="1" dirty="0" err="1">
                <a:solidFill>
                  <a:srgbClr val="000000"/>
                </a:solidFill>
                <a:cs typeface="Akhbar MT" pitchFamily="2" charset="-78"/>
              </a:rPr>
              <a:t>إكتساب</a:t>
            </a:r>
            <a:r>
              <a:rPr lang="ar-SA" sz="1200" b="1" dirty="0">
                <a:solidFill>
                  <a:srgbClr val="000000"/>
                </a:solidFill>
                <a:cs typeface="Akhbar MT" pitchFamily="2" charset="-78"/>
              </a:rPr>
              <a:t> مهارات, ومعارف, وليس هناك فترة في حياة الفرد توازي حماس الطفل للتعلم في هذه المرحلة .</a:t>
            </a:r>
            <a:endParaRPr lang="en-US" sz="1200" b="1" dirty="0">
              <a:solidFill>
                <a:srgbClr val="000000"/>
              </a:solidFill>
              <a:cs typeface="Akhbar MT" pitchFamily="2" charset="-78"/>
            </a:endParaRPr>
          </a:p>
          <a:p>
            <a:pPr algn="justLow" eaLnBrk="0" fontAlgn="base" hangingPunct="0">
              <a:spcBef>
                <a:spcPct val="0"/>
              </a:spcBef>
              <a:spcAft>
                <a:spcPct val="0"/>
              </a:spcAft>
              <a:buFontTx/>
              <a:buChar char="•"/>
              <a:tabLst>
                <a:tab pos="476250" algn="l"/>
              </a:tabLst>
            </a:pPr>
            <a:r>
              <a:rPr lang="ar-SA" sz="1200" b="1" dirty="0">
                <a:solidFill>
                  <a:srgbClr val="000000"/>
                </a:solidFill>
                <a:cs typeface="Akhbar MT" pitchFamily="2" charset="-78"/>
              </a:rPr>
              <a:t>أن النمو فيها يكون سريعاً وحساساً من جميع النواحي , فالجهاز العصبي يخضع لأقصى سرعة نمو له في السنوات الخمس الأولى , وحوالي 80% من النمو العقلي يتم في هذه المرحلة, فالمخ ينمو فيها بمعدل أعلى من نمو أي جزء آخر في جسم الإنسان .</a:t>
            </a:r>
            <a:endParaRPr lang="en-US" sz="1200" b="1" dirty="0">
              <a:solidFill>
                <a:srgbClr val="000000"/>
              </a:solidFill>
              <a:cs typeface="Akhbar MT" pitchFamily="2" charset="-78"/>
            </a:endParaRPr>
          </a:p>
          <a:p>
            <a:endParaRPr lang="ar-SA" dirty="0"/>
          </a:p>
        </p:txBody>
      </p:sp>
      <p:sp>
        <p:nvSpPr>
          <p:cNvPr id="8" name="مربع نص 7"/>
          <p:cNvSpPr txBox="1"/>
          <p:nvPr/>
        </p:nvSpPr>
        <p:spPr>
          <a:xfrm>
            <a:off x="785786" y="1285860"/>
            <a:ext cx="3571900" cy="3693319"/>
          </a:xfrm>
          <a:prstGeom prst="rect">
            <a:avLst/>
          </a:prstGeom>
          <a:noFill/>
        </p:spPr>
        <p:txBody>
          <a:bodyPr wrap="square" rtlCol="1">
            <a:spAutoFit/>
          </a:bodyPr>
          <a:lstStyle/>
          <a:p>
            <a:pPr algn="justLow" eaLnBrk="0" fontAlgn="base" hangingPunct="0">
              <a:spcBef>
                <a:spcPct val="0"/>
              </a:spcBef>
              <a:spcAft>
                <a:spcPct val="0"/>
              </a:spcAft>
              <a:buFontTx/>
              <a:buChar char="•"/>
              <a:tabLst>
                <a:tab pos="476250" algn="l"/>
              </a:tabLst>
            </a:pPr>
            <a:r>
              <a:rPr lang="ar-SA" sz="1600" b="1" dirty="0">
                <a:solidFill>
                  <a:srgbClr val="000000"/>
                </a:solidFill>
                <a:cs typeface="Akhbar MT" pitchFamily="2" charset="-78"/>
              </a:rPr>
              <a:t>إن مفتاح تحقيق المزيد من الذكاء لدى الطفل هو تنمية مزيد من الروابط والوصلات </a:t>
            </a:r>
            <a:r>
              <a:rPr lang="ar-SA" sz="1600" b="1" dirty="0" err="1">
                <a:solidFill>
                  <a:srgbClr val="000000"/>
                </a:solidFill>
                <a:cs typeface="Akhbar MT" pitchFamily="2" charset="-78"/>
              </a:rPr>
              <a:t>التشابكية</a:t>
            </a:r>
            <a:r>
              <a:rPr lang="ar-SA" sz="1600" b="1" dirty="0">
                <a:solidFill>
                  <a:srgbClr val="000000"/>
                </a:solidFill>
                <a:cs typeface="Akhbar MT" pitchFamily="2" charset="-78"/>
              </a:rPr>
              <a:t> بين خلايا الدماغ , وعدم فقدان الوصلات القائمة , فالروابط هي التي تسمح لنا بحل المشكلات ومعرفة الأشياء وذلك من خلال تفاعل الطفل مع البيئة المناسبة والغنية بالخبرات والتجارب الحسية فحسب نتائج الأبحاث الحديثة على الجهاز العصبي فإن هناك تناسب طردي بين الثلاث : الخبرات والتجارب الحسية ، وبين الروابط والوصلات </a:t>
            </a:r>
            <a:r>
              <a:rPr lang="ar-SA" sz="1600" b="1" dirty="0" err="1">
                <a:solidFill>
                  <a:srgbClr val="000000"/>
                </a:solidFill>
                <a:cs typeface="Akhbar MT" pitchFamily="2" charset="-78"/>
              </a:rPr>
              <a:t>التشابكية</a:t>
            </a:r>
            <a:r>
              <a:rPr lang="ar-SA" sz="1600" b="1" dirty="0">
                <a:solidFill>
                  <a:srgbClr val="000000"/>
                </a:solidFill>
                <a:cs typeface="Akhbar MT" pitchFamily="2" charset="-78"/>
              </a:rPr>
              <a:t> في خلايا الدماغ ، وبين معدل ذكاء الطفل فكلما زادت الأولى زادت الثانية والثالثة .</a:t>
            </a:r>
            <a:endParaRPr lang="en-US" sz="1600" b="1" dirty="0">
              <a:solidFill>
                <a:srgbClr val="000000"/>
              </a:solidFill>
              <a:cs typeface="Akhbar MT" pitchFamily="2" charset="-78"/>
            </a:endParaRPr>
          </a:p>
          <a:p>
            <a:pPr algn="justLow" eaLnBrk="0" fontAlgn="base" hangingPunct="0">
              <a:spcBef>
                <a:spcPct val="0"/>
              </a:spcBef>
              <a:spcAft>
                <a:spcPct val="0"/>
              </a:spcAft>
              <a:buFontTx/>
              <a:buChar char="•"/>
              <a:tabLst>
                <a:tab pos="476250" algn="l"/>
              </a:tabLst>
            </a:pPr>
            <a:r>
              <a:rPr lang="ar-SA" sz="1600" b="1" dirty="0">
                <a:solidFill>
                  <a:srgbClr val="000000"/>
                </a:solidFill>
                <a:cs typeface="Akhbar MT" pitchFamily="2" charset="-78"/>
              </a:rPr>
              <a:t>إن أساسيات التعلم الإنساني يتم اكتسابها في هذه المرحلة العمرية من عمر الإنسان والخبرات والتجارب التي يمر </a:t>
            </a:r>
            <a:r>
              <a:rPr lang="ar-SA" sz="1600" b="1" dirty="0" err="1">
                <a:solidFill>
                  <a:srgbClr val="000000"/>
                </a:solidFill>
                <a:cs typeface="Akhbar MT" pitchFamily="2" charset="-78"/>
              </a:rPr>
              <a:t>بها</a:t>
            </a:r>
            <a:r>
              <a:rPr lang="ar-SA" sz="1600" b="1" dirty="0">
                <a:solidFill>
                  <a:srgbClr val="000000"/>
                </a:solidFill>
                <a:cs typeface="Akhbar MT" pitchFamily="2" charset="-78"/>
              </a:rPr>
              <a:t> الفرد في سنواته الأولى يمكن أن تحدد بالكامل المسار أو الوضع الذي سيأخذه في حياته لاحقاً .</a:t>
            </a:r>
            <a:endParaRPr lang="en-US" sz="1600" b="1" dirty="0">
              <a:solidFill>
                <a:srgbClr val="000000"/>
              </a:solidFill>
              <a:cs typeface="Akhbar MT" pitchFamily="2" charset="-78"/>
            </a:endParaRPr>
          </a:p>
          <a:p>
            <a:endParaRPr lang="ar-SA" dirty="0"/>
          </a:p>
        </p:txBody>
      </p:sp>
      <p:sp>
        <p:nvSpPr>
          <p:cNvPr id="9" name="مربع نص 8"/>
          <p:cNvSpPr txBox="1"/>
          <p:nvPr/>
        </p:nvSpPr>
        <p:spPr>
          <a:xfrm>
            <a:off x="4857752" y="3143248"/>
            <a:ext cx="2071702" cy="2031325"/>
          </a:xfrm>
          <a:prstGeom prst="rect">
            <a:avLst/>
          </a:prstGeom>
          <a:noFill/>
        </p:spPr>
        <p:txBody>
          <a:bodyPr wrap="square" rtlCol="1">
            <a:spAutoFit/>
          </a:bodyPr>
          <a:lstStyle/>
          <a:p>
            <a:pPr algn="justLow" eaLnBrk="0" fontAlgn="base" hangingPunct="0">
              <a:spcBef>
                <a:spcPct val="0"/>
              </a:spcBef>
              <a:spcAft>
                <a:spcPct val="0"/>
              </a:spcAft>
              <a:buFontTx/>
              <a:buChar char="•"/>
              <a:tabLst>
                <a:tab pos="476250" algn="l"/>
              </a:tabLst>
            </a:pPr>
            <a:r>
              <a:rPr lang="ar-SA" sz="1200" b="1" dirty="0">
                <a:solidFill>
                  <a:srgbClr val="000000"/>
                </a:solidFill>
                <a:cs typeface="Akhbar MT" pitchFamily="2" charset="-78"/>
              </a:rPr>
              <a:t>أن التعلم في الطفولة المبكرة له أثر إيجابي على مستقبل الأطفال , وعلى تحصيلهم الدراسي , وتكوين النظرة الإيجابية تجاه أنفسهم .</a:t>
            </a:r>
            <a:endParaRPr lang="en-US" sz="1200" b="1" dirty="0">
              <a:solidFill>
                <a:srgbClr val="000000"/>
              </a:solidFill>
              <a:cs typeface="Akhbar MT" pitchFamily="2" charset="-78"/>
            </a:endParaRPr>
          </a:p>
          <a:p>
            <a:pPr algn="justLow" eaLnBrk="0" fontAlgn="base" hangingPunct="0">
              <a:spcBef>
                <a:spcPct val="0"/>
              </a:spcBef>
              <a:spcAft>
                <a:spcPct val="0"/>
              </a:spcAft>
              <a:buFontTx/>
              <a:buChar char="•"/>
              <a:tabLst>
                <a:tab pos="476250" algn="l"/>
              </a:tabLst>
            </a:pPr>
            <a:r>
              <a:rPr lang="ar-SA" sz="1200" b="1" dirty="0">
                <a:solidFill>
                  <a:srgbClr val="000000"/>
                </a:solidFill>
                <a:cs typeface="Akhbar MT" pitchFamily="2" charset="-78"/>
              </a:rPr>
              <a:t>أن التعلم في الطفولة المبكرة يقلل من نسبة المشاكل السلوكية </a:t>
            </a:r>
            <a:r>
              <a:rPr lang="ar-SA" sz="1200" b="1" dirty="0" err="1">
                <a:solidFill>
                  <a:srgbClr val="000000"/>
                </a:solidFill>
                <a:cs typeface="Akhbar MT" pitchFamily="2" charset="-78"/>
              </a:rPr>
              <a:t>والإنحرافات</a:t>
            </a:r>
            <a:r>
              <a:rPr lang="ar-SA" sz="1200" b="1" dirty="0">
                <a:solidFill>
                  <a:srgbClr val="000000"/>
                </a:solidFill>
                <a:cs typeface="Akhbar MT" pitchFamily="2" charset="-78"/>
              </a:rPr>
              <a:t> في مرحلة المراهقة وكذلك  من نسب الرسوب , ونسب إعادة المراحل الدراسية , كما يقلل من نسب الحاجة إلى صفوف صعوبات  التعلم </a:t>
            </a:r>
            <a:r>
              <a:rPr lang="ar-SA" sz="1050" b="1" dirty="0">
                <a:solidFill>
                  <a:srgbClr val="000000"/>
                </a:solidFill>
                <a:ea typeface="Times New Roman" pitchFamily="18" charset="0"/>
              </a:rPr>
              <a:t>.</a:t>
            </a:r>
            <a:endParaRPr lang="ar-SA" sz="1200" b="1" dirty="0">
              <a:solidFill>
                <a:srgbClr val="000000"/>
              </a:solidFill>
            </a:endParaRPr>
          </a:p>
          <a:p>
            <a:endParaRPr lang="ar-SA" dirty="0"/>
          </a:p>
        </p:txBody>
      </p:sp>
      <p:pic>
        <p:nvPicPr>
          <p:cNvPr id="10" name="صورة 9" descr="topRightLogoDark.png"/>
          <p:cNvPicPr>
            <a:picLocks noChangeAspect="1"/>
          </p:cNvPicPr>
          <p:nvPr/>
        </p:nvPicPr>
        <p:blipFill>
          <a:blip r:embed="rId2"/>
          <a:stretch>
            <a:fillRect/>
          </a:stretch>
        </p:blipFill>
        <p:spPr>
          <a:xfrm>
            <a:off x="214282" y="5357826"/>
            <a:ext cx="1857388" cy="1300172"/>
          </a:xfrm>
          <a:prstGeom prst="rect">
            <a:avLst/>
          </a:prstGeom>
        </p:spPr>
      </p:pic>
      <p:pic>
        <p:nvPicPr>
          <p:cNvPr id="11" name="صورة 10" descr="1448580850751.png"/>
          <p:cNvPicPr>
            <a:picLocks noChangeAspect="1"/>
          </p:cNvPicPr>
          <p:nvPr/>
        </p:nvPicPr>
        <p:blipFill>
          <a:blip r:embed="rId3" cstate="print"/>
          <a:stretch>
            <a:fillRect/>
          </a:stretch>
        </p:blipFill>
        <p:spPr>
          <a:xfrm>
            <a:off x="6929390" y="5491170"/>
            <a:ext cx="2214610" cy="1366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42976" y="1428736"/>
            <a:ext cx="6858000" cy="3474720"/>
          </a:xfrm>
        </p:spPr>
        <p:txBody>
          <a:bodyPr/>
          <a:lstStyle/>
          <a:p>
            <a:pPr algn="ctr">
              <a:buNone/>
            </a:pPr>
            <a:r>
              <a:rPr lang="ar-SA" sz="2400" b="1" dirty="0">
                <a:solidFill>
                  <a:schemeClr val="accent6">
                    <a:lumMod val="50000"/>
                  </a:schemeClr>
                </a:solidFill>
              </a:rPr>
              <a:t>إن سلسلة النمو التي يمر فيها الطفل متكاملة لا يمكن أن تفصل أجزائها </a:t>
            </a:r>
            <a:r>
              <a:rPr lang="ar-SA" sz="2400" b="1" dirty="0" err="1">
                <a:solidFill>
                  <a:schemeClr val="accent6">
                    <a:lumMod val="50000"/>
                  </a:schemeClr>
                </a:solidFill>
              </a:rPr>
              <a:t>و</a:t>
            </a:r>
            <a:r>
              <a:rPr lang="ar-SA" sz="2400" b="1" dirty="0">
                <a:solidFill>
                  <a:schemeClr val="accent6">
                    <a:lumMod val="50000"/>
                  </a:schemeClr>
                </a:solidFill>
              </a:rPr>
              <a:t> الذي يحدث في الواقع أن يزيد الاهتمام على جزء منها دون الآخر </a:t>
            </a:r>
          </a:p>
          <a:p>
            <a:pPr algn="ctr">
              <a:buNone/>
            </a:pPr>
            <a:r>
              <a:rPr lang="ar-SA" sz="2400" b="1" dirty="0">
                <a:solidFill>
                  <a:schemeClr val="accent6">
                    <a:lumMod val="50000"/>
                  </a:schemeClr>
                </a:solidFill>
              </a:rPr>
              <a:t>فتتضح الاختلافات بين الوالدين </a:t>
            </a:r>
            <a:r>
              <a:rPr lang="ar-SA" sz="2400" b="1" dirty="0" err="1">
                <a:solidFill>
                  <a:schemeClr val="accent6">
                    <a:lumMod val="50000"/>
                  </a:schemeClr>
                </a:solidFill>
              </a:rPr>
              <a:t>و</a:t>
            </a:r>
            <a:r>
              <a:rPr lang="ar-SA" sz="2400" b="1" dirty="0">
                <a:solidFill>
                  <a:schemeClr val="accent6">
                    <a:lumMod val="50000"/>
                  </a:schemeClr>
                </a:solidFill>
              </a:rPr>
              <a:t> </a:t>
            </a:r>
            <a:r>
              <a:rPr lang="ar-SA" sz="2400" b="1" dirty="0" err="1">
                <a:solidFill>
                  <a:schemeClr val="accent6">
                    <a:lumMod val="50000"/>
                  </a:schemeClr>
                </a:solidFill>
              </a:rPr>
              <a:t>مقدموا</a:t>
            </a:r>
            <a:r>
              <a:rPr lang="ar-SA" sz="2400" b="1" dirty="0">
                <a:solidFill>
                  <a:schemeClr val="accent6">
                    <a:lumMod val="50000"/>
                  </a:schemeClr>
                </a:solidFill>
              </a:rPr>
              <a:t> الرعاية في التركيز </a:t>
            </a:r>
            <a:r>
              <a:rPr lang="ar-SA" sz="2400" b="1" dirty="0" err="1">
                <a:solidFill>
                  <a:schemeClr val="accent6">
                    <a:lumMod val="50000"/>
                  </a:schemeClr>
                </a:solidFill>
              </a:rPr>
              <a:t>و</a:t>
            </a:r>
            <a:r>
              <a:rPr lang="ar-SA" sz="2400" b="1" dirty="0">
                <a:solidFill>
                  <a:schemeClr val="accent6">
                    <a:lumMod val="50000"/>
                  </a:schemeClr>
                </a:solidFill>
              </a:rPr>
              <a:t> الاهتمام بجانب من جوانب النمو عن الآخر </a:t>
            </a:r>
            <a:r>
              <a:rPr lang="ar-SA" sz="2400" b="1" dirty="0" err="1">
                <a:solidFill>
                  <a:schemeClr val="accent6">
                    <a:lumMod val="50000"/>
                  </a:schemeClr>
                </a:solidFill>
              </a:rPr>
              <a:t>و</a:t>
            </a:r>
            <a:r>
              <a:rPr lang="ar-SA" sz="2400" b="1" dirty="0">
                <a:solidFill>
                  <a:schemeClr val="accent6">
                    <a:lumMod val="50000"/>
                  </a:schemeClr>
                </a:solidFill>
              </a:rPr>
              <a:t> هذا هو الذي يحدد معالم شخصية الطفل مستقبلاً فقد يكون في الجانب الجسدي أو المعرفي أو الاجتماعي  دوناً عن غيره</a:t>
            </a:r>
          </a:p>
          <a:p>
            <a:pPr>
              <a:buNone/>
            </a:pPr>
            <a:endParaRPr lang="ar-SA" dirty="0"/>
          </a:p>
        </p:txBody>
      </p:sp>
      <p:pic>
        <p:nvPicPr>
          <p:cNvPr id="4" name="صورة 3" descr="1448580850751.png"/>
          <p:cNvPicPr>
            <a:picLocks noChangeAspect="1"/>
          </p:cNvPicPr>
          <p:nvPr/>
        </p:nvPicPr>
        <p:blipFill>
          <a:blip r:embed="rId2" cstate="print"/>
          <a:stretch>
            <a:fillRect/>
          </a:stretch>
        </p:blipFill>
        <p:spPr>
          <a:xfrm>
            <a:off x="6929390" y="-9532"/>
            <a:ext cx="2214610" cy="1366830"/>
          </a:xfrm>
          <a:prstGeom prst="rect">
            <a:avLst/>
          </a:prstGeom>
        </p:spPr>
      </p:pic>
      <p:pic>
        <p:nvPicPr>
          <p:cNvPr id="5" name="صورة 4" descr="topRightLogoDark.png"/>
          <p:cNvPicPr>
            <a:picLocks noChangeAspect="1"/>
          </p:cNvPicPr>
          <p:nvPr/>
        </p:nvPicPr>
        <p:blipFill>
          <a:blip r:embed="rId3"/>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14480" y="571480"/>
            <a:ext cx="7215238" cy="3477875"/>
          </a:xfrm>
          <a:prstGeom prst="rect">
            <a:avLst/>
          </a:prstGeom>
          <a:noFill/>
        </p:spPr>
        <p:txBody>
          <a:bodyPr wrap="square" rtlCol="1">
            <a:spAutoFit/>
          </a:bodyPr>
          <a:lstStyle/>
          <a:p>
            <a:r>
              <a:rPr lang="ar-SA" sz="2400" b="1" dirty="0">
                <a:solidFill>
                  <a:schemeClr val="accent6">
                    <a:lumMod val="50000"/>
                  </a:schemeClr>
                </a:solidFill>
              </a:rPr>
              <a:t>ونكاد أن نجزم أن البرنامج الوقائي </a:t>
            </a:r>
            <a:r>
              <a:rPr lang="ar-SA" sz="2800" b="1" dirty="0">
                <a:solidFill>
                  <a:schemeClr val="accent4">
                    <a:lumMod val="50000"/>
                  </a:schemeClr>
                </a:solidFill>
              </a:rPr>
              <a:t>فطن</a:t>
            </a:r>
            <a:r>
              <a:rPr lang="ar-SA" sz="2400" b="1" dirty="0">
                <a:solidFill>
                  <a:schemeClr val="accent6">
                    <a:lumMod val="75000"/>
                  </a:schemeClr>
                </a:solidFill>
              </a:rPr>
              <a:t> </a:t>
            </a:r>
            <a:r>
              <a:rPr lang="ar-SA" sz="2400" b="1" dirty="0">
                <a:solidFill>
                  <a:schemeClr val="accent6">
                    <a:lumMod val="50000"/>
                  </a:schemeClr>
                </a:solidFill>
              </a:rPr>
              <a:t>إذا تم تفعيل مهاراته الشخصية </a:t>
            </a:r>
            <a:r>
              <a:rPr lang="ar-SA" sz="2400" b="1" dirty="0" err="1">
                <a:solidFill>
                  <a:schemeClr val="accent6">
                    <a:lumMod val="50000"/>
                  </a:schemeClr>
                </a:solidFill>
              </a:rPr>
              <a:t>و</a:t>
            </a:r>
            <a:r>
              <a:rPr lang="ar-SA" sz="2400" b="1" dirty="0">
                <a:solidFill>
                  <a:schemeClr val="accent6">
                    <a:lumMod val="50000"/>
                  </a:schemeClr>
                </a:solidFill>
              </a:rPr>
              <a:t> الإجتماعية داخل الروضة </a:t>
            </a:r>
            <a:r>
              <a:rPr lang="ar-SA" sz="2400" b="1" dirty="0" err="1">
                <a:solidFill>
                  <a:schemeClr val="accent6">
                    <a:lumMod val="50000"/>
                  </a:schemeClr>
                </a:solidFill>
              </a:rPr>
              <a:t>و</a:t>
            </a:r>
            <a:r>
              <a:rPr lang="ar-SA" sz="2400" b="1" dirty="0">
                <a:solidFill>
                  <a:schemeClr val="accent6">
                    <a:lumMod val="50000"/>
                  </a:schemeClr>
                </a:solidFill>
              </a:rPr>
              <a:t> مجتمعها التعليمي </a:t>
            </a:r>
            <a:r>
              <a:rPr lang="ar-SA" sz="2400" b="1" dirty="0" err="1">
                <a:solidFill>
                  <a:schemeClr val="accent6">
                    <a:lumMod val="50000"/>
                  </a:schemeClr>
                </a:solidFill>
              </a:rPr>
              <a:t>و</a:t>
            </a:r>
            <a:r>
              <a:rPr lang="ar-SA" sz="2400" b="1" dirty="0">
                <a:solidFill>
                  <a:schemeClr val="accent6">
                    <a:lumMod val="50000"/>
                  </a:schemeClr>
                </a:solidFill>
              </a:rPr>
              <a:t> منهجها الذاتي فإننا نبني طفلاً فطناً بناءً إيمانياً </a:t>
            </a:r>
          </a:p>
          <a:p>
            <a:r>
              <a:rPr lang="ar-SA" sz="2400" b="1" dirty="0">
                <a:solidFill>
                  <a:schemeClr val="accent6">
                    <a:lumMod val="50000"/>
                  </a:schemeClr>
                </a:solidFill>
              </a:rPr>
              <a:t>و اجتماعياً </a:t>
            </a:r>
          </a:p>
          <a:p>
            <a:r>
              <a:rPr lang="ar-SA" sz="2400" b="1" dirty="0">
                <a:solidFill>
                  <a:schemeClr val="accent6">
                    <a:lumMod val="50000"/>
                  </a:schemeClr>
                </a:solidFill>
              </a:rPr>
              <a:t>و أخلاقياً </a:t>
            </a:r>
          </a:p>
          <a:p>
            <a:r>
              <a:rPr lang="ar-SA" sz="2400" b="1" dirty="0">
                <a:solidFill>
                  <a:schemeClr val="accent6">
                    <a:lumMod val="50000"/>
                  </a:schemeClr>
                </a:solidFill>
              </a:rPr>
              <a:t>و نفسياً </a:t>
            </a:r>
          </a:p>
          <a:p>
            <a:r>
              <a:rPr lang="ar-SA" sz="2400" b="1" dirty="0">
                <a:solidFill>
                  <a:schemeClr val="accent6">
                    <a:lumMod val="50000"/>
                  </a:schemeClr>
                </a:solidFill>
              </a:rPr>
              <a:t>و بشكل متوازن مع الناحية الصحية بكافة جوانبها </a:t>
            </a:r>
          </a:p>
          <a:p>
            <a:r>
              <a:rPr lang="ar-SA" sz="2400" b="1" dirty="0">
                <a:solidFill>
                  <a:schemeClr val="accent6">
                    <a:lumMod val="50000"/>
                  </a:schemeClr>
                </a:solidFill>
              </a:rPr>
              <a:t>و من خلالها يتم التركيز على تمكين المهارات بشكل علمي متفرد </a:t>
            </a:r>
            <a:r>
              <a:rPr lang="ar-SA" sz="2400" b="1" dirty="0" err="1">
                <a:solidFill>
                  <a:schemeClr val="accent6">
                    <a:lumMod val="50000"/>
                  </a:schemeClr>
                </a:solidFill>
              </a:rPr>
              <a:t>و</a:t>
            </a:r>
            <a:r>
              <a:rPr lang="ar-SA" sz="2400" b="1" dirty="0">
                <a:solidFill>
                  <a:schemeClr val="accent6">
                    <a:lumMod val="50000"/>
                  </a:schemeClr>
                </a:solidFill>
              </a:rPr>
              <a:t> مدروس في رياض الأطفال من قبل مقدمي الرعاية للطفل </a:t>
            </a:r>
          </a:p>
        </p:txBody>
      </p:sp>
      <p:pic>
        <p:nvPicPr>
          <p:cNvPr id="3" name="صورة 2" descr="topRightLogoDark.png"/>
          <p:cNvPicPr>
            <a:picLocks noChangeAspect="1"/>
          </p:cNvPicPr>
          <p:nvPr/>
        </p:nvPicPr>
        <p:blipFill>
          <a:blip r:embed="rId2"/>
          <a:stretch>
            <a:fillRect/>
          </a:stretch>
        </p:blipFill>
        <p:spPr>
          <a:xfrm>
            <a:off x="1500166" y="4007648"/>
            <a:ext cx="3214710" cy="2250299"/>
          </a:xfrm>
          <a:prstGeom prst="rect">
            <a:avLst/>
          </a:prstGeom>
        </p:spPr>
      </p:pic>
      <p:pic>
        <p:nvPicPr>
          <p:cNvPr id="4" name="صورة 3" descr="1448580850751.png"/>
          <p:cNvPicPr>
            <a:picLocks noChangeAspect="1"/>
          </p:cNvPicPr>
          <p:nvPr/>
        </p:nvPicPr>
        <p:blipFill>
          <a:blip r:embed="rId3" cstate="print"/>
          <a:stretch>
            <a:fillRect/>
          </a:stretch>
        </p:blipFill>
        <p:spPr>
          <a:xfrm>
            <a:off x="0" y="0"/>
            <a:ext cx="2214610" cy="1366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85786" y="1928802"/>
            <a:ext cx="7643834" cy="2554545"/>
          </a:xfrm>
          <a:prstGeom prst="rect">
            <a:avLst/>
          </a:prstGeom>
          <a:noFill/>
        </p:spPr>
        <p:txBody>
          <a:bodyPr wrap="square" rtlCol="1">
            <a:spAutoFit/>
          </a:bodyPr>
          <a:lstStyle/>
          <a:p>
            <a:pPr algn="ctr"/>
            <a:r>
              <a:rPr lang="ar-SA" sz="3200" b="1" dirty="0">
                <a:solidFill>
                  <a:schemeClr val="accent4">
                    <a:lumMod val="50000"/>
                  </a:schemeClr>
                </a:solidFill>
              </a:rPr>
              <a:t>لماذا </a:t>
            </a:r>
            <a:r>
              <a:rPr lang="ar-SA" sz="3200" b="1" dirty="0" err="1">
                <a:solidFill>
                  <a:schemeClr val="accent4">
                    <a:lumMod val="50000"/>
                  </a:schemeClr>
                </a:solidFill>
              </a:rPr>
              <a:t>يأكد</a:t>
            </a:r>
            <a:r>
              <a:rPr lang="ar-SA" sz="3200" b="1" dirty="0">
                <a:solidFill>
                  <a:schemeClr val="accent4">
                    <a:lumMod val="50000"/>
                  </a:schemeClr>
                </a:solidFill>
              </a:rPr>
              <a:t> على أن تكون معلمة رياض الأطفال متخصصة </a:t>
            </a:r>
            <a:r>
              <a:rPr lang="ar-SA" sz="3200" b="1" dirty="0" err="1">
                <a:solidFill>
                  <a:schemeClr val="accent4">
                    <a:lumMod val="50000"/>
                  </a:schemeClr>
                </a:solidFill>
              </a:rPr>
              <a:t>و</a:t>
            </a:r>
            <a:r>
              <a:rPr lang="ar-SA" sz="3200" b="1" dirty="0">
                <a:solidFill>
                  <a:schemeClr val="accent4">
                    <a:lumMod val="50000"/>
                  </a:schemeClr>
                </a:solidFill>
              </a:rPr>
              <a:t> أن تتمكن من المهارات </a:t>
            </a:r>
            <a:r>
              <a:rPr lang="ar-SA" sz="3200" b="1" dirty="0" err="1">
                <a:solidFill>
                  <a:schemeClr val="accent4">
                    <a:lumMod val="50000"/>
                  </a:schemeClr>
                </a:solidFill>
              </a:rPr>
              <a:t>و</a:t>
            </a:r>
            <a:r>
              <a:rPr lang="ar-SA" sz="3200" b="1" dirty="0">
                <a:solidFill>
                  <a:schemeClr val="accent4">
                    <a:lumMod val="50000"/>
                  </a:schemeClr>
                </a:solidFill>
              </a:rPr>
              <a:t> معرفة الخصائص </a:t>
            </a:r>
            <a:r>
              <a:rPr lang="ar-SA" sz="3200" b="1" dirty="0" err="1">
                <a:solidFill>
                  <a:schemeClr val="accent4">
                    <a:lumMod val="50000"/>
                  </a:schemeClr>
                </a:solidFill>
              </a:rPr>
              <a:t>و</a:t>
            </a:r>
            <a:r>
              <a:rPr lang="ar-SA" sz="3200" b="1" dirty="0">
                <a:solidFill>
                  <a:schemeClr val="accent4">
                    <a:lumMod val="50000"/>
                  </a:schemeClr>
                </a:solidFill>
              </a:rPr>
              <a:t> الحاجات للطفل </a:t>
            </a:r>
          </a:p>
          <a:p>
            <a:pPr algn="ctr"/>
            <a:endParaRPr lang="ar-SA" sz="3200" b="1" dirty="0">
              <a:solidFill>
                <a:schemeClr val="accent6">
                  <a:lumMod val="75000"/>
                </a:schemeClr>
              </a:solidFill>
            </a:endParaRPr>
          </a:p>
          <a:p>
            <a:pPr algn="ctr"/>
            <a:r>
              <a:rPr lang="ar-SA" sz="3200" b="1" dirty="0">
                <a:solidFill>
                  <a:schemeClr val="accent6">
                    <a:lumMod val="50000"/>
                  </a:schemeClr>
                </a:solidFill>
              </a:rPr>
              <a:t>حددي الإجابة بالتعاون مع زميلاتك في المجموعة </a:t>
            </a:r>
          </a:p>
        </p:txBody>
      </p:sp>
      <p:pic>
        <p:nvPicPr>
          <p:cNvPr id="3" name="صورة 2"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4" name="صورة 3" descr="topRightLogoDark.png"/>
          <p:cNvPicPr>
            <a:picLocks noChangeAspect="1"/>
          </p:cNvPicPr>
          <p:nvPr/>
        </p:nvPicPr>
        <p:blipFill>
          <a:blip r:embed="rId3"/>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1538" y="1142984"/>
            <a:ext cx="7372350" cy="1082674"/>
          </a:xfrm>
        </p:spPr>
        <p:txBody>
          <a:bodyPr>
            <a:normAutofit/>
          </a:bodyPr>
          <a:lstStyle/>
          <a:p>
            <a:pPr algn="ctr"/>
            <a:r>
              <a:rPr lang="ar-SA" sz="4000" b="1" dirty="0">
                <a:solidFill>
                  <a:schemeClr val="accent4">
                    <a:lumMod val="50000"/>
                  </a:schemeClr>
                </a:solidFill>
              </a:rPr>
              <a:t>حاجات طفل الروضة الأساسية</a:t>
            </a:r>
          </a:p>
        </p:txBody>
      </p:sp>
      <p:sp>
        <p:nvSpPr>
          <p:cNvPr id="4" name="مربع نص 3"/>
          <p:cNvSpPr txBox="1"/>
          <p:nvPr/>
        </p:nvSpPr>
        <p:spPr>
          <a:xfrm>
            <a:off x="1071538" y="2333685"/>
            <a:ext cx="7429552" cy="4524315"/>
          </a:xfrm>
          <a:prstGeom prst="rect">
            <a:avLst/>
          </a:prstGeom>
          <a:noFill/>
        </p:spPr>
        <p:txBody>
          <a:bodyPr wrap="square" rtlCol="1">
            <a:spAutoFit/>
          </a:bodyPr>
          <a:lstStyle/>
          <a:p>
            <a:pPr algn="ctr"/>
            <a:r>
              <a:rPr lang="ar-SA" sz="2400" b="1" dirty="0">
                <a:solidFill>
                  <a:schemeClr val="accent6">
                    <a:lumMod val="50000"/>
                  </a:schemeClr>
                </a:solidFill>
              </a:rPr>
              <a:t>تم الحديث في شريحة سابقة عن أهمية تأمين الحاجات الأساسية للطفل </a:t>
            </a:r>
          </a:p>
          <a:p>
            <a:pPr algn="ctr"/>
            <a:r>
              <a:rPr lang="ar-SA" sz="2400" b="1" dirty="0">
                <a:solidFill>
                  <a:schemeClr val="accent6">
                    <a:lumMod val="50000"/>
                  </a:schemeClr>
                </a:solidFill>
              </a:rPr>
              <a:t>و التي تفرد ذكرها في القرآن الكريم قبل أن يشبعها العلماء التربويون المعاصرون مثل </a:t>
            </a:r>
            <a:r>
              <a:rPr lang="ar-SA" sz="2400" b="1" dirty="0" err="1">
                <a:solidFill>
                  <a:schemeClr val="accent6">
                    <a:lumMod val="50000"/>
                  </a:schemeClr>
                </a:solidFill>
              </a:rPr>
              <a:t>ماسلو</a:t>
            </a:r>
            <a:r>
              <a:rPr lang="ar-SA" sz="2400" b="1" dirty="0">
                <a:solidFill>
                  <a:schemeClr val="accent6">
                    <a:lumMod val="50000"/>
                  </a:schemeClr>
                </a:solidFill>
              </a:rPr>
              <a:t> و هرم الحاجات </a:t>
            </a:r>
            <a:r>
              <a:rPr lang="ar-SA" sz="2400" b="1" dirty="0" err="1">
                <a:solidFill>
                  <a:schemeClr val="accent6">
                    <a:lumMod val="50000"/>
                  </a:schemeClr>
                </a:solidFill>
              </a:rPr>
              <a:t>و</a:t>
            </a:r>
            <a:r>
              <a:rPr lang="ar-SA" sz="2400" b="1" dirty="0">
                <a:solidFill>
                  <a:schemeClr val="accent6">
                    <a:lumMod val="50000"/>
                  </a:schemeClr>
                </a:solidFill>
              </a:rPr>
              <a:t> التي تبدأ لديه</a:t>
            </a:r>
          </a:p>
          <a:p>
            <a:pPr algn="ctr"/>
            <a:r>
              <a:rPr lang="ar-SA" sz="2400" b="1" dirty="0">
                <a:solidFill>
                  <a:schemeClr val="accent6">
                    <a:lumMod val="50000"/>
                  </a:schemeClr>
                </a:solidFill>
              </a:rPr>
              <a:t> بالحاجات الفسيولوجية </a:t>
            </a:r>
          </a:p>
          <a:p>
            <a:pPr algn="ctr"/>
            <a:r>
              <a:rPr lang="ar-SA" sz="2400" b="1" dirty="0">
                <a:solidFill>
                  <a:schemeClr val="accent6">
                    <a:lumMod val="50000"/>
                  </a:schemeClr>
                </a:solidFill>
              </a:rPr>
              <a:t>الحاجة الأمنية </a:t>
            </a:r>
          </a:p>
          <a:p>
            <a:pPr algn="ctr"/>
            <a:r>
              <a:rPr lang="ar-SA" sz="2400" b="1" dirty="0">
                <a:solidFill>
                  <a:schemeClr val="accent6">
                    <a:lumMod val="50000"/>
                  </a:schemeClr>
                </a:solidFill>
              </a:rPr>
              <a:t>ثم الاجتماعية </a:t>
            </a:r>
          </a:p>
          <a:p>
            <a:pPr algn="ctr"/>
            <a:r>
              <a:rPr lang="ar-SA" sz="2400" b="1" dirty="0">
                <a:solidFill>
                  <a:schemeClr val="accent6">
                    <a:lumMod val="50000"/>
                  </a:schemeClr>
                </a:solidFill>
              </a:rPr>
              <a:t>ثم الاحترام</a:t>
            </a:r>
          </a:p>
          <a:p>
            <a:pPr algn="ctr"/>
            <a:r>
              <a:rPr lang="ar-SA" sz="2400" b="1" dirty="0">
                <a:solidFill>
                  <a:schemeClr val="accent6">
                    <a:lumMod val="50000"/>
                  </a:schemeClr>
                </a:solidFill>
              </a:rPr>
              <a:t> وصولاً إلى تقدير الذات </a:t>
            </a:r>
          </a:p>
          <a:p>
            <a:pPr algn="ctr"/>
            <a:endParaRPr lang="ar-SA" sz="2400" b="1" dirty="0">
              <a:solidFill>
                <a:schemeClr val="accent6">
                  <a:lumMod val="50000"/>
                </a:schemeClr>
              </a:solidFill>
            </a:endParaRPr>
          </a:p>
          <a:p>
            <a:pPr algn="ctr"/>
            <a:r>
              <a:rPr lang="ar-SA" sz="2400" b="1" dirty="0">
                <a:solidFill>
                  <a:schemeClr val="accent6">
                    <a:lumMod val="50000"/>
                  </a:schemeClr>
                </a:solidFill>
              </a:rPr>
              <a:t>مثال ...............................................  </a:t>
            </a:r>
          </a:p>
          <a:p>
            <a:pPr algn="ctr"/>
            <a:endParaRPr lang="ar-SA" sz="2400" b="1" dirty="0">
              <a:solidFill>
                <a:schemeClr val="accent6">
                  <a:lumMod val="75000"/>
                </a:schemeClr>
              </a:solidFill>
            </a:endParaRPr>
          </a:p>
          <a:p>
            <a:pPr algn="ctr"/>
            <a:endParaRPr lang="ar-SA" sz="2400" b="1" dirty="0">
              <a:solidFill>
                <a:schemeClr val="accent6">
                  <a:lumMod val="75000"/>
                </a:schemeClr>
              </a:solidFill>
            </a:endParaRPr>
          </a:p>
        </p:txBody>
      </p:sp>
      <p:pic>
        <p:nvPicPr>
          <p:cNvPr id="5" name="صورة 4"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6" name="صورة 5" descr="topRightLogoDark.png"/>
          <p:cNvPicPr>
            <a:picLocks noChangeAspect="1"/>
          </p:cNvPicPr>
          <p:nvPr/>
        </p:nvPicPr>
        <p:blipFill>
          <a:blip r:embed="rId3"/>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additive="base">
                                        <p:cTn id="41"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additive="base">
                                        <p:cTn id="47"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additive="base">
                                        <p:cTn id="53" dur="2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71802" y="0"/>
            <a:ext cx="2714644" cy="15087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071670" y="1357298"/>
            <a:ext cx="2306643" cy="1599949"/>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357686" y="1357298"/>
            <a:ext cx="2643206" cy="161766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785786" y="2928934"/>
            <a:ext cx="2643206" cy="162387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3428992" y="3000372"/>
            <a:ext cx="1857388" cy="1571636"/>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5357818" y="2928934"/>
            <a:ext cx="2339073" cy="1652591"/>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571536" y="4572008"/>
            <a:ext cx="3263878" cy="1966281"/>
          </a:xfrm>
          <a:prstGeom prst="rect">
            <a:avLst/>
          </a:prstGeom>
          <a:noFill/>
          <a:ln w="9525">
            <a:noFill/>
            <a:miter lim="800000"/>
            <a:headEnd/>
            <a:tailEnd/>
          </a:ln>
          <a:effectLst/>
        </p:spPr>
      </p:pic>
      <p:pic>
        <p:nvPicPr>
          <p:cNvPr id="1033" name="Picture 9"/>
          <p:cNvPicPr>
            <a:picLocks noChangeAspect="1" noChangeArrowheads="1"/>
          </p:cNvPicPr>
          <p:nvPr/>
        </p:nvPicPr>
        <p:blipFill>
          <a:blip r:embed="rId9"/>
          <a:srcRect/>
          <a:stretch>
            <a:fillRect/>
          </a:stretch>
        </p:blipFill>
        <p:spPr bwMode="auto">
          <a:xfrm>
            <a:off x="2643174" y="4572008"/>
            <a:ext cx="1785950" cy="2000264"/>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0"/>
          <a:srcRect/>
          <a:stretch>
            <a:fillRect/>
          </a:stretch>
        </p:blipFill>
        <p:spPr bwMode="auto">
          <a:xfrm>
            <a:off x="4429124" y="4572008"/>
            <a:ext cx="1785950" cy="2000264"/>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1"/>
          <a:srcRect/>
          <a:stretch>
            <a:fillRect/>
          </a:stretch>
        </p:blipFill>
        <p:spPr bwMode="auto">
          <a:xfrm>
            <a:off x="6215074" y="4572008"/>
            <a:ext cx="3143272" cy="2088787"/>
          </a:xfrm>
          <a:prstGeom prst="rect">
            <a:avLst/>
          </a:prstGeom>
          <a:noFill/>
          <a:ln w="9525">
            <a:noFill/>
            <a:miter lim="800000"/>
            <a:headEnd/>
            <a:tailEnd/>
          </a:ln>
          <a:effectLst/>
        </p:spPr>
      </p:pic>
      <p:sp>
        <p:nvSpPr>
          <p:cNvPr id="26" name="مربع نص 25"/>
          <p:cNvSpPr txBox="1"/>
          <p:nvPr/>
        </p:nvSpPr>
        <p:spPr>
          <a:xfrm>
            <a:off x="0" y="214290"/>
            <a:ext cx="3714744" cy="5078313"/>
          </a:xfrm>
          <a:prstGeom prst="rect">
            <a:avLst/>
          </a:prstGeom>
          <a:noFill/>
        </p:spPr>
        <p:txBody>
          <a:bodyPr wrap="square" rtlCol="1">
            <a:spAutoFit/>
          </a:bodyPr>
          <a:lstStyle/>
          <a:p>
            <a:r>
              <a:rPr lang="ar-SA" b="1" dirty="0"/>
              <a:t>                                        تحقيق الذات </a:t>
            </a:r>
          </a:p>
          <a:p>
            <a:r>
              <a:rPr lang="ar-SA" b="1" dirty="0"/>
              <a:t>                                         تقدير الذات </a:t>
            </a:r>
          </a:p>
          <a:p>
            <a:endParaRPr lang="ar-SA" dirty="0"/>
          </a:p>
          <a:p>
            <a:endParaRPr lang="ar-SA" dirty="0"/>
          </a:p>
          <a:p>
            <a:r>
              <a:rPr lang="ar-SA" dirty="0"/>
              <a:t>             </a:t>
            </a:r>
          </a:p>
          <a:p>
            <a:r>
              <a:rPr lang="ar-SA" dirty="0"/>
              <a:t>                                             </a:t>
            </a:r>
            <a:r>
              <a:rPr lang="ar-SA" b="1" dirty="0"/>
              <a:t>الحاجات </a:t>
            </a:r>
          </a:p>
          <a:p>
            <a:r>
              <a:rPr lang="ar-SA" b="1" dirty="0"/>
              <a:t>                                          الاجتماعية </a:t>
            </a:r>
          </a:p>
          <a:p>
            <a:endParaRPr lang="ar-SA" dirty="0"/>
          </a:p>
          <a:p>
            <a:endParaRPr lang="ar-SA" dirty="0"/>
          </a:p>
          <a:p>
            <a:endParaRPr lang="ar-SA" dirty="0"/>
          </a:p>
          <a:p>
            <a:r>
              <a:rPr lang="ar-SA" dirty="0"/>
              <a:t>                                           </a:t>
            </a:r>
            <a:r>
              <a:rPr lang="ar-SA" b="1" dirty="0"/>
              <a:t>احتياجات</a:t>
            </a:r>
          </a:p>
          <a:p>
            <a:r>
              <a:rPr lang="ar-SA" b="1" dirty="0"/>
              <a:t>                                                الأمن </a:t>
            </a:r>
          </a:p>
          <a:p>
            <a:endParaRPr lang="ar-SA" dirty="0"/>
          </a:p>
          <a:p>
            <a:endParaRPr lang="ar-SA" dirty="0"/>
          </a:p>
          <a:p>
            <a:endParaRPr lang="ar-SA" dirty="0"/>
          </a:p>
          <a:p>
            <a:pPr algn="l"/>
            <a:r>
              <a:rPr lang="ar-SA" b="1" dirty="0"/>
              <a:t>        </a:t>
            </a:r>
          </a:p>
          <a:p>
            <a:pPr algn="l"/>
            <a:r>
              <a:rPr lang="ar-SA" b="1" dirty="0"/>
              <a:t> الفسيولوجية </a:t>
            </a:r>
          </a:p>
          <a:p>
            <a:endParaRPr lang="ar-SA" dirty="0"/>
          </a:p>
        </p:txBody>
      </p:sp>
      <p:cxnSp>
        <p:nvCxnSpPr>
          <p:cNvPr id="28" name="رابط كسهم مستقيم 27"/>
          <p:cNvCxnSpPr/>
          <p:nvPr/>
        </p:nvCxnSpPr>
        <p:spPr>
          <a:xfrm>
            <a:off x="0" y="857232"/>
            <a:ext cx="10001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رابط كسهم مستقيم 28"/>
          <p:cNvCxnSpPr/>
          <p:nvPr/>
        </p:nvCxnSpPr>
        <p:spPr>
          <a:xfrm>
            <a:off x="0" y="2214554"/>
            <a:ext cx="10001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رابط كسهم مستقيم 29"/>
          <p:cNvCxnSpPr/>
          <p:nvPr/>
        </p:nvCxnSpPr>
        <p:spPr>
          <a:xfrm>
            <a:off x="0" y="3643314"/>
            <a:ext cx="92866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رابط كسهم مستقيم 31"/>
          <p:cNvCxnSpPr/>
          <p:nvPr/>
        </p:nvCxnSpPr>
        <p:spPr>
          <a:xfrm>
            <a:off x="0" y="5072074"/>
            <a:ext cx="71434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2" name="مربع نص 51"/>
          <p:cNvSpPr txBox="1"/>
          <p:nvPr/>
        </p:nvSpPr>
        <p:spPr>
          <a:xfrm>
            <a:off x="3643306" y="500042"/>
            <a:ext cx="1500198" cy="461665"/>
          </a:xfrm>
          <a:prstGeom prst="rect">
            <a:avLst/>
          </a:prstGeom>
          <a:noFill/>
        </p:spPr>
        <p:txBody>
          <a:bodyPr wrap="square" rtlCol="1">
            <a:spAutoFit/>
          </a:bodyPr>
          <a:lstStyle/>
          <a:p>
            <a:pPr algn="ctr"/>
            <a:r>
              <a:rPr lang="ar-SA" sz="1200" b="1" dirty="0">
                <a:solidFill>
                  <a:schemeClr val="bg1"/>
                </a:solidFill>
              </a:rPr>
              <a:t>مفهوم قدرة</a:t>
            </a:r>
          </a:p>
          <a:p>
            <a:pPr algn="ctr"/>
            <a:r>
              <a:rPr lang="ar-SA" sz="1200" b="1" dirty="0">
                <a:solidFill>
                  <a:schemeClr val="bg1"/>
                </a:solidFill>
              </a:rPr>
              <a:t> الله سبحانه </a:t>
            </a:r>
          </a:p>
        </p:txBody>
      </p:sp>
      <p:sp>
        <p:nvSpPr>
          <p:cNvPr id="53" name="مربع نص 52"/>
          <p:cNvSpPr txBox="1"/>
          <p:nvPr/>
        </p:nvSpPr>
        <p:spPr>
          <a:xfrm>
            <a:off x="4357686" y="1500174"/>
            <a:ext cx="1214446" cy="1477328"/>
          </a:xfrm>
          <a:prstGeom prst="rect">
            <a:avLst/>
          </a:prstGeom>
          <a:noFill/>
        </p:spPr>
        <p:txBody>
          <a:bodyPr wrap="square" rtlCol="1">
            <a:spAutoFit/>
          </a:bodyPr>
          <a:lstStyle/>
          <a:p>
            <a:pPr algn="ctr"/>
            <a:r>
              <a:rPr lang="ar-SA" b="1" dirty="0">
                <a:solidFill>
                  <a:schemeClr val="bg1"/>
                </a:solidFill>
              </a:rPr>
              <a:t>معلمة تربوية قدوة </a:t>
            </a:r>
          </a:p>
          <a:p>
            <a:pPr algn="ctr"/>
            <a:r>
              <a:rPr lang="ar-SA" b="1" dirty="0">
                <a:solidFill>
                  <a:schemeClr val="bg1"/>
                </a:solidFill>
              </a:rPr>
              <a:t>يبدع </a:t>
            </a:r>
            <a:r>
              <a:rPr lang="ar-SA" b="1" dirty="0" err="1">
                <a:solidFill>
                  <a:schemeClr val="bg1"/>
                </a:solidFill>
              </a:rPr>
              <a:t>و</a:t>
            </a:r>
            <a:r>
              <a:rPr lang="ar-SA" b="1" dirty="0">
                <a:solidFill>
                  <a:schemeClr val="bg1"/>
                </a:solidFill>
              </a:rPr>
              <a:t> يبتكر بأساليب التعبير  </a:t>
            </a:r>
          </a:p>
        </p:txBody>
      </p:sp>
      <p:sp>
        <p:nvSpPr>
          <p:cNvPr id="54" name="مربع نص 53"/>
          <p:cNvSpPr txBox="1"/>
          <p:nvPr/>
        </p:nvSpPr>
        <p:spPr>
          <a:xfrm>
            <a:off x="3357554" y="1428736"/>
            <a:ext cx="1071570" cy="1200329"/>
          </a:xfrm>
          <a:prstGeom prst="rect">
            <a:avLst/>
          </a:prstGeom>
          <a:noFill/>
        </p:spPr>
        <p:txBody>
          <a:bodyPr wrap="square" rtlCol="1">
            <a:spAutoFit/>
          </a:bodyPr>
          <a:lstStyle/>
          <a:p>
            <a:pPr algn="ctr"/>
            <a:r>
              <a:rPr lang="ar-SA" b="1" dirty="0">
                <a:solidFill>
                  <a:schemeClr val="bg1"/>
                </a:solidFill>
              </a:rPr>
              <a:t>يكون علاقات اجتماعية مع الكبار  </a:t>
            </a:r>
          </a:p>
        </p:txBody>
      </p:sp>
      <p:sp>
        <p:nvSpPr>
          <p:cNvPr id="55" name="مربع نص 54"/>
          <p:cNvSpPr txBox="1"/>
          <p:nvPr/>
        </p:nvSpPr>
        <p:spPr>
          <a:xfrm>
            <a:off x="3571868" y="857232"/>
            <a:ext cx="1571636" cy="738664"/>
          </a:xfrm>
          <a:prstGeom prst="rect">
            <a:avLst/>
          </a:prstGeom>
          <a:noFill/>
        </p:spPr>
        <p:txBody>
          <a:bodyPr wrap="square" rtlCol="1">
            <a:spAutoFit/>
          </a:bodyPr>
          <a:lstStyle/>
          <a:p>
            <a:pPr algn="ctr"/>
            <a:r>
              <a:rPr lang="ar-SA" sz="1400" b="1" dirty="0">
                <a:solidFill>
                  <a:schemeClr val="bg1"/>
                </a:solidFill>
              </a:rPr>
              <a:t>يعامل باحترام </a:t>
            </a:r>
          </a:p>
          <a:p>
            <a:pPr algn="ctr"/>
            <a:r>
              <a:rPr lang="ar-SA" sz="1400" b="1" dirty="0">
                <a:solidFill>
                  <a:schemeClr val="bg1"/>
                </a:solidFill>
              </a:rPr>
              <a:t>و تقدير </a:t>
            </a:r>
          </a:p>
          <a:p>
            <a:endParaRPr lang="ar-SA" sz="1400" dirty="0"/>
          </a:p>
        </p:txBody>
      </p:sp>
      <p:sp>
        <p:nvSpPr>
          <p:cNvPr id="56" name="مربع نص 55"/>
          <p:cNvSpPr txBox="1"/>
          <p:nvPr/>
        </p:nvSpPr>
        <p:spPr>
          <a:xfrm>
            <a:off x="6429388" y="5072074"/>
            <a:ext cx="1643074" cy="923330"/>
          </a:xfrm>
          <a:prstGeom prst="rect">
            <a:avLst/>
          </a:prstGeom>
          <a:noFill/>
        </p:spPr>
        <p:txBody>
          <a:bodyPr wrap="square" rtlCol="1">
            <a:spAutoFit/>
          </a:bodyPr>
          <a:lstStyle/>
          <a:p>
            <a:pPr algn="ctr"/>
            <a:r>
              <a:rPr lang="ar-SA" b="1" dirty="0">
                <a:solidFill>
                  <a:schemeClr val="bg1"/>
                </a:solidFill>
              </a:rPr>
              <a:t>يمارس العادات الصحية السليمة في بيئة آمنه</a:t>
            </a:r>
          </a:p>
        </p:txBody>
      </p:sp>
      <p:sp>
        <p:nvSpPr>
          <p:cNvPr id="57" name="مربع نص 56"/>
          <p:cNvSpPr txBox="1"/>
          <p:nvPr/>
        </p:nvSpPr>
        <p:spPr>
          <a:xfrm>
            <a:off x="2500298" y="2357430"/>
            <a:ext cx="1214446" cy="523220"/>
          </a:xfrm>
          <a:prstGeom prst="rect">
            <a:avLst/>
          </a:prstGeom>
          <a:noFill/>
        </p:spPr>
        <p:txBody>
          <a:bodyPr wrap="square" rtlCol="1">
            <a:spAutoFit/>
          </a:bodyPr>
          <a:lstStyle/>
          <a:p>
            <a:pPr algn="ctr"/>
            <a:r>
              <a:rPr lang="ar-SA" sz="1400" dirty="0">
                <a:solidFill>
                  <a:schemeClr val="bg1"/>
                </a:solidFill>
              </a:rPr>
              <a:t>يحتاج أن يعبر تعبير لغوي سليم </a:t>
            </a:r>
          </a:p>
        </p:txBody>
      </p:sp>
      <p:sp>
        <p:nvSpPr>
          <p:cNvPr id="58" name="مربع نص 57"/>
          <p:cNvSpPr txBox="1"/>
          <p:nvPr/>
        </p:nvSpPr>
        <p:spPr>
          <a:xfrm>
            <a:off x="2143108" y="3429000"/>
            <a:ext cx="1214446" cy="646331"/>
          </a:xfrm>
          <a:prstGeom prst="rect">
            <a:avLst/>
          </a:prstGeom>
          <a:noFill/>
        </p:spPr>
        <p:txBody>
          <a:bodyPr wrap="square" rtlCol="1">
            <a:spAutoFit/>
          </a:bodyPr>
          <a:lstStyle/>
          <a:p>
            <a:pPr algn="ctr"/>
            <a:r>
              <a:rPr lang="ar-SA" b="1" dirty="0">
                <a:solidFill>
                  <a:schemeClr val="bg1"/>
                </a:solidFill>
              </a:rPr>
              <a:t>مفاهيم تنبع من اهتماماته </a:t>
            </a:r>
          </a:p>
        </p:txBody>
      </p:sp>
      <p:sp>
        <p:nvSpPr>
          <p:cNvPr id="59" name="مربع نص 58"/>
          <p:cNvSpPr txBox="1"/>
          <p:nvPr/>
        </p:nvSpPr>
        <p:spPr>
          <a:xfrm>
            <a:off x="3643306" y="3214686"/>
            <a:ext cx="1357322" cy="923330"/>
          </a:xfrm>
          <a:prstGeom prst="rect">
            <a:avLst/>
          </a:prstGeom>
          <a:noFill/>
        </p:spPr>
        <p:txBody>
          <a:bodyPr wrap="square" rtlCol="1">
            <a:spAutoFit/>
          </a:bodyPr>
          <a:lstStyle/>
          <a:p>
            <a:pPr algn="ctr"/>
            <a:r>
              <a:rPr lang="ar-SA" b="1" dirty="0">
                <a:solidFill>
                  <a:schemeClr val="bg1"/>
                </a:solidFill>
              </a:rPr>
              <a:t>يحتاج أن يعامل </a:t>
            </a:r>
            <a:r>
              <a:rPr lang="ar-SA" b="1" dirty="0" err="1">
                <a:solidFill>
                  <a:schemeClr val="bg1"/>
                </a:solidFill>
              </a:rPr>
              <a:t>و</a:t>
            </a:r>
            <a:r>
              <a:rPr lang="ar-SA" b="1" dirty="0">
                <a:solidFill>
                  <a:schemeClr val="bg1"/>
                </a:solidFill>
              </a:rPr>
              <a:t> يتعلم برفق </a:t>
            </a:r>
            <a:r>
              <a:rPr lang="ar-SA" b="1" dirty="0" err="1">
                <a:solidFill>
                  <a:schemeClr val="bg1"/>
                </a:solidFill>
              </a:rPr>
              <a:t>و</a:t>
            </a:r>
            <a:r>
              <a:rPr lang="ar-SA" b="1" dirty="0">
                <a:solidFill>
                  <a:schemeClr val="bg1"/>
                </a:solidFill>
              </a:rPr>
              <a:t> رحمة </a:t>
            </a:r>
          </a:p>
        </p:txBody>
      </p:sp>
      <p:sp>
        <p:nvSpPr>
          <p:cNvPr id="60" name="مربع نص 59"/>
          <p:cNvSpPr txBox="1"/>
          <p:nvPr/>
        </p:nvSpPr>
        <p:spPr>
          <a:xfrm>
            <a:off x="1214414" y="4929198"/>
            <a:ext cx="1071570" cy="923330"/>
          </a:xfrm>
          <a:prstGeom prst="rect">
            <a:avLst/>
          </a:prstGeom>
          <a:noFill/>
        </p:spPr>
        <p:txBody>
          <a:bodyPr wrap="square" rtlCol="1">
            <a:spAutoFit/>
          </a:bodyPr>
          <a:lstStyle/>
          <a:p>
            <a:pPr algn="ctr"/>
            <a:r>
              <a:rPr lang="ar-SA" b="1" dirty="0">
                <a:solidFill>
                  <a:schemeClr val="bg1"/>
                </a:solidFill>
              </a:rPr>
              <a:t>يستخدم كافة حواسه </a:t>
            </a:r>
          </a:p>
          <a:p>
            <a:endParaRPr lang="ar-SA" dirty="0"/>
          </a:p>
        </p:txBody>
      </p:sp>
      <p:sp>
        <p:nvSpPr>
          <p:cNvPr id="62" name="مربع نص 61"/>
          <p:cNvSpPr txBox="1"/>
          <p:nvPr/>
        </p:nvSpPr>
        <p:spPr>
          <a:xfrm>
            <a:off x="5572132" y="3000372"/>
            <a:ext cx="1000132" cy="1477328"/>
          </a:xfrm>
          <a:prstGeom prst="rect">
            <a:avLst/>
          </a:prstGeom>
          <a:noFill/>
        </p:spPr>
        <p:txBody>
          <a:bodyPr wrap="square" rtlCol="1">
            <a:spAutoFit/>
          </a:bodyPr>
          <a:lstStyle/>
          <a:p>
            <a:pPr algn="ctr"/>
            <a:r>
              <a:rPr lang="ar-SA" b="1" dirty="0">
                <a:solidFill>
                  <a:schemeClr val="bg1"/>
                </a:solidFill>
              </a:rPr>
              <a:t>أمن النفس </a:t>
            </a:r>
            <a:r>
              <a:rPr lang="ar-SA" b="1" dirty="0" err="1">
                <a:solidFill>
                  <a:schemeClr val="bg1"/>
                </a:solidFill>
              </a:rPr>
              <a:t>و</a:t>
            </a:r>
            <a:r>
              <a:rPr lang="ar-SA" b="1" dirty="0">
                <a:solidFill>
                  <a:schemeClr val="bg1"/>
                </a:solidFill>
              </a:rPr>
              <a:t> استقرارها</a:t>
            </a:r>
          </a:p>
          <a:p>
            <a:pPr algn="ctr"/>
            <a:r>
              <a:rPr lang="ar-SA" b="1" dirty="0">
                <a:solidFill>
                  <a:schemeClr val="bg1"/>
                </a:solidFill>
              </a:rPr>
              <a:t>( الذي </a:t>
            </a:r>
            <a:r>
              <a:rPr lang="ar-SA" b="1" dirty="0" err="1">
                <a:solidFill>
                  <a:schemeClr val="bg1"/>
                </a:solidFill>
              </a:rPr>
              <a:t>اطعمهم</a:t>
            </a:r>
            <a:r>
              <a:rPr lang="ar-SA" b="1" dirty="0">
                <a:solidFill>
                  <a:schemeClr val="bg1"/>
                </a:solidFill>
              </a:rPr>
              <a:t> ... </a:t>
            </a:r>
          </a:p>
        </p:txBody>
      </p:sp>
      <p:sp>
        <p:nvSpPr>
          <p:cNvPr id="63" name="مربع نص 62"/>
          <p:cNvSpPr txBox="1"/>
          <p:nvPr/>
        </p:nvSpPr>
        <p:spPr>
          <a:xfrm>
            <a:off x="6500826" y="5214950"/>
            <a:ext cx="1357322" cy="369332"/>
          </a:xfrm>
          <a:prstGeom prst="rect">
            <a:avLst/>
          </a:prstGeom>
          <a:noFill/>
        </p:spPr>
        <p:txBody>
          <a:bodyPr wrap="square" rtlCol="1">
            <a:spAutoFit/>
          </a:bodyPr>
          <a:lstStyle/>
          <a:p>
            <a:pPr algn="ctr"/>
            <a:endParaRPr lang="ar-SA" b="1" dirty="0">
              <a:solidFill>
                <a:schemeClr val="bg1"/>
              </a:solidFill>
            </a:endParaRPr>
          </a:p>
        </p:txBody>
      </p:sp>
      <p:sp>
        <p:nvSpPr>
          <p:cNvPr id="64" name="مربع نص 63"/>
          <p:cNvSpPr txBox="1"/>
          <p:nvPr/>
        </p:nvSpPr>
        <p:spPr>
          <a:xfrm>
            <a:off x="4429124" y="5072074"/>
            <a:ext cx="1714512" cy="646331"/>
          </a:xfrm>
          <a:prstGeom prst="rect">
            <a:avLst/>
          </a:prstGeom>
          <a:noFill/>
        </p:spPr>
        <p:txBody>
          <a:bodyPr wrap="square" rtlCol="1">
            <a:spAutoFit/>
          </a:bodyPr>
          <a:lstStyle/>
          <a:p>
            <a:pPr algn="ctr"/>
            <a:r>
              <a:rPr lang="ar-SA" b="1" dirty="0">
                <a:solidFill>
                  <a:schemeClr val="bg1"/>
                </a:solidFill>
              </a:rPr>
              <a:t>يحتاج إلى الغذاء الصحي السليم </a:t>
            </a:r>
          </a:p>
        </p:txBody>
      </p:sp>
      <p:sp>
        <p:nvSpPr>
          <p:cNvPr id="65" name="مربع نص 64"/>
          <p:cNvSpPr txBox="1"/>
          <p:nvPr/>
        </p:nvSpPr>
        <p:spPr>
          <a:xfrm>
            <a:off x="2928926" y="4857760"/>
            <a:ext cx="1143008" cy="923330"/>
          </a:xfrm>
          <a:prstGeom prst="rect">
            <a:avLst/>
          </a:prstGeom>
          <a:noFill/>
        </p:spPr>
        <p:txBody>
          <a:bodyPr wrap="square" rtlCol="1">
            <a:spAutoFit/>
          </a:bodyPr>
          <a:lstStyle/>
          <a:p>
            <a:pPr algn="ctr"/>
            <a:r>
              <a:rPr lang="ar-SA" b="1" dirty="0">
                <a:solidFill>
                  <a:schemeClr val="bg1"/>
                </a:solidFill>
              </a:rPr>
              <a:t>النوم </a:t>
            </a:r>
          </a:p>
          <a:p>
            <a:pPr algn="ctr"/>
            <a:r>
              <a:rPr lang="ar-SA" b="1" dirty="0">
                <a:solidFill>
                  <a:schemeClr val="bg1"/>
                </a:solidFill>
              </a:rPr>
              <a:t>و الراحة </a:t>
            </a:r>
          </a:p>
          <a:p>
            <a:pPr algn="ctr"/>
            <a:r>
              <a:rPr lang="ar-SA" b="1" dirty="0">
                <a:solidFill>
                  <a:schemeClr val="bg1"/>
                </a:solidFill>
              </a:rPr>
              <a:t>و اللعب </a:t>
            </a:r>
          </a:p>
        </p:txBody>
      </p:sp>
      <p:cxnSp>
        <p:nvCxnSpPr>
          <p:cNvPr id="69" name="رابط مستقيم 68"/>
          <p:cNvCxnSpPr/>
          <p:nvPr/>
        </p:nvCxnSpPr>
        <p:spPr>
          <a:xfrm>
            <a:off x="3929058" y="928670"/>
            <a:ext cx="857256" cy="1588"/>
          </a:xfrm>
          <a:prstGeom prst="line">
            <a:avLst/>
          </a:prstGeom>
        </p:spPr>
        <p:style>
          <a:lnRef idx="1">
            <a:schemeClr val="accent4"/>
          </a:lnRef>
          <a:fillRef idx="0">
            <a:schemeClr val="accent4"/>
          </a:fillRef>
          <a:effectRef idx="0">
            <a:schemeClr val="accent4"/>
          </a:effectRef>
          <a:fontRef idx="minor">
            <a:schemeClr val="tx1"/>
          </a:fontRef>
        </p:style>
      </p:cxnSp>
      <p:pic>
        <p:nvPicPr>
          <p:cNvPr id="51" name="صورة 50" descr="karate-student.png"/>
          <p:cNvPicPr>
            <a:picLocks noChangeAspect="1"/>
          </p:cNvPicPr>
          <p:nvPr/>
        </p:nvPicPr>
        <p:blipFill>
          <a:blip r:embed="rId12"/>
          <a:stretch>
            <a:fillRect/>
          </a:stretch>
        </p:blipFill>
        <p:spPr>
          <a:xfrm>
            <a:off x="2357422" y="1093114"/>
            <a:ext cx="3476631" cy="5764886"/>
          </a:xfrm>
          <a:prstGeom prst="rect">
            <a:avLst/>
          </a:prstGeom>
        </p:spPr>
      </p:pic>
      <p:pic>
        <p:nvPicPr>
          <p:cNvPr id="33" name="صورة 32" descr="1448580850751.png"/>
          <p:cNvPicPr>
            <a:picLocks noChangeAspect="1"/>
          </p:cNvPicPr>
          <p:nvPr/>
        </p:nvPicPr>
        <p:blipFill>
          <a:blip r:embed="rId13" cstate="print"/>
          <a:stretch>
            <a:fillRect/>
          </a:stretch>
        </p:blipFill>
        <p:spPr>
          <a:xfrm>
            <a:off x="6929390" y="0"/>
            <a:ext cx="2214610" cy="1366830"/>
          </a:xfrm>
          <a:prstGeom prst="rect">
            <a:avLst/>
          </a:prstGeom>
        </p:spPr>
      </p:pic>
      <p:pic>
        <p:nvPicPr>
          <p:cNvPr id="34" name="صورة 33" descr="topRightLogoDark.png"/>
          <p:cNvPicPr>
            <a:picLocks noChangeAspect="1"/>
          </p:cNvPicPr>
          <p:nvPr/>
        </p:nvPicPr>
        <p:blipFill>
          <a:blip r:embed="rId14"/>
          <a:stretch>
            <a:fillRect/>
          </a:stretch>
        </p:blipFill>
        <p:spPr>
          <a:xfrm>
            <a:off x="7286612" y="1285860"/>
            <a:ext cx="1857388" cy="130017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anim calcmode="lin" valueType="num">
                                      <p:cBhvr additive="base">
                                        <p:cTn id="7" dur="2000" fill="hold"/>
                                        <p:tgtEl>
                                          <p:spTgt spid="1035"/>
                                        </p:tgtEl>
                                        <p:attrNameLst>
                                          <p:attrName>ppt_x</p:attrName>
                                        </p:attrNameLst>
                                      </p:cBhvr>
                                      <p:tavLst>
                                        <p:tav tm="0">
                                          <p:val>
                                            <p:strVal val="#ppt_x"/>
                                          </p:val>
                                        </p:tav>
                                        <p:tav tm="100000">
                                          <p:val>
                                            <p:strVal val="#ppt_x"/>
                                          </p:val>
                                        </p:tav>
                                      </p:tavLst>
                                    </p:anim>
                                    <p:anim calcmode="lin" valueType="num">
                                      <p:cBhvr additive="base">
                                        <p:cTn id="8" dur="2000" fill="hold"/>
                                        <p:tgtEl>
                                          <p:spTgt spid="10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2000" fill="hold"/>
                                        <p:tgtEl>
                                          <p:spTgt spid="56"/>
                                        </p:tgtEl>
                                        <p:attrNameLst>
                                          <p:attrName>ppt_x</p:attrName>
                                        </p:attrNameLst>
                                      </p:cBhvr>
                                      <p:tavLst>
                                        <p:tav tm="0">
                                          <p:val>
                                            <p:strVal val="#ppt_x"/>
                                          </p:val>
                                        </p:tav>
                                        <p:tav tm="100000">
                                          <p:val>
                                            <p:strVal val="#ppt_x"/>
                                          </p:val>
                                        </p:tav>
                                      </p:tavLst>
                                    </p:anim>
                                    <p:anim calcmode="lin" valueType="num">
                                      <p:cBhvr additive="base">
                                        <p:cTn id="14" dur="20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2000" fill="hold"/>
                                        <p:tgtEl>
                                          <p:spTgt spid="1034"/>
                                        </p:tgtEl>
                                        <p:attrNameLst>
                                          <p:attrName>ppt_x</p:attrName>
                                        </p:attrNameLst>
                                      </p:cBhvr>
                                      <p:tavLst>
                                        <p:tav tm="0">
                                          <p:val>
                                            <p:strVal val="#ppt_x"/>
                                          </p:val>
                                        </p:tav>
                                        <p:tav tm="100000">
                                          <p:val>
                                            <p:strVal val="#ppt_x"/>
                                          </p:val>
                                        </p:tav>
                                      </p:tavLst>
                                    </p:anim>
                                    <p:anim calcmode="lin" valueType="num">
                                      <p:cBhvr additive="base">
                                        <p:cTn id="20" dur="20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2000" fill="hold"/>
                                        <p:tgtEl>
                                          <p:spTgt spid="64"/>
                                        </p:tgtEl>
                                        <p:attrNameLst>
                                          <p:attrName>ppt_x</p:attrName>
                                        </p:attrNameLst>
                                      </p:cBhvr>
                                      <p:tavLst>
                                        <p:tav tm="0">
                                          <p:val>
                                            <p:strVal val="#ppt_x"/>
                                          </p:val>
                                        </p:tav>
                                        <p:tav tm="100000">
                                          <p:val>
                                            <p:strVal val="#ppt_x"/>
                                          </p:val>
                                        </p:tav>
                                      </p:tavLst>
                                    </p:anim>
                                    <p:anim calcmode="lin" valueType="num">
                                      <p:cBhvr additive="base">
                                        <p:cTn id="26" dur="20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3"/>
                                        </p:tgtEl>
                                        <p:attrNameLst>
                                          <p:attrName>style.visibility</p:attrName>
                                        </p:attrNameLst>
                                      </p:cBhvr>
                                      <p:to>
                                        <p:strVal val="visible"/>
                                      </p:to>
                                    </p:set>
                                    <p:anim calcmode="lin" valueType="num">
                                      <p:cBhvr additive="base">
                                        <p:cTn id="31" dur="2000" fill="hold"/>
                                        <p:tgtEl>
                                          <p:spTgt spid="1033"/>
                                        </p:tgtEl>
                                        <p:attrNameLst>
                                          <p:attrName>ppt_x</p:attrName>
                                        </p:attrNameLst>
                                      </p:cBhvr>
                                      <p:tavLst>
                                        <p:tav tm="0">
                                          <p:val>
                                            <p:strVal val="#ppt_x"/>
                                          </p:val>
                                        </p:tav>
                                        <p:tav tm="100000">
                                          <p:val>
                                            <p:strVal val="#ppt_x"/>
                                          </p:val>
                                        </p:tav>
                                      </p:tavLst>
                                    </p:anim>
                                    <p:anim calcmode="lin" valueType="num">
                                      <p:cBhvr additive="base">
                                        <p:cTn id="32" dur="2000" fill="hold"/>
                                        <p:tgtEl>
                                          <p:spTgt spid="10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2000" fill="hold"/>
                                        <p:tgtEl>
                                          <p:spTgt spid="65"/>
                                        </p:tgtEl>
                                        <p:attrNameLst>
                                          <p:attrName>ppt_x</p:attrName>
                                        </p:attrNameLst>
                                      </p:cBhvr>
                                      <p:tavLst>
                                        <p:tav tm="0">
                                          <p:val>
                                            <p:strVal val="#ppt_x"/>
                                          </p:val>
                                        </p:tav>
                                        <p:tav tm="100000">
                                          <p:val>
                                            <p:strVal val="#ppt_x"/>
                                          </p:val>
                                        </p:tav>
                                      </p:tavLst>
                                    </p:anim>
                                    <p:anim calcmode="lin" valueType="num">
                                      <p:cBhvr additive="base">
                                        <p:cTn id="38" dur="20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 calcmode="lin" valueType="num">
                                      <p:cBhvr additive="base">
                                        <p:cTn id="43" dur="2000" fill="hold"/>
                                        <p:tgtEl>
                                          <p:spTgt spid="1032"/>
                                        </p:tgtEl>
                                        <p:attrNameLst>
                                          <p:attrName>ppt_x</p:attrName>
                                        </p:attrNameLst>
                                      </p:cBhvr>
                                      <p:tavLst>
                                        <p:tav tm="0">
                                          <p:val>
                                            <p:strVal val="#ppt_x"/>
                                          </p:val>
                                        </p:tav>
                                        <p:tav tm="100000">
                                          <p:val>
                                            <p:strVal val="#ppt_x"/>
                                          </p:val>
                                        </p:tav>
                                      </p:tavLst>
                                    </p:anim>
                                    <p:anim calcmode="lin" valueType="num">
                                      <p:cBhvr additive="base">
                                        <p:cTn id="44" dur="20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additive="base">
                                        <p:cTn id="49" dur="2000" fill="hold"/>
                                        <p:tgtEl>
                                          <p:spTgt spid="60"/>
                                        </p:tgtEl>
                                        <p:attrNameLst>
                                          <p:attrName>ppt_x</p:attrName>
                                        </p:attrNameLst>
                                      </p:cBhvr>
                                      <p:tavLst>
                                        <p:tav tm="0">
                                          <p:val>
                                            <p:strVal val="#ppt_x"/>
                                          </p:val>
                                        </p:tav>
                                        <p:tav tm="100000">
                                          <p:val>
                                            <p:strVal val="#ppt_x"/>
                                          </p:val>
                                        </p:tav>
                                      </p:tavLst>
                                    </p:anim>
                                    <p:anim calcmode="lin" valueType="num">
                                      <p:cBhvr additive="base">
                                        <p:cTn id="50" dur="20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1"/>
                                        </p:tgtEl>
                                        <p:attrNameLst>
                                          <p:attrName>style.visibility</p:attrName>
                                        </p:attrNameLst>
                                      </p:cBhvr>
                                      <p:to>
                                        <p:strVal val="visible"/>
                                      </p:to>
                                    </p:set>
                                    <p:anim calcmode="lin" valueType="num">
                                      <p:cBhvr additive="base">
                                        <p:cTn id="55" dur="2000" fill="hold"/>
                                        <p:tgtEl>
                                          <p:spTgt spid="1031"/>
                                        </p:tgtEl>
                                        <p:attrNameLst>
                                          <p:attrName>ppt_x</p:attrName>
                                        </p:attrNameLst>
                                      </p:cBhvr>
                                      <p:tavLst>
                                        <p:tav tm="0">
                                          <p:val>
                                            <p:strVal val="#ppt_x"/>
                                          </p:val>
                                        </p:tav>
                                        <p:tav tm="100000">
                                          <p:val>
                                            <p:strVal val="#ppt_x"/>
                                          </p:val>
                                        </p:tav>
                                      </p:tavLst>
                                    </p:anim>
                                    <p:anim calcmode="lin" valueType="num">
                                      <p:cBhvr additive="base">
                                        <p:cTn id="56" dur="20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2000" fill="hold"/>
                                        <p:tgtEl>
                                          <p:spTgt spid="62"/>
                                        </p:tgtEl>
                                        <p:attrNameLst>
                                          <p:attrName>ppt_x</p:attrName>
                                        </p:attrNameLst>
                                      </p:cBhvr>
                                      <p:tavLst>
                                        <p:tav tm="0">
                                          <p:val>
                                            <p:strVal val="#ppt_x"/>
                                          </p:val>
                                        </p:tav>
                                        <p:tav tm="100000">
                                          <p:val>
                                            <p:strVal val="#ppt_x"/>
                                          </p:val>
                                        </p:tav>
                                      </p:tavLst>
                                    </p:anim>
                                    <p:anim calcmode="lin" valueType="num">
                                      <p:cBhvr additive="base">
                                        <p:cTn id="62" dur="20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30"/>
                                        </p:tgtEl>
                                        <p:attrNameLst>
                                          <p:attrName>style.visibility</p:attrName>
                                        </p:attrNameLst>
                                      </p:cBhvr>
                                      <p:to>
                                        <p:strVal val="visible"/>
                                      </p:to>
                                    </p:set>
                                    <p:anim calcmode="lin" valueType="num">
                                      <p:cBhvr additive="base">
                                        <p:cTn id="67" dur="500" fill="hold"/>
                                        <p:tgtEl>
                                          <p:spTgt spid="1030"/>
                                        </p:tgtEl>
                                        <p:attrNameLst>
                                          <p:attrName>ppt_x</p:attrName>
                                        </p:attrNameLst>
                                      </p:cBhvr>
                                      <p:tavLst>
                                        <p:tav tm="0">
                                          <p:val>
                                            <p:strVal val="#ppt_x"/>
                                          </p:val>
                                        </p:tav>
                                        <p:tav tm="100000">
                                          <p:val>
                                            <p:strVal val="#ppt_x"/>
                                          </p:val>
                                        </p:tav>
                                      </p:tavLst>
                                    </p:anim>
                                    <p:anim calcmode="lin" valueType="num">
                                      <p:cBhvr additive="base">
                                        <p:cTn id="6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2000" fill="hold"/>
                                        <p:tgtEl>
                                          <p:spTgt spid="59"/>
                                        </p:tgtEl>
                                        <p:attrNameLst>
                                          <p:attrName>ppt_x</p:attrName>
                                        </p:attrNameLst>
                                      </p:cBhvr>
                                      <p:tavLst>
                                        <p:tav tm="0">
                                          <p:val>
                                            <p:strVal val="#ppt_x"/>
                                          </p:val>
                                        </p:tav>
                                        <p:tav tm="100000">
                                          <p:val>
                                            <p:strVal val="#ppt_x"/>
                                          </p:val>
                                        </p:tav>
                                      </p:tavLst>
                                    </p:anim>
                                    <p:anim calcmode="lin" valueType="num">
                                      <p:cBhvr additive="base">
                                        <p:cTn id="74" dur="20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29"/>
                                        </p:tgtEl>
                                        <p:attrNameLst>
                                          <p:attrName>style.visibility</p:attrName>
                                        </p:attrNameLst>
                                      </p:cBhvr>
                                      <p:to>
                                        <p:strVal val="visible"/>
                                      </p:to>
                                    </p:set>
                                    <p:anim calcmode="lin" valueType="num">
                                      <p:cBhvr additive="base">
                                        <p:cTn id="79" dur="2000" fill="hold"/>
                                        <p:tgtEl>
                                          <p:spTgt spid="1029"/>
                                        </p:tgtEl>
                                        <p:attrNameLst>
                                          <p:attrName>ppt_x</p:attrName>
                                        </p:attrNameLst>
                                      </p:cBhvr>
                                      <p:tavLst>
                                        <p:tav tm="0">
                                          <p:val>
                                            <p:strVal val="#ppt_x"/>
                                          </p:val>
                                        </p:tav>
                                        <p:tav tm="100000">
                                          <p:val>
                                            <p:strVal val="#ppt_x"/>
                                          </p:val>
                                        </p:tav>
                                      </p:tavLst>
                                    </p:anim>
                                    <p:anim calcmode="lin" valueType="num">
                                      <p:cBhvr additive="base">
                                        <p:cTn id="80" dur="20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additive="base">
                                        <p:cTn id="85" dur="2000" fill="hold"/>
                                        <p:tgtEl>
                                          <p:spTgt spid="58"/>
                                        </p:tgtEl>
                                        <p:attrNameLst>
                                          <p:attrName>ppt_x</p:attrName>
                                        </p:attrNameLst>
                                      </p:cBhvr>
                                      <p:tavLst>
                                        <p:tav tm="0">
                                          <p:val>
                                            <p:strVal val="#ppt_x"/>
                                          </p:val>
                                        </p:tav>
                                        <p:tav tm="100000">
                                          <p:val>
                                            <p:strVal val="#ppt_x"/>
                                          </p:val>
                                        </p:tav>
                                      </p:tavLst>
                                    </p:anim>
                                    <p:anim calcmode="lin" valueType="num">
                                      <p:cBhvr additive="base">
                                        <p:cTn id="86" dur="20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028"/>
                                        </p:tgtEl>
                                        <p:attrNameLst>
                                          <p:attrName>style.visibility</p:attrName>
                                        </p:attrNameLst>
                                      </p:cBhvr>
                                      <p:to>
                                        <p:strVal val="visible"/>
                                      </p:to>
                                    </p:set>
                                    <p:anim calcmode="lin" valueType="num">
                                      <p:cBhvr additive="base">
                                        <p:cTn id="91" dur="2000" fill="hold"/>
                                        <p:tgtEl>
                                          <p:spTgt spid="1028"/>
                                        </p:tgtEl>
                                        <p:attrNameLst>
                                          <p:attrName>ppt_x</p:attrName>
                                        </p:attrNameLst>
                                      </p:cBhvr>
                                      <p:tavLst>
                                        <p:tav tm="0">
                                          <p:val>
                                            <p:strVal val="#ppt_x"/>
                                          </p:val>
                                        </p:tav>
                                        <p:tav tm="100000">
                                          <p:val>
                                            <p:strVal val="#ppt_x"/>
                                          </p:val>
                                        </p:tav>
                                      </p:tavLst>
                                    </p:anim>
                                    <p:anim calcmode="lin" valueType="num">
                                      <p:cBhvr additive="base">
                                        <p:cTn id="92" dur="20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3">
                                            <p:txEl>
                                              <p:pRg st="0" end="0"/>
                                            </p:txEl>
                                          </p:spTgt>
                                        </p:tgtEl>
                                        <p:attrNameLst>
                                          <p:attrName>style.visibility</p:attrName>
                                        </p:attrNameLst>
                                      </p:cBhvr>
                                      <p:to>
                                        <p:strVal val="visible"/>
                                      </p:to>
                                    </p:set>
                                    <p:anim calcmode="lin" valueType="num">
                                      <p:cBhvr additive="base">
                                        <p:cTn id="97" dur="20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8" dur="20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53">
                                            <p:txEl>
                                              <p:pRg st="1" end="1"/>
                                            </p:txEl>
                                          </p:spTgt>
                                        </p:tgtEl>
                                        <p:attrNameLst>
                                          <p:attrName>style.visibility</p:attrName>
                                        </p:attrNameLst>
                                      </p:cBhvr>
                                      <p:to>
                                        <p:strVal val="visible"/>
                                      </p:to>
                                    </p:set>
                                    <p:anim calcmode="lin" valueType="num">
                                      <p:cBhvr additive="base">
                                        <p:cTn id="103" dur="2000" fill="hold"/>
                                        <p:tgtEl>
                                          <p:spTgt spid="53">
                                            <p:txEl>
                                              <p:pRg st="1" end="1"/>
                                            </p:txEl>
                                          </p:spTgt>
                                        </p:tgtEl>
                                        <p:attrNameLst>
                                          <p:attrName>ppt_x</p:attrName>
                                        </p:attrNameLst>
                                      </p:cBhvr>
                                      <p:tavLst>
                                        <p:tav tm="0">
                                          <p:val>
                                            <p:strVal val="#ppt_x"/>
                                          </p:val>
                                        </p:tav>
                                        <p:tav tm="100000">
                                          <p:val>
                                            <p:strVal val="#ppt_x"/>
                                          </p:val>
                                        </p:tav>
                                      </p:tavLst>
                                    </p:anim>
                                    <p:anim calcmode="lin" valueType="num">
                                      <p:cBhvr additive="base">
                                        <p:cTn id="104" dur="2000" fill="hold"/>
                                        <p:tgtEl>
                                          <p:spTgt spid="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027"/>
                                        </p:tgtEl>
                                        <p:attrNameLst>
                                          <p:attrName>style.visibility</p:attrName>
                                        </p:attrNameLst>
                                      </p:cBhvr>
                                      <p:to>
                                        <p:strVal val="visible"/>
                                      </p:to>
                                    </p:set>
                                    <p:anim calcmode="lin" valueType="num">
                                      <p:cBhvr additive="base">
                                        <p:cTn id="109" dur="2000" fill="hold"/>
                                        <p:tgtEl>
                                          <p:spTgt spid="1027"/>
                                        </p:tgtEl>
                                        <p:attrNameLst>
                                          <p:attrName>ppt_x</p:attrName>
                                        </p:attrNameLst>
                                      </p:cBhvr>
                                      <p:tavLst>
                                        <p:tav tm="0">
                                          <p:val>
                                            <p:strVal val="#ppt_x"/>
                                          </p:val>
                                        </p:tav>
                                        <p:tav tm="100000">
                                          <p:val>
                                            <p:strVal val="#ppt_x"/>
                                          </p:val>
                                        </p:tav>
                                      </p:tavLst>
                                    </p:anim>
                                    <p:anim calcmode="lin" valueType="num">
                                      <p:cBhvr additive="base">
                                        <p:cTn id="110" dur="2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additive="base">
                                        <p:cTn id="115" dur="2000" fill="hold"/>
                                        <p:tgtEl>
                                          <p:spTgt spid="54"/>
                                        </p:tgtEl>
                                        <p:attrNameLst>
                                          <p:attrName>ppt_x</p:attrName>
                                        </p:attrNameLst>
                                      </p:cBhvr>
                                      <p:tavLst>
                                        <p:tav tm="0">
                                          <p:val>
                                            <p:strVal val="#ppt_x"/>
                                          </p:val>
                                        </p:tav>
                                        <p:tav tm="100000">
                                          <p:val>
                                            <p:strVal val="#ppt_x"/>
                                          </p:val>
                                        </p:tav>
                                      </p:tavLst>
                                    </p:anim>
                                    <p:anim calcmode="lin" valueType="num">
                                      <p:cBhvr additive="base">
                                        <p:cTn id="116" dur="20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additive="base">
                                        <p:cTn id="121" dur="2000" fill="hold"/>
                                        <p:tgtEl>
                                          <p:spTgt spid="57"/>
                                        </p:tgtEl>
                                        <p:attrNameLst>
                                          <p:attrName>ppt_x</p:attrName>
                                        </p:attrNameLst>
                                      </p:cBhvr>
                                      <p:tavLst>
                                        <p:tav tm="0">
                                          <p:val>
                                            <p:strVal val="#ppt_x"/>
                                          </p:val>
                                        </p:tav>
                                        <p:tav tm="100000">
                                          <p:val>
                                            <p:strVal val="#ppt_x"/>
                                          </p:val>
                                        </p:tav>
                                      </p:tavLst>
                                    </p:anim>
                                    <p:anim calcmode="lin" valueType="num">
                                      <p:cBhvr additive="base">
                                        <p:cTn id="122" dur="20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1026"/>
                                        </p:tgtEl>
                                        <p:attrNameLst>
                                          <p:attrName>style.visibility</p:attrName>
                                        </p:attrNameLst>
                                      </p:cBhvr>
                                      <p:to>
                                        <p:strVal val="visible"/>
                                      </p:to>
                                    </p:set>
                                    <p:anim calcmode="lin" valueType="num">
                                      <p:cBhvr additive="base">
                                        <p:cTn id="127" dur="2000" fill="hold"/>
                                        <p:tgtEl>
                                          <p:spTgt spid="1026"/>
                                        </p:tgtEl>
                                        <p:attrNameLst>
                                          <p:attrName>ppt_x</p:attrName>
                                        </p:attrNameLst>
                                      </p:cBhvr>
                                      <p:tavLst>
                                        <p:tav tm="0">
                                          <p:val>
                                            <p:strVal val="#ppt_x"/>
                                          </p:val>
                                        </p:tav>
                                        <p:tav tm="100000">
                                          <p:val>
                                            <p:strVal val="#ppt_x"/>
                                          </p:val>
                                        </p:tav>
                                      </p:tavLst>
                                    </p:anim>
                                    <p:anim calcmode="lin" valueType="num">
                                      <p:cBhvr additive="base">
                                        <p:cTn id="128" dur="2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52"/>
                                        </p:tgtEl>
                                        <p:attrNameLst>
                                          <p:attrName>style.visibility</p:attrName>
                                        </p:attrNameLst>
                                      </p:cBhvr>
                                      <p:to>
                                        <p:strVal val="visible"/>
                                      </p:to>
                                    </p:set>
                                    <p:anim calcmode="lin" valueType="num">
                                      <p:cBhvr additive="base">
                                        <p:cTn id="133" dur="2000" fill="hold"/>
                                        <p:tgtEl>
                                          <p:spTgt spid="52"/>
                                        </p:tgtEl>
                                        <p:attrNameLst>
                                          <p:attrName>ppt_x</p:attrName>
                                        </p:attrNameLst>
                                      </p:cBhvr>
                                      <p:tavLst>
                                        <p:tav tm="0">
                                          <p:val>
                                            <p:strVal val="#ppt_x"/>
                                          </p:val>
                                        </p:tav>
                                        <p:tav tm="100000">
                                          <p:val>
                                            <p:strVal val="#ppt_x"/>
                                          </p:val>
                                        </p:tav>
                                      </p:tavLst>
                                    </p:anim>
                                    <p:anim calcmode="lin" valueType="num">
                                      <p:cBhvr additive="base">
                                        <p:cTn id="134" dur="20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69"/>
                                        </p:tgtEl>
                                        <p:attrNameLst>
                                          <p:attrName>style.visibility</p:attrName>
                                        </p:attrNameLst>
                                      </p:cBhvr>
                                      <p:to>
                                        <p:strVal val="visible"/>
                                      </p:to>
                                    </p:set>
                                    <p:anim calcmode="lin" valueType="num">
                                      <p:cBhvr additive="base">
                                        <p:cTn id="139" dur="500" fill="hold"/>
                                        <p:tgtEl>
                                          <p:spTgt spid="69"/>
                                        </p:tgtEl>
                                        <p:attrNameLst>
                                          <p:attrName>ppt_x</p:attrName>
                                        </p:attrNameLst>
                                      </p:cBhvr>
                                      <p:tavLst>
                                        <p:tav tm="0">
                                          <p:val>
                                            <p:strVal val="#ppt_x"/>
                                          </p:val>
                                        </p:tav>
                                        <p:tav tm="100000">
                                          <p:val>
                                            <p:strVal val="#ppt_x"/>
                                          </p:val>
                                        </p:tav>
                                      </p:tavLst>
                                    </p:anim>
                                    <p:anim calcmode="lin" valueType="num">
                                      <p:cBhvr additive="base">
                                        <p:cTn id="14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55"/>
                                        </p:tgtEl>
                                        <p:attrNameLst>
                                          <p:attrName>style.visibility</p:attrName>
                                        </p:attrNameLst>
                                      </p:cBhvr>
                                      <p:to>
                                        <p:strVal val="visible"/>
                                      </p:to>
                                    </p:set>
                                    <p:anim calcmode="lin" valueType="num">
                                      <p:cBhvr additive="base">
                                        <p:cTn id="145" dur="2000" fill="hold"/>
                                        <p:tgtEl>
                                          <p:spTgt spid="55"/>
                                        </p:tgtEl>
                                        <p:attrNameLst>
                                          <p:attrName>ppt_x</p:attrName>
                                        </p:attrNameLst>
                                      </p:cBhvr>
                                      <p:tavLst>
                                        <p:tav tm="0">
                                          <p:val>
                                            <p:strVal val="#ppt_x"/>
                                          </p:val>
                                        </p:tav>
                                        <p:tav tm="100000">
                                          <p:val>
                                            <p:strVal val="#ppt_x"/>
                                          </p:val>
                                        </p:tav>
                                      </p:tavLst>
                                    </p:anim>
                                    <p:anim calcmode="lin" valueType="num">
                                      <p:cBhvr additive="base">
                                        <p:cTn id="146" dur="20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26">
                                            <p:txEl>
                                              <p:pRg st="16" end="16"/>
                                            </p:txEl>
                                          </p:spTgt>
                                        </p:tgtEl>
                                        <p:attrNameLst>
                                          <p:attrName>style.visibility</p:attrName>
                                        </p:attrNameLst>
                                      </p:cBhvr>
                                      <p:to>
                                        <p:strVal val="visible"/>
                                      </p:to>
                                    </p:set>
                                    <p:anim calcmode="lin" valueType="num">
                                      <p:cBhvr additive="base">
                                        <p:cTn id="151" dur="2000" fill="hold"/>
                                        <p:tgtEl>
                                          <p:spTgt spid="26">
                                            <p:txEl>
                                              <p:pRg st="16" end="16"/>
                                            </p:txEl>
                                          </p:spTgt>
                                        </p:tgtEl>
                                        <p:attrNameLst>
                                          <p:attrName>ppt_x</p:attrName>
                                        </p:attrNameLst>
                                      </p:cBhvr>
                                      <p:tavLst>
                                        <p:tav tm="0">
                                          <p:val>
                                            <p:strVal val="#ppt_x"/>
                                          </p:val>
                                        </p:tav>
                                        <p:tav tm="100000">
                                          <p:val>
                                            <p:strVal val="#ppt_x"/>
                                          </p:val>
                                        </p:tav>
                                      </p:tavLst>
                                    </p:anim>
                                    <p:anim calcmode="lin" valueType="num">
                                      <p:cBhvr additive="base">
                                        <p:cTn id="152" dur="2000" fill="hold"/>
                                        <p:tgtEl>
                                          <p:spTgt spid="26">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additive="base">
                                        <p:cTn id="157" dur="2000" fill="hold"/>
                                        <p:tgtEl>
                                          <p:spTgt spid="32"/>
                                        </p:tgtEl>
                                        <p:attrNameLst>
                                          <p:attrName>ppt_x</p:attrName>
                                        </p:attrNameLst>
                                      </p:cBhvr>
                                      <p:tavLst>
                                        <p:tav tm="0">
                                          <p:val>
                                            <p:strVal val="#ppt_x"/>
                                          </p:val>
                                        </p:tav>
                                        <p:tav tm="100000">
                                          <p:val>
                                            <p:strVal val="#ppt_x"/>
                                          </p:val>
                                        </p:tav>
                                      </p:tavLst>
                                    </p:anim>
                                    <p:anim calcmode="lin" valueType="num">
                                      <p:cBhvr additive="base">
                                        <p:cTn id="158" dur="2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26">
                                            <p:txEl>
                                              <p:pRg st="10" end="10"/>
                                            </p:txEl>
                                          </p:spTgt>
                                        </p:tgtEl>
                                        <p:attrNameLst>
                                          <p:attrName>style.visibility</p:attrName>
                                        </p:attrNameLst>
                                      </p:cBhvr>
                                      <p:to>
                                        <p:strVal val="visible"/>
                                      </p:to>
                                    </p:set>
                                    <p:anim calcmode="lin" valueType="num">
                                      <p:cBhvr additive="base">
                                        <p:cTn id="163" dur="2000" fill="hold"/>
                                        <p:tgtEl>
                                          <p:spTgt spid="26">
                                            <p:txEl>
                                              <p:pRg st="10" end="10"/>
                                            </p:txEl>
                                          </p:spTgt>
                                        </p:tgtEl>
                                        <p:attrNameLst>
                                          <p:attrName>ppt_x</p:attrName>
                                        </p:attrNameLst>
                                      </p:cBhvr>
                                      <p:tavLst>
                                        <p:tav tm="0">
                                          <p:val>
                                            <p:strVal val="#ppt_x"/>
                                          </p:val>
                                        </p:tav>
                                        <p:tav tm="100000">
                                          <p:val>
                                            <p:strVal val="#ppt_x"/>
                                          </p:val>
                                        </p:tav>
                                      </p:tavLst>
                                    </p:anim>
                                    <p:anim calcmode="lin" valueType="num">
                                      <p:cBhvr additive="base">
                                        <p:cTn id="164" dur="2000" fill="hold"/>
                                        <p:tgtEl>
                                          <p:spTgt spid="26">
                                            <p:txEl>
                                              <p:pRg st="10" end="10"/>
                                            </p:txEl>
                                          </p:spTgt>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26">
                                            <p:txEl>
                                              <p:pRg st="11" end="11"/>
                                            </p:txEl>
                                          </p:spTgt>
                                        </p:tgtEl>
                                        <p:attrNameLst>
                                          <p:attrName>style.visibility</p:attrName>
                                        </p:attrNameLst>
                                      </p:cBhvr>
                                      <p:to>
                                        <p:strVal val="visible"/>
                                      </p:to>
                                    </p:set>
                                    <p:anim calcmode="lin" valueType="num">
                                      <p:cBhvr additive="base">
                                        <p:cTn id="167" dur="2000" fill="hold"/>
                                        <p:tgtEl>
                                          <p:spTgt spid="26">
                                            <p:txEl>
                                              <p:pRg st="11" end="11"/>
                                            </p:txEl>
                                          </p:spTgt>
                                        </p:tgtEl>
                                        <p:attrNameLst>
                                          <p:attrName>ppt_x</p:attrName>
                                        </p:attrNameLst>
                                      </p:cBhvr>
                                      <p:tavLst>
                                        <p:tav tm="0">
                                          <p:val>
                                            <p:strVal val="#ppt_x"/>
                                          </p:val>
                                        </p:tav>
                                        <p:tav tm="100000">
                                          <p:val>
                                            <p:strVal val="#ppt_x"/>
                                          </p:val>
                                        </p:tav>
                                      </p:tavLst>
                                    </p:anim>
                                    <p:anim calcmode="lin" valueType="num">
                                      <p:cBhvr additive="base">
                                        <p:cTn id="168" dur="2000" fill="hold"/>
                                        <p:tgtEl>
                                          <p:spTgt spid="2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nodeType="clickEffect">
                                  <p:stCondLst>
                                    <p:cond delay="0"/>
                                  </p:stCondLst>
                                  <p:childTnLst>
                                    <p:set>
                                      <p:cBhvr>
                                        <p:cTn id="172" dur="1" fill="hold">
                                          <p:stCondLst>
                                            <p:cond delay="0"/>
                                          </p:stCondLst>
                                        </p:cTn>
                                        <p:tgtEl>
                                          <p:spTgt spid="30"/>
                                        </p:tgtEl>
                                        <p:attrNameLst>
                                          <p:attrName>style.visibility</p:attrName>
                                        </p:attrNameLst>
                                      </p:cBhvr>
                                      <p:to>
                                        <p:strVal val="visible"/>
                                      </p:to>
                                    </p:set>
                                    <p:anim calcmode="lin" valueType="num">
                                      <p:cBhvr additive="base">
                                        <p:cTn id="173" dur="2000" fill="hold"/>
                                        <p:tgtEl>
                                          <p:spTgt spid="30"/>
                                        </p:tgtEl>
                                        <p:attrNameLst>
                                          <p:attrName>ppt_x</p:attrName>
                                        </p:attrNameLst>
                                      </p:cBhvr>
                                      <p:tavLst>
                                        <p:tav tm="0">
                                          <p:val>
                                            <p:strVal val="#ppt_x"/>
                                          </p:val>
                                        </p:tav>
                                        <p:tav tm="100000">
                                          <p:val>
                                            <p:strVal val="#ppt_x"/>
                                          </p:val>
                                        </p:tav>
                                      </p:tavLst>
                                    </p:anim>
                                    <p:anim calcmode="lin" valueType="num">
                                      <p:cBhvr additive="base">
                                        <p:cTn id="174" dur="2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nodeType="clickEffect">
                                  <p:stCondLst>
                                    <p:cond delay="0"/>
                                  </p:stCondLst>
                                  <p:childTnLst>
                                    <p:set>
                                      <p:cBhvr>
                                        <p:cTn id="178" dur="1" fill="hold">
                                          <p:stCondLst>
                                            <p:cond delay="0"/>
                                          </p:stCondLst>
                                        </p:cTn>
                                        <p:tgtEl>
                                          <p:spTgt spid="26">
                                            <p:txEl>
                                              <p:pRg st="4" end="4"/>
                                            </p:txEl>
                                          </p:spTgt>
                                        </p:tgtEl>
                                        <p:attrNameLst>
                                          <p:attrName>style.visibility</p:attrName>
                                        </p:attrNameLst>
                                      </p:cBhvr>
                                      <p:to>
                                        <p:strVal val="visible"/>
                                      </p:to>
                                    </p:set>
                                    <p:anim calcmode="lin" valueType="num">
                                      <p:cBhvr additive="base">
                                        <p:cTn id="179" dur="20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180" dur="2000" fill="hold"/>
                                        <p:tgtEl>
                                          <p:spTgt spid="26">
                                            <p:txEl>
                                              <p:pRg st="4" end="4"/>
                                            </p:txEl>
                                          </p:spTgt>
                                        </p:tgtEl>
                                        <p:attrNameLst>
                                          <p:attrName>ppt_y</p:attrName>
                                        </p:attrNameLst>
                                      </p:cBhvr>
                                      <p:tavLst>
                                        <p:tav tm="0">
                                          <p:val>
                                            <p:strVal val="1+#ppt_h/2"/>
                                          </p:val>
                                        </p:tav>
                                        <p:tav tm="100000">
                                          <p:val>
                                            <p:strVal val="#ppt_y"/>
                                          </p:val>
                                        </p:tav>
                                      </p:tavLst>
                                    </p:anim>
                                  </p:childTnLst>
                                </p:cTn>
                              </p:par>
                              <p:par>
                                <p:cTn id="181" presetID="2" presetClass="entr" presetSubtype="4" fill="hold" nodeType="withEffect">
                                  <p:stCondLst>
                                    <p:cond delay="0"/>
                                  </p:stCondLst>
                                  <p:childTnLst>
                                    <p:set>
                                      <p:cBhvr>
                                        <p:cTn id="182" dur="1" fill="hold">
                                          <p:stCondLst>
                                            <p:cond delay="0"/>
                                          </p:stCondLst>
                                        </p:cTn>
                                        <p:tgtEl>
                                          <p:spTgt spid="26">
                                            <p:txEl>
                                              <p:pRg st="5" end="5"/>
                                            </p:txEl>
                                          </p:spTgt>
                                        </p:tgtEl>
                                        <p:attrNameLst>
                                          <p:attrName>style.visibility</p:attrName>
                                        </p:attrNameLst>
                                      </p:cBhvr>
                                      <p:to>
                                        <p:strVal val="visible"/>
                                      </p:to>
                                    </p:set>
                                    <p:anim calcmode="lin" valueType="num">
                                      <p:cBhvr additive="base">
                                        <p:cTn id="183" dur="20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184" dur="2000" fill="hold"/>
                                        <p:tgtEl>
                                          <p:spTgt spid="26">
                                            <p:txEl>
                                              <p:pRg st="5" end="5"/>
                                            </p:txEl>
                                          </p:spTgt>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26">
                                            <p:txEl>
                                              <p:pRg st="6" end="6"/>
                                            </p:txEl>
                                          </p:spTgt>
                                        </p:tgtEl>
                                        <p:attrNameLst>
                                          <p:attrName>style.visibility</p:attrName>
                                        </p:attrNameLst>
                                      </p:cBhvr>
                                      <p:to>
                                        <p:strVal val="visible"/>
                                      </p:to>
                                    </p:set>
                                    <p:anim calcmode="lin" valueType="num">
                                      <p:cBhvr additive="base">
                                        <p:cTn id="187" dur="2000" fill="hold"/>
                                        <p:tgtEl>
                                          <p:spTgt spid="26">
                                            <p:txEl>
                                              <p:pRg st="6" end="6"/>
                                            </p:txEl>
                                          </p:spTgt>
                                        </p:tgtEl>
                                        <p:attrNameLst>
                                          <p:attrName>ppt_x</p:attrName>
                                        </p:attrNameLst>
                                      </p:cBhvr>
                                      <p:tavLst>
                                        <p:tav tm="0">
                                          <p:val>
                                            <p:strVal val="#ppt_x"/>
                                          </p:val>
                                        </p:tav>
                                        <p:tav tm="100000">
                                          <p:val>
                                            <p:strVal val="#ppt_x"/>
                                          </p:val>
                                        </p:tav>
                                      </p:tavLst>
                                    </p:anim>
                                    <p:anim calcmode="lin" valueType="num">
                                      <p:cBhvr additive="base">
                                        <p:cTn id="188" dur="2000" fill="hold"/>
                                        <p:tgtEl>
                                          <p:spTgt spid="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nodeType="clickEffect">
                                  <p:stCondLst>
                                    <p:cond delay="0"/>
                                  </p:stCondLst>
                                  <p:childTnLst>
                                    <p:set>
                                      <p:cBhvr>
                                        <p:cTn id="192" dur="1" fill="hold">
                                          <p:stCondLst>
                                            <p:cond delay="0"/>
                                          </p:stCondLst>
                                        </p:cTn>
                                        <p:tgtEl>
                                          <p:spTgt spid="29"/>
                                        </p:tgtEl>
                                        <p:attrNameLst>
                                          <p:attrName>style.visibility</p:attrName>
                                        </p:attrNameLst>
                                      </p:cBhvr>
                                      <p:to>
                                        <p:strVal val="visible"/>
                                      </p:to>
                                    </p:set>
                                    <p:anim calcmode="lin" valueType="num">
                                      <p:cBhvr additive="base">
                                        <p:cTn id="193" dur="2000" fill="hold"/>
                                        <p:tgtEl>
                                          <p:spTgt spid="29"/>
                                        </p:tgtEl>
                                        <p:attrNameLst>
                                          <p:attrName>ppt_x</p:attrName>
                                        </p:attrNameLst>
                                      </p:cBhvr>
                                      <p:tavLst>
                                        <p:tav tm="0">
                                          <p:val>
                                            <p:strVal val="#ppt_x"/>
                                          </p:val>
                                        </p:tav>
                                        <p:tav tm="100000">
                                          <p:val>
                                            <p:strVal val="#ppt_x"/>
                                          </p:val>
                                        </p:tav>
                                      </p:tavLst>
                                    </p:anim>
                                    <p:anim calcmode="lin" valueType="num">
                                      <p:cBhvr additive="base">
                                        <p:cTn id="194"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nodeType="clickEffect">
                                  <p:stCondLst>
                                    <p:cond delay="0"/>
                                  </p:stCondLst>
                                  <p:childTnLst>
                                    <p:set>
                                      <p:cBhvr>
                                        <p:cTn id="198" dur="1" fill="hold">
                                          <p:stCondLst>
                                            <p:cond delay="0"/>
                                          </p:stCondLst>
                                        </p:cTn>
                                        <p:tgtEl>
                                          <p:spTgt spid="26">
                                            <p:txEl>
                                              <p:pRg st="0" end="0"/>
                                            </p:txEl>
                                          </p:spTgt>
                                        </p:tgtEl>
                                        <p:attrNameLst>
                                          <p:attrName>style.visibility</p:attrName>
                                        </p:attrNameLst>
                                      </p:cBhvr>
                                      <p:to>
                                        <p:strVal val="visible"/>
                                      </p:to>
                                    </p:set>
                                    <p:anim calcmode="lin" valueType="num">
                                      <p:cBhvr additive="base">
                                        <p:cTn id="199" dur="2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00" dur="2000" fill="hold"/>
                                        <p:tgtEl>
                                          <p:spTgt spid="26">
                                            <p:txEl>
                                              <p:pRg st="0" end="0"/>
                                            </p:txEl>
                                          </p:spTgt>
                                        </p:tgtEl>
                                        <p:attrNameLst>
                                          <p:attrName>ppt_y</p:attrName>
                                        </p:attrNameLst>
                                      </p:cBhvr>
                                      <p:tavLst>
                                        <p:tav tm="0">
                                          <p:val>
                                            <p:strVal val="1+#ppt_h/2"/>
                                          </p:val>
                                        </p:tav>
                                        <p:tav tm="100000">
                                          <p:val>
                                            <p:strVal val="#ppt_y"/>
                                          </p:val>
                                        </p:tav>
                                      </p:tavLst>
                                    </p:anim>
                                  </p:childTnLst>
                                </p:cTn>
                              </p:par>
                              <p:par>
                                <p:cTn id="201" presetID="2" presetClass="entr" presetSubtype="4" fill="hold" nodeType="withEffect">
                                  <p:stCondLst>
                                    <p:cond delay="0"/>
                                  </p:stCondLst>
                                  <p:childTnLst>
                                    <p:set>
                                      <p:cBhvr>
                                        <p:cTn id="202" dur="1" fill="hold">
                                          <p:stCondLst>
                                            <p:cond delay="0"/>
                                          </p:stCondLst>
                                        </p:cTn>
                                        <p:tgtEl>
                                          <p:spTgt spid="26">
                                            <p:txEl>
                                              <p:pRg st="1" end="1"/>
                                            </p:txEl>
                                          </p:spTgt>
                                        </p:tgtEl>
                                        <p:attrNameLst>
                                          <p:attrName>style.visibility</p:attrName>
                                        </p:attrNameLst>
                                      </p:cBhvr>
                                      <p:to>
                                        <p:strVal val="visible"/>
                                      </p:to>
                                    </p:set>
                                    <p:anim calcmode="lin" valueType="num">
                                      <p:cBhvr additive="base">
                                        <p:cTn id="203" dur="20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204" dur="20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2" presetClass="entr" presetSubtype="4" fill="hold" nodeType="clickEffect">
                                  <p:stCondLst>
                                    <p:cond delay="0"/>
                                  </p:stCondLst>
                                  <p:childTnLst>
                                    <p:set>
                                      <p:cBhvr>
                                        <p:cTn id="208" dur="1" fill="hold">
                                          <p:stCondLst>
                                            <p:cond delay="0"/>
                                          </p:stCondLst>
                                        </p:cTn>
                                        <p:tgtEl>
                                          <p:spTgt spid="28"/>
                                        </p:tgtEl>
                                        <p:attrNameLst>
                                          <p:attrName>style.visibility</p:attrName>
                                        </p:attrNameLst>
                                      </p:cBhvr>
                                      <p:to>
                                        <p:strVal val="visible"/>
                                      </p:to>
                                    </p:set>
                                    <p:anim calcmode="lin" valueType="num">
                                      <p:cBhvr additive="base">
                                        <p:cTn id="209" dur="2000" fill="hold"/>
                                        <p:tgtEl>
                                          <p:spTgt spid="28"/>
                                        </p:tgtEl>
                                        <p:attrNameLst>
                                          <p:attrName>ppt_x</p:attrName>
                                        </p:attrNameLst>
                                      </p:cBhvr>
                                      <p:tavLst>
                                        <p:tav tm="0">
                                          <p:val>
                                            <p:strVal val="#ppt_x"/>
                                          </p:val>
                                        </p:tav>
                                        <p:tav tm="100000">
                                          <p:val>
                                            <p:strVal val="#ppt_x"/>
                                          </p:val>
                                        </p:tav>
                                      </p:tavLst>
                                    </p:anim>
                                    <p:anim calcmode="lin" valueType="num">
                                      <p:cBhvr additive="base">
                                        <p:cTn id="210" dur="2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8" presetClass="entr" presetSubtype="16" fill="hold" nodeType="clickEffect">
                                  <p:stCondLst>
                                    <p:cond delay="0"/>
                                  </p:stCondLst>
                                  <p:childTnLst>
                                    <p:set>
                                      <p:cBhvr>
                                        <p:cTn id="214" dur="1" fill="hold">
                                          <p:stCondLst>
                                            <p:cond delay="0"/>
                                          </p:stCondLst>
                                        </p:cTn>
                                        <p:tgtEl>
                                          <p:spTgt spid="51"/>
                                        </p:tgtEl>
                                        <p:attrNameLst>
                                          <p:attrName>style.visibility</p:attrName>
                                        </p:attrNameLst>
                                      </p:cBhvr>
                                      <p:to>
                                        <p:strVal val="visible"/>
                                      </p:to>
                                    </p:set>
                                    <p:animEffect transition="in" filter="diamond(in)">
                                      <p:cBhvr>
                                        <p:cTn id="215"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5" grpId="0"/>
      <p:bldP spid="56" grpId="0"/>
      <p:bldP spid="57" grpId="0"/>
      <p:bldP spid="58" grpId="0"/>
      <p:bldP spid="59" grpId="0"/>
      <p:bldP spid="60" grpId="0"/>
      <p:bldP spid="62" grpId="0"/>
      <p:bldP spid="64" grpId="0"/>
      <p:bldP spid="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idx="4294967295"/>
          </p:nvPr>
        </p:nvSpPr>
        <p:spPr>
          <a:xfrm>
            <a:off x="1285852" y="285728"/>
            <a:ext cx="7000901" cy="828697"/>
          </a:xfrm>
        </p:spPr>
        <p:txBody>
          <a:bodyPr>
            <a:noAutofit/>
          </a:bodyPr>
          <a:lstStyle/>
          <a:p>
            <a:pPr algn="ctr"/>
            <a:r>
              <a:rPr lang="ar-SA" b="1" dirty="0">
                <a:solidFill>
                  <a:schemeClr val="accent4">
                    <a:lumMod val="50000"/>
                  </a:schemeClr>
                </a:solidFill>
              </a:rPr>
              <a:t>ما هي المهارات الشخصية </a:t>
            </a:r>
            <a:r>
              <a:rPr lang="ar-SA" b="1" dirty="0" err="1">
                <a:solidFill>
                  <a:schemeClr val="accent4">
                    <a:lumMod val="50000"/>
                  </a:schemeClr>
                </a:solidFill>
              </a:rPr>
              <a:t>و</a:t>
            </a:r>
            <a:r>
              <a:rPr lang="ar-SA" b="1" dirty="0">
                <a:solidFill>
                  <a:schemeClr val="accent4">
                    <a:lumMod val="50000"/>
                  </a:schemeClr>
                </a:solidFill>
              </a:rPr>
              <a:t> الإجتماعية في مرحلة رياض الأطفال؟</a:t>
            </a:r>
          </a:p>
        </p:txBody>
      </p:sp>
      <p:sp>
        <p:nvSpPr>
          <p:cNvPr id="9" name="مربع نص 8"/>
          <p:cNvSpPr txBox="1"/>
          <p:nvPr/>
        </p:nvSpPr>
        <p:spPr>
          <a:xfrm>
            <a:off x="1142976" y="1071547"/>
            <a:ext cx="6072230" cy="5405856"/>
          </a:xfrm>
          <a:prstGeom prst="rect">
            <a:avLst/>
          </a:prstGeom>
          <a:noFill/>
        </p:spPr>
        <p:txBody>
          <a:bodyPr wrap="square" rtlCol="1">
            <a:spAutoFit/>
          </a:bodyPr>
          <a:lstStyle/>
          <a:p>
            <a:r>
              <a:rPr lang="ar-SA" sz="2400" b="1" dirty="0">
                <a:solidFill>
                  <a:schemeClr val="accent6">
                    <a:lumMod val="50000"/>
                  </a:schemeClr>
                </a:solidFill>
              </a:rPr>
              <a:t>1-يقصد بالمهارة " عدة معان مرتبطة ،منها: خصائص النشاط المعقد الذي يتطلب فترة من التدريب المقصود، والممارسة المنظمة ، بحيث يؤدى بطريقة ملائمة، وعادة ما يكون لهذا النشاط وظيفة مفيدة. ومن معاني المهارة أيضا الكفاءة والجودة في الأداء. وسواء استخدم المصطلح بهذا المعنى أو ذاك ،فإن المهارة تدل على السلوك المتعلم أو المكتسب الذي يتوافر له </a:t>
            </a:r>
            <a:r>
              <a:rPr lang="ar-SA" sz="2400" b="1" u="sng" dirty="0">
                <a:solidFill>
                  <a:schemeClr val="accent6">
                    <a:lumMod val="50000"/>
                  </a:schemeClr>
                </a:solidFill>
              </a:rPr>
              <a:t>شرطان جوهريان </a:t>
            </a:r>
            <a:r>
              <a:rPr lang="ar-SA" sz="2400" b="1" dirty="0">
                <a:solidFill>
                  <a:schemeClr val="accent6">
                    <a:lumMod val="50000"/>
                  </a:schemeClr>
                </a:solidFill>
              </a:rPr>
              <a:t>،أولهما: أن يكون موجها نحو إحراز هدف أو غرض معين، وثانيهما: أن يكون منظما بحيث يؤدي إلى إحراز الهدف في أقصر وقت ممكن. وهذا السلوك المتعلم يجب أن يتوافر فيه خصائص السلوك الماهر. ( آمال صادق، وفؤاد أبو حطب، 1994م ص330).</a:t>
            </a:r>
          </a:p>
          <a:p>
            <a:r>
              <a:rPr lang="ar-SA" sz="2400" b="1" dirty="0">
                <a:solidFill>
                  <a:schemeClr val="accent6">
                    <a:lumMod val="50000"/>
                  </a:schemeClr>
                </a:solidFill>
              </a:rPr>
              <a:t>2-</a:t>
            </a:r>
            <a:r>
              <a:rPr lang="ar-SA" sz="2400" b="1" dirty="0">
                <a:solidFill>
                  <a:schemeClr val="accent6">
                    <a:lumMod val="50000"/>
                  </a:schemeClr>
                </a:solidFill>
                <a:latin typeface="arial" panose="020B0604020202020204" pitchFamily="34" charset="0"/>
              </a:rPr>
              <a:t>المهارة</a:t>
            </a:r>
            <a:r>
              <a:rPr lang="ar-SA" sz="2400" dirty="0">
                <a:solidFill>
                  <a:schemeClr val="accent6">
                    <a:lumMod val="50000"/>
                  </a:schemeClr>
                </a:solidFill>
                <a:latin typeface="arial" panose="020B0604020202020204" pitchFamily="34" charset="0"/>
              </a:rPr>
              <a:t> </a:t>
            </a:r>
            <a:r>
              <a:rPr lang="ar-SA" sz="2400" b="1" dirty="0">
                <a:solidFill>
                  <a:schemeClr val="accent6">
                    <a:lumMod val="50000"/>
                  </a:schemeClr>
                </a:solidFill>
                <a:latin typeface="arial" panose="020B0604020202020204" pitchFamily="34" charset="0"/>
              </a:rPr>
              <a:t>هي التمكن من انجاز مهمة بكيفية محددة وبدقة متناهية، وسرعة في التنفيذ.</a:t>
            </a:r>
            <a:endParaRPr lang="ar-SA" sz="2400" b="1" dirty="0">
              <a:solidFill>
                <a:schemeClr val="accent6">
                  <a:lumMod val="50000"/>
                </a:schemeClr>
              </a:solidFill>
            </a:endParaRPr>
          </a:p>
        </p:txBody>
      </p:sp>
      <p:pic>
        <p:nvPicPr>
          <p:cNvPr id="4" name="صورة 3" descr="1448580850751.png"/>
          <p:cNvPicPr>
            <a:picLocks noChangeAspect="1"/>
          </p:cNvPicPr>
          <p:nvPr/>
        </p:nvPicPr>
        <p:blipFill>
          <a:blip r:embed="rId2" cstate="print"/>
          <a:stretch>
            <a:fillRect/>
          </a:stretch>
        </p:blipFill>
        <p:spPr>
          <a:xfrm>
            <a:off x="8072430" y="0"/>
            <a:ext cx="1071570" cy="854285"/>
          </a:xfrm>
          <a:prstGeom prst="rect">
            <a:avLst/>
          </a:prstGeom>
        </p:spPr>
      </p:pic>
      <p:pic>
        <p:nvPicPr>
          <p:cNvPr id="5" name="صورة 4" descr="topRightLogoDark.png"/>
          <p:cNvPicPr>
            <a:picLocks noChangeAspect="1"/>
          </p:cNvPicPr>
          <p:nvPr/>
        </p:nvPicPr>
        <p:blipFill>
          <a:blip r:embed="rId3"/>
          <a:stretch>
            <a:fillRect/>
          </a:stretch>
        </p:blipFill>
        <p:spPr>
          <a:xfrm>
            <a:off x="285722" y="128587"/>
            <a:ext cx="1193224" cy="10858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71670" y="-142900"/>
            <a:ext cx="5486400" cy="1828800"/>
          </a:xfrm>
        </p:spPr>
        <p:txBody>
          <a:bodyPr>
            <a:normAutofit/>
          </a:bodyPr>
          <a:lstStyle/>
          <a:p>
            <a:pPr algn="ctr"/>
            <a:r>
              <a:rPr lang="ar-SA" sz="6600" b="1" dirty="0">
                <a:solidFill>
                  <a:schemeClr val="accent4">
                    <a:lumMod val="50000"/>
                  </a:schemeClr>
                </a:solidFill>
              </a:rPr>
              <a:t>استراحة فطن </a:t>
            </a:r>
          </a:p>
        </p:txBody>
      </p:sp>
      <p:pic>
        <p:nvPicPr>
          <p:cNvPr id="5" name="صورة 4" descr="tumblr_o7ghczHxPQ1thdpgeo1_1280.jpg"/>
          <p:cNvPicPr>
            <a:picLocks noChangeAspect="1"/>
          </p:cNvPicPr>
          <p:nvPr/>
        </p:nvPicPr>
        <p:blipFill>
          <a:blip r:embed="rId2"/>
          <a:stretch>
            <a:fillRect/>
          </a:stretch>
        </p:blipFill>
        <p:spPr>
          <a:xfrm>
            <a:off x="2428860" y="1928802"/>
            <a:ext cx="4357718" cy="3857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صورة 5" descr="topRightLogoDark.png"/>
          <p:cNvPicPr>
            <a:picLocks noChangeAspect="1"/>
          </p:cNvPicPr>
          <p:nvPr/>
        </p:nvPicPr>
        <p:blipFill>
          <a:blip r:embed="rId3"/>
          <a:stretch>
            <a:fillRect/>
          </a:stretch>
        </p:blipFill>
        <p:spPr>
          <a:xfrm>
            <a:off x="285721" y="128587"/>
            <a:ext cx="1857388" cy="1300172"/>
          </a:xfrm>
          <a:prstGeom prst="rect">
            <a:avLst/>
          </a:prstGeom>
        </p:spPr>
      </p:pic>
      <p:pic>
        <p:nvPicPr>
          <p:cNvPr id="7" name="صورة 6" descr="1448580850751.png"/>
          <p:cNvPicPr>
            <a:picLocks noChangeAspect="1"/>
          </p:cNvPicPr>
          <p:nvPr/>
        </p:nvPicPr>
        <p:blipFill>
          <a:blip r:embed="rId4" cstate="print"/>
          <a:stretch>
            <a:fillRect/>
          </a:stretch>
        </p:blipFill>
        <p:spPr>
          <a:xfrm>
            <a:off x="6929390" y="0"/>
            <a:ext cx="2214610" cy="1366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285852" y="1071546"/>
            <a:ext cx="6357982" cy="1082674"/>
          </a:xfrm>
        </p:spPr>
        <p:txBody>
          <a:bodyPr>
            <a:normAutofit fontScale="90000"/>
          </a:bodyPr>
          <a:lstStyle/>
          <a:p>
            <a:pPr algn="r"/>
            <a:r>
              <a:rPr lang="ar-SA" sz="3100" b="1" dirty="0">
                <a:solidFill>
                  <a:schemeClr val="accent4">
                    <a:lumMod val="50000"/>
                  </a:schemeClr>
                </a:solidFill>
              </a:rPr>
              <a:t>يتدرج الطفل في تعلم المهارة حتى يصبح قادراً على تكوين الضبط الداخلي في الاعتماد على نفسه </a:t>
            </a:r>
            <a:r>
              <a:rPr lang="ar-SA" sz="3100" b="1" dirty="0" err="1">
                <a:solidFill>
                  <a:schemeClr val="accent4">
                    <a:lumMod val="50000"/>
                  </a:schemeClr>
                </a:solidFill>
              </a:rPr>
              <a:t>و</a:t>
            </a:r>
            <a:r>
              <a:rPr lang="ar-SA" sz="3100" b="1" dirty="0">
                <a:solidFill>
                  <a:schemeClr val="accent4">
                    <a:lumMod val="50000"/>
                  </a:schemeClr>
                </a:solidFill>
              </a:rPr>
              <a:t> كائن مستقل عن غيره بأن يقوم بما يلي :</a:t>
            </a:r>
            <a:br>
              <a:rPr lang="ar-SA" sz="3100" b="1" u="sng" dirty="0">
                <a:solidFill>
                  <a:srgbClr val="0070C0"/>
                </a:solidFill>
              </a:rPr>
            </a:br>
            <a:br>
              <a:rPr lang="ar-SA" u="sng" dirty="0">
                <a:solidFill>
                  <a:srgbClr val="0070C0"/>
                </a:solidFill>
              </a:rPr>
            </a:br>
            <a:endParaRPr lang="ar-SA" dirty="0"/>
          </a:p>
        </p:txBody>
      </p:sp>
      <p:pic>
        <p:nvPicPr>
          <p:cNvPr id="3" name="صورة 2" descr="1448580850751.png"/>
          <p:cNvPicPr>
            <a:picLocks noChangeAspect="1"/>
          </p:cNvPicPr>
          <p:nvPr/>
        </p:nvPicPr>
        <p:blipFill>
          <a:blip r:embed="rId2" cstate="print"/>
          <a:stretch>
            <a:fillRect/>
          </a:stretch>
        </p:blipFill>
        <p:spPr>
          <a:xfrm>
            <a:off x="7786710" y="0"/>
            <a:ext cx="1357290" cy="837703"/>
          </a:xfrm>
          <a:prstGeom prst="rect">
            <a:avLst/>
          </a:prstGeom>
        </p:spPr>
      </p:pic>
      <p:pic>
        <p:nvPicPr>
          <p:cNvPr id="5" name="صورة 4" descr="topRightLogoDark.png"/>
          <p:cNvPicPr>
            <a:picLocks noChangeAspect="1"/>
          </p:cNvPicPr>
          <p:nvPr/>
        </p:nvPicPr>
        <p:blipFill>
          <a:blip r:embed="rId3"/>
          <a:stretch>
            <a:fillRect/>
          </a:stretch>
        </p:blipFill>
        <p:spPr>
          <a:xfrm>
            <a:off x="214282" y="0"/>
            <a:ext cx="1428792" cy="1000155"/>
          </a:xfrm>
          <a:prstGeom prst="rect">
            <a:avLst/>
          </a:prstGeom>
        </p:spPr>
      </p:pic>
      <p:graphicFrame>
        <p:nvGraphicFramePr>
          <p:cNvPr id="7" name="رسم تخطيطي 6"/>
          <p:cNvGraphicFramePr/>
          <p:nvPr>
            <p:extLst>
              <p:ext uri="{D42A27DB-BD31-4B8C-83A1-F6EECF244321}">
                <p14:modId xmlns:p14="http://schemas.microsoft.com/office/powerpoint/2010/main" val="3400707308"/>
              </p:ext>
            </p:extLst>
          </p:nvPr>
        </p:nvGraphicFramePr>
        <p:xfrm>
          <a:off x="-714412" y="1500174"/>
          <a:ext cx="9358378" cy="5066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928662" y="2357430"/>
            <a:ext cx="7786742" cy="2308324"/>
          </a:xfrm>
          <a:prstGeom prst="rect">
            <a:avLst/>
          </a:prstGeom>
          <a:noFill/>
        </p:spPr>
        <p:txBody>
          <a:bodyPr wrap="square" rtlCol="1">
            <a:spAutoFit/>
          </a:bodyPr>
          <a:lstStyle/>
          <a:p>
            <a:r>
              <a:rPr lang="ar-SA" sz="2400" b="1" dirty="0">
                <a:solidFill>
                  <a:schemeClr val="accent6">
                    <a:lumMod val="50000"/>
                  </a:schemeClr>
                </a:solidFill>
              </a:rPr>
              <a:t>يبدأ إكساب الطفل للمهارات الشخصية </a:t>
            </a:r>
            <a:r>
              <a:rPr lang="ar-SA" sz="2400" b="1" dirty="0" err="1">
                <a:solidFill>
                  <a:schemeClr val="accent6">
                    <a:lumMod val="50000"/>
                  </a:schemeClr>
                </a:solidFill>
              </a:rPr>
              <a:t>و</a:t>
            </a:r>
            <a:r>
              <a:rPr lang="ar-SA" sz="2400" b="1" dirty="0">
                <a:solidFill>
                  <a:schemeClr val="accent6">
                    <a:lumMod val="50000"/>
                  </a:schemeClr>
                </a:solidFill>
              </a:rPr>
              <a:t> </a:t>
            </a:r>
            <a:r>
              <a:rPr lang="ar-SA" sz="2400" b="1" dirty="0" err="1">
                <a:solidFill>
                  <a:schemeClr val="accent6">
                    <a:lumMod val="50000"/>
                  </a:schemeClr>
                </a:solidFill>
              </a:rPr>
              <a:t>الإجتماعية</a:t>
            </a:r>
            <a:r>
              <a:rPr lang="ar-SA" sz="2400" b="1" dirty="0">
                <a:solidFill>
                  <a:schemeClr val="accent6">
                    <a:lumMod val="50000"/>
                  </a:schemeClr>
                </a:solidFill>
              </a:rPr>
              <a:t> من مرحلة المهد </a:t>
            </a:r>
            <a:r>
              <a:rPr lang="ar-SA" sz="2400" b="1" dirty="0" err="1">
                <a:solidFill>
                  <a:schemeClr val="accent6">
                    <a:lumMod val="50000"/>
                  </a:schemeClr>
                </a:solidFill>
              </a:rPr>
              <a:t>و</a:t>
            </a:r>
            <a:r>
              <a:rPr lang="ar-SA" sz="2400" b="1" dirty="0">
                <a:solidFill>
                  <a:schemeClr val="accent6">
                    <a:lumMod val="50000"/>
                  </a:schemeClr>
                </a:solidFill>
              </a:rPr>
              <a:t> التدرج في النمو </a:t>
            </a:r>
            <a:r>
              <a:rPr lang="ar-SA" sz="2400" b="1" dirty="0" err="1">
                <a:solidFill>
                  <a:schemeClr val="accent6">
                    <a:lumMod val="50000"/>
                  </a:schemeClr>
                </a:solidFill>
              </a:rPr>
              <a:t>و</a:t>
            </a:r>
            <a:r>
              <a:rPr lang="ar-SA" sz="2400" b="1" dirty="0">
                <a:solidFill>
                  <a:schemeClr val="accent6">
                    <a:lumMod val="50000"/>
                  </a:schemeClr>
                </a:solidFill>
              </a:rPr>
              <a:t> خلال التنشئة </a:t>
            </a:r>
            <a:r>
              <a:rPr lang="ar-SA" sz="2400" b="1" dirty="0" err="1">
                <a:solidFill>
                  <a:schemeClr val="accent6">
                    <a:lumMod val="50000"/>
                  </a:schemeClr>
                </a:solidFill>
              </a:rPr>
              <a:t>الإجتماعية</a:t>
            </a:r>
            <a:r>
              <a:rPr lang="ar-SA" sz="2400" b="1" dirty="0">
                <a:solidFill>
                  <a:schemeClr val="accent6">
                    <a:lumMod val="50000"/>
                  </a:schemeClr>
                </a:solidFill>
              </a:rPr>
              <a:t> و ما يراه من </a:t>
            </a:r>
            <a:r>
              <a:rPr lang="ar-SA" sz="2400" b="1" dirty="0" err="1">
                <a:solidFill>
                  <a:schemeClr val="accent6">
                    <a:lumMod val="50000"/>
                  </a:schemeClr>
                </a:solidFill>
              </a:rPr>
              <a:t>تعابير</a:t>
            </a:r>
            <a:r>
              <a:rPr lang="ar-SA" sz="2400" b="1" dirty="0">
                <a:solidFill>
                  <a:schemeClr val="accent6">
                    <a:lumMod val="50000"/>
                  </a:schemeClr>
                </a:solidFill>
              </a:rPr>
              <a:t> و إيماءات إما تؤيد سلوكه أو ترفضه من قبل الراشدين </a:t>
            </a:r>
            <a:r>
              <a:rPr lang="ar-SA" sz="2400" b="1" dirty="0" err="1">
                <a:solidFill>
                  <a:schemeClr val="accent6">
                    <a:lumMod val="50000"/>
                  </a:schemeClr>
                </a:solidFill>
              </a:rPr>
              <a:t>و</a:t>
            </a:r>
            <a:r>
              <a:rPr lang="ar-SA" sz="2400" b="1" dirty="0">
                <a:solidFill>
                  <a:schemeClr val="accent6">
                    <a:lumMod val="50000"/>
                  </a:schemeClr>
                </a:solidFill>
              </a:rPr>
              <a:t> مقدمي الرعاية له </a:t>
            </a:r>
          </a:p>
          <a:p>
            <a:r>
              <a:rPr lang="ar-SA" sz="2400" b="1" dirty="0">
                <a:solidFill>
                  <a:schemeClr val="accent6">
                    <a:lumMod val="50000"/>
                  </a:schemeClr>
                </a:solidFill>
              </a:rPr>
              <a:t>و من خلال ما يمر </a:t>
            </a:r>
            <a:r>
              <a:rPr lang="ar-SA" sz="2400" b="1" dirty="0" err="1">
                <a:solidFill>
                  <a:schemeClr val="accent6">
                    <a:lumMod val="50000"/>
                  </a:schemeClr>
                </a:solidFill>
              </a:rPr>
              <a:t>به</a:t>
            </a:r>
            <a:r>
              <a:rPr lang="ar-SA" sz="2400" b="1" dirty="0">
                <a:solidFill>
                  <a:schemeClr val="accent6">
                    <a:lumMod val="50000"/>
                  </a:schemeClr>
                </a:solidFill>
              </a:rPr>
              <a:t> من مواقف مختلفة خلال اليوم </a:t>
            </a:r>
          </a:p>
          <a:p>
            <a:r>
              <a:rPr lang="ar-SA" sz="2400" b="1" dirty="0">
                <a:solidFill>
                  <a:schemeClr val="accent6">
                    <a:lumMod val="50000"/>
                  </a:schemeClr>
                </a:solidFill>
              </a:rPr>
              <a:t>جميعها تشكل حزمه من المشكلات التي تعترض طريقه </a:t>
            </a:r>
          </a:p>
          <a:p>
            <a:r>
              <a:rPr lang="ar-SA" sz="2400" b="1" dirty="0">
                <a:solidFill>
                  <a:schemeClr val="accent6">
                    <a:lumMod val="50000"/>
                  </a:schemeClr>
                </a:solidFill>
              </a:rPr>
              <a:t>يحاول أن يجد لها حل ليستطيع أن يتوافق للعيش في مجتمعه </a:t>
            </a:r>
          </a:p>
        </p:txBody>
      </p:sp>
      <p:pic>
        <p:nvPicPr>
          <p:cNvPr id="3" name="صورة 2"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4" name="صورة 3" descr="topRightLogoDark.png"/>
          <p:cNvPicPr>
            <a:picLocks noChangeAspect="1"/>
          </p:cNvPicPr>
          <p:nvPr/>
        </p:nvPicPr>
        <p:blipFill>
          <a:blip r:embed="rId3"/>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662" y="357166"/>
            <a:ext cx="7372350" cy="1082674"/>
          </a:xfrm>
        </p:spPr>
        <p:txBody>
          <a:bodyPr>
            <a:normAutofit/>
          </a:bodyPr>
          <a:lstStyle/>
          <a:p>
            <a:pPr algn="ctr"/>
            <a:r>
              <a:rPr lang="ar-SA" sz="6600" b="1" kern="10" dirty="0">
                <a:ln w="11430"/>
                <a:solidFill>
                  <a:srgbClr val="00206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التعارف</a:t>
            </a:r>
            <a:endParaRPr lang="ar-SA" sz="6600" dirty="0"/>
          </a:p>
        </p:txBody>
      </p:sp>
      <p:sp>
        <p:nvSpPr>
          <p:cNvPr id="4" name="مستطيل 3"/>
          <p:cNvSpPr/>
          <p:nvPr/>
        </p:nvSpPr>
        <p:spPr>
          <a:xfrm>
            <a:off x="2000232" y="2000240"/>
            <a:ext cx="5143536" cy="523220"/>
          </a:xfrm>
          <a:prstGeom prst="rect">
            <a:avLst/>
          </a:prstGeom>
        </p:spPr>
        <p:txBody>
          <a:bodyPr wrap="square">
            <a:spAutoFit/>
          </a:bodyPr>
          <a:lstStyle/>
          <a:p>
            <a:pPr algn="ctr"/>
            <a:r>
              <a:rPr lang="ar-EG" sz="2800" b="1" dirty="0"/>
              <a:t>دوني ثلاث </a:t>
            </a:r>
            <a:r>
              <a:rPr lang="ar-SA" sz="2800" b="1" dirty="0"/>
              <a:t>مهارات </a:t>
            </a:r>
            <a:r>
              <a:rPr lang="ar-EG" sz="2800" b="1" dirty="0"/>
              <a:t>تحبين </a:t>
            </a:r>
            <a:r>
              <a:rPr lang="ar-SA" sz="2800" b="1" dirty="0" err="1"/>
              <a:t>أ</a:t>
            </a:r>
            <a:r>
              <a:rPr lang="ar-EG" sz="2800" b="1" dirty="0"/>
              <a:t>ن نعرفها عنك</a:t>
            </a:r>
          </a:p>
        </p:txBody>
      </p:sp>
      <p:pic>
        <p:nvPicPr>
          <p:cNvPr id="5" name="صورة 4"/>
          <p:cNvPicPr>
            <a:picLocks noChangeAspect="1"/>
          </p:cNvPicPr>
          <p:nvPr/>
        </p:nvPicPr>
        <p:blipFill rotWithShape="1">
          <a:blip r:embed="rId2"/>
          <a:srcRect l="37824" t="64766" r="42806" b="10625"/>
          <a:stretch/>
        </p:blipFill>
        <p:spPr>
          <a:xfrm>
            <a:off x="3214678" y="2643182"/>
            <a:ext cx="2808312" cy="17693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مربع نص 5"/>
          <p:cNvSpPr txBox="1"/>
          <p:nvPr/>
        </p:nvSpPr>
        <p:spPr>
          <a:xfrm>
            <a:off x="1500166" y="4786322"/>
            <a:ext cx="5989892" cy="584775"/>
          </a:xfrm>
          <a:prstGeom prst="rect">
            <a:avLst/>
          </a:prstGeom>
          <a:noFill/>
        </p:spPr>
        <p:txBody>
          <a:bodyPr wrap="square" rtlCol="1">
            <a:spAutoFit/>
          </a:bodyPr>
          <a:lstStyle/>
          <a:p>
            <a:pPr algn="ctr"/>
            <a:r>
              <a:rPr lang="ar-EG" sz="3200" b="1" dirty="0">
                <a:cs typeface="+mj-cs"/>
              </a:rPr>
              <a:t>ما</a:t>
            </a:r>
            <a:r>
              <a:rPr lang="ar-SA" sz="3200" b="1" dirty="0">
                <a:cs typeface="+mj-cs"/>
              </a:rPr>
              <a:t>ذا تريدين من هذا البرنامج ؟!!</a:t>
            </a:r>
            <a:endParaRPr lang="ar-EG" sz="3200" b="1" dirty="0">
              <a:cs typeface="+mj-cs"/>
            </a:endParaRPr>
          </a:p>
        </p:txBody>
      </p:sp>
      <p:pic>
        <p:nvPicPr>
          <p:cNvPr id="7" name="صورة 6" descr="زهره ورده فل فله نرجس زخرفه نباتيه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4678" y="857232"/>
            <a:ext cx="456983" cy="443274"/>
          </a:xfrm>
          <a:prstGeom prst="rect">
            <a:avLst/>
          </a:prstGeom>
        </p:spPr>
      </p:pic>
      <p:pic>
        <p:nvPicPr>
          <p:cNvPr id="8" name="صورة 7" descr="زهره ورده فل فله نرجس زخرفه نباتيه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2132" y="785794"/>
            <a:ext cx="456983" cy="443274"/>
          </a:xfrm>
          <a:prstGeom prst="rect">
            <a:avLst/>
          </a:prstGeom>
        </p:spPr>
      </p:pic>
      <p:pic>
        <p:nvPicPr>
          <p:cNvPr id="9" name="صورة 8" descr="1448580850751.png"/>
          <p:cNvPicPr>
            <a:picLocks noChangeAspect="1"/>
          </p:cNvPicPr>
          <p:nvPr/>
        </p:nvPicPr>
        <p:blipFill>
          <a:blip r:embed="rId4" cstate="print"/>
          <a:stretch>
            <a:fillRect/>
          </a:stretch>
        </p:blipFill>
        <p:spPr>
          <a:xfrm>
            <a:off x="6929390" y="0"/>
            <a:ext cx="2214610" cy="1366830"/>
          </a:xfrm>
          <a:prstGeom prst="rect">
            <a:avLst/>
          </a:prstGeom>
        </p:spPr>
      </p:pic>
      <p:pic>
        <p:nvPicPr>
          <p:cNvPr id="10" name="صورة 9" descr="topRightLogoDark.png"/>
          <p:cNvPicPr>
            <a:picLocks noChangeAspect="1"/>
          </p:cNvPicPr>
          <p:nvPr/>
        </p:nvPicPr>
        <p:blipFill>
          <a:blip r:embed="rId5"/>
          <a:stretch>
            <a:fillRect/>
          </a:stretch>
        </p:blipFill>
        <p:spPr>
          <a:xfrm>
            <a:off x="285720" y="214290"/>
            <a:ext cx="2041083" cy="14287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785786" y="1285860"/>
            <a:ext cx="7786742" cy="4616648"/>
          </a:xfrm>
          <a:prstGeom prst="rect">
            <a:avLst/>
          </a:prstGeom>
          <a:noFill/>
        </p:spPr>
        <p:txBody>
          <a:bodyPr wrap="square" rtlCol="1">
            <a:spAutoFit/>
          </a:bodyPr>
          <a:lstStyle/>
          <a:p>
            <a:br>
              <a:rPr lang="ar-SA" sz="2000" b="1" dirty="0">
                <a:solidFill>
                  <a:schemeClr val="accent6">
                    <a:lumMod val="50000"/>
                  </a:schemeClr>
                </a:solidFill>
              </a:rPr>
            </a:br>
            <a:r>
              <a:rPr lang="ar-SA" sz="2000" b="1" dirty="0">
                <a:solidFill>
                  <a:schemeClr val="accent6">
                    <a:lumMod val="50000"/>
                  </a:schemeClr>
                </a:solidFill>
                <a:latin typeface="tahoma" panose="020B0604030504040204" pitchFamily="34" charset="0"/>
              </a:rPr>
              <a:t>1 - هي" المهارات الشخصية والاجتماعية التي يحتاجها الفرد كي يتعامل بثقة وكفاءة مع أنفسه أو مع الناس الآخرين ومع المجتمع المحلي " . (منظمة الصحة العالمية ، 1994 )</a:t>
            </a:r>
            <a:br>
              <a:rPr lang="ar-SA" sz="2000" b="1" dirty="0">
                <a:solidFill>
                  <a:schemeClr val="accent6">
                    <a:lumMod val="50000"/>
                  </a:schemeClr>
                </a:solidFill>
              </a:rPr>
            </a:br>
            <a:br>
              <a:rPr lang="ar-SA" sz="2000" b="1" dirty="0">
                <a:solidFill>
                  <a:schemeClr val="accent6">
                    <a:lumMod val="50000"/>
                  </a:schemeClr>
                </a:solidFill>
              </a:rPr>
            </a:br>
            <a:r>
              <a:rPr lang="ar-SA" sz="2000" b="1" dirty="0">
                <a:solidFill>
                  <a:schemeClr val="accent6">
                    <a:lumMod val="50000"/>
                  </a:schemeClr>
                </a:solidFill>
                <a:latin typeface="tahoma" panose="020B0604030504040204" pitchFamily="34" charset="0"/>
              </a:rPr>
              <a:t>2 - هي المهارات التي تساعد التلاميذ على التكيف مع المجتمع الذي يعيشون فيه ، وتركز على النمو اللغوي ، الطعام ، ارتداء الملابس ، القدرة على تحمل المسؤولية ، التوجيه الذاتي ، المهارات المنزلية ، الأنشطة الاقتصادية والتفاعل الاجتماعي .(معجم المصطلحات التربوية) </a:t>
            </a:r>
            <a:br>
              <a:rPr lang="ar-SA" sz="2000" b="1" dirty="0">
                <a:solidFill>
                  <a:schemeClr val="accent6">
                    <a:lumMod val="50000"/>
                  </a:schemeClr>
                </a:solidFill>
              </a:rPr>
            </a:br>
            <a:br>
              <a:rPr lang="ar-SA" sz="2000" b="1" dirty="0">
                <a:solidFill>
                  <a:schemeClr val="accent6">
                    <a:lumMod val="50000"/>
                  </a:schemeClr>
                </a:solidFill>
              </a:rPr>
            </a:br>
            <a:r>
              <a:rPr lang="ar-SA" sz="2000" b="1" dirty="0">
                <a:solidFill>
                  <a:schemeClr val="accent6">
                    <a:lumMod val="50000"/>
                  </a:schemeClr>
                </a:solidFill>
              </a:rPr>
              <a:t>3- </a:t>
            </a:r>
            <a:r>
              <a:rPr lang="ar-SA" sz="2000" b="1" dirty="0">
                <a:solidFill>
                  <a:schemeClr val="accent6">
                    <a:lumMod val="50000"/>
                  </a:schemeClr>
                </a:solidFill>
                <a:latin typeface="tahoma" panose="020B0604030504040204" pitchFamily="34" charset="0"/>
              </a:rPr>
              <a:t>هي السلوكيات والمهارات الشخصية والاجتماعية اللازمة للأفراد للتعامل بثقة واقتدار مع أنفسهم ومع الآخرين ومع المجتمع ، وذلك باتخاذ القرارات المناسبة والصحيحة وتحمُّل المسؤوليات الشخصية والاجتماعية ، وفهم النفس والغير وتكوين علاقات إيجابية مع الآخرين وتفادي حدوث الأزمات والقدرة على التفكير </a:t>
            </a:r>
            <a:r>
              <a:rPr lang="ar-SA" sz="2000" b="1" dirty="0" err="1">
                <a:solidFill>
                  <a:schemeClr val="accent6">
                    <a:lumMod val="50000"/>
                  </a:schemeClr>
                </a:solidFill>
                <a:latin typeface="tahoma" panose="020B0604030504040204" pitchFamily="34" charset="0"/>
              </a:rPr>
              <a:t>الابتكاري</a:t>
            </a:r>
            <a:r>
              <a:rPr lang="ar-SA" sz="2000" b="1" dirty="0">
                <a:solidFill>
                  <a:schemeClr val="accent6">
                    <a:lumMod val="50000"/>
                  </a:schemeClr>
                </a:solidFill>
                <a:latin typeface="tahoma" panose="020B0604030504040204" pitchFamily="34" charset="0"/>
              </a:rPr>
              <a:t> . </a:t>
            </a:r>
            <a:br>
              <a:rPr lang="ar-SA" sz="3600" dirty="0"/>
            </a:br>
            <a:endParaRPr lang="ar-SA" sz="3600" dirty="0"/>
          </a:p>
          <a:p>
            <a:endParaRPr lang="ar-SA" dirty="0"/>
          </a:p>
        </p:txBody>
      </p:sp>
      <p:pic>
        <p:nvPicPr>
          <p:cNvPr id="3" name="صورة 2" descr="1448580850751.png"/>
          <p:cNvPicPr>
            <a:picLocks noChangeAspect="1"/>
          </p:cNvPicPr>
          <p:nvPr/>
        </p:nvPicPr>
        <p:blipFill>
          <a:blip r:embed="rId2" cstate="print"/>
          <a:stretch>
            <a:fillRect/>
          </a:stretch>
        </p:blipFill>
        <p:spPr>
          <a:xfrm>
            <a:off x="6929390" y="-9532"/>
            <a:ext cx="2214610" cy="1366830"/>
          </a:xfrm>
          <a:prstGeom prst="rect">
            <a:avLst/>
          </a:prstGeom>
        </p:spPr>
      </p:pic>
      <p:pic>
        <p:nvPicPr>
          <p:cNvPr id="4" name="صورة 3" descr="topRightLogoDark.png"/>
          <p:cNvPicPr>
            <a:picLocks noChangeAspect="1"/>
          </p:cNvPicPr>
          <p:nvPr/>
        </p:nvPicPr>
        <p:blipFill>
          <a:blip r:embed="rId3"/>
          <a:stretch>
            <a:fillRect/>
          </a:stretch>
        </p:blipFill>
        <p:spPr>
          <a:xfrm>
            <a:off x="285721" y="128587"/>
            <a:ext cx="1857388" cy="1300172"/>
          </a:xfrm>
          <a:prstGeom prst="rect">
            <a:avLst/>
          </a:prstGeom>
        </p:spPr>
      </p:pic>
      <p:sp>
        <p:nvSpPr>
          <p:cNvPr id="6" name="مربع نص 5"/>
          <p:cNvSpPr txBox="1"/>
          <p:nvPr/>
        </p:nvSpPr>
        <p:spPr>
          <a:xfrm>
            <a:off x="2786050" y="642918"/>
            <a:ext cx="4143404" cy="584775"/>
          </a:xfrm>
          <a:prstGeom prst="rect">
            <a:avLst/>
          </a:prstGeom>
          <a:noFill/>
        </p:spPr>
        <p:txBody>
          <a:bodyPr wrap="square" rtlCol="1">
            <a:spAutoFit/>
          </a:bodyPr>
          <a:lstStyle/>
          <a:p>
            <a:pPr algn="ctr"/>
            <a:r>
              <a:rPr lang="ar-SA" sz="3200" b="1" dirty="0">
                <a:solidFill>
                  <a:srgbClr val="006600"/>
                </a:solidFill>
                <a:latin typeface="tahoma" panose="020B0604030504040204" pitchFamily="34" charset="0"/>
              </a:rPr>
              <a:t>تعريف المهارات الحياتية</a:t>
            </a:r>
            <a:endParaRPr lang="ar-SA" sz="3200" dirty="0">
              <a:solidFill>
                <a:srgbClr val="0066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14282" y="1214422"/>
            <a:ext cx="8715404" cy="4154984"/>
          </a:xfrm>
          <a:prstGeom prst="rect">
            <a:avLst/>
          </a:prstGeom>
          <a:noFill/>
        </p:spPr>
        <p:txBody>
          <a:bodyPr wrap="square" rtlCol="1">
            <a:spAutoFit/>
          </a:bodyPr>
          <a:lstStyle/>
          <a:p>
            <a:r>
              <a:rPr lang="ar-SA" sz="2400" b="1" u="sng" dirty="0">
                <a:solidFill>
                  <a:schemeClr val="accent6">
                    <a:lumMod val="50000"/>
                  </a:schemeClr>
                </a:solidFill>
                <a:latin typeface="tahoma" panose="020B0604030504040204" pitchFamily="34" charset="0"/>
              </a:rPr>
              <a:t> </a:t>
            </a:r>
            <a:r>
              <a:rPr lang="ar-SA" sz="2400" b="1" dirty="0">
                <a:solidFill>
                  <a:schemeClr val="accent6">
                    <a:lumMod val="50000"/>
                  </a:schemeClr>
                </a:solidFill>
                <a:latin typeface="tahoma" panose="020B0604030504040204" pitchFamily="34" charset="0"/>
              </a:rPr>
              <a:t>-إنَّ الإنسان كائن اجتماعي بالطبع ، لا يقوى على العيش بمعزل عن الآخرين ، فإنه يحتاج إلى مجموعة من المهارات الحياتية التي تمكِّنه من التواصل مع الآخرين ، والتفاعل معهم ، وتُعينه على تحقيق أهدافه بنجاح ، وتكفل له حياة اجتماعية سعيدة . و بقدر ما يتقن المتعلم المهارات الحياتية يكون التميز في حياته أعظم . لذلك ؛ فإن المدرسة العصرية ذات الإمكانات العالية تعمل على تسليح المتعلم بحزمة من المهارات التي تتكامل بمنهجية علمية لـ : تساعد المتعلم على التعامل مع مواقف الحياة المختلفة ، وعلى احتمال الضغوط ، ومواجهة التحديات اليومية .</a:t>
            </a:r>
            <a:br>
              <a:rPr lang="ar-SA" sz="2400" b="1" dirty="0">
                <a:solidFill>
                  <a:schemeClr val="accent6">
                    <a:lumMod val="50000"/>
                  </a:schemeClr>
                </a:solidFill>
              </a:rPr>
            </a:br>
            <a:r>
              <a:rPr lang="ar-SA" sz="2400" b="1" dirty="0">
                <a:solidFill>
                  <a:schemeClr val="accent6">
                    <a:lumMod val="50000"/>
                  </a:schemeClr>
                </a:solidFill>
                <a:latin typeface="tahoma" panose="020B0604030504040204" pitchFamily="34" charset="0"/>
              </a:rPr>
              <a:t>- ويمكن تعليم الطفل المهارات الحياتية منذ نعومة أظافره ، ويكون هذا التعليم من خلال اللعب أو تمثيل الدور ،أو تعريضه لمشكلة تتطلب حلاً ، أو حكاية قصة ذات مغزى ، وكل ذلك لكي يستطيع الطفل التصرف في حال عدم وجود الرقيب ، فيحمى نفسه من أي خطر يمكن أن يتعرض له. </a:t>
            </a:r>
            <a:endParaRPr lang="ar-SA" sz="2400" b="1" dirty="0">
              <a:solidFill>
                <a:schemeClr val="accent6">
                  <a:lumMod val="50000"/>
                </a:schemeClr>
              </a:solidFill>
            </a:endParaRPr>
          </a:p>
        </p:txBody>
      </p:sp>
      <p:sp>
        <p:nvSpPr>
          <p:cNvPr id="6" name="مربع نص 5"/>
          <p:cNvSpPr txBox="1"/>
          <p:nvPr/>
        </p:nvSpPr>
        <p:spPr>
          <a:xfrm>
            <a:off x="2285984" y="428604"/>
            <a:ext cx="5048177" cy="646331"/>
          </a:xfrm>
          <a:prstGeom prst="rect">
            <a:avLst/>
          </a:prstGeom>
          <a:noFill/>
        </p:spPr>
        <p:txBody>
          <a:bodyPr wrap="none" rtlCol="1">
            <a:spAutoFit/>
          </a:bodyPr>
          <a:lstStyle/>
          <a:p>
            <a:r>
              <a:rPr lang="ar-SA" sz="3600" b="1" dirty="0">
                <a:solidFill>
                  <a:srgbClr val="006600"/>
                </a:solidFill>
                <a:latin typeface="tahoma" panose="020B0604030504040204" pitchFamily="34" charset="0"/>
              </a:rPr>
              <a:t> أهمية اكتساب المهارات الحياتية</a:t>
            </a:r>
            <a:endParaRPr lang="ar-SA" sz="3600" dirty="0">
              <a:solidFill>
                <a:srgbClr val="006600"/>
              </a:solidFill>
            </a:endParaRPr>
          </a:p>
        </p:txBody>
      </p:sp>
      <p:pic>
        <p:nvPicPr>
          <p:cNvPr id="7" name="صورة 6"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8" name="صورة 7" descr="topRightLogoDark.png"/>
          <p:cNvPicPr>
            <a:picLocks noChangeAspect="1"/>
          </p:cNvPicPr>
          <p:nvPr/>
        </p:nvPicPr>
        <p:blipFill>
          <a:blip r:embed="rId3"/>
          <a:stretch>
            <a:fillRect/>
          </a:stretch>
        </p:blipFill>
        <p:spPr>
          <a:xfrm>
            <a:off x="285721" y="128587"/>
            <a:ext cx="1857388" cy="11572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57356" y="0"/>
            <a:ext cx="5786478" cy="804882"/>
          </a:xfrm>
        </p:spPr>
        <p:txBody>
          <a:bodyPr>
            <a:noAutofit/>
          </a:bodyPr>
          <a:lstStyle/>
          <a:p>
            <a:pPr algn="ctr"/>
            <a:r>
              <a:rPr lang="ar-SA" sz="2800" b="1" dirty="0">
                <a:solidFill>
                  <a:srgbClr val="006600"/>
                </a:solidFill>
              </a:rPr>
              <a:t>أهداف إكساب المهارة في مرحلة رياض الأطفال </a:t>
            </a:r>
          </a:p>
        </p:txBody>
      </p:sp>
      <p:sp>
        <p:nvSpPr>
          <p:cNvPr id="5" name="مربع نص 4"/>
          <p:cNvSpPr txBox="1"/>
          <p:nvPr/>
        </p:nvSpPr>
        <p:spPr>
          <a:xfrm>
            <a:off x="1000100" y="857232"/>
            <a:ext cx="6858048" cy="5131661"/>
          </a:xfrm>
          <a:prstGeom prst="rect">
            <a:avLst/>
          </a:prstGeom>
          <a:noFill/>
        </p:spPr>
        <p:txBody>
          <a:bodyPr wrap="square" rtlCol="1">
            <a:spAutoFit/>
          </a:bodyPr>
          <a:lstStyle/>
          <a:p>
            <a:pPr marL="457200" lvl="0" indent="-457200">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تثقيف الأطفال وتبصيرهم بعدد من المهارات الشخصية والاجتماعية ذات الأهمية في حياتهم.</a:t>
            </a:r>
          </a:p>
          <a:p>
            <a:pPr marL="457200" lvl="0" indent="-457200">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تحقيق مفهوم الهوية الواضحة لديهم </a:t>
            </a:r>
          </a:p>
          <a:p>
            <a:pPr marL="457200" lvl="0" indent="-457200">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تعزيز روح الولاء والانتماء للدين وللوطن وللمجتمع </a:t>
            </a:r>
            <a:endParaRPr lang="en-US" sz="1600" b="1" dirty="0">
              <a:solidFill>
                <a:schemeClr val="accent6">
                  <a:lumMod val="50000"/>
                </a:schemeClr>
              </a:solidFill>
              <a:latin typeface="Al-Mateen" panose="02060803050605020204" pitchFamily="18" charset="-78"/>
              <a:cs typeface="Al-Mateen" panose="02060803050605020204" pitchFamily="18" charset="-78"/>
            </a:endParaRPr>
          </a:p>
          <a:p>
            <a:pPr marL="457200" lvl="0" indent="-457200">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فتح المجال للأطفال لكي يكتشفوا ويتعلموا ويمارسوا ما تعلموه من مهارات في حياتهم اليومية.</a:t>
            </a:r>
            <a:endParaRPr lang="en-US" sz="1600" b="1" dirty="0">
              <a:solidFill>
                <a:schemeClr val="accent6">
                  <a:lumMod val="50000"/>
                </a:schemeClr>
              </a:solidFill>
              <a:latin typeface="Al-Mateen" panose="02060803050605020204" pitchFamily="18" charset="-78"/>
              <a:cs typeface="Al-Mateen" panose="02060803050605020204" pitchFamily="18" charset="-78"/>
            </a:endParaRPr>
          </a:p>
          <a:p>
            <a:pPr marL="457200" lvl="0" indent="-457200">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تربيتهم منذ الصغر على النقاش والحوار</a:t>
            </a:r>
            <a:r>
              <a:rPr lang="ar-EG" sz="1600" b="1" dirty="0">
                <a:solidFill>
                  <a:schemeClr val="accent6">
                    <a:lumMod val="50000"/>
                  </a:schemeClr>
                </a:solidFill>
                <a:latin typeface="Al-Mateen" panose="02060803050605020204" pitchFamily="18" charset="-78"/>
                <a:cs typeface="Al-Mateen" panose="02060803050605020204" pitchFamily="18" charset="-78"/>
              </a:rPr>
              <a:t>،</a:t>
            </a:r>
            <a:r>
              <a:rPr lang="ar-SA" sz="1600" b="1" dirty="0">
                <a:solidFill>
                  <a:schemeClr val="accent6">
                    <a:lumMod val="50000"/>
                  </a:schemeClr>
                </a:solidFill>
                <a:latin typeface="Al-Mateen" panose="02060803050605020204" pitchFamily="18" charset="-78"/>
                <a:cs typeface="Al-Mateen" panose="02060803050605020204" pitchFamily="18" charset="-78"/>
              </a:rPr>
              <a:t> وتعزيز الأفكار الإيجابية لديهم.</a:t>
            </a:r>
            <a:endParaRPr lang="en-US" sz="1600" b="1" dirty="0">
              <a:solidFill>
                <a:schemeClr val="accent6">
                  <a:lumMod val="50000"/>
                </a:schemeClr>
              </a:solidFill>
              <a:latin typeface="Al-Mateen" panose="02060803050605020204" pitchFamily="18" charset="-78"/>
              <a:cs typeface="Al-Mateen" panose="02060803050605020204" pitchFamily="18" charset="-78"/>
            </a:endParaRPr>
          </a:p>
          <a:p>
            <a:pPr marL="571500" lvl="0" indent="-571500">
              <a:spcAft>
                <a:spcPts val="1000"/>
              </a:spcAft>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تعويدهم على ممارسة مهاراتهم الشخصية في إطار منظم من العلاقات الاجتماعية.</a:t>
            </a:r>
          </a:p>
          <a:p>
            <a:pPr marL="571500" lvl="0" indent="-571500">
              <a:spcAft>
                <a:spcPts val="1000"/>
              </a:spcAft>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تربيتهم على التعامل مع التقنيات الحديثة بوعي واقتدار</a:t>
            </a:r>
            <a:endParaRPr lang="en-US" sz="1600" b="1" dirty="0">
              <a:solidFill>
                <a:schemeClr val="accent6">
                  <a:lumMod val="50000"/>
                </a:schemeClr>
              </a:solidFill>
              <a:latin typeface="Al-Mateen" panose="02060803050605020204" pitchFamily="18" charset="-78"/>
              <a:cs typeface="Al-Mateen" panose="02060803050605020204" pitchFamily="18" charset="-78"/>
            </a:endParaRPr>
          </a:p>
          <a:p>
            <a:pPr marL="457200" lvl="0" indent="-457200" algn="justLow">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تشجيعهم على تحقيق التوافق النفسي والاجتماعي من خلال العمل بروح الفريق.</a:t>
            </a:r>
          </a:p>
          <a:p>
            <a:pPr marL="457200" lvl="0" indent="-457200" algn="justLow">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إبراز الطاقات الكامنة والمواهب الجاذبة لديهم.</a:t>
            </a:r>
          </a:p>
          <a:p>
            <a:pPr marL="457200" lvl="0" indent="-457200" algn="justLow">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تربيتهم على تحمل المسؤولية، وتشجيعهم على اتخاذ القرارات في حياتهم.</a:t>
            </a:r>
            <a:endParaRPr lang="en-US" sz="1600" b="1" dirty="0">
              <a:solidFill>
                <a:schemeClr val="accent6">
                  <a:lumMod val="50000"/>
                </a:schemeClr>
              </a:solidFill>
              <a:latin typeface="Al-Mateen" panose="02060803050605020204" pitchFamily="18" charset="-78"/>
              <a:cs typeface="Al-Mateen" panose="02060803050605020204" pitchFamily="18" charset="-78"/>
            </a:endParaRPr>
          </a:p>
          <a:p>
            <a:pPr marL="457200" lvl="0" indent="-457200">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تعويدهم على احترام اختلاف الآراء، وتنوع وجهات النظر. </a:t>
            </a:r>
            <a:endParaRPr lang="en-US" sz="1600" b="1" dirty="0">
              <a:solidFill>
                <a:schemeClr val="accent6">
                  <a:lumMod val="50000"/>
                </a:schemeClr>
              </a:solidFill>
              <a:latin typeface="Al-Mateen" panose="02060803050605020204" pitchFamily="18" charset="-78"/>
              <a:cs typeface="Al-Mateen" panose="02060803050605020204" pitchFamily="18" charset="-78"/>
            </a:endParaRPr>
          </a:p>
          <a:p>
            <a:pPr marL="457200" lvl="0" indent="-457200">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تمكينهم من حل مشكلاتهم وتدريبهم على اتخاذ القرارات فيما يخصهم من مشكلات.</a:t>
            </a:r>
            <a:endParaRPr lang="en-US" sz="1600" b="1" dirty="0">
              <a:solidFill>
                <a:schemeClr val="accent6">
                  <a:lumMod val="50000"/>
                </a:schemeClr>
              </a:solidFill>
              <a:latin typeface="Al-Mateen" panose="02060803050605020204" pitchFamily="18" charset="-78"/>
              <a:cs typeface="Al-Mateen" panose="02060803050605020204" pitchFamily="18" charset="-78"/>
            </a:endParaRPr>
          </a:p>
          <a:p>
            <a:pPr marL="457200" lvl="0" indent="-457200">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تعزيز حب المبادرة لديهم مما يضمن لهم المشاركة المجتمعية الواعية. </a:t>
            </a:r>
            <a:endParaRPr lang="en-US" sz="1600" b="1" dirty="0">
              <a:solidFill>
                <a:schemeClr val="accent6">
                  <a:lumMod val="50000"/>
                </a:schemeClr>
              </a:solidFill>
              <a:latin typeface="Al-Mateen" panose="02060803050605020204" pitchFamily="18" charset="-78"/>
              <a:cs typeface="Al-Mateen" panose="02060803050605020204" pitchFamily="18" charset="-78"/>
            </a:endParaRPr>
          </a:p>
          <a:p>
            <a:pPr marL="457200" lvl="0" indent="-457200">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تربيتهم ليكونوا سفراء يمثلون أوطانهم، وأسرهم ومجتمعاتهم خير تمثيل. </a:t>
            </a:r>
            <a:endParaRPr lang="en-US" sz="1600" b="1" dirty="0">
              <a:solidFill>
                <a:schemeClr val="accent6">
                  <a:lumMod val="50000"/>
                </a:schemeClr>
              </a:solidFill>
              <a:latin typeface="Al-Mateen" panose="02060803050605020204" pitchFamily="18" charset="-78"/>
              <a:cs typeface="Al-Mateen" panose="02060803050605020204" pitchFamily="18" charset="-78"/>
            </a:endParaRPr>
          </a:p>
          <a:p>
            <a:pPr marL="457200" lvl="0" indent="-457200">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تدريبهم على التعبير عن أنفسهم، وتمكينهم من أخذ حقوقهم، والصراحة في الرفض والقبول لأي سلوك يعرض لهم.</a:t>
            </a:r>
          </a:p>
          <a:p>
            <a:pPr marL="457200" lvl="0" indent="-457200">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تربية الأطفال على الصراحة والصدق في الحديث والنقاش.</a:t>
            </a:r>
            <a:endParaRPr lang="en-US" sz="1600" b="1" dirty="0">
              <a:solidFill>
                <a:schemeClr val="accent6">
                  <a:lumMod val="50000"/>
                </a:schemeClr>
              </a:solidFill>
              <a:latin typeface="Al-Mateen" panose="02060803050605020204" pitchFamily="18" charset="-78"/>
              <a:cs typeface="Al-Mateen" panose="02060803050605020204" pitchFamily="18" charset="-78"/>
            </a:endParaRPr>
          </a:p>
          <a:p>
            <a:pPr marL="457200" lvl="0" indent="-457200">
              <a:buFont typeface="Arial" pitchFamily="34" charset="0"/>
              <a:buChar char="•"/>
            </a:pPr>
            <a:r>
              <a:rPr lang="ar-SA" sz="1600" b="1" dirty="0">
                <a:solidFill>
                  <a:schemeClr val="accent6">
                    <a:lumMod val="50000"/>
                  </a:schemeClr>
                </a:solidFill>
                <a:latin typeface="Al-Mateen" panose="02060803050605020204" pitchFamily="18" charset="-78"/>
                <a:cs typeface="Al-Mateen" panose="02060803050605020204" pitchFamily="18" charset="-78"/>
              </a:rPr>
              <a:t>توفير بيئة افتراضية لهم تمكنهم من ممارسة المهارات الشخصية والاجتماعية ممارسة فعلية.  </a:t>
            </a:r>
            <a:endParaRPr lang="en-US" sz="1600" b="1" dirty="0">
              <a:solidFill>
                <a:schemeClr val="accent6">
                  <a:lumMod val="50000"/>
                </a:schemeClr>
              </a:solidFill>
              <a:latin typeface="Al-Mateen" panose="02060803050605020204" pitchFamily="18" charset="-78"/>
              <a:cs typeface="Al-Mateen" panose="02060803050605020204" pitchFamily="18" charset="-78"/>
            </a:endParaRPr>
          </a:p>
          <a:p>
            <a:endParaRPr lang="ar-SA" dirty="0"/>
          </a:p>
        </p:txBody>
      </p:sp>
      <p:pic>
        <p:nvPicPr>
          <p:cNvPr id="6" name="صورة 5" descr="1448580850751.png"/>
          <p:cNvPicPr>
            <a:picLocks noChangeAspect="1"/>
          </p:cNvPicPr>
          <p:nvPr/>
        </p:nvPicPr>
        <p:blipFill>
          <a:blip r:embed="rId2" cstate="print"/>
          <a:stretch>
            <a:fillRect/>
          </a:stretch>
        </p:blipFill>
        <p:spPr>
          <a:xfrm>
            <a:off x="7639320" y="0"/>
            <a:ext cx="1504680" cy="928670"/>
          </a:xfrm>
          <a:prstGeom prst="rect">
            <a:avLst/>
          </a:prstGeom>
        </p:spPr>
      </p:pic>
      <p:pic>
        <p:nvPicPr>
          <p:cNvPr id="7" name="صورة 6" descr="topRightLogoDark.png"/>
          <p:cNvPicPr>
            <a:picLocks noChangeAspect="1"/>
          </p:cNvPicPr>
          <p:nvPr/>
        </p:nvPicPr>
        <p:blipFill>
          <a:blip r:embed="rId3"/>
          <a:stretch>
            <a:fillRect/>
          </a:stretch>
        </p:blipFill>
        <p:spPr>
          <a:xfrm>
            <a:off x="285721" y="128588"/>
            <a:ext cx="1214445" cy="7566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5">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5">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 calcmode="lin" valueType="num">
                                      <p:cBhvr additive="base">
                                        <p:cTn id="51" dur="2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5">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2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 calcmode="lin" valueType="num">
                                      <p:cBhvr additive="base">
                                        <p:cTn id="61" dur="20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5">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12" end="12"/>
                                            </p:txEl>
                                          </p:spTgt>
                                        </p:tgtEl>
                                        <p:attrNameLst>
                                          <p:attrName>style.visibility</p:attrName>
                                        </p:attrNameLst>
                                      </p:cBhvr>
                                      <p:to>
                                        <p:strVal val="visible"/>
                                      </p:to>
                                    </p:set>
                                    <p:anim calcmode="lin" valueType="num">
                                      <p:cBhvr additive="base">
                                        <p:cTn id="65" dur="20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6" dur="2000" fill="hold"/>
                                        <p:tgtEl>
                                          <p:spTgt spid="5">
                                            <p:txEl>
                                              <p:pRg st="12" end="1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xEl>
                                              <p:pRg st="13" end="13"/>
                                            </p:txEl>
                                          </p:spTgt>
                                        </p:tgtEl>
                                        <p:attrNameLst>
                                          <p:attrName>style.visibility</p:attrName>
                                        </p:attrNameLst>
                                      </p:cBhvr>
                                      <p:to>
                                        <p:strVal val="visible"/>
                                      </p:to>
                                    </p:set>
                                    <p:anim calcmode="lin" valueType="num">
                                      <p:cBhvr additive="base">
                                        <p:cTn id="69" dur="20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0" dur="2000" fill="hold"/>
                                        <p:tgtEl>
                                          <p:spTgt spid="5">
                                            <p:txEl>
                                              <p:pRg st="13" end="1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
                                            <p:txEl>
                                              <p:pRg st="14" end="14"/>
                                            </p:txEl>
                                          </p:spTgt>
                                        </p:tgtEl>
                                        <p:attrNameLst>
                                          <p:attrName>style.visibility</p:attrName>
                                        </p:attrNameLst>
                                      </p:cBhvr>
                                      <p:to>
                                        <p:strVal val="visible"/>
                                      </p:to>
                                    </p:set>
                                    <p:anim calcmode="lin" valueType="num">
                                      <p:cBhvr additive="base">
                                        <p:cTn id="73" dur="20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5">
                                            <p:txEl>
                                              <p:pRg st="14" end="14"/>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
                                            <p:txEl>
                                              <p:pRg st="15" end="15"/>
                                            </p:txEl>
                                          </p:spTgt>
                                        </p:tgtEl>
                                        <p:attrNameLst>
                                          <p:attrName>style.visibility</p:attrName>
                                        </p:attrNameLst>
                                      </p:cBhvr>
                                      <p:to>
                                        <p:strVal val="visible"/>
                                      </p:to>
                                    </p:set>
                                    <p:anim calcmode="lin" valueType="num">
                                      <p:cBhvr additive="base">
                                        <p:cTn id="77" dur="20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78" dur="2000" fill="hold"/>
                                        <p:tgtEl>
                                          <p:spTgt spid="5">
                                            <p:txEl>
                                              <p:pRg st="15" end="15"/>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
                                            <p:txEl>
                                              <p:pRg st="16" end="16"/>
                                            </p:txEl>
                                          </p:spTgt>
                                        </p:tgtEl>
                                        <p:attrNameLst>
                                          <p:attrName>style.visibility</p:attrName>
                                        </p:attrNameLst>
                                      </p:cBhvr>
                                      <p:to>
                                        <p:strVal val="visible"/>
                                      </p:to>
                                    </p:set>
                                    <p:anim calcmode="lin" valueType="num">
                                      <p:cBhvr additive="base">
                                        <p:cTn id="81" dur="20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82" dur="20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3"/>
          <p:cNvGraphicFramePr>
            <a:graphicFrameLocks noGrp="1"/>
          </p:cNvGraphicFramePr>
          <p:nvPr>
            <p:ph idx="1"/>
          </p:nvPr>
        </p:nvGraphicFramePr>
        <p:xfrm>
          <a:off x="500034" y="1571612"/>
          <a:ext cx="8501122" cy="3422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5"/>
          <p:cNvSpPr txBox="1"/>
          <p:nvPr/>
        </p:nvSpPr>
        <p:spPr>
          <a:xfrm>
            <a:off x="4000496" y="785794"/>
            <a:ext cx="1500198" cy="1015663"/>
          </a:xfrm>
          <a:prstGeom prst="rect">
            <a:avLst/>
          </a:prstGeom>
          <a:noFill/>
        </p:spPr>
        <p:txBody>
          <a:bodyPr wrap="square" rtlCol="1">
            <a:spAutoFit/>
          </a:bodyPr>
          <a:lstStyle/>
          <a:p>
            <a:pPr algn="ctr"/>
            <a:r>
              <a:rPr lang="ar-SA" sz="6000" b="1" dirty="0">
                <a:solidFill>
                  <a:schemeClr val="accent4">
                    <a:lumMod val="50000"/>
                  </a:schemeClr>
                </a:solidFill>
              </a:rPr>
              <a:t>نشاط</a:t>
            </a:r>
            <a:endParaRPr lang="ar-SA" b="1" dirty="0">
              <a:solidFill>
                <a:schemeClr val="accent4">
                  <a:lumMod val="50000"/>
                </a:schemeClr>
              </a:solidFill>
            </a:endParaRPr>
          </a:p>
        </p:txBody>
      </p:sp>
      <p:pic>
        <p:nvPicPr>
          <p:cNvPr id="4" name="صورة 3" descr="1448580850751.png"/>
          <p:cNvPicPr>
            <a:picLocks noChangeAspect="1"/>
          </p:cNvPicPr>
          <p:nvPr/>
        </p:nvPicPr>
        <p:blipFill>
          <a:blip r:embed="rId7" cstate="print"/>
          <a:stretch>
            <a:fillRect/>
          </a:stretch>
        </p:blipFill>
        <p:spPr>
          <a:xfrm>
            <a:off x="6929390" y="0"/>
            <a:ext cx="2214610" cy="1366830"/>
          </a:xfrm>
          <a:prstGeom prst="rect">
            <a:avLst/>
          </a:prstGeom>
        </p:spPr>
      </p:pic>
      <p:pic>
        <p:nvPicPr>
          <p:cNvPr id="7" name="صورة 6" descr="topRightLogoDark.png"/>
          <p:cNvPicPr>
            <a:picLocks noChangeAspect="1"/>
          </p:cNvPicPr>
          <p:nvPr/>
        </p:nvPicPr>
        <p:blipFill>
          <a:blip r:embed="rId8"/>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35995" y="2801386"/>
            <a:ext cx="4434840" cy="3526270"/>
          </a:xfrm>
        </p:spPr>
        <p:txBody>
          <a:bodyPr>
            <a:normAutofit fontScale="25000" lnSpcReduction="20000"/>
          </a:bodyPr>
          <a:lstStyle/>
          <a:p>
            <a:pPr algn="ctr">
              <a:lnSpc>
                <a:spcPct val="120000"/>
              </a:lnSpc>
              <a:spcBef>
                <a:spcPts val="0"/>
              </a:spcBef>
              <a:buNone/>
            </a:pPr>
            <a:r>
              <a:rPr lang="ar-SA" sz="6400" b="1" dirty="0">
                <a:solidFill>
                  <a:schemeClr val="accent6">
                    <a:lumMod val="50000"/>
                  </a:schemeClr>
                </a:solidFill>
              </a:rPr>
              <a:t>يشكر من يخدمه.</a:t>
            </a:r>
          </a:p>
          <a:p>
            <a:pPr algn="ctr">
              <a:lnSpc>
                <a:spcPct val="120000"/>
              </a:lnSpc>
              <a:spcBef>
                <a:spcPts val="0"/>
              </a:spcBef>
              <a:buNone/>
            </a:pPr>
            <a:r>
              <a:rPr lang="ar-SA" sz="6400" b="1" dirty="0">
                <a:solidFill>
                  <a:schemeClr val="accent6">
                    <a:lumMod val="50000"/>
                  </a:schemeClr>
                </a:solidFill>
              </a:rPr>
              <a:t>يستأذن عند الدخول والخروج.</a:t>
            </a:r>
          </a:p>
          <a:p>
            <a:pPr algn="ctr">
              <a:lnSpc>
                <a:spcPct val="120000"/>
              </a:lnSpc>
              <a:spcBef>
                <a:spcPts val="0"/>
              </a:spcBef>
              <a:buNone/>
            </a:pPr>
            <a:r>
              <a:rPr lang="ar-SA" sz="6400" b="1" dirty="0">
                <a:solidFill>
                  <a:schemeClr val="accent6">
                    <a:lumMod val="50000"/>
                  </a:schemeClr>
                </a:solidFill>
              </a:rPr>
              <a:t>يعتذر عندما يخطئ.</a:t>
            </a:r>
          </a:p>
          <a:p>
            <a:pPr algn="ctr">
              <a:lnSpc>
                <a:spcPct val="120000"/>
              </a:lnSpc>
              <a:spcBef>
                <a:spcPts val="0"/>
              </a:spcBef>
              <a:buNone/>
            </a:pPr>
            <a:r>
              <a:rPr lang="ar-SA" sz="6400" b="1" dirty="0">
                <a:solidFill>
                  <a:schemeClr val="accent6">
                    <a:lumMod val="50000"/>
                  </a:schemeClr>
                </a:solidFill>
              </a:rPr>
              <a:t>يقبل اعتذار من يسيء إليه.</a:t>
            </a:r>
          </a:p>
          <a:p>
            <a:pPr algn="ctr">
              <a:lnSpc>
                <a:spcPct val="120000"/>
              </a:lnSpc>
              <a:spcBef>
                <a:spcPts val="0"/>
              </a:spcBef>
              <a:buNone/>
            </a:pPr>
            <a:r>
              <a:rPr lang="ar-SA" sz="6400" b="1" dirty="0">
                <a:solidFill>
                  <a:schemeClr val="accent6">
                    <a:lumMod val="50000"/>
                  </a:schemeClr>
                </a:solidFill>
              </a:rPr>
              <a:t>يتخاطب بأسلوب مقبول مع الآخرين (يحترم آراء أقرانه).</a:t>
            </a:r>
          </a:p>
          <a:p>
            <a:pPr algn="ctr">
              <a:lnSpc>
                <a:spcPct val="120000"/>
              </a:lnSpc>
              <a:spcBef>
                <a:spcPts val="0"/>
              </a:spcBef>
              <a:buNone/>
            </a:pPr>
            <a:r>
              <a:rPr lang="ar-SA" sz="6400" b="1" dirty="0">
                <a:solidFill>
                  <a:schemeClr val="accent6">
                    <a:lumMod val="50000"/>
                  </a:schemeClr>
                </a:solidFill>
              </a:rPr>
              <a:t>يصاحب الآخرين.</a:t>
            </a:r>
          </a:p>
          <a:p>
            <a:pPr algn="ctr">
              <a:lnSpc>
                <a:spcPct val="120000"/>
              </a:lnSpc>
              <a:spcBef>
                <a:spcPts val="0"/>
              </a:spcBef>
              <a:buNone/>
            </a:pPr>
            <a:r>
              <a:rPr lang="ar-SA" sz="6400" b="1" dirty="0">
                <a:solidFill>
                  <a:schemeClr val="accent6">
                    <a:lumMod val="50000"/>
                  </a:schemeClr>
                </a:solidFill>
              </a:rPr>
              <a:t>يتعامل مع الأطفال حسب الأنظمة المتبعة.</a:t>
            </a:r>
          </a:p>
          <a:p>
            <a:pPr algn="ctr">
              <a:lnSpc>
                <a:spcPct val="120000"/>
              </a:lnSpc>
              <a:spcBef>
                <a:spcPts val="0"/>
              </a:spcBef>
              <a:buNone/>
            </a:pPr>
            <a:r>
              <a:rPr lang="ar-SA" sz="6400" b="1" dirty="0">
                <a:solidFill>
                  <a:schemeClr val="accent6">
                    <a:lumMod val="50000"/>
                  </a:schemeClr>
                </a:solidFill>
              </a:rPr>
              <a:t>يشترك في تقاسم الطعام.</a:t>
            </a:r>
          </a:p>
          <a:p>
            <a:pPr algn="ctr">
              <a:lnSpc>
                <a:spcPct val="120000"/>
              </a:lnSpc>
              <a:spcBef>
                <a:spcPts val="0"/>
              </a:spcBef>
              <a:buNone/>
            </a:pPr>
            <a:r>
              <a:rPr lang="ar-SA" sz="6400" b="1" dirty="0">
                <a:solidFill>
                  <a:schemeClr val="accent6">
                    <a:lumMod val="50000"/>
                  </a:schemeClr>
                </a:solidFill>
              </a:rPr>
              <a:t>يخفف عن طفل آخر ألمه وحزنه.</a:t>
            </a:r>
          </a:p>
          <a:p>
            <a:pPr algn="ctr">
              <a:lnSpc>
                <a:spcPct val="120000"/>
              </a:lnSpc>
              <a:spcBef>
                <a:spcPts val="0"/>
              </a:spcBef>
              <a:buNone/>
            </a:pPr>
            <a:r>
              <a:rPr lang="ar-SA" sz="6400" b="1" dirty="0">
                <a:solidFill>
                  <a:schemeClr val="accent6">
                    <a:lumMod val="50000"/>
                  </a:schemeClr>
                </a:solidFill>
              </a:rPr>
              <a:t>يحافظ على الأشياء الموجودة في الروضة.</a:t>
            </a:r>
          </a:p>
          <a:p>
            <a:pPr algn="ctr">
              <a:lnSpc>
                <a:spcPct val="120000"/>
              </a:lnSpc>
              <a:spcBef>
                <a:spcPts val="0"/>
              </a:spcBef>
              <a:buNone/>
            </a:pPr>
            <a:r>
              <a:rPr lang="ar-SA" sz="6400" b="1" dirty="0">
                <a:solidFill>
                  <a:schemeClr val="accent6">
                    <a:lumMod val="50000"/>
                  </a:schemeClr>
                </a:solidFill>
              </a:rPr>
              <a:t>يستمتع باللعب مع الآخرين.</a:t>
            </a:r>
          </a:p>
          <a:p>
            <a:pPr algn="ctr">
              <a:lnSpc>
                <a:spcPct val="120000"/>
              </a:lnSpc>
              <a:spcBef>
                <a:spcPts val="0"/>
              </a:spcBef>
              <a:buNone/>
            </a:pPr>
            <a:r>
              <a:rPr lang="ar-SA" sz="6400" b="1" dirty="0">
                <a:solidFill>
                  <a:schemeClr val="accent6">
                    <a:lumMod val="50000"/>
                  </a:schemeClr>
                </a:solidFill>
              </a:rPr>
              <a:t>يبادر بطلب المساعدة من الآخرين عند الحاجة.</a:t>
            </a:r>
          </a:p>
          <a:p>
            <a:pPr algn="ctr">
              <a:lnSpc>
                <a:spcPct val="120000"/>
              </a:lnSpc>
              <a:spcBef>
                <a:spcPts val="0"/>
              </a:spcBef>
              <a:buNone/>
            </a:pPr>
            <a:r>
              <a:rPr lang="ar-SA" sz="6400" b="1" dirty="0">
                <a:solidFill>
                  <a:schemeClr val="accent6">
                    <a:lumMod val="50000"/>
                  </a:schemeClr>
                </a:solidFill>
              </a:rPr>
              <a:t>يتحدث مع الآخرين خلال الأنشطة (يتحدث عن عمله).</a:t>
            </a:r>
          </a:p>
          <a:p>
            <a:pPr algn="ctr">
              <a:lnSpc>
                <a:spcPct val="120000"/>
              </a:lnSpc>
              <a:spcBef>
                <a:spcPts val="0"/>
              </a:spcBef>
              <a:buNone/>
            </a:pPr>
            <a:r>
              <a:rPr lang="ar-SA" sz="6400" b="1" dirty="0">
                <a:solidFill>
                  <a:schemeClr val="accent6">
                    <a:lumMod val="50000"/>
                  </a:schemeClr>
                </a:solidFill>
              </a:rPr>
              <a:t>يشارك في النشاط الجماعي.</a:t>
            </a:r>
          </a:p>
          <a:p>
            <a:pPr>
              <a:buNone/>
            </a:pPr>
            <a:endParaRPr lang="ar-SA" dirty="0"/>
          </a:p>
        </p:txBody>
      </p:sp>
      <p:sp>
        <p:nvSpPr>
          <p:cNvPr id="4" name="عنصر نائب للمحتوى 3"/>
          <p:cNvSpPr>
            <a:spLocks noGrp="1"/>
          </p:cNvSpPr>
          <p:nvPr>
            <p:ph sz="half" idx="2"/>
          </p:nvPr>
        </p:nvSpPr>
        <p:spPr>
          <a:xfrm>
            <a:off x="4827762" y="1916832"/>
            <a:ext cx="4143404" cy="3474720"/>
          </a:xfrm>
        </p:spPr>
        <p:txBody>
          <a:bodyPr>
            <a:normAutofit fontScale="25000" lnSpcReduction="20000"/>
          </a:bodyPr>
          <a:lstStyle/>
          <a:p>
            <a:pPr algn="ctr">
              <a:lnSpc>
                <a:spcPct val="120000"/>
              </a:lnSpc>
              <a:spcBef>
                <a:spcPts val="0"/>
              </a:spcBef>
              <a:buNone/>
            </a:pPr>
            <a:r>
              <a:rPr lang="ar-SA" sz="7200" b="1" dirty="0">
                <a:solidFill>
                  <a:schemeClr val="accent6">
                    <a:lumMod val="50000"/>
                  </a:schemeClr>
                </a:solidFill>
              </a:rPr>
              <a:t>يبادر بالقيام بعمل يختاره.</a:t>
            </a:r>
          </a:p>
          <a:p>
            <a:pPr algn="ctr">
              <a:lnSpc>
                <a:spcPct val="120000"/>
              </a:lnSpc>
              <a:spcBef>
                <a:spcPts val="0"/>
              </a:spcBef>
              <a:buNone/>
            </a:pPr>
            <a:r>
              <a:rPr lang="ar-SA" sz="7200" b="1" dirty="0">
                <a:solidFill>
                  <a:schemeClr val="accent6">
                    <a:lumMod val="50000"/>
                  </a:schemeClr>
                </a:solidFill>
              </a:rPr>
              <a:t>يعيد الأشياء على مكانها.</a:t>
            </a:r>
          </a:p>
          <a:p>
            <a:pPr algn="ctr">
              <a:lnSpc>
                <a:spcPct val="120000"/>
              </a:lnSpc>
              <a:spcBef>
                <a:spcPts val="0"/>
              </a:spcBef>
              <a:buNone/>
            </a:pPr>
            <a:r>
              <a:rPr lang="ar-SA" sz="7200" b="1" dirty="0">
                <a:solidFill>
                  <a:schemeClr val="accent6">
                    <a:lumMod val="50000"/>
                  </a:schemeClr>
                </a:solidFill>
              </a:rPr>
              <a:t>ينظف ما استخدمه من أدوات وألعاب. </a:t>
            </a:r>
          </a:p>
          <a:p>
            <a:pPr algn="ctr">
              <a:lnSpc>
                <a:spcPct val="120000"/>
              </a:lnSpc>
              <a:spcBef>
                <a:spcPts val="0"/>
              </a:spcBef>
              <a:buNone/>
            </a:pPr>
            <a:r>
              <a:rPr lang="ar-SA" sz="7200" b="1" dirty="0">
                <a:solidFill>
                  <a:schemeClr val="accent6">
                    <a:lumMod val="50000"/>
                  </a:schemeClr>
                </a:solidFill>
              </a:rPr>
              <a:t>يرتب ما استخدمه من أدوات وألعاب.</a:t>
            </a:r>
          </a:p>
          <a:p>
            <a:pPr algn="ctr">
              <a:lnSpc>
                <a:spcPct val="120000"/>
              </a:lnSpc>
              <a:spcBef>
                <a:spcPts val="0"/>
              </a:spcBef>
              <a:buNone/>
            </a:pPr>
            <a:r>
              <a:rPr lang="ar-SA" sz="7200" b="1" dirty="0">
                <a:solidFill>
                  <a:schemeClr val="accent6">
                    <a:lumMod val="50000"/>
                  </a:schemeClr>
                </a:solidFill>
              </a:rPr>
              <a:t>يعتمد على نفسه في دخول الخلاء. </a:t>
            </a:r>
          </a:p>
          <a:p>
            <a:pPr algn="ctr">
              <a:lnSpc>
                <a:spcPct val="120000"/>
              </a:lnSpc>
              <a:spcBef>
                <a:spcPts val="0"/>
              </a:spcBef>
              <a:buNone/>
            </a:pPr>
            <a:r>
              <a:rPr lang="ar-SA" sz="7200" b="1" dirty="0">
                <a:solidFill>
                  <a:schemeClr val="accent6">
                    <a:lumMod val="50000"/>
                  </a:schemeClr>
                </a:solidFill>
              </a:rPr>
              <a:t>يسأل بحرية وراحة.</a:t>
            </a:r>
          </a:p>
          <a:p>
            <a:pPr algn="ctr">
              <a:lnSpc>
                <a:spcPct val="120000"/>
              </a:lnSpc>
              <a:spcBef>
                <a:spcPts val="0"/>
              </a:spcBef>
              <a:buNone/>
            </a:pPr>
            <a:r>
              <a:rPr lang="ar-SA" sz="7200" b="1" dirty="0">
                <a:solidFill>
                  <a:schemeClr val="accent6">
                    <a:lumMod val="50000"/>
                  </a:schemeClr>
                </a:solidFill>
              </a:rPr>
              <a:t>يستفهم بحرية وراحة.</a:t>
            </a:r>
          </a:p>
          <a:p>
            <a:pPr algn="ctr">
              <a:lnSpc>
                <a:spcPct val="120000"/>
              </a:lnSpc>
              <a:spcBef>
                <a:spcPts val="0"/>
              </a:spcBef>
              <a:buNone/>
            </a:pPr>
            <a:r>
              <a:rPr lang="ar-SA" sz="7200" b="1" dirty="0">
                <a:solidFill>
                  <a:schemeClr val="accent6">
                    <a:lumMod val="50000"/>
                  </a:schemeClr>
                </a:solidFill>
              </a:rPr>
              <a:t>يدافع عن حقوقه.</a:t>
            </a:r>
          </a:p>
          <a:p>
            <a:pPr algn="ctr">
              <a:lnSpc>
                <a:spcPct val="120000"/>
              </a:lnSpc>
              <a:spcBef>
                <a:spcPts val="0"/>
              </a:spcBef>
              <a:buNone/>
            </a:pPr>
            <a:r>
              <a:rPr lang="ar-SA" sz="7200" b="1" dirty="0">
                <a:solidFill>
                  <a:schemeClr val="accent6">
                    <a:lumMod val="50000"/>
                  </a:schemeClr>
                </a:solidFill>
              </a:rPr>
              <a:t>يعبر عن آرائه وأفكاره.</a:t>
            </a:r>
          </a:p>
          <a:p>
            <a:pPr algn="ctr">
              <a:lnSpc>
                <a:spcPct val="120000"/>
              </a:lnSpc>
              <a:spcBef>
                <a:spcPts val="0"/>
              </a:spcBef>
              <a:buNone/>
            </a:pPr>
            <a:r>
              <a:rPr lang="ar-SA" sz="7200" b="1" dirty="0">
                <a:solidFill>
                  <a:schemeClr val="accent6">
                    <a:lumMod val="50000"/>
                  </a:schemeClr>
                </a:solidFill>
              </a:rPr>
              <a:t>يظهر اعتزاز بعمله وإنتاجه. </a:t>
            </a:r>
          </a:p>
          <a:p>
            <a:pPr algn="ctr">
              <a:lnSpc>
                <a:spcPct val="120000"/>
              </a:lnSpc>
              <a:spcBef>
                <a:spcPts val="0"/>
              </a:spcBef>
              <a:buNone/>
            </a:pPr>
            <a:r>
              <a:rPr lang="ar-SA" sz="7200" b="1" dirty="0">
                <a:solidFill>
                  <a:schemeClr val="accent6">
                    <a:lumMod val="50000"/>
                  </a:schemeClr>
                </a:solidFill>
              </a:rPr>
              <a:t>ينتظر دوره.</a:t>
            </a:r>
          </a:p>
          <a:p>
            <a:pPr algn="ctr">
              <a:lnSpc>
                <a:spcPct val="120000"/>
              </a:lnSpc>
              <a:spcBef>
                <a:spcPts val="0"/>
              </a:spcBef>
              <a:buNone/>
            </a:pPr>
            <a:r>
              <a:rPr lang="ar-SA" sz="7200" b="1" dirty="0">
                <a:solidFill>
                  <a:schemeClr val="accent6">
                    <a:lumMod val="50000"/>
                  </a:schemeClr>
                </a:solidFill>
              </a:rPr>
              <a:t>يعبر عن مشاعره. </a:t>
            </a:r>
          </a:p>
          <a:p>
            <a:endParaRPr lang="ar-SA" dirty="0"/>
          </a:p>
        </p:txBody>
      </p:sp>
      <p:cxnSp>
        <p:nvCxnSpPr>
          <p:cNvPr id="12" name="رابط كسهم مستقيم 11"/>
          <p:cNvCxnSpPr/>
          <p:nvPr/>
        </p:nvCxnSpPr>
        <p:spPr>
          <a:xfrm rot="5400000" flipH="1" flipV="1">
            <a:off x="1964513" y="3250405"/>
            <a:ext cx="5500726" cy="1588"/>
          </a:xfrm>
          <a:prstGeom prst="straightConnector1">
            <a:avLst/>
          </a:prstGeom>
          <a:ln>
            <a:solidFill>
              <a:schemeClr val="accent4">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مربع نص 12"/>
          <p:cNvSpPr txBox="1"/>
          <p:nvPr/>
        </p:nvSpPr>
        <p:spPr>
          <a:xfrm>
            <a:off x="5500694" y="214290"/>
            <a:ext cx="2643206" cy="584775"/>
          </a:xfrm>
          <a:prstGeom prst="rect">
            <a:avLst/>
          </a:prstGeom>
          <a:noFill/>
        </p:spPr>
        <p:txBody>
          <a:bodyPr wrap="square" rtlCol="1">
            <a:spAutoFit/>
          </a:bodyPr>
          <a:lstStyle/>
          <a:p>
            <a:r>
              <a:rPr lang="ar-SA" sz="3200" b="1" dirty="0">
                <a:solidFill>
                  <a:schemeClr val="accent4">
                    <a:lumMod val="50000"/>
                  </a:schemeClr>
                </a:solidFill>
              </a:rPr>
              <a:t>مهارات شخصية</a:t>
            </a:r>
          </a:p>
        </p:txBody>
      </p:sp>
      <p:sp>
        <p:nvSpPr>
          <p:cNvPr id="14" name="مربع نص 13"/>
          <p:cNvSpPr txBox="1"/>
          <p:nvPr/>
        </p:nvSpPr>
        <p:spPr>
          <a:xfrm>
            <a:off x="1214414" y="214290"/>
            <a:ext cx="2643206" cy="584775"/>
          </a:xfrm>
          <a:prstGeom prst="rect">
            <a:avLst/>
          </a:prstGeom>
          <a:noFill/>
        </p:spPr>
        <p:txBody>
          <a:bodyPr wrap="square" rtlCol="1">
            <a:spAutoFit/>
          </a:bodyPr>
          <a:lstStyle/>
          <a:p>
            <a:pPr algn="ctr"/>
            <a:r>
              <a:rPr lang="ar-SA" sz="3200" b="1" dirty="0">
                <a:solidFill>
                  <a:schemeClr val="accent4">
                    <a:lumMod val="50000"/>
                  </a:schemeClr>
                </a:solidFill>
              </a:rPr>
              <a:t>مهارات اجتماعية </a:t>
            </a:r>
          </a:p>
        </p:txBody>
      </p:sp>
      <p:sp>
        <p:nvSpPr>
          <p:cNvPr id="2" name="مربع نص 1"/>
          <p:cNvSpPr txBox="1"/>
          <p:nvPr/>
        </p:nvSpPr>
        <p:spPr>
          <a:xfrm>
            <a:off x="5279284" y="980728"/>
            <a:ext cx="3240360" cy="1200329"/>
          </a:xfrm>
          <a:prstGeom prst="rect">
            <a:avLst/>
          </a:prstGeom>
          <a:noFill/>
        </p:spPr>
        <p:txBody>
          <a:bodyPr wrap="square" rtlCol="1">
            <a:spAutoFit/>
          </a:bodyPr>
          <a:lstStyle/>
          <a:p>
            <a:pPr algn="ctr"/>
            <a:r>
              <a:rPr lang="ar-SA" b="1" dirty="0">
                <a:solidFill>
                  <a:schemeClr val="accent6">
                    <a:lumMod val="50000"/>
                  </a:schemeClr>
                </a:solidFill>
                <a:latin typeface="DroidArabicKufi-Regular"/>
              </a:rPr>
              <a:t> هي عبارة عن قوى كامنة في الأشخاص تعبّر عن نفسها بأشكالٍ مختلفة من السّلوك الإنساني الرّاقي.</a:t>
            </a:r>
            <a:br>
              <a:rPr lang="ar-SA" dirty="0"/>
            </a:br>
            <a:endParaRPr lang="ar-SA" dirty="0"/>
          </a:p>
        </p:txBody>
      </p:sp>
      <p:sp>
        <p:nvSpPr>
          <p:cNvPr id="5" name="مربع نص 4"/>
          <p:cNvSpPr txBox="1"/>
          <p:nvPr/>
        </p:nvSpPr>
        <p:spPr>
          <a:xfrm>
            <a:off x="1105243" y="784563"/>
            <a:ext cx="3096344" cy="2031325"/>
          </a:xfrm>
          <a:prstGeom prst="rect">
            <a:avLst/>
          </a:prstGeom>
          <a:noFill/>
        </p:spPr>
        <p:txBody>
          <a:bodyPr wrap="square" rtlCol="1">
            <a:spAutoFit/>
          </a:bodyPr>
          <a:lstStyle/>
          <a:p>
            <a:pPr algn="ctr"/>
            <a:r>
              <a:rPr lang="ar-SA" b="1" dirty="0">
                <a:solidFill>
                  <a:schemeClr val="accent6">
                    <a:lumMod val="50000"/>
                  </a:schemeClr>
                </a:solidFill>
                <a:latin typeface="Arabic Transparent" panose="02010000000000000000" pitchFamily="2" charset="-78"/>
                <a:cs typeface="Arabic Transparent" panose="02010000000000000000" pitchFamily="2" charset="-78"/>
              </a:rPr>
              <a:t> هي مجموعة السلوكيات اللفظية وغير اللفظية المتعلمة والتي تحقق للفرد قدراً من التفاعل الايجابي مع البيئة الاجتماعية سواء في مجتمع الأسرة أو المدرسة أو الرفاق أو الغرباء وتؤدي إلي تحقيق أهدافه التي يتقبلها المجتمع ويرضي عنها</a:t>
            </a:r>
            <a:endParaRPr lang="ar-SA" dirty="0">
              <a:solidFill>
                <a:schemeClr val="accent6">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2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4">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4">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4">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4">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2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4">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 calcmode="lin" valueType="num">
                                      <p:cBhvr additive="base">
                                        <p:cTn id="53" dur="2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4">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20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4">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20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 calcmode="lin" valueType="num">
                                      <p:cBhvr additive="base">
                                        <p:cTn id="6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0" end="0"/>
                                            </p:txEl>
                                          </p:spTgt>
                                        </p:tgtEl>
                                        <p:attrNameLst>
                                          <p:attrName>style.visibility</p:attrName>
                                        </p:attrNameLst>
                                      </p:cBhvr>
                                      <p:to>
                                        <p:strVal val="visible"/>
                                      </p:to>
                                    </p:set>
                                    <p:anim calcmode="lin" valueType="num">
                                      <p:cBhvr additive="base">
                                        <p:cTn id="7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
                                            <p:txEl>
                                              <p:pRg st="1" end="1"/>
                                            </p:txEl>
                                          </p:spTgt>
                                        </p:tgtEl>
                                        <p:attrNameLst>
                                          <p:attrName>style.visibility</p:attrName>
                                        </p:attrNameLst>
                                      </p:cBhvr>
                                      <p:to>
                                        <p:strVal val="visible"/>
                                      </p:to>
                                    </p:set>
                                    <p:anim calcmode="lin" valueType="num">
                                      <p:cBhvr additive="base">
                                        <p:cTn id="8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
                                            <p:txEl>
                                              <p:pRg st="2" end="2"/>
                                            </p:txEl>
                                          </p:spTgt>
                                        </p:tgtEl>
                                        <p:attrNameLst>
                                          <p:attrName>style.visibility</p:attrName>
                                        </p:attrNameLst>
                                      </p:cBhvr>
                                      <p:to>
                                        <p:strVal val="visible"/>
                                      </p:to>
                                    </p:set>
                                    <p:anim calcmode="lin" valueType="num">
                                      <p:cBhvr additive="base">
                                        <p:cTn id="8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
                                            <p:txEl>
                                              <p:pRg st="3" end="3"/>
                                            </p:txEl>
                                          </p:spTgt>
                                        </p:tgtEl>
                                        <p:attrNameLst>
                                          <p:attrName>style.visibility</p:attrName>
                                        </p:attrNameLst>
                                      </p:cBhvr>
                                      <p:to>
                                        <p:strVal val="visible"/>
                                      </p:to>
                                    </p:set>
                                    <p:anim calcmode="lin" valueType="num">
                                      <p:cBhvr additive="base">
                                        <p:cTn id="8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90"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
                                            <p:txEl>
                                              <p:pRg st="4" end="4"/>
                                            </p:txEl>
                                          </p:spTgt>
                                        </p:tgtEl>
                                        <p:attrNameLst>
                                          <p:attrName>style.visibility</p:attrName>
                                        </p:attrNameLst>
                                      </p:cBhvr>
                                      <p:to>
                                        <p:strVal val="visible"/>
                                      </p:to>
                                    </p:set>
                                    <p:anim calcmode="lin" valueType="num">
                                      <p:cBhvr additive="base">
                                        <p:cTn id="9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94"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 calcmode="lin" valueType="num">
                                      <p:cBhvr additive="base">
                                        <p:cTn id="9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98"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
                                            <p:txEl>
                                              <p:pRg st="6" end="6"/>
                                            </p:txEl>
                                          </p:spTgt>
                                        </p:tgtEl>
                                        <p:attrNameLst>
                                          <p:attrName>style.visibility</p:attrName>
                                        </p:attrNameLst>
                                      </p:cBhvr>
                                      <p:to>
                                        <p:strVal val="visible"/>
                                      </p:to>
                                    </p:set>
                                    <p:anim calcmode="lin" valueType="num">
                                      <p:cBhvr additive="base">
                                        <p:cTn id="10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02"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
                                            <p:txEl>
                                              <p:pRg st="7" end="7"/>
                                            </p:txEl>
                                          </p:spTgt>
                                        </p:tgtEl>
                                        <p:attrNameLst>
                                          <p:attrName>style.visibility</p:attrName>
                                        </p:attrNameLst>
                                      </p:cBhvr>
                                      <p:to>
                                        <p:strVal val="visible"/>
                                      </p:to>
                                    </p:set>
                                    <p:anim calcmode="lin" valueType="num">
                                      <p:cBhvr additive="base">
                                        <p:cTn id="105"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06" dur="2000" fill="hold"/>
                                        <p:tgtEl>
                                          <p:spTgt spid="3">
                                            <p:txEl>
                                              <p:pRg st="7" end="7"/>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3">
                                            <p:txEl>
                                              <p:pRg st="8" end="8"/>
                                            </p:txEl>
                                          </p:spTgt>
                                        </p:tgtEl>
                                        <p:attrNameLst>
                                          <p:attrName>style.visibility</p:attrName>
                                        </p:attrNameLst>
                                      </p:cBhvr>
                                      <p:to>
                                        <p:strVal val="visible"/>
                                      </p:to>
                                    </p:set>
                                    <p:anim calcmode="lin" valueType="num">
                                      <p:cBhvr additive="base">
                                        <p:cTn id="109"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10" dur="2000" fill="hold"/>
                                        <p:tgtEl>
                                          <p:spTgt spid="3">
                                            <p:txEl>
                                              <p:pRg st="8" end="8"/>
                                            </p:txEl>
                                          </p:spTgt>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3">
                                            <p:txEl>
                                              <p:pRg st="9" end="9"/>
                                            </p:txEl>
                                          </p:spTgt>
                                        </p:tgtEl>
                                        <p:attrNameLst>
                                          <p:attrName>style.visibility</p:attrName>
                                        </p:attrNameLst>
                                      </p:cBhvr>
                                      <p:to>
                                        <p:strVal val="visible"/>
                                      </p:to>
                                    </p:set>
                                    <p:anim calcmode="lin" valueType="num">
                                      <p:cBhvr additive="base">
                                        <p:cTn id="113"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14" dur="2000" fill="hold"/>
                                        <p:tgtEl>
                                          <p:spTgt spid="3">
                                            <p:txEl>
                                              <p:pRg st="9" end="9"/>
                                            </p:txEl>
                                          </p:spTgt>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3">
                                            <p:txEl>
                                              <p:pRg st="10" end="10"/>
                                            </p:txEl>
                                          </p:spTgt>
                                        </p:tgtEl>
                                        <p:attrNameLst>
                                          <p:attrName>style.visibility</p:attrName>
                                        </p:attrNameLst>
                                      </p:cBhvr>
                                      <p:to>
                                        <p:strVal val="visible"/>
                                      </p:to>
                                    </p:set>
                                    <p:anim calcmode="lin" valueType="num">
                                      <p:cBhvr additive="base">
                                        <p:cTn id="117"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18" dur="2000" fill="hold"/>
                                        <p:tgtEl>
                                          <p:spTgt spid="3">
                                            <p:txEl>
                                              <p:pRg st="10" end="10"/>
                                            </p:txEl>
                                          </p:spTgt>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3">
                                            <p:txEl>
                                              <p:pRg st="11" end="11"/>
                                            </p:txEl>
                                          </p:spTgt>
                                        </p:tgtEl>
                                        <p:attrNameLst>
                                          <p:attrName>style.visibility</p:attrName>
                                        </p:attrNameLst>
                                      </p:cBhvr>
                                      <p:to>
                                        <p:strVal val="visible"/>
                                      </p:to>
                                    </p:set>
                                    <p:anim calcmode="lin" valueType="num">
                                      <p:cBhvr additive="base">
                                        <p:cTn id="121"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2" dur="2000" fill="hold"/>
                                        <p:tgtEl>
                                          <p:spTgt spid="3">
                                            <p:txEl>
                                              <p:pRg st="11" end="11"/>
                                            </p:txEl>
                                          </p:spTgt>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3">
                                            <p:txEl>
                                              <p:pRg st="12" end="12"/>
                                            </p:txEl>
                                          </p:spTgt>
                                        </p:tgtEl>
                                        <p:attrNameLst>
                                          <p:attrName>style.visibility</p:attrName>
                                        </p:attrNameLst>
                                      </p:cBhvr>
                                      <p:to>
                                        <p:strVal val="visible"/>
                                      </p:to>
                                    </p:set>
                                    <p:anim calcmode="lin" valueType="num">
                                      <p:cBhvr additive="base">
                                        <p:cTn id="125"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26" dur="2000" fill="hold"/>
                                        <p:tgtEl>
                                          <p:spTgt spid="3">
                                            <p:txEl>
                                              <p:pRg st="12" end="12"/>
                                            </p:txEl>
                                          </p:spTgt>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3">
                                            <p:txEl>
                                              <p:pRg st="13" end="13"/>
                                            </p:txEl>
                                          </p:spTgt>
                                        </p:tgtEl>
                                        <p:attrNameLst>
                                          <p:attrName>style.visibility</p:attrName>
                                        </p:attrNameLst>
                                      </p:cBhvr>
                                      <p:to>
                                        <p:strVal val="visible"/>
                                      </p:to>
                                    </p:set>
                                    <p:anim calcmode="lin" valueType="num">
                                      <p:cBhvr additive="base">
                                        <p:cTn id="129"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30" dur="2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9"/>
          <p:cNvSpPr>
            <a:spLocks noGrp="1"/>
          </p:cNvSpPr>
          <p:nvPr>
            <p:ph idx="1"/>
          </p:nvPr>
        </p:nvSpPr>
        <p:spPr/>
        <p:txBody>
          <a:bodyPr>
            <a:normAutofit/>
          </a:bodyPr>
          <a:lstStyle/>
          <a:p>
            <a:pPr>
              <a:buNone/>
            </a:pPr>
            <a:r>
              <a:rPr lang="ar-SA" sz="2400" b="1" dirty="0">
                <a:solidFill>
                  <a:schemeClr val="accent6">
                    <a:lumMod val="50000"/>
                  </a:schemeClr>
                </a:solidFill>
              </a:rPr>
              <a:t>المعلمة بحاجة إلى غرس القيم لتواجه </a:t>
            </a:r>
            <a:r>
              <a:rPr lang="ar-SA" sz="2400" b="1" dirty="0" err="1">
                <a:solidFill>
                  <a:schemeClr val="accent6">
                    <a:lumMod val="50000"/>
                  </a:schemeClr>
                </a:solidFill>
              </a:rPr>
              <a:t>به</a:t>
            </a:r>
            <a:r>
              <a:rPr lang="ar-SA" sz="2400" b="1" dirty="0">
                <a:solidFill>
                  <a:schemeClr val="accent6">
                    <a:lumMod val="50000"/>
                  </a:schemeClr>
                </a:solidFill>
              </a:rPr>
              <a:t> التنوع </a:t>
            </a:r>
            <a:r>
              <a:rPr lang="ar-SA" sz="2400" b="1" dirty="0" err="1">
                <a:solidFill>
                  <a:schemeClr val="accent6">
                    <a:lumMod val="50000"/>
                  </a:schemeClr>
                </a:solidFill>
              </a:rPr>
              <a:t>و</a:t>
            </a:r>
            <a:r>
              <a:rPr lang="ar-SA" sz="2400" b="1" dirty="0">
                <a:solidFill>
                  <a:schemeClr val="accent6">
                    <a:lumMod val="50000"/>
                  </a:schemeClr>
                </a:solidFill>
              </a:rPr>
              <a:t> الاختلاف بين شرائح الأطفال التي تأتي لها من بيئات مختلفة في المجتمع ولا يمكن تحقيق ذلك إلا من خلال المعلمة الواعية المدركة لدورها في بناء القيم </a:t>
            </a:r>
          </a:p>
        </p:txBody>
      </p:sp>
      <p:sp>
        <p:nvSpPr>
          <p:cNvPr id="11" name="مربع نص 10"/>
          <p:cNvSpPr txBox="1"/>
          <p:nvPr/>
        </p:nvSpPr>
        <p:spPr>
          <a:xfrm>
            <a:off x="285720" y="3857628"/>
            <a:ext cx="8358214" cy="707886"/>
          </a:xfrm>
          <a:prstGeom prst="rect">
            <a:avLst/>
          </a:prstGeom>
          <a:noFill/>
        </p:spPr>
        <p:txBody>
          <a:bodyPr wrap="square" rtlCol="1">
            <a:spAutoFit/>
          </a:bodyPr>
          <a:lstStyle/>
          <a:p>
            <a:r>
              <a:rPr lang="ar-SA" sz="4000" b="1" dirty="0">
                <a:solidFill>
                  <a:schemeClr val="accent4">
                    <a:lumMod val="50000"/>
                  </a:schemeClr>
                </a:solidFill>
              </a:rPr>
              <a:t>مع مجموعتك رتبي المكعبات لبناء </a:t>
            </a:r>
            <a:r>
              <a:rPr lang="ar-SA" sz="4000" b="1" dirty="0" err="1">
                <a:solidFill>
                  <a:schemeClr val="accent4">
                    <a:lumMod val="50000"/>
                  </a:schemeClr>
                </a:solidFill>
              </a:rPr>
              <a:t>و</a:t>
            </a:r>
            <a:r>
              <a:rPr lang="ar-SA" sz="4000" b="1" dirty="0">
                <a:solidFill>
                  <a:schemeClr val="accent4">
                    <a:lumMod val="50000"/>
                  </a:schemeClr>
                </a:solidFill>
              </a:rPr>
              <a:t> غرس القيم </a:t>
            </a:r>
          </a:p>
        </p:txBody>
      </p:sp>
      <p:sp>
        <p:nvSpPr>
          <p:cNvPr id="5" name="مربع نص 4"/>
          <p:cNvSpPr txBox="1"/>
          <p:nvPr/>
        </p:nvSpPr>
        <p:spPr>
          <a:xfrm>
            <a:off x="1928794" y="5857892"/>
            <a:ext cx="2143140" cy="400110"/>
          </a:xfrm>
          <a:prstGeom prst="rect">
            <a:avLst/>
          </a:prstGeom>
          <a:noFill/>
        </p:spPr>
        <p:txBody>
          <a:bodyPr wrap="square" rtlCol="1">
            <a:spAutoFit/>
          </a:bodyPr>
          <a:lstStyle/>
          <a:p>
            <a:pPr algn="ctr"/>
            <a:r>
              <a:rPr lang="ar-SA" sz="2000" b="1" dirty="0">
                <a:solidFill>
                  <a:schemeClr val="accent4">
                    <a:lumMod val="50000"/>
                  </a:schemeClr>
                </a:solidFill>
              </a:rPr>
              <a:t>ثم نتدرج لننمي مهارة </a:t>
            </a:r>
          </a:p>
        </p:txBody>
      </p:sp>
      <p:cxnSp>
        <p:nvCxnSpPr>
          <p:cNvPr id="7" name="رابط كسهم مستقيم 6"/>
          <p:cNvCxnSpPr>
            <a:endCxn id="5" idx="0"/>
          </p:cNvCxnSpPr>
          <p:nvPr/>
        </p:nvCxnSpPr>
        <p:spPr>
          <a:xfrm rot="5400000">
            <a:off x="2428860" y="5286388"/>
            <a:ext cx="1143008" cy="1588"/>
          </a:xfrm>
          <a:prstGeom prst="straightConnector1">
            <a:avLst/>
          </a:prstGeom>
          <a:ln>
            <a:solidFill>
              <a:schemeClr val="accent1">
                <a:lumMod val="75000"/>
              </a:schemeClr>
            </a:solidFill>
            <a:tailEnd type="arrow"/>
          </a:ln>
        </p:spPr>
        <p:style>
          <a:lnRef idx="3">
            <a:schemeClr val="accent1"/>
          </a:lnRef>
          <a:fillRef idx="0">
            <a:schemeClr val="accent1"/>
          </a:fillRef>
          <a:effectRef idx="2">
            <a:schemeClr val="accent1"/>
          </a:effectRef>
          <a:fontRef idx="minor">
            <a:schemeClr val="tx1"/>
          </a:fontRef>
        </p:style>
      </p:cxnSp>
      <p:pic>
        <p:nvPicPr>
          <p:cNvPr id="12" name="صورة 11"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13" name="صورة 12" descr="topRightLogoDark.png"/>
          <p:cNvPicPr>
            <a:picLocks noChangeAspect="1"/>
          </p:cNvPicPr>
          <p:nvPr/>
        </p:nvPicPr>
        <p:blipFill>
          <a:blip r:embed="rId3"/>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2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71604" y="500042"/>
            <a:ext cx="6072230" cy="4893647"/>
          </a:xfrm>
          <a:prstGeom prst="rect">
            <a:avLst/>
          </a:prstGeom>
        </p:spPr>
        <p:txBody>
          <a:bodyPr wrap="square">
            <a:spAutoFit/>
          </a:bodyPr>
          <a:lstStyle/>
          <a:p>
            <a:pPr algn="ctr" fontAlgn="base">
              <a:spcBef>
                <a:spcPct val="0"/>
              </a:spcBef>
              <a:spcAft>
                <a:spcPct val="0"/>
              </a:spcAft>
              <a:defRPr/>
            </a:pPr>
            <a:r>
              <a:rPr lang="ar-SA" sz="3600" b="1" dirty="0">
                <a:solidFill>
                  <a:srgbClr val="006600"/>
                </a:solidFill>
                <a:latin typeface="Palatino Linotype" pitchFamily="18" charset="0"/>
                <a:cs typeface="AL-Mateen" pitchFamily="2" charset="-78"/>
              </a:rPr>
              <a:t> تصنيف القيم</a:t>
            </a:r>
          </a:p>
          <a:p>
            <a:pPr algn="ctr" fontAlgn="base">
              <a:spcBef>
                <a:spcPct val="0"/>
              </a:spcBef>
              <a:spcAft>
                <a:spcPct val="0"/>
              </a:spcAft>
              <a:defRPr/>
            </a:pPr>
            <a:endParaRPr lang="ar-SA" sz="2400" b="1" dirty="0">
              <a:solidFill>
                <a:schemeClr val="accent6">
                  <a:lumMod val="50000"/>
                </a:schemeClr>
              </a:solidFill>
              <a:latin typeface="Palatino Linotype" pitchFamily="18" charset="0"/>
            </a:endParaRPr>
          </a:p>
          <a:p>
            <a:pPr marL="285750" indent="-285750" algn="just" fontAlgn="base">
              <a:lnSpc>
                <a:spcPct val="150000"/>
              </a:lnSpc>
              <a:spcBef>
                <a:spcPct val="0"/>
              </a:spcBef>
              <a:spcAft>
                <a:spcPct val="0"/>
              </a:spcAft>
              <a:buFont typeface="Wingdings" panose="05000000000000000000" pitchFamily="2" charset="2"/>
              <a:buChar char="§"/>
              <a:defRPr/>
            </a:pPr>
            <a:r>
              <a:rPr lang="ar-SA" sz="2400" b="1" dirty="0">
                <a:solidFill>
                  <a:schemeClr val="accent6">
                    <a:lumMod val="50000"/>
                  </a:schemeClr>
                </a:solidFill>
                <a:latin typeface="Palatino Linotype" pitchFamily="18" charset="0"/>
              </a:rPr>
              <a:t>  القيم الأخلاقية الإنسانية، مثل: الصدق والأمانة والنزاهة </a:t>
            </a:r>
          </a:p>
          <a:p>
            <a:pPr marL="342900" indent="-342900" algn="just" fontAlgn="base">
              <a:lnSpc>
                <a:spcPct val="150000"/>
              </a:lnSpc>
              <a:spcBef>
                <a:spcPct val="0"/>
              </a:spcBef>
              <a:spcAft>
                <a:spcPct val="0"/>
              </a:spcAft>
              <a:buFont typeface="Wingdings" panose="05000000000000000000" pitchFamily="2" charset="2"/>
              <a:buChar char="§"/>
              <a:defRPr/>
            </a:pPr>
            <a:r>
              <a:rPr lang="ar-SA" sz="2400" b="1" dirty="0">
                <a:solidFill>
                  <a:schemeClr val="accent6">
                    <a:lumMod val="50000"/>
                  </a:schemeClr>
                </a:solidFill>
                <a:latin typeface="Palatino Linotype" pitchFamily="18" charset="0"/>
              </a:rPr>
              <a:t>  القيم الاجتماعية، مثل: التعاون والمساعدة والتعاطف </a:t>
            </a:r>
          </a:p>
          <a:p>
            <a:pPr marL="342900" indent="-342900" algn="just" fontAlgn="base">
              <a:lnSpc>
                <a:spcPct val="150000"/>
              </a:lnSpc>
              <a:spcBef>
                <a:spcPct val="0"/>
              </a:spcBef>
              <a:spcAft>
                <a:spcPct val="0"/>
              </a:spcAft>
              <a:buFont typeface="Wingdings" panose="05000000000000000000" pitchFamily="2" charset="2"/>
              <a:buChar char="§"/>
              <a:defRPr/>
            </a:pPr>
            <a:r>
              <a:rPr lang="ar-SA" sz="2400" b="1" dirty="0">
                <a:solidFill>
                  <a:schemeClr val="accent6">
                    <a:lumMod val="50000"/>
                  </a:schemeClr>
                </a:solidFill>
                <a:latin typeface="Palatino Linotype" pitchFamily="18" charset="0"/>
              </a:rPr>
              <a:t>  القيم المعرفية أو العقلية، مثل: الفضول والعقلانية والدقة </a:t>
            </a:r>
          </a:p>
          <a:p>
            <a:pPr marL="342900" indent="-342900" algn="just" fontAlgn="base">
              <a:lnSpc>
                <a:spcPct val="150000"/>
              </a:lnSpc>
              <a:spcBef>
                <a:spcPct val="0"/>
              </a:spcBef>
              <a:spcAft>
                <a:spcPct val="0"/>
              </a:spcAft>
              <a:buFont typeface="Wingdings" panose="05000000000000000000" pitchFamily="2" charset="2"/>
              <a:buChar char="§"/>
              <a:defRPr/>
            </a:pPr>
            <a:r>
              <a:rPr lang="ar-SA" sz="2400" b="1" dirty="0">
                <a:solidFill>
                  <a:schemeClr val="accent6">
                    <a:lumMod val="50000"/>
                  </a:schemeClr>
                </a:solidFill>
                <a:latin typeface="Palatino Linotype" pitchFamily="18" charset="0"/>
              </a:rPr>
              <a:t>  القيم الوطنية، مثل: المواطنة الصالحة والتضحية</a:t>
            </a:r>
          </a:p>
          <a:p>
            <a:pPr marL="342900" indent="-342900" algn="just" fontAlgn="base">
              <a:lnSpc>
                <a:spcPct val="150000"/>
              </a:lnSpc>
              <a:spcBef>
                <a:spcPct val="0"/>
              </a:spcBef>
              <a:spcAft>
                <a:spcPct val="0"/>
              </a:spcAft>
              <a:buFont typeface="Wingdings" panose="05000000000000000000" pitchFamily="2" charset="2"/>
              <a:buChar char="§"/>
              <a:defRPr/>
            </a:pPr>
            <a:r>
              <a:rPr lang="ar-SA" sz="2400" b="1" dirty="0">
                <a:solidFill>
                  <a:schemeClr val="accent6">
                    <a:lumMod val="50000"/>
                  </a:schemeClr>
                </a:solidFill>
                <a:latin typeface="Palatino Linotype" pitchFamily="18" charset="0"/>
              </a:rPr>
              <a:t>  القيم الشخصية، مثل: الصبر والثقة بالنفس والشجاعة</a:t>
            </a:r>
          </a:p>
          <a:p>
            <a:pPr marL="342900" indent="-342900" algn="just" fontAlgn="base">
              <a:lnSpc>
                <a:spcPct val="150000"/>
              </a:lnSpc>
              <a:spcBef>
                <a:spcPct val="0"/>
              </a:spcBef>
              <a:spcAft>
                <a:spcPct val="0"/>
              </a:spcAft>
              <a:buFont typeface="Wingdings" panose="05000000000000000000" pitchFamily="2" charset="2"/>
              <a:buChar char="§"/>
              <a:defRPr/>
            </a:pPr>
            <a:r>
              <a:rPr lang="ar-SA" sz="2400" b="1" dirty="0">
                <a:solidFill>
                  <a:schemeClr val="accent6">
                    <a:lumMod val="50000"/>
                  </a:schemeClr>
                </a:solidFill>
                <a:latin typeface="Palatino Linotype" pitchFamily="18" charset="0"/>
              </a:rPr>
              <a:t>  القيم الجمالية، مثل: الميل إلى الفن والإبداع والتناسق</a:t>
            </a:r>
          </a:p>
        </p:txBody>
      </p:sp>
      <p:pic>
        <p:nvPicPr>
          <p:cNvPr id="5" name="صورة 4"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6" name="صورة 5" descr="topRightLogoDark.png"/>
          <p:cNvPicPr>
            <a:picLocks noChangeAspect="1"/>
          </p:cNvPicPr>
          <p:nvPr/>
        </p:nvPicPr>
        <p:blipFill>
          <a:blip r:embed="rId3"/>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صورة 5"/>
          <p:cNvSpPr>
            <a:spLocks noGrp="1"/>
          </p:cNvSpPr>
          <p:nvPr>
            <p:ph type="pic" sz="quarter" idx="13"/>
          </p:nvPr>
        </p:nvSpPr>
        <p:spPr/>
      </p:sp>
      <p:sp>
        <p:nvSpPr>
          <p:cNvPr id="8" name="عنصر نائب للصورة 7"/>
          <p:cNvSpPr>
            <a:spLocks noGrp="1"/>
          </p:cNvSpPr>
          <p:nvPr>
            <p:ph type="pic" sz="quarter" idx="15"/>
          </p:nvPr>
        </p:nvSpPr>
        <p:spPr/>
      </p:sp>
      <p:sp>
        <p:nvSpPr>
          <p:cNvPr id="7" name="عنصر نائب للنص 6"/>
          <p:cNvSpPr>
            <a:spLocks noGrp="1"/>
          </p:cNvSpPr>
          <p:nvPr>
            <p:ph type="body" sz="quarter" idx="14"/>
          </p:nvPr>
        </p:nvSpPr>
        <p:spPr/>
        <p:txBody>
          <a:bodyPr/>
          <a:lstStyle/>
          <a:p>
            <a:endParaRPr lang="ar-SA"/>
          </a:p>
        </p:txBody>
      </p:sp>
      <p:sp>
        <p:nvSpPr>
          <p:cNvPr id="9" name="عنصر نائب للنص 8"/>
          <p:cNvSpPr>
            <a:spLocks noGrp="1"/>
          </p:cNvSpPr>
          <p:nvPr>
            <p:ph type="body" sz="quarter" idx="16"/>
          </p:nvPr>
        </p:nvSpPr>
        <p:spPr/>
        <p:txBody>
          <a:bodyPr/>
          <a:lstStyle/>
          <a:p>
            <a:endParaRPr lang="ar-SA"/>
          </a:p>
        </p:txBody>
      </p:sp>
      <p:pic>
        <p:nvPicPr>
          <p:cNvPr id="5" name="صورة 4" descr="-59-728.jpg"/>
          <p:cNvPicPr>
            <a:picLocks noChangeAspect="1"/>
          </p:cNvPicPr>
          <p:nvPr/>
        </p:nvPicPr>
        <p:blipFill>
          <a:blip r:embed="rId2"/>
          <a:stretch>
            <a:fillRect/>
          </a:stretch>
        </p:blipFill>
        <p:spPr>
          <a:xfrm>
            <a:off x="357158" y="857232"/>
            <a:ext cx="6934200" cy="5200650"/>
          </a:xfrm>
          <a:prstGeom prst="rect">
            <a:avLst/>
          </a:prstGeom>
        </p:spPr>
      </p:pic>
      <p:pic>
        <p:nvPicPr>
          <p:cNvPr id="10" name="صورة 9" descr="1448580850751.png"/>
          <p:cNvPicPr>
            <a:picLocks noChangeAspect="1"/>
          </p:cNvPicPr>
          <p:nvPr/>
        </p:nvPicPr>
        <p:blipFill>
          <a:blip r:embed="rId3" cstate="print"/>
          <a:stretch>
            <a:fillRect/>
          </a:stretch>
        </p:blipFill>
        <p:spPr>
          <a:xfrm>
            <a:off x="6929390" y="5491170"/>
            <a:ext cx="2214610" cy="1366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صورة 10" descr="4642033_normal.jpg"/>
          <p:cNvPicPr>
            <a:picLocks noGrp="1" noChangeAspect="1"/>
          </p:cNvPicPr>
          <p:nvPr>
            <p:ph type="pic" idx="1"/>
          </p:nvPr>
        </p:nvPicPr>
        <p:blipFill>
          <a:blip r:embed="rId2"/>
          <a:srcRect l="5864" r="5864"/>
          <a:stretch>
            <a:fillRect/>
          </a:stretch>
        </p:blipFill>
        <p:spPr>
          <a:xfrm>
            <a:off x="754517" y="1874520"/>
            <a:ext cx="3888921" cy="2937510"/>
          </a:xfrm>
        </p:spPr>
      </p:pic>
      <p:pic>
        <p:nvPicPr>
          <p:cNvPr id="12" name="صورة 11" descr="طفل.png"/>
          <p:cNvPicPr>
            <a:picLocks noChangeAspect="1"/>
          </p:cNvPicPr>
          <p:nvPr/>
        </p:nvPicPr>
        <p:blipFill>
          <a:blip r:embed="rId3"/>
          <a:srcRect l="16122" t="9245" r="45422" b="43479"/>
          <a:stretch>
            <a:fillRect/>
          </a:stretch>
        </p:blipFill>
        <p:spPr>
          <a:xfrm>
            <a:off x="5143504" y="928670"/>
            <a:ext cx="3000396"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صورة 13" descr="images.jpg"/>
          <p:cNvPicPr>
            <a:picLocks noChangeAspect="1"/>
          </p:cNvPicPr>
          <p:nvPr/>
        </p:nvPicPr>
        <p:blipFill>
          <a:blip r:embed="rId4"/>
          <a:stretch>
            <a:fillRect/>
          </a:stretch>
        </p:blipFill>
        <p:spPr>
          <a:xfrm>
            <a:off x="5143504" y="3143248"/>
            <a:ext cx="2908248"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صورة 14" descr="topRightLogoDark.png"/>
          <p:cNvPicPr>
            <a:picLocks noChangeAspect="1"/>
          </p:cNvPicPr>
          <p:nvPr/>
        </p:nvPicPr>
        <p:blipFill>
          <a:blip r:embed="rId5"/>
          <a:stretch>
            <a:fillRect/>
          </a:stretch>
        </p:blipFill>
        <p:spPr>
          <a:xfrm>
            <a:off x="285721" y="128587"/>
            <a:ext cx="1755301" cy="1228711"/>
          </a:xfrm>
          <a:prstGeom prst="rect">
            <a:avLst/>
          </a:prstGeom>
        </p:spPr>
      </p:pic>
      <p:pic>
        <p:nvPicPr>
          <p:cNvPr id="16" name="صورة 15" descr="1448580850751.png"/>
          <p:cNvPicPr>
            <a:picLocks noChangeAspect="1"/>
          </p:cNvPicPr>
          <p:nvPr/>
        </p:nvPicPr>
        <p:blipFill>
          <a:blip r:embed="rId6" cstate="print"/>
          <a:stretch>
            <a:fillRect/>
          </a:stretch>
        </p:blipFill>
        <p:spPr>
          <a:xfrm>
            <a:off x="6929390" y="-142900"/>
            <a:ext cx="2214610" cy="1366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2000" fill="hold"/>
                                        <p:tgtEl>
                                          <p:spTgt spid="14"/>
                                        </p:tgtEl>
                                        <p:attrNameLst>
                                          <p:attrName>ppt_x</p:attrName>
                                        </p:attrNameLst>
                                      </p:cBhvr>
                                      <p:tavLst>
                                        <p:tav tm="0">
                                          <p:val>
                                            <p:strVal val="#ppt_x"/>
                                          </p:val>
                                        </p:tav>
                                        <p:tav tm="100000">
                                          <p:val>
                                            <p:strVal val="#ppt_x"/>
                                          </p:val>
                                        </p:tav>
                                      </p:tavLst>
                                    </p:anim>
                                    <p:anim calcmode="lin" valueType="num">
                                      <p:cBhvr additive="base">
                                        <p:cTn id="14"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صورة 4" descr="images40.jpg"/>
          <p:cNvPicPr>
            <a:picLocks noGrp="1" noChangeAspect="1"/>
          </p:cNvPicPr>
          <p:nvPr>
            <p:ph type="pic" idx="1"/>
          </p:nvPr>
        </p:nvPicPr>
        <p:blipFill>
          <a:blip r:embed="rId2"/>
          <a:srcRect l="12416" r="12416"/>
          <a:stretch>
            <a:fillRect/>
          </a:stretch>
        </p:blipFill>
        <p:spPr/>
      </p:pic>
      <p:sp>
        <p:nvSpPr>
          <p:cNvPr id="6" name="مربع نص 5"/>
          <p:cNvSpPr txBox="1"/>
          <p:nvPr/>
        </p:nvSpPr>
        <p:spPr>
          <a:xfrm>
            <a:off x="5429256" y="2571744"/>
            <a:ext cx="3286148" cy="1569660"/>
          </a:xfrm>
          <a:prstGeom prst="rect">
            <a:avLst/>
          </a:prstGeom>
          <a:noFill/>
        </p:spPr>
        <p:txBody>
          <a:bodyPr wrap="square" rtlCol="1">
            <a:spAutoFit/>
          </a:bodyPr>
          <a:lstStyle/>
          <a:p>
            <a:pPr algn="ctr"/>
            <a:r>
              <a:rPr lang="ar-SA" sz="4800" b="1" dirty="0">
                <a:solidFill>
                  <a:schemeClr val="accent6">
                    <a:lumMod val="50000"/>
                  </a:schemeClr>
                </a:solidFill>
              </a:rPr>
              <a:t>لننصت أكثر من ما نستمع </a:t>
            </a:r>
          </a:p>
        </p:txBody>
      </p:sp>
      <p:pic>
        <p:nvPicPr>
          <p:cNvPr id="7" name="صورة 6" descr="topRightLogoDark.png"/>
          <p:cNvPicPr>
            <a:picLocks noChangeAspect="1"/>
          </p:cNvPicPr>
          <p:nvPr/>
        </p:nvPicPr>
        <p:blipFill>
          <a:blip r:embed="rId3"/>
          <a:stretch>
            <a:fillRect/>
          </a:stretch>
        </p:blipFill>
        <p:spPr>
          <a:xfrm>
            <a:off x="285721" y="128587"/>
            <a:ext cx="1755301" cy="1228711"/>
          </a:xfrm>
          <a:prstGeom prst="rect">
            <a:avLst/>
          </a:prstGeom>
        </p:spPr>
      </p:pic>
      <p:pic>
        <p:nvPicPr>
          <p:cNvPr id="8" name="صورة 7" descr="1448580850751.png"/>
          <p:cNvPicPr>
            <a:picLocks noChangeAspect="1"/>
          </p:cNvPicPr>
          <p:nvPr/>
        </p:nvPicPr>
        <p:blipFill>
          <a:blip r:embed="rId4" cstate="print"/>
          <a:stretch>
            <a:fillRect/>
          </a:stretch>
        </p:blipFill>
        <p:spPr>
          <a:xfrm>
            <a:off x="6929390" y="0"/>
            <a:ext cx="2214610" cy="1366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00232" y="2143116"/>
            <a:ext cx="5486400" cy="1828800"/>
          </a:xfrm>
        </p:spPr>
        <p:txBody>
          <a:bodyPr>
            <a:noAutofit/>
          </a:bodyPr>
          <a:lstStyle/>
          <a:p>
            <a:pPr algn="ctr"/>
            <a:r>
              <a:rPr lang="ar-SA" sz="5400" b="1" dirty="0">
                <a:solidFill>
                  <a:schemeClr val="accent4">
                    <a:lumMod val="50000"/>
                  </a:schemeClr>
                </a:solidFill>
              </a:rPr>
              <a:t>اختاري أسم للمجموعة </a:t>
            </a:r>
            <a:br>
              <a:rPr lang="ar-SA" sz="5400" b="1" dirty="0">
                <a:solidFill>
                  <a:schemeClr val="accent4">
                    <a:lumMod val="50000"/>
                  </a:schemeClr>
                </a:solidFill>
              </a:rPr>
            </a:br>
            <a:r>
              <a:rPr lang="ar-SA" sz="5400" b="1" dirty="0">
                <a:solidFill>
                  <a:schemeClr val="accent4">
                    <a:lumMod val="50000"/>
                  </a:schemeClr>
                </a:solidFill>
              </a:rPr>
              <a:t> حددي قائد / كاتب   مقرر للمجموعة </a:t>
            </a:r>
          </a:p>
        </p:txBody>
      </p:sp>
      <p:pic>
        <p:nvPicPr>
          <p:cNvPr id="3" name="صورة 2"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4" name="صورة 3" descr="topRightLogoDark.png"/>
          <p:cNvPicPr>
            <a:picLocks noChangeAspect="1"/>
          </p:cNvPicPr>
          <p:nvPr/>
        </p:nvPicPr>
        <p:blipFill>
          <a:blip r:embed="rId3"/>
          <a:stretch>
            <a:fillRect/>
          </a:stretch>
        </p:blipFill>
        <p:spPr>
          <a:xfrm>
            <a:off x="285720" y="214290"/>
            <a:ext cx="2041083" cy="14287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4414" y="1285860"/>
            <a:ext cx="7372350" cy="1082674"/>
          </a:xfrm>
        </p:spPr>
        <p:txBody>
          <a:bodyPr>
            <a:normAutofit/>
          </a:bodyPr>
          <a:lstStyle/>
          <a:p>
            <a:pPr algn="ctr"/>
            <a:r>
              <a:rPr lang="ar-SA" sz="3600" b="1" dirty="0">
                <a:solidFill>
                  <a:schemeClr val="accent4">
                    <a:lumMod val="50000"/>
                  </a:schemeClr>
                </a:solidFill>
              </a:rPr>
              <a:t>على مقدمي الرعاية للطفل ملاحظته بانتباه لمساعدته على تكوين ذاته !!</a:t>
            </a:r>
          </a:p>
        </p:txBody>
      </p:sp>
      <p:sp>
        <p:nvSpPr>
          <p:cNvPr id="3" name="عنصر نائب للمحتوى 2"/>
          <p:cNvSpPr>
            <a:spLocks noGrp="1"/>
          </p:cNvSpPr>
          <p:nvPr>
            <p:ph idx="1"/>
          </p:nvPr>
        </p:nvSpPr>
        <p:spPr>
          <a:xfrm>
            <a:off x="928662" y="2214554"/>
            <a:ext cx="7143776" cy="3474720"/>
          </a:xfrm>
        </p:spPr>
        <p:txBody>
          <a:bodyPr/>
          <a:lstStyle/>
          <a:p>
            <a:pPr>
              <a:buNone/>
            </a:pPr>
            <a:r>
              <a:rPr lang="ar-SA" sz="2400" b="1" dirty="0">
                <a:solidFill>
                  <a:schemeClr val="accent4">
                    <a:lumMod val="50000"/>
                  </a:schemeClr>
                </a:solidFill>
              </a:rPr>
              <a:t>كيف يرى الطفل نفسه عندما ينظر في المرآة ؟ هل يرى نفسه خجولاً ؟ </a:t>
            </a:r>
            <a:endParaRPr lang="en-US" sz="2400" b="1" dirty="0">
              <a:solidFill>
                <a:schemeClr val="accent4">
                  <a:lumMod val="50000"/>
                </a:schemeClr>
              </a:solidFill>
            </a:endParaRPr>
          </a:p>
          <a:p>
            <a:pPr>
              <a:buNone/>
            </a:pPr>
            <a:r>
              <a:rPr lang="ar-SA" sz="2400" b="1" dirty="0">
                <a:solidFill>
                  <a:schemeClr val="accent6">
                    <a:lumMod val="50000"/>
                  </a:schemeClr>
                </a:solidFill>
              </a:rPr>
              <a:t>متردد يخشى المواجهة ؟ بطل أسطوري ؟ غير واثق من نفسه؟ ذكي طموح ومثابر ؟ </a:t>
            </a:r>
            <a:endParaRPr lang="en-US" sz="2400" b="1" dirty="0">
              <a:solidFill>
                <a:schemeClr val="accent6">
                  <a:lumMod val="50000"/>
                </a:schemeClr>
              </a:solidFill>
            </a:endParaRPr>
          </a:p>
          <a:p>
            <a:pPr>
              <a:buNone/>
            </a:pPr>
            <a:r>
              <a:rPr lang="ar-SA" b="1" u="sng" dirty="0">
                <a:solidFill>
                  <a:schemeClr val="accent4">
                    <a:lumMod val="50000"/>
                  </a:schemeClr>
                </a:solidFill>
              </a:rPr>
              <a:t>عزيزتي المعلمة </a:t>
            </a:r>
            <a:endParaRPr lang="en-US" b="1" dirty="0"/>
          </a:p>
          <a:p>
            <a:pPr>
              <a:buNone/>
            </a:pPr>
            <a:r>
              <a:rPr lang="ar-SA" b="1" dirty="0">
                <a:solidFill>
                  <a:schemeClr val="accent6">
                    <a:lumMod val="50000"/>
                  </a:schemeClr>
                </a:solidFill>
              </a:rPr>
              <a:t>إن الطفل الذي يتمتع بقسط وافر من الثقة بالنفس بإمكانه مقاومة الضغوط السلبية التي قد يواجهها من أقرانه. وبالمقابل, فإن الطفل الذي لا يتمتع بقسط وافر من الثقة بالنفس كثيراً ما يشعر بالفشل حتى قبل المحاولة وغالباً ما يكون قاسياً على نفسه وعلى غيره. </a:t>
            </a:r>
            <a:endParaRPr lang="en-US" b="1" dirty="0">
              <a:solidFill>
                <a:schemeClr val="accent6">
                  <a:lumMod val="50000"/>
                </a:schemeClr>
              </a:solidFill>
            </a:endParaRPr>
          </a:p>
          <a:p>
            <a:endParaRPr lang="ar-SA" dirty="0"/>
          </a:p>
        </p:txBody>
      </p:sp>
      <p:pic>
        <p:nvPicPr>
          <p:cNvPr id="4" name="صورة 3"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5" name="صورة 4" descr="topRightLogoDark.png"/>
          <p:cNvPicPr>
            <a:picLocks noChangeAspect="1"/>
          </p:cNvPicPr>
          <p:nvPr/>
        </p:nvPicPr>
        <p:blipFill>
          <a:blip r:embed="rId3"/>
          <a:stretch>
            <a:fillRect/>
          </a:stretch>
        </p:blipFill>
        <p:spPr>
          <a:xfrm>
            <a:off x="285721" y="128587"/>
            <a:ext cx="1755301" cy="12287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buNone/>
            </a:pPr>
            <a:r>
              <a:rPr lang="ar-SA" sz="3200" b="1" u="sng" dirty="0">
                <a:solidFill>
                  <a:schemeClr val="accent4">
                    <a:lumMod val="50000"/>
                  </a:schemeClr>
                </a:solidFill>
              </a:rPr>
              <a:t>ما المقصود بتمكين الطفل ؟ </a:t>
            </a:r>
            <a:endParaRPr lang="en-US" sz="3200" b="1" dirty="0">
              <a:solidFill>
                <a:schemeClr val="accent4">
                  <a:lumMod val="50000"/>
                </a:schemeClr>
              </a:solidFill>
            </a:endParaRPr>
          </a:p>
          <a:p>
            <a:pPr>
              <a:buNone/>
            </a:pPr>
            <a:r>
              <a:rPr lang="ar-SA" b="1" dirty="0">
                <a:solidFill>
                  <a:schemeClr val="accent6">
                    <a:lumMod val="50000"/>
                  </a:schemeClr>
                </a:solidFill>
              </a:rPr>
              <a:t>يقصد </a:t>
            </a:r>
            <a:r>
              <a:rPr lang="ar-SA" b="1" dirty="0" err="1">
                <a:solidFill>
                  <a:schemeClr val="accent6">
                    <a:lumMod val="50000"/>
                  </a:schemeClr>
                </a:solidFill>
              </a:rPr>
              <a:t>بهِ</a:t>
            </a:r>
            <a:r>
              <a:rPr lang="ar-SA" b="1" dirty="0">
                <a:solidFill>
                  <a:schemeClr val="accent6">
                    <a:lumMod val="50000"/>
                  </a:schemeClr>
                </a:solidFill>
              </a:rPr>
              <a:t> العمل على تنمية قدرة الطفل على اتخاذ القرارات المناسبة. وتنمية المسؤولية الذاتية والمجتمعية عن طريق بناء ثقته بنفسه حتى يتمتع بطفولة سعيدة , مع توفير الفرص المتكافئة والتسهيلات اللازمة لنموه الجسمي والعقلي والخلقي والروحي والاجتماعي نمواً طبيعياً سليماً إلى جانب حمايته من جميع صور الإهمال والقسوة والاستغلال في جو من الحرية والكرامة التي تؤمن له حياة سعيدة. </a:t>
            </a:r>
            <a:endParaRPr lang="en-US" b="1" dirty="0">
              <a:solidFill>
                <a:schemeClr val="accent6">
                  <a:lumMod val="50000"/>
                </a:schemeClr>
              </a:solidFill>
            </a:endParaRPr>
          </a:p>
          <a:p>
            <a:endParaRPr lang="ar-SA" dirty="0"/>
          </a:p>
        </p:txBody>
      </p:sp>
      <p:pic>
        <p:nvPicPr>
          <p:cNvPr id="4" name="صورة 3"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5" name="صورة 4" descr="topRightLogoDark.png"/>
          <p:cNvPicPr>
            <a:picLocks noChangeAspect="1"/>
          </p:cNvPicPr>
          <p:nvPr/>
        </p:nvPicPr>
        <p:blipFill>
          <a:blip r:embed="rId3"/>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buNone/>
            </a:pPr>
            <a:r>
              <a:rPr lang="ar-SA" sz="3200" u="sng" dirty="0">
                <a:solidFill>
                  <a:schemeClr val="accent4">
                    <a:lumMod val="50000"/>
                  </a:schemeClr>
                </a:solidFill>
              </a:rPr>
              <a:t>لماذا التمكين مهم لطفلك ؟ </a:t>
            </a:r>
            <a:endParaRPr lang="en-US" sz="3200" b="1" dirty="0">
              <a:solidFill>
                <a:schemeClr val="accent4">
                  <a:lumMod val="50000"/>
                </a:schemeClr>
              </a:solidFill>
            </a:endParaRPr>
          </a:p>
          <a:p>
            <a:pPr lvl="0">
              <a:buNone/>
            </a:pPr>
            <a:r>
              <a:rPr lang="ar-SA" b="1" dirty="0">
                <a:solidFill>
                  <a:schemeClr val="accent6">
                    <a:lumMod val="50000"/>
                  </a:schemeClr>
                </a:solidFill>
              </a:rPr>
              <a:t>لأن الثقة بالنفس هي السلاح الأساسي والأهم الذي تمنحه لطفلك .</a:t>
            </a:r>
            <a:endParaRPr lang="en-US" b="1" dirty="0">
              <a:solidFill>
                <a:schemeClr val="accent6">
                  <a:lumMod val="50000"/>
                </a:schemeClr>
              </a:solidFill>
            </a:endParaRPr>
          </a:p>
          <a:p>
            <a:pPr lvl="0">
              <a:buNone/>
            </a:pPr>
            <a:r>
              <a:rPr lang="ar-SA" b="1" dirty="0">
                <a:solidFill>
                  <a:schemeClr val="accent6">
                    <a:lumMod val="50000"/>
                  </a:schemeClr>
                </a:solidFill>
              </a:rPr>
              <a:t>الثقة بالنفس تعتبر اللبنة الأساسية لحياة طويلة من الصحة العقلية,</a:t>
            </a:r>
            <a:endParaRPr lang="en-US" b="1" dirty="0">
              <a:solidFill>
                <a:schemeClr val="accent6">
                  <a:lumMod val="50000"/>
                </a:schemeClr>
              </a:solidFill>
            </a:endParaRPr>
          </a:p>
          <a:p>
            <a:pPr>
              <a:buNone/>
            </a:pPr>
            <a:r>
              <a:rPr lang="ar-SA" b="1" dirty="0">
                <a:solidFill>
                  <a:schemeClr val="accent6">
                    <a:lumMod val="50000"/>
                  </a:schemeClr>
                </a:solidFill>
              </a:rPr>
              <a:t>والسعادة الاجتماعية والداخلية للطفل .</a:t>
            </a:r>
            <a:endParaRPr lang="en-US" b="1" dirty="0">
              <a:solidFill>
                <a:schemeClr val="accent6">
                  <a:lumMod val="50000"/>
                </a:schemeClr>
              </a:solidFill>
            </a:endParaRPr>
          </a:p>
          <a:p>
            <a:pPr lvl="0">
              <a:buNone/>
            </a:pPr>
            <a:r>
              <a:rPr lang="ar-SA" b="1" dirty="0">
                <a:solidFill>
                  <a:schemeClr val="accent6">
                    <a:lumMod val="50000"/>
                  </a:schemeClr>
                </a:solidFill>
              </a:rPr>
              <a:t>تساعد الطفل على رفع رأسه عالياً وتجربة أشياء جديدة دون الخوف من الفشل, واحترام ذاته حتى عندما يخطئ.</a:t>
            </a:r>
            <a:endParaRPr lang="en-US" b="1" dirty="0">
              <a:solidFill>
                <a:schemeClr val="accent6">
                  <a:lumMod val="50000"/>
                </a:schemeClr>
              </a:solidFill>
            </a:endParaRPr>
          </a:p>
          <a:p>
            <a:endParaRPr lang="ar-SA" dirty="0"/>
          </a:p>
        </p:txBody>
      </p:sp>
      <p:pic>
        <p:nvPicPr>
          <p:cNvPr id="4" name="صورة 3"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5" name="صورة 4" descr="topRightLogoDark.png"/>
          <p:cNvPicPr>
            <a:picLocks noChangeAspect="1"/>
          </p:cNvPicPr>
          <p:nvPr/>
        </p:nvPicPr>
        <p:blipFill>
          <a:blip r:embed="rId3"/>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42910" y="1643050"/>
            <a:ext cx="7786718" cy="3474720"/>
          </a:xfrm>
        </p:spPr>
        <p:txBody>
          <a:bodyPr>
            <a:normAutofit fontScale="25000" lnSpcReduction="20000"/>
          </a:bodyPr>
          <a:lstStyle/>
          <a:p>
            <a:pPr>
              <a:lnSpc>
                <a:spcPct val="120000"/>
              </a:lnSpc>
              <a:spcBef>
                <a:spcPts val="0"/>
              </a:spcBef>
              <a:buNone/>
            </a:pPr>
            <a:r>
              <a:rPr lang="ar-SA" sz="12800" b="1" u="sng" dirty="0">
                <a:solidFill>
                  <a:schemeClr val="accent4">
                    <a:lumMod val="50000"/>
                  </a:schemeClr>
                </a:solidFill>
              </a:rPr>
              <a:t>كيف يمكنني إذاً تمكين طفلي ؟ </a:t>
            </a:r>
          </a:p>
          <a:p>
            <a:pPr>
              <a:lnSpc>
                <a:spcPct val="120000"/>
              </a:lnSpc>
              <a:spcBef>
                <a:spcPts val="0"/>
              </a:spcBef>
              <a:buNone/>
            </a:pPr>
            <a:endParaRPr lang="en-US" sz="6400" b="1" dirty="0">
              <a:solidFill>
                <a:schemeClr val="accent6">
                  <a:lumMod val="50000"/>
                </a:schemeClr>
              </a:solidFill>
            </a:endParaRPr>
          </a:p>
          <a:p>
            <a:pPr>
              <a:lnSpc>
                <a:spcPct val="120000"/>
              </a:lnSpc>
              <a:spcBef>
                <a:spcPts val="0"/>
              </a:spcBef>
              <a:buNone/>
            </a:pPr>
            <a:r>
              <a:rPr lang="ar-SA" sz="8000" b="1" dirty="0">
                <a:solidFill>
                  <a:schemeClr val="accent6">
                    <a:lumMod val="50000"/>
                  </a:schemeClr>
                </a:solidFill>
              </a:rPr>
              <a:t>لدى الأهل فرصة لتمكين أطفالهم بشكل يومي من خلال بعض الممارسات التربوية البسيطة </a:t>
            </a:r>
            <a:endParaRPr lang="en-US" sz="8000" b="1" dirty="0">
              <a:solidFill>
                <a:schemeClr val="accent6">
                  <a:lumMod val="50000"/>
                </a:schemeClr>
              </a:solidFill>
            </a:endParaRPr>
          </a:p>
          <a:p>
            <a:pPr lvl="0">
              <a:lnSpc>
                <a:spcPct val="120000"/>
              </a:lnSpc>
              <a:spcBef>
                <a:spcPts val="0"/>
              </a:spcBef>
              <a:buNone/>
            </a:pPr>
            <a:r>
              <a:rPr lang="ar-SA" sz="8000" b="1" dirty="0">
                <a:solidFill>
                  <a:schemeClr val="accent6">
                    <a:lumMod val="50000"/>
                  </a:schemeClr>
                </a:solidFill>
              </a:rPr>
              <a:t>الإكثار من المديح والإطراء لطفلك بطريقة صادقة والابتعاد عن الانتقاد قدر الإمكان , </a:t>
            </a:r>
            <a:endParaRPr lang="en-US" sz="8000" b="1" dirty="0">
              <a:solidFill>
                <a:schemeClr val="accent6">
                  <a:lumMod val="50000"/>
                </a:schemeClr>
              </a:solidFill>
            </a:endParaRPr>
          </a:p>
          <a:p>
            <a:pPr lvl="0">
              <a:lnSpc>
                <a:spcPct val="120000"/>
              </a:lnSpc>
              <a:spcBef>
                <a:spcPts val="0"/>
              </a:spcBef>
              <a:buNone/>
            </a:pPr>
            <a:r>
              <a:rPr lang="ar-SA" sz="8000" b="1" dirty="0">
                <a:solidFill>
                  <a:schemeClr val="accent6">
                    <a:lumMod val="50000"/>
                  </a:schemeClr>
                </a:solidFill>
              </a:rPr>
              <a:t>مساعدة طفلك على إظهار القوة لديه , وما الذي يجيد فعله وما الذي يجعل منه طفلاً مميزا بغض النظر عن قدراته الفعلية , وبكل بساطة أن يكون "نفسه" دون تكلف . </a:t>
            </a:r>
            <a:endParaRPr lang="en-US" sz="8000" b="1" dirty="0">
              <a:solidFill>
                <a:schemeClr val="accent6">
                  <a:lumMod val="50000"/>
                </a:schemeClr>
              </a:solidFill>
            </a:endParaRPr>
          </a:p>
          <a:p>
            <a:pPr lvl="0">
              <a:lnSpc>
                <a:spcPct val="120000"/>
              </a:lnSpc>
              <a:spcBef>
                <a:spcPts val="0"/>
              </a:spcBef>
              <a:buNone/>
            </a:pPr>
            <a:r>
              <a:rPr lang="ar-SA" sz="8000" b="1" dirty="0">
                <a:solidFill>
                  <a:schemeClr val="accent6">
                    <a:lumMod val="50000"/>
                  </a:schemeClr>
                </a:solidFill>
              </a:rPr>
              <a:t>مشاركته قصص عن نماذج سلوكيات إيجابية تقوم </a:t>
            </a:r>
            <a:r>
              <a:rPr lang="ar-SA" sz="8000" b="1" dirty="0" err="1">
                <a:solidFill>
                  <a:schemeClr val="accent6">
                    <a:lumMod val="50000"/>
                  </a:schemeClr>
                </a:solidFill>
              </a:rPr>
              <a:t>بها</a:t>
            </a:r>
            <a:r>
              <a:rPr lang="ar-SA" sz="8000" b="1" dirty="0">
                <a:solidFill>
                  <a:schemeClr val="accent6">
                    <a:lumMod val="50000"/>
                  </a:schemeClr>
                </a:solidFill>
              </a:rPr>
              <a:t> شخصياته المفضلة . </a:t>
            </a:r>
            <a:endParaRPr lang="en-US" sz="8000" b="1" dirty="0">
              <a:solidFill>
                <a:schemeClr val="accent6">
                  <a:lumMod val="50000"/>
                </a:schemeClr>
              </a:solidFill>
            </a:endParaRPr>
          </a:p>
          <a:p>
            <a:pPr lvl="0">
              <a:lnSpc>
                <a:spcPct val="120000"/>
              </a:lnSpc>
              <a:spcBef>
                <a:spcPts val="0"/>
              </a:spcBef>
              <a:buNone/>
            </a:pPr>
            <a:r>
              <a:rPr lang="ar-SA" sz="8000" b="1" dirty="0">
                <a:solidFill>
                  <a:schemeClr val="accent6">
                    <a:lumMod val="50000"/>
                  </a:schemeClr>
                </a:solidFill>
              </a:rPr>
              <a:t>إشراكه في قرارات الأسرة المناسبة لسنه من خلال استشارته وأخذ رأيه بالاعتبار. </a:t>
            </a:r>
            <a:endParaRPr lang="en-US" sz="8000" b="1" dirty="0">
              <a:solidFill>
                <a:schemeClr val="accent6">
                  <a:lumMod val="50000"/>
                </a:schemeClr>
              </a:solidFill>
            </a:endParaRPr>
          </a:p>
          <a:p>
            <a:pPr lvl="0">
              <a:lnSpc>
                <a:spcPct val="120000"/>
              </a:lnSpc>
              <a:spcBef>
                <a:spcPts val="0"/>
              </a:spcBef>
              <a:buNone/>
            </a:pPr>
            <a:r>
              <a:rPr lang="ar-SA" sz="8000" b="1" dirty="0">
                <a:solidFill>
                  <a:schemeClr val="accent6">
                    <a:lumMod val="50000"/>
                  </a:schemeClr>
                </a:solidFill>
              </a:rPr>
              <a:t>إشراكه في بيئات محفزة تناسب سنه لتطور قدراته.</a:t>
            </a:r>
            <a:endParaRPr lang="en-US" sz="8000" b="1" dirty="0">
              <a:solidFill>
                <a:schemeClr val="accent6">
                  <a:lumMod val="50000"/>
                </a:schemeClr>
              </a:solidFill>
            </a:endParaRPr>
          </a:p>
          <a:p>
            <a:pPr lvl="0">
              <a:lnSpc>
                <a:spcPct val="120000"/>
              </a:lnSpc>
              <a:spcBef>
                <a:spcPts val="0"/>
              </a:spcBef>
              <a:buNone/>
            </a:pPr>
            <a:r>
              <a:rPr lang="ar-SA" sz="8000" b="1" dirty="0">
                <a:solidFill>
                  <a:schemeClr val="accent6">
                    <a:lumMod val="50000"/>
                  </a:schemeClr>
                </a:solidFill>
              </a:rPr>
              <a:t>اجعل من حس الدعابة وروح المغامرة لدى طفلك جزءاً أساسيا من تكوينه وتقييم نفسه. </a:t>
            </a:r>
            <a:endParaRPr lang="en-US" sz="8000" b="1" dirty="0">
              <a:solidFill>
                <a:schemeClr val="accent6">
                  <a:lumMod val="50000"/>
                </a:schemeClr>
              </a:solidFill>
            </a:endParaRPr>
          </a:p>
          <a:p>
            <a:endParaRPr lang="ar-SA" sz="3600" dirty="0">
              <a:solidFill>
                <a:schemeClr val="accent6">
                  <a:lumMod val="50000"/>
                </a:schemeClr>
              </a:solidFill>
            </a:endParaRPr>
          </a:p>
        </p:txBody>
      </p:sp>
      <p:pic>
        <p:nvPicPr>
          <p:cNvPr id="4" name="صورة 3"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5" name="صورة 4" descr="topRightLogoDark.png"/>
          <p:cNvPicPr>
            <a:picLocks noChangeAspect="1"/>
          </p:cNvPicPr>
          <p:nvPr/>
        </p:nvPicPr>
        <p:blipFill>
          <a:blip r:embed="rId3"/>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10000"/>
          </a:bodyPr>
          <a:lstStyle/>
          <a:p>
            <a:pPr lvl="0">
              <a:lnSpc>
                <a:spcPct val="120000"/>
              </a:lnSpc>
              <a:spcBef>
                <a:spcPts val="0"/>
              </a:spcBef>
              <a:buNone/>
            </a:pPr>
            <a:r>
              <a:rPr lang="ar-SA" sz="2100" b="1" dirty="0">
                <a:solidFill>
                  <a:schemeClr val="accent6">
                    <a:lumMod val="50000"/>
                  </a:schemeClr>
                </a:solidFill>
              </a:rPr>
              <a:t>اطلب من طفلك القيام ببعض المهام البسيطة والتي من الممكن إنجازها فهذه المهام تساهم كثيراً في بناء شعور الثقة بالنفس لدى طفلك . </a:t>
            </a:r>
            <a:endParaRPr lang="en-US" sz="2100" b="1" dirty="0">
              <a:solidFill>
                <a:schemeClr val="accent6">
                  <a:lumMod val="50000"/>
                </a:schemeClr>
              </a:solidFill>
            </a:endParaRPr>
          </a:p>
          <a:p>
            <a:pPr lvl="0">
              <a:lnSpc>
                <a:spcPct val="120000"/>
              </a:lnSpc>
              <a:spcBef>
                <a:spcPts val="0"/>
              </a:spcBef>
              <a:buNone/>
            </a:pPr>
            <a:r>
              <a:rPr lang="ar-SA" sz="2100" b="1" dirty="0">
                <a:solidFill>
                  <a:schemeClr val="accent6">
                    <a:lumMod val="50000"/>
                  </a:schemeClr>
                </a:solidFill>
              </a:rPr>
              <a:t>يجب أن يشعر طفلك بالحب والحنان دائماً بغض النظر عن أي نجاح أو فشل لأن النجاح والفشل يعدان من الأمور المفيدة جداً لبناء شخصية طفلك . </a:t>
            </a:r>
            <a:endParaRPr lang="en-US" sz="2100" b="1" dirty="0">
              <a:solidFill>
                <a:schemeClr val="accent6">
                  <a:lumMod val="50000"/>
                </a:schemeClr>
              </a:solidFill>
            </a:endParaRPr>
          </a:p>
          <a:p>
            <a:pPr lvl="0">
              <a:lnSpc>
                <a:spcPct val="120000"/>
              </a:lnSpc>
              <a:spcBef>
                <a:spcPts val="0"/>
              </a:spcBef>
              <a:buNone/>
            </a:pPr>
            <a:r>
              <a:rPr lang="ar-SA" sz="2100" b="1" dirty="0">
                <a:solidFill>
                  <a:schemeClr val="accent6">
                    <a:lumMod val="50000"/>
                  </a:schemeClr>
                </a:solidFill>
              </a:rPr>
              <a:t>عامل طفلك بجدية واحترام ولا تشعره بالكراهية تجاه أي سلوك أو تصرف خاطئ يصدر منه , فمعاملة الطفل بطريقة غير لائقة تسبب له الكثير من الألم وتفقده ثقته بنفسه . </a:t>
            </a:r>
            <a:endParaRPr lang="en-US" sz="2100" b="1" dirty="0">
              <a:solidFill>
                <a:schemeClr val="accent6">
                  <a:lumMod val="50000"/>
                </a:schemeClr>
              </a:solidFill>
            </a:endParaRPr>
          </a:p>
          <a:p>
            <a:pPr lvl="0">
              <a:lnSpc>
                <a:spcPct val="120000"/>
              </a:lnSpc>
              <a:spcBef>
                <a:spcPts val="0"/>
              </a:spcBef>
              <a:buNone/>
            </a:pPr>
            <a:r>
              <a:rPr lang="ar-SA" sz="2100" b="1" dirty="0">
                <a:solidFill>
                  <a:schemeClr val="accent6">
                    <a:lumMod val="50000"/>
                  </a:schemeClr>
                </a:solidFill>
              </a:rPr>
              <a:t>الطفل في بعض الأحيان قد يسيء فهم ما يسمعه فلابد من الحرص على إيصال المعلومة بشكل واضح ودقيق.</a:t>
            </a:r>
            <a:endParaRPr lang="en-US" sz="2100" b="1" dirty="0">
              <a:solidFill>
                <a:schemeClr val="accent6">
                  <a:lumMod val="50000"/>
                </a:schemeClr>
              </a:solidFill>
            </a:endParaRPr>
          </a:p>
          <a:p>
            <a:pPr lvl="0">
              <a:lnSpc>
                <a:spcPct val="120000"/>
              </a:lnSpc>
              <a:spcBef>
                <a:spcPts val="0"/>
              </a:spcBef>
              <a:buNone/>
            </a:pPr>
            <a:r>
              <a:rPr lang="ar-SA" sz="2100" b="1" dirty="0">
                <a:solidFill>
                  <a:schemeClr val="accent6">
                    <a:lumMod val="50000"/>
                  </a:schemeClr>
                </a:solidFill>
              </a:rPr>
              <a:t>شجع طفلك على الكلام وعدم كبت مشاعره والتعبير عنها بكل حرية والإصغاء له بكل اهتمام. </a:t>
            </a:r>
            <a:endParaRPr lang="en-US" sz="2100" b="1" dirty="0">
              <a:solidFill>
                <a:schemeClr val="accent6">
                  <a:lumMod val="50000"/>
                </a:schemeClr>
              </a:solidFill>
            </a:endParaRPr>
          </a:p>
          <a:p>
            <a:pPr lvl="0">
              <a:lnSpc>
                <a:spcPct val="120000"/>
              </a:lnSpc>
              <a:spcBef>
                <a:spcPts val="0"/>
              </a:spcBef>
              <a:buNone/>
            </a:pPr>
            <a:r>
              <a:rPr lang="ar-SA" sz="2100" b="1" dirty="0">
                <a:solidFill>
                  <a:schemeClr val="accent6">
                    <a:lumMod val="50000"/>
                  </a:schemeClr>
                </a:solidFill>
              </a:rPr>
              <a:t>عدم إجراء أي مقارنة بين الطفل وأقرانه وأشقائه حتى لا يشعر بالإحباط ويفقد ثقته بنفسه </a:t>
            </a:r>
            <a:endParaRPr lang="en-US" sz="2100" b="1" dirty="0">
              <a:solidFill>
                <a:schemeClr val="accent6">
                  <a:lumMod val="50000"/>
                </a:schemeClr>
              </a:solidFill>
            </a:endParaRPr>
          </a:p>
          <a:p>
            <a:endParaRPr lang="ar-SA" dirty="0"/>
          </a:p>
        </p:txBody>
      </p:sp>
      <p:pic>
        <p:nvPicPr>
          <p:cNvPr id="4" name="صورة 3"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5" name="صورة 4" descr="topRightLogoDark.png"/>
          <p:cNvPicPr>
            <a:picLocks noChangeAspect="1"/>
          </p:cNvPicPr>
          <p:nvPr/>
        </p:nvPicPr>
        <p:blipFill>
          <a:blip r:embed="rId3"/>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buNone/>
            </a:pPr>
            <a:r>
              <a:rPr lang="ar-SA" sz="3200" u="sng" dirty="0">
                <a:solidFill>
                  <a:schemeClr val="accent4">
                    <a:lumMod val="50000"/>
                  </a:schemeClr>
                </a:solidFill>
              </a:rPr>
              <a:t>عزيزتي المعلمة </a:t>
            </a:r>
          </a:p>
          <a:p>
            <a:pPr>
              <a:buNone/>
            </a:pPr>
            <a:endParaRPr lang="en-US" sz="2400" b="1" dirty="0">
              <a:solidFill>
                <a:schemeClr val="accent4">
                  <a:lumMod val="50000"/>
                </a:schemeClr>
              </a:solidFill>
            </a:endParaRPr>
          </a:p>
          <a:p>
            <a:pPr>
              <a:buNone/>
            </a:pPr>
            <a:r>
              <a:rPr lang="ar-SA" sz="2400" b="1" dirty="0">
                <a:solidFill>
                  <a:schemeClr val="accent6">
                    <a:lumMod val="50000"/>
                  </a:schemeClr>
                </a:solidFill>
              </a:rPr>
              <a:t>تأكدوا دائماً أن هناك طاقات كامنة لدى طفلكم يمكن إظهارها بمساعدة المختصين, فلا تجعلوها كامنة أبد الدهر وتحرموا طفلكم منها. </a:t>
            </a:r>
            <a:endParaRPr lang="en-US" sz="2400" b="1" dirty="0">
              <a:solidFill>
                <a:schemeClr val="accent6">
                  <a:lumMod val="50000"/>
                </a:schemeClr>
              </a:solidFill>
            </a:endParaRPr>
          </a:p>
          <a:p>
            <a:endParaRPr lang="ar-SA" dirty="0"/>
          </a:p>
        </p:txBody>
      </p:sp>
      <p:pic>
        <p:nvPicPr>
          <p:cNvPr id="4" name="صورة 3"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5" name="صورة 4" descr="topRightLogoDark.png"/>
          <p:cNvPicPr>
            <a:picLocks noChangeAspect="1"/>
          </p:cNvPicPr>
          <p:nvPr/>
        </p:nvPicPr>
        <p:blipFill>
          <a:blip r:embed="rId3"/>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85786" y="1357298"/>
            <a:ext cx="7372350" cy="1082674"/>
          </a:xfrm>
        </p:spPr>
        <p:txBody>
          <a:bodyPr>
            <a:noAutofit/>
          </a:bodyPr>
          <a:lstStyle/>
          <a:p>
            <a:pPr algn="ctr"/>
            <a:r>
              <a:rPr lang="ar-SA" sz="3600" b="1" dirty="0">
                <a:solidFill>
                  <a:schemeClr val="accent4">
                    <a:lumMod val="50000"/>
                  </a:schemeClr>
                </a:solidFill>
              </a:rPr>
              <a:t>من المهم التأكيد على </a:t>
            </a:r>
            <a:r>
              <a:rPr lang="ar-SA" sz="4400" b="1" dirty="0">
                <a:solidFill>
                  <a:schemeClr val="accent1">
                    <a:lumMod val="75000"/>
                  </a:schemeClr>
                </a:solidFill>
              </a:rPr>
              <a:t>المرتكزات</a:t>
            </a:r>
            <a:r>
              <a:rPr lang="ar-SA" sz="3600" b="1" dirty="0">
                <a:solidFill>
                  <a:schemeClr val="accent4">
                    <a:lumMod val="50000"/>
                  </a:schemeClr>
                </a:solidFill>
              </a:rPr>
              <a:t> قبل تطبيق المهارة</a:t>
            </a:r>
          </a:p>
        </p:txBody>
      </p:sp>
      <p:grpSp>
        <p:nvGrpSpPr>
          <p:cNvPr id="4" name="Group 113"/>
          <p:cNvGrpSpPr/>
          <p:nvPr/>
        </p:nvGrpSpPr>
        <p:grpSpPr>
          <a:xfrm>
            <a:off x="1714480" y="2357400"/>
            <a:ext cx="4896081" cy="4500600"/>
            <a:chOff x="3469408" y="1877492"/>
            <a:chExt cx="4897356" cy="4501772"/>
          </a:xfrm>
        </p:grpSpPr>
        <p:grpSp>
          <p:nvGrpSpPr>
            <p:cNvPr id="5" name="Group 114"/>
            <p:cNvGrpSpPr/>
            <p:nvPr/>
          </p:nvGrpSpPr>
          <p:grpSpPr>
            <a:xfrm>
              <a:off x="3469408" y="1877492"/>
              <a:ext cx="4897356" cy="4501772"/>
              <a:chOff x="3469408" y="1877492"/>
              <a:chExt cx="4897356" cy="4501772"/>
            </a:xfrm>
          </p:grpSpPr>
          <p:sp>
            <p:nvSpPr>
              <p:cNvPr id="14" name="Oval 123"/>
              <p:cNvSpPr/>
              <p:nvPr/>
            </p:nvSpPr>
            <p:spPr>
              <a:xfrm rot="21395266">
                <a:off x="3741101" y="5222568"/>
                <a:ext cx="4560330" cy="1156696"/>
              </a:xfrm>
              <a:prstGeom prst="ellipse">
                <a:avLst/>
              </a:prstGeom>
              <a:gradFill flip="none" rotWithShape="1">
                <a:gsLst>
                  <a:gs pos="0">
                    <a:sysClr val="windowText" lastClr="000000">
                      <a:lumMod val="85000"/>
                      <a:lumOff val="15000"/>
                      <a:alpha val="78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914126">
                  <a:defRPr/>
                </a:pPr>
                <a:endParaRPr lang="en-US" sz="1799" kern="0">
                  <a:solidFill>
                    <a:sysClr val="window" lastClr="FFFFFF"/>
                  </a:solidFill>
                </a:endParaRPr>
              </a:p>
            </p:txBody>
          </p:sp>
          <p:grpSp>
            <p:nvGrpSpPr>
              <p:cNvPr id="15" name="Group 42"/>
              <p:cNvGrpSpPr/>
              <p:nvPr/>
            </p:nvGrpSpPr>
            <p:grpSpPr>
              <a:xfrm>
                <a:off x="3469408" y="1877492"/>
                <a:ext cx="4897356" cy="4154581"/>
                <a:chOff x="2873073" y="1371600"/>
                <a:chExt cx="6090026" cy="5166363"/>
              </a:xfrm>
            </p:grpSpPr>
            <p:grpSp>
              <p:nvGrpSpPr>
                <p:cNvPr id="16" name="Group 27"/>
                <p:cNvGrpSpPr/>
                <p:nvPr/>
              </p:nvGrpSpPr>
              <p:grpSpPr>
                <a:xfrm>
                  <a:off x="2873073" y="4073700"/>
                  <a:ext cx="6090026" cy="2464263"/>
                  <a:chOff x="3842484" y="4051112"/>
                  <a:chExt cx="4295676" cy="1738197"/>
                </a:xfrm>
              </p:grpSpPr>
              <p:sp>
                <p:nvSpPr>
                  <p:cNvPr id="28" name="Freeform 137"/>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chemeClr val="accent1">
                          <a:lumMod val="50000"/>
                        </a:schemeClr>
                      </a:gs>
                      <a:gs pos="50000">
                        <a:schemeClr val="accent1">
                          <a:lumMod val="75000"/>
                        </a:schemeClr>
                      </a:gs>
                      <a:gs pos="100000">
                        <a:schemeClr val="accent1"/>
                      </a:gs>
                    </a:gsLst>
                    <a:lin ang="0" scaled="1"/>
                    <a:tileRect/>
                  </a:grad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sp>
                <p:nvSpPr>
                  <p:cNvPr id="29" name="Freeform 138"/>
                  <p:cNvSpPr/>
                  <p:nvPr/>
                </p:nvSpPr>
                <p:spPr>
                  <a:xfrm>
                    <a:off x="6005968" y="4456319"/>
                    <a:ext cx="2132192"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002" h="992778">
                        <a:moveTo>
                          <a:pt x="20459" y="342538"/>
                        </a:moveTo>
                        <a:lnTo>
                          <a:pt x="1207728" y="0"/>
                        </a:lnTo>
                        <a:lnTo>
                          <a:pt x="1588002" y="537029"/>
                        </a:lnTo>
                        <a:lnTo>
                          <a:pt x="29168" y="992778"/>
                        </a:lnTo>
                        <a:cubicBezTo>
                          <a:pt x="800" y="784673"/>
                          <a:pt x="0" y="584806"/>
                          <a:pt x="20459" y="342538"/>
                        </a:cubicBezTo>
                        <a:close/>
                      </a:path>
                    </a:pathLst>
                  </a:custGeom>
                  <a:gradFill flip="none" rotWithShape="1">
                    <a:gsLst>
                      <a:gs pos="0">
                        <a:schemeClr val="accent1">
                          <a:lumMod val="50000"/>
                        </a:schemeClr>
                      </a:gs>
                      <a:gs pos="50000">
                        <a:schemeClr val="accent1">
                          <a:lumMod val="75000"/>
                        </a:schemeClr>
                      </a:gs>
                      <a:gs pos="100000">
                        <a:schemeClr val="accent1"/>
                      </a:gs>
                    </a:gsLst>
                    <a:lin ang="0" scaled="1"/>
                    <a:tileRect/>
                  </a:grad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sp>
                <p:nvSpPr>
                  <p:cNvPr id="30" name="Freeform 139"/>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chemeClr val="accent1">
                          <a:lumMod val="50000"/>
                        </a:schemeClr>
                      </a:gs>
                      <a:gs pos="50000">
                        <a:schemeClr val="accent1">
                          <a:lumMod val="50000"/>
                        </a:schemeClr>
                      </a:gs>
                      <a:gs pos="100000">
                        <a:schemeClr val="accent1"/>
                      </a:gs>
                    </a:gsLst>
                    <a:lin ang="0" scaled="1"/>
                    <a:tileRect/>
                  </a:grad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grpSp>
            <p:grpSp>
              <p:nvGrpSpPr>
                <p:cNvPr id="17" name="Group 18"/>
                <p:cNvGrpSpPr/>
                <p:nvPr/>
              </p:nvGrpSpPr>
              <p:grpSpPr>
                <a:xfrm>
                  <a:off x="3781850" y="3263712"/>
                  <a:ext cx="4284070" cy="1738197"/>
                  <a:chOff x="3854090" y="4051112"/>
                  <a:chExt cx="4284070" cy="1738197"/>
                </a:xfrm>
              </p:grpSpPr>
              <p:sp>
                <p:nvSpPr>
                  <p:cNvPr id="25" name="Freeform 134"/>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chemeClr val="accent2">
                          <a:lumMod val="50000"/>
                        </a:schemeClr>
                      </a:gs>
                      <a:gs pos="50000">
                        <a:schemeClr val="accent2">
                          <a:lumMod val="75000"/>
                        </a:schemeClr>
                      </a:gs>
                      <a:gs pos="100000">
                        <a:schemeClr val="accent2"/>
                      </a:gs>
                    </a:gsLst>
                    <a:lin ang="0" scaled="1"/>
                    <a:tileRect/>
                  </a:grad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sp>
                <p:nvSpPr>
                  <p:cNvPr id="26" name="Freeform 5"/>
                  <p:cNvSpPr/>
                  <p:nvPr/>
                </p:nvSpPr>
                <p:spPr>
                  <a:xfrm>
                    <a:off x="3854090"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chemeClr val="accent2">
                          <a:lumMod val="50000"/>
                        </a:schemeClr>
                      </a:gs>
                      <a:gs pos="50000">
                        <a:schemeClr val="accent2">
                          <a:lumMod val="75000"/>
                        </a:schemeClr>
                      </a:gs>
                      <a:gs pos="100000">
                        <a:schemeClr val="accent2"/>
                      </a:gs>
                    </a:gsLst>
                    <a:lin ang="0" scaled="1"/>
                    <a:tileRect/>
                  </a:grad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sp>
                <p:nvSpPr>
                  <p:cNvPr id="27" name="Freeform 7"/>
                  <p:cNvSpPr/>
                  <p:nvPr/>
                </p:nvSpPr>
                <p:spPr>
                  <a:xfrm>
                    <a:off x="6033439" y="4456319"/>
                    <a:ext cx="2104721"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992778">
                        <a:moveTo>
                          <a:pt x="0" y="342538"/>
                        </a:moveTo>
                        <a:lnTo>
                          <a:pt x="1187269" y="0"/>
                        </a:lnTo>
                        <a:lnTo>
                          <a:pt x="1567543" y="537029"/>
                        </a:lnTo>
                        <a:lnTo>
                          <a:pt x="8709" y="992778"/>
                        </a:lnTo>
                        <a:lnTo>
                          <a:pt x="0" y="342538"/>
                        </a:lnTo>
                        <a:close/>
                      </a:path>
                    </a:pathLst>
                  </a:custGeom>
                  <a:gradFill flip="none" rotWithShape="1">
                    <a:gsLst>
                      <a:gs pos="0">
                        <a:schemeClr val="accent2">
                          <a:lumMod val="50000"/>
                        </a:schemeClr>
                      </a:gs>
                      <a:gs pos="50000">
                        <a:schemeClr val="accent2">
                          <a:lumMod val="75000"/>
                        </a:schemeClr>
                      </a:gs>
                      <a:gs pos="100000">
                        <a:schemeClr val="accent2"/>
                      </a:gs>
                    </a:gsLst>
                    <a:lin ang="0" scaled="1"/>
                    <a:tileRect/>
                  </a:grad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grpSp>
            <p:grpSp>
              <p:nvGrpSpPr>
                <p:cNvPr id="18" name="Group 16"/>
                <p:cNvGrpSpPr/>
                <p:nvPr/>
              </p:nvGrpSpPr>
              <p:grpSpPr>
                <a:xfrm>
                  <a:off x="4510773" y="2552700"/>
                  <a:ext cx="2885330" cy="1261268"/>
                  <a:chOff x="4396387" y="3258519"/>
                  <a:chExt cx="3258582" cy="1424429"/>
                </a:xfrm>
              </p:grpSpPr>
              <p:sp>
                <p:nvSpPr>
                  <p:cNvPr id="22" name="Freeform 131"/>
                  <p:cNvSpPr/>
                  <p:nvPr/>
                </p:nvSpPr>
                <p:spPr>
                  <a:xfrm>
                    <a:off x="4845770" y="3258519"/>
                    <a:ext cx="2350074" cy="630365"/>
                  </a:xfrm>
                  <a:custGeom>
                    <a:avLst/>
                    <a:gdLst>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48928"/>
                      <a:gd name="connsiteY0" fmla="*/ 231355 h 459955"/>
                      <a:gd name="connsiteX1" fmla="*/ 903383 w 1748928"/>
                      <a:gd name="connsiteY1" fmla="*/ 0 h 459955"/>
                      <a:gd name="connsiteX2" fmla="*/ 1748928 w 1748928"/>
                      <a:gd name="connsiteY2" fmla="*/ 217584 h 459955"/>
                      <a:gd name="connsiteX3" fmla="*/ 889612 w 1748928"/>
                      <a:gd name="connsiteY3" fmla="*/ 459955 h 459955"/>
                      <a:gd name="connsiteX4" fmla="*/ 0 w 1748928"/>
                      <a:gd name="connsiteY4" fmla="*/ 231355 h 459955"/>
                      <a:gd name="connsiteX0" fmla="*/ 0 w 1748928"/>
                      <a:gd name="connsiteY0" fmla="*/ 231355 h 464718"/>
                      <a:gd name="connsiteX1" fmla="*/ 903383 w 1748928"/>
                      <a:gd name="connsiteY1" fmla="*/ 0 h 464718"/>
                      <a:gd name="connsiteX2" fmla="*/ 1748928 w 1748928"/>
                      <a:gd name="connsiteY2" fmla="*/ 217584 h 464718"/>
                      <a:gd name="connsiteX3" fmla="*/ 903106 w 1748928"/>
                      <a:gd name="connsiteY3" fmla="*/ 464718 h 464718"/>
                      <a:gd name="connsiteX4" fmla="*/ 0 w 1748928"/>
                      <a:gd name="connsiteY4" fmla="*/ 231355 h 464718"/>
                      <a:gd name="connsiteX0" fmla="*/ 0 w 1787028"/>
                      <a:gd name="connsiteY0" fmla="*/ 267074 h 464718"/>
                      <a:gd name="connsiteX1" fmla="*/ 941483 w 1787028"/>
                      <a:gd name="connsiteY1" fmla="*/ 0 h 464718"/>
                      <a:gd name="connsiteX2" fmla="*/ 1787028 w 1787028"/>
                      <a:gd name="connsiteY2" fmla="*/ 217584 h 464718"/>
                      <a:gd name="connsiteX3" fmla="*/ 941206 w 1787028"/>
                      <a:gd name="connsiteY3" fmla="*/ 464718 h 464718"/>
                      <a:gd name="connsiteX4" fmla="*/ 0 w 1787028"/>
                      <a:gd name="connsiteY4" fmla="*/ 267074 h 464718"/>
                      <a:gd name="connsiteX0" fmla="*/ 0 w 1754484"/>
                      <a:gd name="connsiteY0" fmla="*/ 231355 h 464718"/>
                      <a:gd name="connsiteX1" fmla="*/ 908939 w 1754484"/>
                      <a:gd name="connsiteY1" fmla="*/ 0 h 464718"/>
                      <a:gd name="connsiteX2" fmla="*/ 1754484 w 1754484"/>
                      <a:gd name="connsiteY2" fmla="*/ 217584 h 464718"/>
                      <a:gd name="connsiteX3" fmla="*/ 908662 w 1754484"/>
                      <a:gd name="connsiteY3" fmla="*/ 464718 h 464718"/>
                      <a:gd name="connsiteX4" fmla="*/ 0 w 1754484"/>
                      <a:gd name="connsiteY4" fmla="*/ 231355 h 464718"/>
                      <a:gd name="connsiteX0" fmla="*/ 0 w 1754484"/>
                      <a:gd name="connsiteY0" fmla="*/ 231355 h 419474"/>
                      <a:gd name="connsiteX1" fmla="*/ 908939 w 1754484"/>
                      <a:gd name="connsiteY1" fmla="*/ 0 h 419474"/>
                      <a:gd name="connsiteX2" fmla="*/ 1754484 w 1754484"/>
                      <a:gd name="connsiteY2" fmla="*/ 217584 h 419474"/>
                      <a:gd name="connsiteX3" fmla="*/ 912631 w 1754484"/>
                      <a:gd name="connsiteY3" fmla="*/ 419474 h 419474"/>
                      <a:gd name="connsiteX4" fmla="*/ 0 w 1754484"/>
                      <a:gd name="connsiteY4" fmla="*/ 231355 h 419474"/>
                      <a:gd name="connsiteX0" fmla="*/ 0 w 1754484"/>
                      <a:gd name="connsiteY0" fmla="*/ 231355 h 464718"/>
                      <a:gd name="connsiteX1" fmla="*/ 908939 w 1754484"/>
                      <a:gd name="connsiteY1" fmla="*/ 0 h 464718"/>
                      <a:gd name="connsiteX2" fmla="*/ 1754484 w 1754484"/>
                      <a:gd name="connsiteY2" fmla="*/ 217584 h 464718"/>
                      <a:gd name="connsiteX3" fmla="*/ 909457 w 1754484"/>
                      <a:gd name="connsiteY3" fmla="*/ 464718 h 464718"/>
                      <a:gd name="connsiteX4" fmla="*/ 0 w 1754484"/>
                      <a:gd name="connsiteY4" fmla="*/ 231355 h 464718"/>
                      <a:gd name="connsiteX0" fmla="*/ 0 w 1741785"/>
                      <a:gd name="connsiteY0" fmla="*/ 231355 h 464718"/>
                      <a:gd name="connsiteX1" fmla="*/ 908939 w 1741785"/>
                      <a:gd name="connsiteY1" fmla="*/ 0 h 464718"/>
                      <a:gd name="connsiteX2" fmla="*/ 1741785 w 1741785"/>
                      <a:gd name="connsiteY2" fmla="*/ 224728 h 464718"/>
                      <a:gd name="connsiteX3" fmla="*/ 909457 w 1741785"/>
                      <a:gd name="connsiteY3" fmla="*/ 464718 h 464718"/>
                      <a:gd name="connsiteX4" fmla="*/ 0 w 1741785"/>
                      <a:gd name="connsiteY4" fmla="*/ 231355 h 464718"/>
                      <a:gd name="connsiteX0" fmla="*/ 0 w 1767186"/>
                      <a:gd name="connsiteY0" fmla="*/ 231355 h 464718"/>
                      <a:gd name="connsiteX1" fmla="*/ 908939 w 1767186"/>
                      <a:gd name="connsiteY1" fmla="*/ 0 h 464718"/>
                      <a:gd name="connsiteX2" fmla="*/ 1767186 w 1767186"/>
                      <a:gd name="connsiteY2" fmla="*/ 208059 h 464718"/>
                      <a:gd name="connsiteX3" fmla="*/ 909457 w 1767186"/>
                      <a:gd name="connsiteY3" fmla="*/ 464718 h 464718"/>
                      <a:gd name="connsiteX4" fmla="*/ 0 w 1767186"/>
                      <a:gd name="connsiteY4" fmla="*/ 231355 h 464718"/>
                      <a:gd name="connsiteX0" fmla="*/ 0 w 1747343"/>
                      <a:gd name="connsiteY0" fmla="*/ 231355 h 464718"/>
                      <a:gd name="connsiteX1" fmla="*/ 908939 w 1747343"/>
                      <a:gd name="connsiteY1" fmla="*/ 0 h 464718"/>
                      <a:gd name="connsiteX2" fmla="*/ 1747343 w 1747343"/>
                      <a:gd name="connsiteY2" fmla="*/ 222347 h 464718"/>
                      <a:gd name="connsiteX3" fmla="*/ 909457 w 1747343"/>
                      <a:gd name="connsiteY3" fmla="*/ 464718 h 464718"/>
                      <a:gd name="connsiteX4" fmla="*/ 0 w 1747343"/>
                      <a:gd name="connsiteY4" fmla="*/ 231355 h 464718"/>
                      <a:gd name="connsiteX0" fmla="*/ 0 w 1747343"/>
                      <a:gd name="connsiteY0" fmla="*/ 231355 h 448049"/>
                      <a:gd name="connsiteX1" fmla="*/ 908939 w 1747343"/>
                      <a:gd name="connsiteY1" fmla="*/ 0 h 448049"/>
                      <a:gd name="connsiteX2" fmla="*/ 1747343 w 1747343"/>
                      <a:gd name="connsiteY2" fmla="*/ 222347 h 448049"/>
                      <a:gd name="connsiteX3" fmla="*/ 925333 w 1747343"/>
                      <a:gd name="connsiteY3" fmla="*/ 448049 h 448049"/>
                      <a:gd name="connsiteX4" fmla="*/ 0 w 1747343"/>
                      <a:gd name="connsiteY4" fmla="*/ 231355 h 448049"/>
                      <a:gd name="connsiteX0" fmla="*/ 0 w 1747343"/>
                      <a:gd name="connsiteY0" fmla="*/ 231355 h 469480"/>
                      <a:gd name="connsiteX1" fmla="*/ 908939 w 1747343"/>
                      <a:gd name="connsiteY1" fmla="*/ 0 h 469480"/>
                      <a:gd name="connsiteX2" fmla="*/ 1747343 w 1747343"/>
                      <a:gd name="connsiteY2" fmla="*/ 222347 h 469480"/>
                      <a:gd name="connsiteX3" fmla="*/ 905490 w 1747343"/>
                      <a:gd name="connsiteY3" fmla="*/ 469480 h 469480"/>
                      <a:gd name="connsiteX4" fmla="*/ 0 w 1747343"/>
                      <a:gd name="connsiteY4" fmla="*/ 231355 h 469480"/>
                      <a:gd name="connsiteX0" fmla="*/ 0 w 1733935"/>
                      <a:gd name="connsiteY0" fmla="*/ 318885 h 469480"/>
                      <a:gd name="connsiteX1" fmla="*/ 895531 w 1733935"/>
                      <a:gd name="connsiteY1" fmla="*/ 0 h 469480"/>
                      <a:gd name="connsiteX2" fmla="*/ 1733935 w 1733935"/>
                      <a:gd name="connsiteY2" fmla="*/ 222347 h 469480"/>
                      <a:gd name="connsiteX3" fmla="*/ 892082 w 1733935"/>
                      <a:gd name="connsiteY3" fmla="*/ 469480 h 469480"/>
                      <a:gd name="connsiteX4" fmla="*/ 0 w 1733935"/>
                      <a:gd name="connsiteY4" fmla="*/ 318885 h 469480"/>
                      <a:gd name="connsiteX0" fmla="*/ 0 w 1746270"/>
                      <a:gd name="connsiteY0" fmla="*/ 235616 h 469480"/>
                      <a:gd name="connsiteX1" fmla="*/ 907866 w 1746270"/>
                      <a:gd name="connsiteY1" fmla="*/ 0 h 469480"/>
                      <a:gd name="connsiteX2" fmla="*/ 1746270 w 1746270"/>
                      <a:gd name="connsiteY2" fmla="*/ 222347 h 469480"/>
                      <a:gd name="connsiteX3" fmla="*/ 904417 w 1746270"/>
                      <a:gd name="connsiteY3" fmla="*/ 469480 h 469480"/>
                      <a:gd name="connsiteX4" fmla="*/ 0 w 1746270"/>
                      <a:gd name="connsiteY4" fmla="*/ 235616 h 469480"/>
                      <a:gd name="connsiteX0" fmla="*/ 0 w 1746270"/>
                      <a:gd name="connsiteY0" fmla="*/ 235616 h 469480"/>
                      <a:gd name="connsiteX1" fmla="*/ 907866 w 1746270"/>
                      <a:gd name="connsiteY1" fmla="*/ 0 h 469480"/>
                      <a:gd name="connsiteX2" fmla="*/ 1746270 w 1746270"/>
                      <a:gd name="connsiteY2" fmla="*/ 286440 h 469480"/>
                      <a:gd name="connsiteX3" fmla="*/ 904417 w 1746270"/>
                      <a:gd name="connsiteY3" fmla="*/ 469480 h 469480"/>
                      <a:gd name="connsiteX4" fmla="*/ 0 w 1746270"/>
                      <a:gd name="connsiteY4" fmla="*/ 235616 h 469480"/>
                      <a:gd name="connsiteX0" fmla="*/ 0 w 1750276"/>
                      <a:gd name="connsiteY0" fmla="*/ 235616 h 469480"/>
                      <a:gd name="connsiteX1" fmla="*/ 907866 w 1750276"/>
                      <a:gd name="connsiteY1" fmla="*/ 0 h 469480"/>
                      <a:gd name="connsiteX2" fmla="*/ 1750276 w 1750276"/>
                      <a:gd name="connsiteY2" fmla="*/ 224350 h 469480"/>
                      <a:gd name="connsiteX3" fmla="*/ 904417 w 1750276"/>
                      <a:gd name="connsiteY3" fmla="*/ 469480 h 469480"/>
                      <a:gd name="connsiteX4" fmla="*/ 0 w 1750276"/>
                      <a:gd name="connsiteY4" fmla="*/ 235616 h 46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276" h="469480">
                        <a:moveTo>
                          <a:pt x="0" y="235616"/>
                        </a:moveTo>
                        <a:lnTo>
                          <a:pt x="907866" y="0"/>
                        </a:lnTo>
                        <a:lnTo>
                          <a:pt x="1750276" y="224350"/>
                        </a:lnTo>
                        <a:lnTo>
                          <a:pt x="904417" y="469480"/>
                        </a:lnTo>
                        <a:lnTo>
                          <a:pt x="0" y="235616"/>
                        </a:lnTo>
                        <a:close/>
                      </a:path>
                    </a:pathLst>
                  </a:custGeom>
                  <a:gradFill flip="none" rotWithShape="1">
                    <a:gsLst>
                      <a:gs pos="0">
                        <a:schemeClr val="accent3">
                          <a:lumMod val="50000"/>
                        </a:schemeClr>
                      </a:gs>
                      <a:gs pos="50000">
                        <a:schemeClr val="accent3">
                          <a:lumMod val="75000"/>
                        </a:schemeClr>
                      </a:gs>
                      <a:gs pos="100000">
                        <a:schemeClr val="accent3"/>
                      </a:gs>
                    </a:gsLst>
                    <a:lin ang="0" scaled="1"/>
                    <a:tileRect/>
                  </a:grad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sp>
                <p:nvSpPr>
                  <p:cNvPr id="23" name="Freeform 132"/>
                  <p:cNvSpPr/>
                  <p:nvPr/>
                </p:nvSpPr>
                <p:spPr>
                  <a:xfrm>
                    <a:off x="6000481" y="3555786"/>
                    <a:ext cx="1654488" cy="1125414"/>
                  </a:xfrm>
                  <a:custGeom>
                    <a:avLst/>
                    <a:gdLst>
                      <a:gd name="connsiteX0" fmla="*/ 196941 w 1524437"/>
                      <a:gd name="connsiteY0" fmla="*/ 282093 h 913090"/>
                      <a:gd name="connsiteX1" fmla="*/ 1040599 w 1524437"/>
                      <a:gd name="connsiteY1" fmla="*/ 38427 h 913090"/>
                      <a:gd name="connsiteX2" fmla="*/ 1383827 w 1524437"/>
                      <a:gd name="connsiteY2" fmla="*/ 512658 h 913090"/>
                      <a:gd name="connsiteX3" fmla="*/ 196941 w 1524437"/>
                      <a:gd name="connsiteY3" fmla="*/ 874226 h 913090"/>
                      <a:gd name="connsiteX4" fmla="*/ 196941 w 1524437"/>
                      <a:gd name="connsiteY4" fmla="*/ 282093 h 913090"/>
                      <a:gd name="connsiteX0" fmla="*/ 196941 w 1524437"/>
                      <a:gd name="connsiteY0" fmla="*/ 243666 h 874663"/>
                      <a:gd name="connsiteX1" fmla="*/ 1040599 w 1524437"/>
                      <a:gd name="connsiteY1" fmla="*/ 0 h 874663"/>
                      <a:gd name="connsiteX2" fmla="*/ 1383827 w 1524437"/>
                      <a:gd name="connsiteY2" fmla="*/ 474231 h 874663"/>
                      <a:gd name="connsiteX3" fmla="*/ 196941 w 1524437"/>
                      <a:gd name="connsiteY3" fmla="*/ 835799 h 874663"/>
                      <a:gd name="connsiteX4" fmla="*/ 196941 w 1524437"/>
                      <a:gd name="connsiteY4" fmla="*/ 243666 h 874663"/>
                      <a:gd name="connsiteX0" fmla="*/ 0 w 1327496"/>
                      <a:gd name="connsiteY0" fmla="*/ 243666 h 874663"/>
                      <a:gd name="connsiteX1" fmla="*/ 843658 w 1327496"/>
                      <a:gd name="connsiteY1" fmla="*/ 0 h 874663"/>
                      <a:gd name="connsiteX2" fmla="*/ 1186886 w 1327496"/>
                      <a:gd name="connsiteY2" fmla="*/ 474231 h 874663"/>
                      <a:gd name="connsiteX3" fmla="*/ 0 w 1327496"/>
                      <a:gd name="connsiteY3" fmla="*/ 835799 h 874663"/>
                      <a:gd name="connsiteX4" fmla="*/ 0 w 1327496"/>
                      <a:gd name="connsiteY4" fmla="*/ 243666 h 874663"/>
                      <a:gd name="connsiteX0" fmla="*/ 0 w 1327496"/>
                      <a:gd name="connsiteY0" fmla="*/ 243666 h 835799"/>
                      <a:gd name="connsiteX1" fmla="*/ 843658 w 1327496"/>
                      <a:gd name="connsiteY1" fmla="*/ 0 h 835799"/>
                      <a:gd name="connsiteX2" fmla="*/ 1186886 w 1327496"/>
                      <a:gd name="connsiteY2" fmla="*/ 474231 h 835799"/>
                      <a:gd name="connsiteX3" fmla="*/ 0 w 1327496"/>
                      <a:gd name="connsiteY3" fmla="*/ 835799 h 835799"/>
                      <a:gd name="connsiteX4" fmla="*/ 0 w 1327496"/>
                      <a:gd name="connsiteY4" fmla="*/ 243666 h 835799"/>
                      <a:gd name="connsiteX0" fmla="*/ 0 w 1186886"/>
                      <a:gd name="connsiteY0" fmla="*/ 243666 h 835799"/>
                      <a:gd name="connsiteX1" fmla="*/ 843658 w 1186886"/>
                      <a:gd name="connsiteY1" fmla="*/ 0 h 835799"/>
                      <a:gd name="connsiteX2" fmla="*/ 1186886 w 1186886"/>
                      <a:gd name="connsiteY2" fmla="*/ 474231 h 835799"/>
                      <a:gd name="connsiteX3" fmla="*/ 0 w 1186886"/>
                      <a:gd name="connsiteY3" fmla="*/ 835799 h 835799"/>
                      <a:gd name="connsiteX4" fmla="*/ 0 w 1186886"/>
                      <a:gd name="connsiteY4" fmla="*/ 243666 h 835799"/>
                      <a:gd name="connsiteX0" fmla="*/ 0 w 1191649"/>
                      <a:gd name="connsiteY0" fmla="*/ 248429 h 835799"/>
                      <a:gd name="connsiteX1" fmla="*/ 848421 w 1191649"/>
                      <a:gd name="connsiteY1" fmla="*/ 0 h 835799"/>
                      <a:gd name="connsiteX2" fmla="*/ 1191649 w 1191649"/>
                      <a:gd name="connsiteY2" fmla="*/ 474231 h 835799"/>
                      <a:gd name="connsiteX3" fmla="*/ 4763 w 1191649"/>
                      <a:gd name="connsiteY3" fmla="*/ 835799 h 835799"/>
                      <a:gd name="connsiteX4" fmla="*/ 0 w 1191649"/>
                      <a:gd name="connsiteY4" fmla="*/ 248429 h 835799"/>
                      <a:gd name="connsiteX0" fmla="*/ 1588 w 1188474"/>
                      <a:gd name="connsiteY0" fmla="*/ 246048 h 835799"/>
                      <a:gd name="connsiteX1" fmla="*/ 845246 w 1188474"/>
                      <a:gd name="connsiteY1" fmla="*/ 0 h 835799"/>
                      <a:gd name="connsiteX2" fmla="*/ 1188474 w 1188474"/>
                      <a:gd name="connsiteY2" fmla="*/ 474231 h 835799"/>
                      <a:gd name="connsiteX3" fmla="*/ 1588 w 1188474"/>
                      <a:gd name="connsiteY3" fmla="*/ 835799 h 835799"/>
                      <a:gd name="connsiteX4" fmla="*/ 1588 w 1188474"/>
                      <a:gd name="connsiteY4" fmla="*/ 246048 h 835799"/>
                      <a:gd name="connsiteX0" fmla="*/ 0 w 1194030"/>
                      <a:gd name="connsiteY0" fmla="*/ 246048 h 835799"/>
                      <a:gd name="connsiteX1" fmla="*/ 850802 w 1194030"/>
                      <a:gd name="connsiteY1" fmla="*/ 0 h 835799"/>
                      <a:gd name="connsiteX2" fmla="*/ 1194030 w 1194030"/>
                      <a:gd name="connsiteY2" fmla="*/ 474231 h 835799"/>
                      <a:gd name="connsiteX3" fmla="*/ 7144 w 1194030"/>
                      <a:gd name="connsiteY3" fmla="*/ 835799 h 835799"/>
                      <a:gd name="connsiteX4" fmla="*/ 0 w 1194030"/>
                      <a:gd name="connsiteY4" fmla="*/ 246048 h 835799"/>
                      <a:gd name="connsiteX0" fmla="*/ 0 w 1194030"/>
                      <a:gd name="connsiteY0" fmla="*/ 246048 h 838180"/>
                      <a:gd name="connsiteX1" fmla="*/ 850802 w 1194030"/>
                      <a:gd name="connsiteY1" fmla="*/ 0 h 838180"/>
                      <a:gd name="connsiteX2" fmla="*/ 1194030 w 1194030"/>
                      <a:gd name="connsiteY2" fmla="*/ 474231 h 838180"/>
                      <a:gd name="connsiteX3" fmla="*/ 1588 w 1194030"/>
                      <a:gd name="connsiteY3" fmla="*/ 838180 h 838180"/>
                      <a:gd name="connsiteX4" fmla="*/ 0 w 1194030"/>
                      <a:gd name="connsiteY4" fmla="*/ 246048 h 838180"/>
                      <a:gd name="connsiteX0" fmla="*/ 29130 w 1223160"/>
                      <a:gd name="connsiteY0" fmla="*/ 246048 h 838180"/>
                      <a:gd name="connsiteX1" fmla="*/ 879932 w 1223160"/>
                      <a:gd name="connsiteY1" fmla="*/ 0 h 838180"/>
                      <a:gd name="connsiteX2" fmla="*/ 1223160 w 1223160"/>
                      <a:gd name="connsiteY2" fmla="*/ 474231 h 838180"/>
                      <a:gd name="connsiteX3" fmla="*/ 30718 w 1223160"/>
                      <a:gd name="connsiteY3" fmla="*/ 838180 h 838180"/>
                      <a:gd name="connsiteX4" fmla="*/ 29130 w 1223160"/>
                      <a:gd name="connsiteY4" fmla="*/ 246048 h 838180"/>
                      <a:gd name="connsiteX0" fmla="*/ 38190 w 1232220"/>
                      <a:gd name="connsiteY0" fmla="*/ 246048 h 838180"/>
                      <a:gd name="connsiteX1" fmla="*/ 888992 w 1232220"/>
                      <a:gd name="connsiteY1" fmla="*/ 0 h 838180"/>
                      <a:gd name="connsiteX2" fmla="*/ 1232220 w 1232220"/>
                      <a:gd name="connsiteY2" fmla="*/ 474231 h 838180"/>
                      <a:gd name="connsiteX3" fmla="*/ 39778 w 1232220"/>
                      <a:gd name="connsiteY3" fmla="*/ 838180 h 838180"/>
                      <a:gd name="connsiteX4" fmla="*/ 38190 w 1232220"/>
                      <a:gd name="connsiteY4" fmla="*/ 246048 h 83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20" h="838180">
                        <a:moveTo>
                          <a:pt x="38190" y="246048"/>
                        </a:moveTo>
                        <a:lnTo>
                          <a:pt x="888992" y="0"/>
                        </a:lnTo>
                        <a:lnTo>
                          <a:pt x="1232220" y="474231"/>
                        </a:lnTo>
                        <a:lnTo>
                          <a:pt x="39778" y="838180"/>
                        </a:lnTo>
                        <a:cubicBezTo>
                          <a:pt x="0" y="689714"/>
                          <a:pt x="9060" y="411950"/>
                          <a:pt x="38190" y="246048"/>
                        </a:cubicBezTo>
                        <a:close/>
                      </a:path>
                    </a:pathLst>
                  </a:custGeom>
                  <a:gradFill flip="none" rotWithShape="1">
                    <a:gsLst>
                      <a:gs pos="0">
                        <a:schemeClr val="accent3">
                          <a:lumMod val="50000"/>
                        </a:schemeClr>
                      </a:gs>
                      <a:gs pos="50000">
                        <a:schemeClr val="accent3">
                          <a:lumMod val="75000"/>
                        </a:schemeClr>
                      </a:gs>
                      <a:gs pos="100000">
                        <a:schemeClr val="accent3"/>
                      </a:gs>
                    </a:gsLst>
                    <a:lin ang="0" scaled="1"/>
                    <a:tileRect/>
                  </a:grad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sp>
                <p:nvSpPr>
                  <p:cNvPr id="24" name="Freeform 133"/>
                  <p:cNvSpPr/>
                  <p:nvPr/>
                </p:nvSpPr>
                <p:spPr>
                  <a:xfrm>
                    <a:off x="4396387" y="3570340"/>
                    <a:ext cx="1666207" cy="1112608"/>
                  </a:xfrm>
                  <a:custGeom>
                    <a:avLst/>
                    <a:gdLst>
                      <a:gd name="connsiteX0" fmla="*/ 149795 w 1590430"/>
                      <a:gd name="connsiteY0" fmla="*/ 479344 h 885093"/>
                      <a:gd name="connsiteX1" fmla="*/ 485856 w 1590430"/>
                      <a:gd name="connsiteY1" fmla="*/ 33867 h 885093"/>
                      <a:gd name="connsiteX2" fmla="*/ 1384625 w 1590430"/>
                      <a:gd name="connsiteY2" fmla="*/ 276144 h 885093"/>
                      <a:gd name="connsiteX3" fmla="*/ 1384625 w 1590430"/>
                      <a:gd name="connsiteY3" fmla="*/ 850575 h 885093"/>
                      <a:gd name="connsiteX4" fmla="*/ 149795 w 1590430"/>
                      <a:gd name="connsiteY4" fmla="*/ 479344 h 885093"/>
                      <a:gd name="connsiteX0" fmla="*/ 149795 w 1590430"/>
                      <a:gd name="connsiteY0" fmla="*/ 479344 h 850575"/>
                      <a:gd name="connsiteX1" fmla="*/ 485856 w 1590430"/>
                      <a:gd name="connsiteY1" fmla="*/ 33867 h 850575"/>
                      <a:gd name="connsiteX2" fmla="*/ 1384625 w 1590430"/>
                      <a:gd name="connsiteY2" fmla="*/ 276144 h 850575"/>
                      <a:gd name="connsiteX3" fmla="*/ 1384625 w 1590430"/>
                      <a:gd name="connsiteY3" fmla="*/ 850575 h 850575"/>
                      <a:gd name="connsiteX4" fmla="*/ 149795 w 1590430"/>
                      <a:gd name="connsiteY4" fmla="*/ 479344 h 850575"/>
                      <a:gd name="connsiteX0" fmla="*/ 149795 w 1590430"/>
                      <a:gd name="connsiteY0" fmla="*/ 445477 h 816708"/>
                      <a:gd name="connsiteX1" fmla="*/ 485856 w 1590430"/>
                      <a:gd name="connsiteY1" fmla="*/ 0 h 816708"/>
                      <a:gd name="connsiteX2" fmla="*/ 1384625 w 1590430"/>
                      <a:gd name="connsiteY2" fmla="*/ 242277 h 816708"/>
                      <a:gd name="connsiteX3" fmla="*/ 1384625 w 1590430"/>
                      <a:gd name="connsiteY3" fmla="*/ 816708 h 816708"/>
                      <a:gd name="connsiteX4" fmla="*/ 149795 w 1590430"/>
                      <a:gd name="connsiteY4" fmla="*/ 445477 h 816708"/>
                      <a:gd name="connsiteX0" fmla="*/ 0 w 1440635"/>
                      <a:gd name="connsiteY0" fmla="*/ 445477 h 816708"/>
                      <a:gd name="connsiteX1" fmla="*/ 336061 w 1440635"/>
                      <a:gd name="connsiteY1" fmla="*/ 0 h 816708"/>
                      <a:gd name="connsiteX2" fmla="*/ 1234830 w 1440635"/>
                      <a:gd name="connsiteY2" fmla="*/ 242277 h 816708"/>
                      <a:gd name="connsiteX3" fmla="*/ 1234830 w 1440635"/>
                      <a:gd name="connsiteY3" fmla="*/ 816708 h 816708"/>
                      <a:gd name="connsiteX4" fmla="*/ 0 w 1440635"/>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0910 w 1234830"/>
                      <a:gd name="connsiteY2" fmla="*/ 235850 h 816708"/>
                      <a:gd name="connsiteX3" fmla="*/ 1234830 w 1234830"/>
                      <a:gd name="connsiteY3" fmla="*/ 816708 h 816708"/>
                      <a:gd name="connsiteX4" fmla="*/ 0 w 1234830"/>
                      <a:gd name="connsiteY4" fmla="*/ 445477 h 816708"/>
                      <a:gd name="connsiteX0" fmla="*/ 0 w 1239172"/>
                      <a:gd name="connsiteY0" fmla="*/ 445477 h 828643"/>
                      <a:gd name="connsiteX1" fmla="*/ 336061 w 1239172"/>
                      <a:gd name="connsiteY1" fmla="*/ 0 h 828643"/>
                      <a:gd name="connsiteX2" fmla="*/ 1230910 w 1239172"/>
                      <a:gd name="connsiteY2" fmla="*/ 235850 h 828643"/>
                      <a:gd name="connsiteX3" fmla="*/ 1239172 w 1239172"/>
                      <a:gd name="connsiteY3" fmla="*/ 828643 h 828643"/>
                      <a:gd name="connsiteX4" fmla="*/ 0 w 1239172"/>
                      <a:gd name="connsiteY4" fmla="*/ 445477 h 828643"/>
                      <a:gd name="connsiteX0" fmla="*/ 0 w 1240949"/>
                      <a:gd name="connsiteY0" fmla="*/ 445477 h 828643"/>
                      <a:gd name="connsiteX1" fmla="*/ 336061 w 1240949"/>
                      <a:gd name="connsiteY1" fmla="*/ 0 h 828643"/>
                      <a:gd name="connsiteX2" fmla="*/ 1239642 w 1240949"/>
                      <a:gd name="connsiteY2" fmla="*/ 233469 h 828643"/>
                      <a:gd name="connsiteX3" fmla="*/ 1239172 w 1240949"/>
                      <a:gd name="connsiteY3" fmla="*/ 828643 h 828643"/>
                      <a:gd name="connsiteX4" fmla="*/ 0 w 1240949"/>
                      <a:gd name="connsiteY4" fmla="*/ 445477 h 82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949" h="828643">
                        <a:moveTo>
                          <a:pt x="0" y="445477"/>
                        </a:moveTo>
                        <a:lnTo>
                          <a:pt x="336061" y="0"/>
                        </a:lnTo>
                        <a:lnTo>
                          <a:pt x="1239642" y="233469"/>
                        </a:lnTo>
                        <a:cubicBezTo>
                          <a:pt x="1240949" y="427088"/>
                          <a:pt x="1237865" y="635024"/>
                          <a:pt x="1239172" y="828643"/>
                        </a:cubicBezTo>
                        <a:lnTo>
                          <a:pt x="0" y="445477"/>
                        </a:lnTo>
                        <a:close/>
                      </a:path>
                    </a:pathLst>
                  </a:custGeom>
                  <a:gradFill flip="none" rotWithShape="1">
                    <a:gsLst>
                      <a:gs pos="0">
                        <a:schemeClr val="accent3">
                          <a:lumMod val="50000"/>
                        </a:schemeClr>
                      </a:gs>
                      <a:gs pos="50000">
                        <a:schemeClr val="accent3">
                          <a:lumMod val="75000"/>
                        </a:schemeClr>
                      </a:gs>
                      <a:gs pos="100000">
                        <a:schemeClr val="accent3"/>
                      </a:gs>
                    </a:gsLst>
                    <a:lin ang="0" scaled="1"/>
                    <a:tileRect/>
                  </a:grad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grpSp>
            <p:grpSp>
              <p:nvGrpSpPr>
                <p:cNvPr id="19" name="Group 17"/>
                <p:cNvGrpSpPr/>
                <p:nvPr/>
              </p:nvGrpSpPr>
              <p:grpSpPr>
                <a:xfrm>
                  <a:off x="5097112" y="1371600"/>
                  <a:ext cx="1724232" cy="1441308"/>
                  <a:chOff x="4903562" y="1682821"/>
                  <a:chExt cx="2255812" cy="1885665"/>
                </a:xfrm>
              </p:grpSpPr>
              <p:sp>
                <p:nvSpPr>
                  <p:cNvPr id="20" name="Freeform 129"/>
                  <p:cNvSpPr/>
                  <p:nvPr/>
                </p:nvSpPr>
                <p:spPr>
                  <a:xfrm>
                    <a:off x="4903562" y="1685846"/>
                    <a:ext cx="1135303" cy="1882308"/>
                  </a:xfrm>
                  <a:custGeom>
                    <a:avLst/>
                    <a:gdLst>
                      <a:gd name="connsiteX0" fmla="*/ 840954 w 986469"/>
                      <a:gd name="connsiteY0" fmla="*/ 39477 h 1635545"/>
                      <a:gd name="connsiteX1" fmla="*/ 846463 w 986469"/>
                      <a:gd name="connsiteY1" fmla="*/ 1441373 h 1635545"/>
                      <a:gd name="connsiteX2" fmla="*/ 918 w 986469"/>
                      <a:gd name="connsiteY2" fmla="*/ 1204511 h 1635545"/>
                      <a:gd name="connsiteX3" fmla="*/ 840954 w 986469"/>
                      <a:gd name="connsiteY3" fmla="*/ 39477 h 1635545"/>
                      <a:gd name="connsiteX0" fmla="*/ 840954 w 846463"/>
                      <a:gd name="connsiteY0" fmla="*/ 39477 h 1635545"/>
                      <a:gd name="connsiteX1" fmla="*/ 846463 w 846463"/>
                      <a:gd name="connsiteY1" fmla="*/ 1441373 h 1635545"/>
                      <a:gd name="connsiteX2" fmla="*/ 918 w 846463"/>
                      <a:gd name="connsiteY2" fmla="*/ 1204511 h 1635545"/>
                      <a:gd name="connsiteX3" fmla="*/ 840954 w 846463"/>
                      <a:gd name="connsiteY3" fmla="*/ 39477 h 1635545"/>
                      <a:gd name="connsiteX0" fmla="*/ 840954 w 846463"/>
                      <a:gd name="connsiteY0" fmla="*/ 39477 h 1441373"/>
                      <a:gd name="connsiteX1" fmla="*/ 846463 w 846463"/>
                      <a:gd name="connsiteY1" fmla="*/ 1441373 h 1441373"/>
                      <a:gd name="connsiteX2" fmla="*/ 918 w 846463"/>
                      <a:gd name="connsiteY2" fmla="*/ 1204511 h 1441373"/>
                      <a:gd name="connsiteX3" fmla="*/ 840954 w 846463"/>
                      <a:gd name="connsiteY3" fmla="*/ 39477 h 1441373"/>
                      <a:gd name="connsiteX0" fmla="*/ 840036 w 845545"/>
                      <a:gd name="connsiteY0" fmla="*/ 0 h 1401896"/>
                      <a:gd name="connsiteX1" fmla="*/ 845545 w 845545"/>
                      <a:gd name="connsiteY1" fmla="*/ 1401896 h 1401896"/>
                      <a:gd name="connsiteX2" fmla="*/ 0 w 845545"/>
                      <a:gd name="connsiteY2" fmla="*/ 1165034 h 1401896"/>
                      <a:gd name="connsiteX3" fmla="*/ 840036 w 845545"/>
                      <a:gd name="connsiteY3" fmla="*/ 0 h 1401896"/>
                    </a:gdLst>
                    <a:ahLst/>
                    <a:cxnLst>
                      <a:cxn ang="0">
                        <a:pos x="connsiteX0" y="connsiteY0"/>
                      </a:cxn>
                      <a:cxn ang="0">
                        <a:pos x="connsiteX1" y="connsiteY1"/>
                      </a:cxn>
                      <a:cxn ang="0">
                        <a:pos x="connsiteX2" y="connsiteY2"/>
                      </a:cxn>
                      <a:cxn ang="0">
                        <a:pos x="connsiteX3" y="connsiteY3"/>
                      </a:cxn>
                    </a:cxnLst>
                    <a:rect l="l" t="t" r="r" b="b"/>
                    <a:pathLst>
                      <a:path w="845545" h="1401896">
                        <a:moveTo>
                          <a:pt x="840036" y="0"/>
                        </a:moveTo>
                        <a:cubicBezTo>
                          <a:pt x="841872" y="467299"/>
                          <a:pt x="843709" y="934597"/>
                          <a:pt x="845545" y="1401896"/>
                        </a:cubicBezTo>
                        <a:lnTo>
                          <a:pt x="0" y="1165034"/>
                        </a:lnTo>
                        <a:lnTo>
                          <a:pt x="840036" y="0"/>
                        </a:lnTo>
                        <a:close/>
                      </a:path>
                    </a:pathLst>
                  </a:custGeom>
                  <a:gradFill flip="none" rotWithShape="1">
                    <a:gsLst>
                      <a:gs pos="0">
                        <a:schemeClr val="accent4">
                          <a:lumMod val="50000"/>
                        </a:schemeClr>
                      </a:gs>
                      <a:gs pos="50000">
                        <a:schemeClr val="accent4">
                          <a:lumMod val="75000"/>
                        </a:schemeClr>
                      </a:gs>
                      <a:gs pos="100000">
                        <a:schemeClr val="accent4"/>
                      </a:gs>
                    </a:gsLst>
                    <a:lin ang="0" scaled="1"/>
                    <a:tileRect/>
                  </a:grad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sp>
                <p:nvSpPr>
                  <p:cNvPr id="21" name="Freeform 130"/>
                  <p:cNvSpPr/>
                  <p:nvPr/>
                </p:nvSpPr>
                <p:spPr>
                  <a:xfrm>
                    <a:off x="6024055" y="1682821"/>
                    <a:ext cx="1135319" cy="1885665"/>
                  </a:xfrm>
                  <a:custGeom>
                    <a:avLst/>
                    <a:gdLst>
                      <a:gd name="connsiteX0" fmla="*/ 139088 w 982796"/>
                      <a:gd name="connsiteY0" fmla="*/ 39018 h 1632332"/>
                      <a:gd name="connsiteX1" fmla="*/ 147351 w 982796"/>
                      <a:gd name="connsiteY1" fmla="*/ 1438160 h 1632332"/>
                      <a:gd name="connsiteX2" fmla="*/ 981878 w 982796"/>
                      <a:gd name="connsiteY2" fmla="*/ 1204052 h 1632332"/>
                      <a:gd name="connsiteX3" fmla="*/ 139088 w 982796"/>
                      <a:gd name="connsiteY3" fmla="*/ 39018 h 1632332"/>
                      <a:gd name="connsiteX0" fmla="*/ 139088 w 982796"/>
                      <a:gd name="connsiteY0" fmla="*/ 0 h 1593314"/>
                      <a:gd name="connsiteX1" fmla="*/ 147351 w 982796"/>
                      <a:gd name="connsiteY1" fmla="*/ 1399142 h 1593314"/>
                      <a:gd name="connsiteX2" fmla="*/ 981878 w 982796"/>
                      <a:gd name="connsiteY2" fmla="*/ 1165034 h 1593314"/>
                      <a:gd name="connsiteX3" fmla="*/ 139088 w 982796"/>
                      <a:gd name="connsiteY3" fmla="*/ 0 h 1593314"/>
                      <a:gd name="connsiteX0" fmla="*/ 0 w 843708"/>
                      <a:gd name="connsiteY0" fmla="*/ 0 h 1593314"/>
                      <a:gd name="connsiteX1" fmla="*/ 8263 w 843708"/>
                      <a:gd name="connsiteY1" fmla="*/ 1399142 h 1593314"/>
                      <a:gd name="connsiteX2" fmla="*/ 842790 w 843708"/>
                      <a:gd name="connsiteY2" fmla="*/ 1165034 h 1593314"/>
                      <a:gd name="connsiteX3" fmla="*/ 0 w 843708"/>
                      <a:gd name="connsiteY3" fmla="*/ 0 h 1593314"/>
                      <a:gd name="connsiteX0" fmla="*/ 0 w 842790"/>
                      <a:gd name="connsiteY0" fmla="*/ 0 h 1399142"/>
                      <a:gd name="connsiteX1" fmla="*/ 8263 w 842790"/>
                      <a:gd name="connsiteY1" fmla="*/ 1399142 h 1399142"/>
                      <a:gd name="connsiteX2" fmla="*/ 842790 w 842790"/>
                      <a:gd name="connsiteY2" fmla="*/ 1165034 h 1399142"/>
                      <a:gd name="connsiteX3" fmla="*/ 0 w 842790"/>
                      <a:gd name="connsiteY3" fmla="*/ 0 h 1399142"/>
                      <a:gd name="connsiteX0" fmla="*/ 0 w 842790"/>
                      <a:gd name="connsiteY0" fmla="*/ 0 h 1405146"/>
                      <a:gd name="connsiteX1" fmla="*/ 5261 w 842790"/>
                      <a:gd name="connsiteY1" fmla="*/ 1405146 h 1405146"/>
                      <a:gd name="connsiteX2" fmla="*/ 842790 w 842790"/>
                      <a:gd name="connsiteY2" fmla="*/ 1165034 h 1405146"/>
                      <a:gd name="connsiteX3" fmla="*/ 0 w 842790"/>
                      <a:gd name="connsiteY3" fmla="*/ 0 h 1405146"/>
                      <a:gd name="connsiteX0" fmla="*/ 0 w 842790"/>
                      <a:gd name="connsiteY0" fmla="*/ 0 h 1402144"/>
                      <a:gd name="connsiteX1" fmla="*/ 5261 w 842790"/>
                      <a:gd name="connsiteY1" fmla="*/ 1402144 h 1402144"/>
                      <a:gd name="connsiteX2" fmla="*/ 842790 w 842790"/>
                      <a:gd name="connsiteY2" fmla="*/ 1165034 h 1402144"/>
                      <a:gd name="connsiteX3" fmla="*/ 0 w 842790"/>
                      <a:gd name="connsiteY3" fmla="*/ 0 h 1402144"/>
                      <a:gd name="connsiteX0" fmla="*/ 0 w 845557"/>
                      <a:gd name="connsiteY0" fmla="*/ 0 h 1404396"/>
                      <a:gd name="connsiteX1" fmla="*/ 8028 w 845557"/>
                      <a:gd name="connsiteY1" fmla="*/ 1404396 h 1404396"/>
                      <a:gd name="connsiteX2" fmla="*/ 845557 w 845557"/>
                      <a:gd name="connsiteY2" fmla="*/ 1167286 h 1404396"/>
                      <a:gd name="connsiteX3" fmla="*/ 0 w 845557"/>
                      <a:gd name="connsiteY3" fmla="*/ 0 h 1404396"/>
                    </a:gdLst>
                    <a:ahLst/>
                    <a:cxnLst>
                      <a:cxn ang="0">
                        <a:pos x="connsiteX0" y="connsiteY0"/>
                      </a:cxn>
                      <a:cxn ang="0">
                        <a:pos x="connsiteX1" y="connsiteY1"/>
                      </a:cxn>
                      <a:cxn ang="0">
                        <a:pos x="connsiteX2" y="connsiteY2"/>
                      </a:cxn>
                      <a:cxn ang="0">
                        <a:pos x="connsiteX3" y="connsiteY3"/>
                      </a:cxn>
                    </a:cxnLst>
                    <a:rect l="l" t="t" r="r" b="b"/>
                    <a:pathLst>
                      <a:path w="845557" h="1404396">
                        <a:moveTo>
                          <a:pt x="0" y="0"/>
                        </a:moveTo>
                        <a:cubicBezTo>
                          <a:pt x="2754" y="466381"/>
                          <a:pt x="5274" y="938015"/>
                          <a:pt x="8028" y="1404396"/>
                        </a:cubicBezTo>
                        <a:lnTo>
                          <a:pt x="845557" y="1167286"/>
                        </a:lnTo>
                        <a:lnTo>
                          <a:pt x="0" y="0"/>
                        </a:lnTo>
                        <a:close/>
                      </a:path>
                    </a:pathLst>
                  </a:custGeom>
                  <a:gradFill flip="none" rotWithShape="1">
                    <a:gsLst>
                      <a:gs pos="0">
                        <a:schemeClr val="accent4">
                          <a:lumMod val="50000"/>
                        </a:schemeClr>
                      </a:gs>
                      <a:gs pos="50000">
                        <a:schemeClr val="accent4">
                          <a:lumMod val="75000"/>
                        </a:schemeClr>
                      </a:gs>
                      <a:gs pos="100000">
                        <a:schemeClr val="accent4"/>
                      </a:gs>
                    </a:gsLst>
                    <a:lin ang="0" scaled="1"/>
                    <a:tileRect/>
                  </a:grad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grpSp>
          </p:grpSp>
        </p:grpSp>
        <p:sp>
          <p:nvSpPr>
            <p:cNvPr id="10" name="TextBox 119"/>
            <p:cNvSpPr txBox="1"/>
            <p:nvPr/>
          </p:nvSpPr>
          <p:spPr>
            <a:xfrm rot="20717408">
              <a:off x="7006426" y="5015223"/>
              <a:ext cx="184778" cy="369300"/>
            </a:xfrm>
            <a:prstGeom prst="rect">
              <a:avLst/>
            </a:prstGeom>
            <a:noFill/>
          </p:spPr>
          <p:txBody>
            <a:bodyPr wrap="none" rtlCol="0">
              <a:spAutoFit/>
            </a:bodyPr>
            <a:lstStyle/>
            <a:p>
              <a:pPr algn="ctr" defTabSz="914126">
                <a:defRPr/>
              </a:pPr>
              <a:endParaRPr lang="en-US" sz="1799" kern="0" dirty="0">
                <a:solidFill>
                  <a:prstClr val="white"/>
                </a:solidFill>
                <a:latin typeface="Arial" pitchFamily="34" charset="0"/>
                <a:cs typeface="Arial" pitchFamily="34" charset="0"/>
              </a:endParaRPr>
            </a:p>
          </p:txBody>
        </p:sp>
      </p:grpSp>
      <p:sp>
        <p:nvSpPr>
          <p:cNvPr id="32" name="مربع نص 31"/>
          <p:cNvSpPr txBox="1"/>
          <p:nvPr/>
        </p:nvSpPr>
        <p:spPr>
          <a:xfrm rot="882340">
            <a:off x="2727162" y="3730645"/>
            <a:ext cx="1857388" cy="338554"/>
          </a:xfrm>
          <a:prstGeom prst="rect">
            <a:avLst/>
          </a:prstGeom>
          <a:noFill/>
        </p:spPr>
        <p:txBody>
          <a:bodyPr wrap="square" rtlCol="1">
            <a:spAutoFit/>
          </a:bodyPr>
          <a:lstStyle/>
          <a:p>
            <a:pPr algn="ctr"/>
            <a:r>
              <a:rPr lang="ar-SA" sz="1600" b="1" dirty="0">
                <a:solidFill>
                  <a:schemeClr val="bg1"/>
                </a:solidFill>
              </a:rPr>
              <a:t>تطبيق المهارة </a:t>
            </a:r>
          </a:p>
        </p:txBody>
      </p:sp>
      <p:sp>
        <p:nvSpPr>
          <p:cNvPr id="33" name="مربع نص 32"/>
          <p:cNvSpPr txBox="1"/>
          <p:nvPr/>
        </p:nvSpPr>
        <p:spPr>
          <a:xfrm rot="995708">
            <a:off x="2285984" y="5429264"/>
            <a:ext cx="1643074" cy="400110"/>
          </a:xfrm>
          <a:prstGeom prst="rect">
            <a:avLst/>
          </a:prstGeom>
          <a:noFill/>
        </p:spPr>
        <p:txBody>
          <a:bodyPr wrap="square" rtlCol="1">
            <a:spAutoFit/>
          </a:bodyPr>
          <a:lstStyle/>
          <a:p>
            <a:r>
              <a:rPr lang="ar-SA" sz="2000" b="1" dirty="0">
                <a:solidFill>
                  <a:schemeClr val="bg1"/>
                </a:solidFill>
              </a:rPr>
              <a:t>استمارة التقييم </a:t>
            </a:r>
          </a:p>
        </p:txBody>
      </p:sp>
      <p:sp>
        <p:nvSpPr>
          <p:cNvPr id="34" name="مربع نص 33"/>
          <p:cNvSpPr txBox="1"/>
          <p:nvPr/>
        </p:nvSpPr>
        <p:spPr>
          <a:xfrm rot="20281354">
            <a:off x="3595959" y="2931839"/>
            <a:ext cx="1714512" cy="492443"/>
          </a:xfrm>
          <a:prstGeom prst="rect">
            <a:avLst/>
          </a:prstGeom>
          <a:noFill/>
        </p:spPr>
        <p:txBody>
          <a:bodyPr wrap="square" rtlCol="1">
            <a:spAutoFit/>
          </a:bodyPr>
          <a:lstStyle/>
          <a:p>
            <a:pPr algn="ctr"/>
            <a:r>
              <a:rPr lang="ar-SA" sz="1400" b="1" dirty="0">
                <a:solidFill>
                  <a:schemeClr val="bg1"/>
                </a:solidFill>
              </a:rPr>
              <a:t>ممارسة </a:t>
            </a:r>
            <a:endParaRPr lang="ar-SA" sz="1200" b="1" dirty="0">
              <a:solidFill>
                <a:schemeClr val="bg1"/>
              </a:solidFill>
            </a:endParaRPr>
          </a:p>
          <a:p>
            <a:pPr algn="ctr"/>
            <a:r>
              <a:rPr lang="ar-SA" sz="1200" b="1" dirty="0">
                <a:solidFill>
                  <a:schemeClr val="bg1"/>
                </a:solidFill>
              </a:rPr>
              <a:t> </a:t>
            </a:r>
          </a:p>
        </p:txBody>
      </p:sp>
      <p:sp>
        <p:nvSpPr>
          <p:cNvPr id="35" name="مربع نص 34"/>
          <p:cNvSpPr txBox="1"/>
          <p:nvPr/>
        </p:nvSpPr>
        <p:spPr>
          <a:xfrm rot="20564265">
            <a:off x="3619528" y="5608073"/>
            <a:ext cx="3286148" cy="369332"/>
          </a:xfrm>
          <a:prstGeom prst="rect">
            <a:avLst/>
          </a:prstGeom>
          <a:noFill/>
        </p:spPr>
        <p:txBody>
          <a:bodyPr wrap="square" rtlCol="1">
            <a:spAutoFit/>
          </a:bodyPr>
          <a:lstStyle/>
          <a:p>
            <a:pPr algn="ctr"/>
            <a:r>
              <a:rPr lang="ar-SA" b="1" dirty="0">
                <a:solidFill>
                  <a:schemeClr val="bg1"/>
                </a:solidFill>
              </a:rPr>
              <a:t>توفر الأساس النظري </a:t>
            </a:r>
          </a:p>
        </p:txBody>
      </p:sp>
      <p:sp>
        <p:nvSpPr>
          <p:cNvPr id="36" name="مربع نص 35"/>
          <p:cNvSpPr txBox="1"/>
          <p:nvPr/>
        </p:nvSpPr>
        <p:spPr>
          <a:xfrm rot="20692357">
            <a:off x="4043381" y="4487142"/>
            <a:ext cx="1928826" cy="523220"/>
          </a:xfrm>
          <a:prstGeom prst="rect">
            <a:avLst/>
          </a:prstGeom>
          <a:noFill/>
        </p:spPr>
        <p:txBody>
          <a:bodyPr wrap="square" rtlCol="1">
            <a:spAutoFit/>
          </a:bodyPr>
          <a:lstStyle/>
          <a:p>
            <a:pPr algn="ctr"/>
            <a:r>
              <a:rPr lang="ar-SA" sz="1400" b="1" dirty="0">
                <a:solidFill>
                  <a:schemeClr val="bg1"/>
                </a:solidFill>
              </a:rPr>
              <a:t>ارتباط ممارسة المهارة </a:t>
            </a:r>
          </a:p>
          <a:p>
            <a:pPr algn="ctr"/>
            <a:r>
              <a:rPr lang="ar-SA" sz="1400" b="1" dirty="0">
                <a:solidFill>
                  <a:schemeClr val="bg1"/>
                </a:solidFill>
              </a:rPr>
              <a:t>بنوع متطلباتها </a:t>
            </a:r>
          </a:p>
        </p:txBody>
      </p:sp>
      <p:sp>
        <p:nvSpPr>
          <p:cNvPr id="37" name="مربع نص 36"/>
          <p:cNvSpPr txBox="1"/>
          <p:nvPr/>
        </p:nvSpPr>
        <p:spPr>
          <a:xfrm rot="20580872">
            <a:off x="3908756" y="3661194"/>
            <a:ext cx="1571636" cy="553998"/>
          </a:xfrm>
          <a:prstGeom prst="rect">
            <a:avLst/>
          </a:prstGeom>
          <a:noFill/>
        </p:spPr>
        <p:txBody>
          <a:bodyPr wrap="square" rtlCol="1">
            <a:spAutoFit/>
          </a:bodyPr>
          <a:lstStyle/>
          <a:p>
            <a:pPr algn="ctr"/>
            <a:r>
              <a:rPr lang="ar-SA" sz="1400" b="1" dirty="0">
                <a:solidFill>
                  <a:schemeClr val="bg1"/>
                </a:solidFill>
              </a:rPr>
              <a:t>تكرار ممارسة</a:t>
            </a:r>
          </a:p>
          <a:p>
            <a:pPr algn="ctr"/>
            <a:r>
              <a:rPr lang="ar-SA" sz="1400" b="1" dirty="0">
                <a:solidFill>
                  <a:schemeClr val="bg1"/>
                </a:solidFill>
              </a:rPr>
              <a:t> المهارة</a:t>
            </a:r>
            <a:r>
              <a:rPr lang="ar-SA" sz="1600" b="1" dirty="0">
                <a:solidFill>
                  <a:schemeClr val="bg1"/>
                </a:solidFill>
              </a:rPr>
              <a:t> </a:t>
            </a:r>
          </a:p>
        </p:txBody>
      </p:sp>
      <p:sp>
        <p:nvSpPr>
          <p:cNvPr id="38" name="مربع نص 37"/>
          <p:cNvSpPr txBox="1"/>
          <p:nvPr/>
        </p:nvSpPr>
        <p:spPr>
          <a:xfrm rot="861786">
            <a:off x="2388824" y="4441684"/>
            <a:ext cx="2143140" cy="584775"/>
          </a:xfrm>
          <a:prstGeom prst="rect">
            <a:avLst/>
          </a:prstGeom>
          <a:noFill/>
        </p:spPr>
        <p:txBody>
          <a:bodyPr wrap="square" rtlCol="1">
            <a:spAutoFit/>
          </a:bodyPr>
          <a:lstStyle/>
          <a:p>
            <a:pPr algn="ctr"/>
            <a:r>
              <a:rPr lang="ar-SA" sz="1600" b="1" dirty="0">
                <a:solidFill>
                  <a:schemeClr val="bg1"/>
                </a:solidFill>
              </a:rPr>
              <a:t>جودة </a:t>
            </a:r>
          </a:p>
          <a:p>
            <a:pPr algn="ctr"/>
            <a:r>
              <a:rPr lang="ar-SA" sz="1600" b="1" dirty="0">
                <a:solidFill>
                  <a:schemeClr val="bg1"/>
                </a:solidFill>
              </a:rPr>
              <a:t>التدريب </a:t>
            </a:r>
          </a:p>
        </p:txBody>
      </p:sp>
      <p:sp>
        <p:nvSpPr>
          <p:cNvPr id="39" name="مربع نص 38"/>
          <p:cNvSpPr txBox="1"/>
          <p:nvPr/>
        </p:nvSpPr>
        <p:spPr>
          <a:xfrm rot="461426">
            <a:off x="3373329" y="2999249"/>
            <a:ext cx="1071570" cy="307777"/>
          </a:xfrm>
          <a:prstGeom prst="rect">
            <a:avLst/>
          </a:prstGeom>
          <a:noFill/>
        </p:spPr>
        <p:txBody>
          <a:bodyPr wrap="square" rtlCol="1">
            <a:spAutoFit/>
          </a:bodyPr>
          <a:lstStyle/>
          <a:p>
            <a:pPr algn="ctr"/>
            <a:r>
              <a:rPr lang="ar-SA" sz="1400" b="1" dirty="0">
                <a:solidFill>
                  <a:schemeClr val="bg1"/>
                </a:solidFill>
              </a:rPr>
              <a:t>المهارة </a:t>
            </a:r>
          </a:p>
        </p:txBody>
      </p:sp>
      <p:pic>
        <p:nvPicPr>
          <p:cNvPr id="40" name="صورة 39" descr="1448580850751.png"/>
          <p:cNvPicPr>
            <a:picLocks noChangeAspect="1"/>
          </p:cNvPicPr>
          <p:nvPr/>
        </p:nvPicPr>
        <p:blipFill>
          <a:blip r:embed="rId2" cstate="print"/>
          <a:stretch>
            <a:fillRect/>
          </a:stretch>
        </p:blipFill>
        <p:spPr>
          <a:xfrm>
            <a:off x="6929390" y="-214338"/>
            <a:ext cx="2214610" cy="1366830"/>
          </a:xfrm>
          <a:prstGeom prst="rect">
            <a:avLst/>
          </a:prstGeom>
        </p:spPr>
      </p:pic>
      <p:pic>
        <p:nvPicPr>
          <p:cNvPr id="41" name="صورة 40" descr="topRightLogoDark.png"/>
          <p:cNvPicPr>
            <a:picLocks noChangeAspect="1"/>
          </p:cNvPicPr>
          <p:nvPr/>
        </p:nvPicPr>
        <p:blipFill>
          <a:blip r:embed="rId3"/>
          <a:stretch>
            <a:fillRect/>
          </a:stretch>
        </p:blipFill>
        <p:spPr>
          <a:xfrm>
            <a:off x="214282" y="0"/>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2000" fill="hold"/>
                                        <p:tgtEl>
                                          <p:spTgt spid="35"/>
                                        </p:tgtEl>
                                        <p:attrNameLst>
                                          <p:attrName>ppt_x</p:attrName>
                                        </p:attrNameLst>
                                      </p:cBhvr>
                                      <p:tavLst>
                                        <p:tav tm="0">
                                          <p:val>
                                            <p:strVal val="#ppt_x"/>
                                          </p:val>
                                        </p:tav>
                                        <p:tav tm="100000">
                                          <p:val>
                                            <p:strVal val="#ppt_x"/>
                                          </p:val>
                                        </p:tav>
                                      </p:tavLst>
                                    </p:anim>
                                    <p:anim calcmode="lin" valueType="num">
                                      <p:cBhvr additive="base">
                                        <p:cTn id="20" dur="2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2000" fill="hold"/>
                                        <p:tgtEl>
                                          <p:spTgt spid="33"/>
                                        </p:tgtEl>
                                        <p:attrNameLst>
                                          <p:attrName>ppt_x</p:attrName>
                                        </p:attrNameLst>
                                      </p:cBhvr>
                                      <p:tavLst>
                                        <p:tav tm="0">
                                          <p:val>
                                            <p:strVal val="#ppt_x"/>
                                          </p:val>
                                        </p:tav>
                                        <p:tav tm="100000">
                                          <p:val>
                                            <p:strVal val="#ppt_x"/>
                                          </p:val>
                                        </p:tav>
                                      </p:tavLst>
                                    </p:anim>
                                    <p:anim calcmode="lin" valueType="num">
                                      <p:cBhvr additive="base">
                                        <p:cTn id="26" dur="2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2000" fill="hold"/>
                                        <p:tgtEl>
                                          <p:spTgt spid="36"/>
                                        </p:tgtEl>
                                        <p:attrNameLst>
                                          <p:attrName>ppt_x</p:attrName>
                                        </p:attrNameLst>
                                      </p:cBhvr>
                                      <p:tavLst>
                                        <p:tav tm="0">
                                          <p:val>
                                            <p:strVal val="#ppt_x"/>
                                          </p:val>
                                        </p:tav>
                                        <p:tav tm="100000">
                                          <p:val>
                                            <p:strVal val="#ppt_x"/>
                                          </p:val>
                                        </p:tav>
                                      </p:tavLst>
                                    </p:anim>
                                    <p:anim calcmode="lin" valueType="num">
                                      <p:cBhvr additive="base">
                                        <p:cTn id="32"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000" fill="hold"/>
                                        <p:tgtEl>
                                          <p:spTgt spid="38"/>
                                        </p:tgtEl>
                                        <p:attrNameLst>
                                          <p:attrName>ppt_x</p:attrName>
                                        </p:attrNameLst>
                                      </p:cBhvr>
                                      <p:tavLst>
                                        <p:tav tm="0">
                                          <p:val>
                                            <p:strVal val="#ppt_x"/>
                                          </p:val>
                                        </p:tav>
                                        <p:tav tm="100000">
                                          <p:val>
                                            <p:strVal val="#ppt_x"/>
                                          </p:val>
                                        </p:tav>
                                      </p:tavLst>
                                    </p:anim>
                                    <p:anim calcmode="lin" valueType="num">
                                      <p:cBhvr additive="base">
                                        <p:cTn id="38" dur="2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2000" fill="hold"/>
                                        <p:tgtEl>
                                          <p:spTgt spid="37"/>
                                        </p:tgtEl>
                                        <p:attrNameLst>
                                          <p:attrName>ppt_x</p:attrName>
                                        </p:attrNameLst>
                                      </p:cBhvr>
                                      <p:tavLst>
                                        <p:tav tm="0">
                                          <p:val>
                                            <p:strVal val="#ppt_x"/>
                                          </p:val>
                                        </p:tav>
                                        <p:tav tm="100000">
                                          <p:val>
                                            <p:strVal val="#ppt_x"/>
                                          </p:val>
                                        </p:tav>
                                      </p:tavLst>
                                    </p:anim>
                                    <p:anim calcmode="lin" valueType="num">
                                      <p:cBhvr additive="base">
                                        <p:cTn id="44" dur="2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2000" fill="hold"/>
                                        <p:tgtEl>
                                          <p:spTgt spid="32"/>
                                        </p:tgtEl>
                                        <p:attrNameLst>
                                          <p:attrName>ppt_x</p:attrName>
                                        </p:attrNameLst>
                                      </p:cBhvr>
                                      <p:tavLst>
                                        <p:tav tm="0">
                                          <p:val>
                                            <p:strVal val="#ppt_x"/>
                                          </p:val>
                                        </p:tav>
                                        <p:tav tm="100000">
                                          <p:val>
                                            <p:strVal val="#ppt_x"/>
                                          </p:val>
                                        </p:tav>
                                      </p:tavLst>
                                    </p:anim>
                                    <p:anim calcmode="lin" valueType="num">
                                      <p:cBhvr additive="base">
                                        <p:cTn id="50" dur="2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2000" fill="hold"/>
                                        <p:tgtEl>
                                          <p:spTgt spid="34"/>
                                        </p:tgtEl>
                                        <p:attrNameLst>
                                          <p:attrName>ppt_x</p:attrName>
                                        </p:attrNameLst>
                                      </p:cBhvr>
                                      <p:tavLst>
                                        <p:tav tm="0">
                                          <p:val>
                                            <p:strVal val="#ppt_x"/>
                                          </p:val>
                                        </p:tav>
                                        <p:tav tm="100000">
                                          <p:val>
                                            <p:strVal val="#ppt_x"/>
                                          </p:val>
                                        </p:tav>
                                      </p:tavLst>
                                    </p:anim>
                                    <p:anim calcmode="lin" valueType="num">
                                      <p:cBhvr additive="base">
                                        <p:cTn id="56" dur="2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2000" fill="hold"/>
                                        <p:tgtEl>
                                          <p:spTgt spid="39"/>
                                        </p:tgtEl>
                                        <p:attrNameLst>
                                          <p:attrName>ppt_x</p:attrName>
                                        </p:attrNameLst>
                                      </p:cBhvr>
                                      <p:tavLst>
                                        <p:tav tm="0">
                                          <p:val>
                                            <p:strVal val="#ppt_x"/>
                                          </p:val>
                                        </p:tav>
                                        <p:tav tm="100000">
                                          <p:val>
                                            <p:strVal val="#ppt_x"/>
                                          </p:val>
                                        </p:tav>
                                      </p:tavLst>
                                    </p:anim>
                                    <p:anim calcmode="lin" valueType="num">
                                      <p:cBhvr additive="base">
                                        <p:cTn id="62" dur="2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33" grpId="0"/>
      <p:bldP spid="34" grpId="0"/>
      <p:bldP spid="35" grpId="0"/>
      <p:bldP spid="36" grpId="0"/>
      <p:bldP spid="37" grpId="0"/>
      <p:bldP spid="38" grpId="0"/>
      <p:bldP spid="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5852" y="714356"/>
            <a:ext cx="7372350" cy="1082674"/>
          </a:xfrm>
        </p:spPr>
        <p:txBody>
          <a:bodyPr>
            <a:normAutofit/>
          </a:bodyPr>
          <a:lstStyle/>
          <a:p>
            <a:pPr algn="r"/>
            <a:r>
              <a:rPr lang="ar-SA" sz="3600" b="1" dirty="0">
                <a:solidFill>
                  <a:srgbClr val="800000"/>
                </a:solidFill>
              </a:rPr>
              <a:t>ما هي أساليب تنمية المهارات المقدمة للطفل ؟ </a:t>
            </a:r>
          </a:p>
        </p:txBody>
      </p:sp>
      <p:sp>
        <p:nvSpPr>
          <p:cNvPr id="3" name="عنصر نائب للمحتوى 2"/>
          <p:cNvSpPr>
            <a:spLocks noGrp="1"/>
          </p:cNvSpPr>
          <p:nvPr>
            <p:ph idx="1"/>
          </p:nvPr>
        </p:nvSpPr>
        <p:spPr>
          <a:xfrm>
            <a:off x="-928726" y="1857364"/>
            <a:ext cx="8072462" cy="3617596"/>
          </a:xfrm>
        </p:spPr>
        <p:txBody>
          <a:bodyPr>
            <a:noAutofit/>
          </a:bodyPr>
          <a:lstStyle/>
          <a:p>
            <a:r>
              <a:rPr lang="ar-SA" sz="2400" b="1" dirty="0">
                <a:solidFill>
                  <a:schemeClr val="accent4">
                    <a:lumMod val="50000"/>
                  </a:schemeClr>
                </a:solidFill>
              </a:rPr>
              <a:t>أسلوب العرض الإيضاحي </a:t>
            </a:r>
          </a:p>
          <a:p>
            <a:r>
              <a:rPr lang="ar-SA" sz="2400" b="1" dirty="0">
                <a:solidFill>
                  <a:schemeClr val="accent4">
                    <a:lumMod val="50000"/>
                  </a:schemeClr>
                </a:solidFill>
              </a:rPr>
              <a:t>أسلوب العصف الذهني </a:t>
            </a:r>
          </a:p>
          <a:p>
            <a:r>
              <a:rPr lang="ar-SA" sz="2400" b="1" dirty="0">
                <a:solidFill>
                  <a:schemeClr val="accent4">
                    <a:lumMod val="50000"/>
                  </a:schemeClr>
                </a:solidFill>
              </a:rPr>
              <a:t>أسلوب القصة الناقصة </a:t>
            </a:r>
          </a:p>
          <a:p>
            <a:r>
              <a:rPr lang="ar-SA" sz="2400" b="1" dirty="0">
                <a:solidFill>
                  <a:schemeClr val="accent4">
                    <a:lumMod val="50000"/>
                  </a:schemeClr>
                </a:solidFill>
              </a:rPr>
              <a:t>أسلوب تمثيل الأدوار أو قلبها </a:t>
            </a:r>
          </a:p>
          <a:p>
            <a:r>
              <a:rPr lang="ar-SA" sz="2400" b="1" dirty="0">
                <a:solidFill>
                  <a:schemeClr val="accent4">
                    <a:lumMod val="50000"/>
                  </a:schemeClr>
                </a:solidFill>
              </a:rPr>
              <a:t>أسلوب الأسطوانة المشروخة </a:t>
            </a:r>
          </a:p>
          <a:p>
            <a:r>
              <a:rPr lang="ar-SA" sz="2400" b="1" dirty="0">
                <a:solidFill>
                  <a:schemeClr val="accent4">
                    <a:lumMod val="50000"/>
                  </a:schemeClr>
                </a:solidFill>
              </a:rPr>
              <a:t>أسلوب النموذج ( القدوة ) </a:t>
            </a:r>
          </a:p>
          <a:p>
            <a:r>
              <a:rPr lang="ar-SA" sz="2400" b="1" dirty="0">
                <a:solidFill>
                  <a:schemeClr val="accent4">
                    <a:lumMod val="50000"/>
                  </a:schemeClr>
                </a:solidFill>
              </a:rPr>
              <a:t>أسلوب التكليفات الإضافية </a:t>
            </a:r>
          </a:p>
        </p:txBody>
      </p:sp>
      <p:sp>
        <p:nvSpPr>
          <p:cNvPr id="6" name="مربع نص 5"/>
          <p:cNvSpPr txBox="1"/>
          <p:nvPr/>
        </p:nvSpPr>
        <p:spPr>
          <a:xfrm>
            <a:off x="1285852" y="5286388"/>
            <a:ext cx="1357322" cy="954107"/>
          </a:xfrm>
          <a:prstGeom prst="rect">
            <a:avLst/>
          </a:prstGeom>
          <a:noFill/>
        </p:spPr>
        <p:txBody>
          <a:bodyPr wrap="square" rtlCol="1">
            <a:spAutoFit/>
          </a:bodyPr>
          <a:lstStyle/>
          <a:p>
            <a:pPr algn="ctr"/>
            <a:r>
              <a:rPr lang="ar-SA" sz="2800" b="1" dirty="0">
                <a:solidFill>
                  <a:schemeClr val="accent1">
                    <a:lumMod val="75000"/>
                  </a:schemeClr>
                </a:solidFill>
              </a:rPr>
              <a:t>نشاط  جماعي </a:t>
            </a:r>
          </a:p>
        </p:txBody>
      </p:sp>
      <p:pic>
        <p:nvPicPr>
          <p:cNvPr id="7" name="صورة 6"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8" name="صورة 7" descr="topRightLogoDark.png"/>
          <p:cNvPicPr>
            <a:picLocks noChangeAspect="1"/>
          </p:cNvPicPr>
          <p:nvPr/>
        </p:nvPicPr>
        <p:blipFill>
          <a:blip r:embed="rId3"/>
          <a:stretch>
            <a:fillRect/>
          </a:stretch>
        </p:blipFill>
        <p:spPr>
          <a:xfrm>
            <a:off x="285721" y="128587"/>
            <a:ext cx="1857388" cy="1300172"/>
          </a:xfrm>
          <a:prstGeom prst="rect">
            <a:avLst/>
          </a:prstGeom>
        </p:spPr>
      </p:pic>
      <p:pic>
        <p:nvPicPr>
          <p:cNvPr id="10" name="صورة 9" descr="115605641.jpg"/>
          <p:cNvPicPr>
            <a:picLocks noChangeAspect="1"/>
          </p:cNvPicPr>
          <p:nvPr/>
        </p:nvPicPr>
        <p:blipFill>
          <a:blip r:embed="rId4" cstate="print"/>
          <a:stretch>
            <a:fillRect/>
          </a:stretch>
        </p:blipFill>
        <p:spPr>
          <a:xfrm>
            <a:off x="1928794" y="2428868"/>
            <a:ext cx="764635" cy="468616"/>
          </a:xfrm>
          <a:prstGeom prst="rect">
            <a:avLst/>
          </a:prstGeom>
        </p:spPr>
      </p:pic>
      <p:pic>
        <p:nvPicPr>
          <p:cNvPr id="11" name="صورة 10" descr="dscn6305_0.jpg"/>
          <p:cNvPicPr>
            <a:picLocks noChangeAspect="1"/>
          </p:cNvPicPr>
          <p:nvPr/>
        </p:nvPicPr>
        <p:blipFill>
          <a:blip r:embed="rId5" cstate="print"/>
          <a:stretch>
            <a:fillRect/>
          </a:stretch>
        </p:blipFill>
        <p:spPr>
          <a:xfrm>
            <a:off x="1928794" y="2928934"/>
            <a:ext cx="714380" cy="472021"/>
          </a:xfrm>
          <a:prstGeom prst="rect">
            <a:avLst/>
          </a:prstGeom>
        </p:spPr>
      </p:pic>
      <p:pic>
        <p:nvPicPr>
          <p:cNvPr id="12" name="صورة 11" descr="img_2187.jpg"/>
          <p:cNvPicPr>
            <a:picLocks noChangeAspect="1"/>
          </p:cNvPicPr>
          <p:nvPr/>
        </p:nvPicPr>
        <p:blipFill>
          <a:blip r:embed="rId6" cstate="print"/>
          <a:stretch>
            <a:fillRect/>
          </a:stretch>
        </p:blipFill>
        <p:spPr>
          <a:xfrm>
            <a:off x="1928794" y="3500438"/>
            <a:ext cx="714380" cy="404794"/>
          </a:xfrm>
          <a:prstGeom prst="rect">
            <a:avLst/>
          </a:prstGeom>
        </p:spPr>
      </p:pic>
      <p:pic>
        <p:nvPicPr>
          <p:cNvPr id="13" name="صورة 12" descr="36.jpg"/>
          <p:cNvPicPr>
            <a:picLocks noChangeAspect="1"/>
          </p:cNvPicPr>
          <p:nvPr/>
        </p:nvPicPr>
        <p:blipFill>
          <a:blip r:embed="rId7" cstate="print"/>
          <a:stretch>
            <a:fillRect/>
          </a:stretch>
        </p:blipFill>
        <p:spPr>
          <a:xfrm flipH="1">
            <a:off x="2000232" y="4000504"/>
            <a:ext cx="642942" cy="385113"/>
          </a:xfrm>
          <a:prstGeom prst="rect">
            <a:avLst/>
          </a:prstGeom>
        </p:spPr>
      </p:pic>
      <p:pic>
        <p:nvPicPr>
          <p:cNvPr id="15" name="صورة 14" descr="11142761_996703927019168_1433558708_n.jpg"/>
          <p:cNvPicPr>
            <a:picLocks noChangeAspect="1"/>
          </p:cNvPicPr>
          <p:nvPr/>
        </p:nvPicPr>
        <p:blipFill>
          <a:blip r:embed="rId8" cstate="print"/>
          <a:stretch>
            <a:fillRect/>
          </a:stretch>
        </p:blipFill>
        <p:spPr>
          <a:xfrm>
            <a:off x="1928794" y="4500570"/>
            <a:ext cx="642926" cy="642926"/>
          </a:xfrm>
          <a:prstGeom prst="rect">
            <a:avLst/>
          </a:prstGeom>
        </p:spPr>
      </p:pic>
      <p:pic>
        <p:nvPicPr>
          <p:cNvPr id="16" name="صورة 15" descr="hqdefault.jpg"/>
          <p:cNvPicPr>
            <a:picLocks noChangeAspect="1"/>
          </p:cNvPicPr>
          <p:nvPr/>
        </p:nvPicPr>
        <p:blipFill>
          <a:blip r:embed="rId9" cstate="print"/>
          <a:stretch>
            <a:fillRect/>
          </a:stretch>
        </p:blipFill>
        <p:spPr>
          <a:xfrm flipH="1">
            <a:off x="1928794" y="1785926"/>
            <a:ext cx="761989" cy="571492"/>
          </a:xfrm>
          <a:prstGeom prst="rect">
            <a:avLst/>
          </a:prstGeom>
        </p:spPr>
      </p:pic>
      <p:pic>
        <p:nvPicPr>
          <p:cNvPr id="18" name="صورة 17" descr="girls-reading-dinosaur.jpg"/>
          <p:cNvPicPr>
            <a:picLocks noChangeAspect="1"/>
          </p:cNvPicPr>
          <p:nvPr/>
        </p:nvPicPr>
        <p:blipFill>
          <a:blip r:embed="rId10" cstate="print"/>
          <a:stretch>
            <a:fillRect/>
          </a:stretch>
        </p:blipFill>
        <p:spPr>
          <a:xfrm>
            <a:off x="2500298" y="5286388"/>
            <a:ext cx="609594" cy="4571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2000" fill="hold"/>
                                        <p:tgtEl>
                                          <p:spTgt spid="16"/>
                                        </p:tgtEl>
                                        <p:attrNameLst>
                                          <p:attrName>ppt_x</p:attrName>
                                        </p:attrNameLst>
                                      </p:cBhvr>
                                      <p:tavLst>
                                        <p:tav tm="0">
                                          <p:val>
                                            <p:strVal val="#ppt_x"/>
                                          </p:val>
                                        </p:tav>
                                        <p:tav tm="100000">
                                          <p:val>
                                            <p:strVal val="#ppt_x"/>
                                          </p:val>
                                        </p:tav>
                                      </p:tavLst>
                                    </p:anim>
                                    <p:anim calcmode="lin" valueType="num">
                                      <p:cBhvr additive="base">
                                        <p:cTn id="26"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000" fill="hold"/>
                                        <p:tgtEl>
                                          <p:spTgt spid="10"/>
                                        </p:tgtEl>
                                        <p:attrNameLst>
                                          <p:attrName>ppt_x</p:attrName>
                                        </p:attrNameLst>
                                      </p:cBhvr>
                                      <p:tavLst>
                                        <p:tav tm="0">
                                          <p:val>
                                            <p:strVal val="#ppt_x"/>
                                          </p:val>
                                        </p:tav>
                                        <p:tav tm="100000">
                                          <p:val>
                                            <p:strVal val="#ppt_x"/>
                                          </p:val>
                                        </p:tav>
                                      </p:tavLst>
                                    </p:anim>
                                    <p:anim calcmode="lin" valueType="num">
                                      <p:cBhvr additive="base">
                                        <p:cTn id="3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2000" fill="hold"/>
                                        <p:tgtEl>
                                          <p:spTgt spid="11"/>
                                        </p:tgtEl>
                                        <p:attrNameLst>
                                          <p:attrName>ppt_x</p:attrName>
                                        </p:attrNameLst>
                                      </p:cBhvr>
                                      <p:tavLst>
                                        <p:tav tm="0">
                                          <p:val>
                                            <p:strVal val="#ppt_x"/>
                                          </p:val>
                                        </p:tav>
                                        <p:tav tm="100000">
                                          <p:val>
                                            <p:strVal val="#ppt_x"/>
                                          </p:val>
                                        </p:tav>
                                      </p:tavLst>
                                    </p:anim>
                                    <p:anim calcmode="lin" valueType="num">
                                      <p:cBhvr additive="base">
                                        <p:cTn id="5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000" fill="hold"/>
                                        <p:tgtEl>
                                          <p:spTgt spid="12"/>
                                        </p:tgtEl>
                                        <p:attrNameLst>
                                          <p:attrName>ppt_x</p:attrName>
                                        </p:attrNameLst>
                                      </p:cBhvr>
                                      <p:tavLst>
                                        <p:tav tm="0">
                                          <p:val>
                                            <p:strVal val="#ppt_x"/>
                                          </p:val>
                                        </p:tav>
                                        <p:tav tm="100000">
                                          <p:val>
                                            <p:strVal val="#ppt_x"/>
                                          </p:val>
                                        </p:tav>
                                      </p:tavLst>
                                    </p:anim>
                                    <p:anim calcmode="lin" valueType="num">
                                      <p:cBhvr additive="base">
                                        <p:cTn id="62"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2000" fill="hold"/>
                                        <p:tgtEl>
                                          <p:spTgt spid="13"/>
                                        </p:tgtEl>
                                        <p:attrNameLst>
                                          <p:attrName>ppt_x</p:attrName>
                                        </p:attrNameLst>
                                      </p:cBhvr>
                                      <p:tavLst>
                                        <p:tav tm="0">
                                          <p:val>
                                            <p:strVal val="#ppt_x"/>
                                          </p:val>
                                        </p:tav>
                                        <p:tav tm="100000">
                                          <p:val>
                                            <p:strVal val="#ppt_x"/>
                                          </p:val>
                                        </p:tav>
                                      </p:tavLst>
                                    </p:anim>
                                    <p:anim calcmode="lin" valueType="num">
                                      <p:cBhvr additive="base">
                                        <p:cTn id="74"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 calcmode="lin" valueType="num">
                                      <p:cBhvr additive="base">
                                        <p:cTn id="79"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2000" fill="hold"/>
                                        <p:tgtEl>
                                          <p:spTgt spid="15"/>
                                        </p:tgtEl>
                                        <p:attrNameLst>
                                          <p:attrName>ppt_x</p:attrName>
                                        </p:attrNameLst>
                                      </p:cBhvr>
                                      <p:tavLst>
                                        <p:tav tm="0">
                                          <p:val>
                                            <p:strVal val="#ppt_x"/>
                                          </p:val>
                                        </p:tav>
                                        <p:tav tm="100000">
                                          <p:val>
                                            <p:strVal val="#ppt_x"/>
                                          </p:val>
                                        </p:tav>
                                      </p:tavLst>
                                    </p:anim>
                                    <p:anim calcmode="lin" valueType="num">
                                      <p:cBhvr additive="base">
                                        <p:cTn id="86"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6" end="6"/>
                                            </p:txEl>
                                          </p:spTgt>
                                        </p:tgtEl>
                                        <p:attrNameLst>
                                          <p:attrName>style.visibility</p:attrName>
                                        </p:attrNameLst>
                                      </p:cBhvr>
                                      <p:to>
                                        <p:strVal val="visible"/>
                                      </p:to>
                                    </p:set>
                                    <p:anim calcmode="lin" valueType="num">
                                      <p:cBhvr additive="base">
                                        <p:cTn id="9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92"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2000" fill="hold"/>
                                        <p:tgtEl>
                                          <p:spTgt spid="18"/>
                                        </p:tgtEl>
                                        <p:attrNameLst>
                                          <p:attrName>ppt_x</p:attrName>
                                        </p:attrNameLst>
                                      </p:cBhvr>
                                      <p:tavLst>
                                        <p:tav tm="0">
                                          <p:val>
                                            <p:strVal val="#ppt_x"/>
                                          </p:val>
                                        </p:tav>
                                        <p:tav tm="100000">
                                          <p:val>
                                            <p:strVal val="#ppt_x"/>
                                          </p:val>
                                        </p:tav>
                                      </p:tavLst>
                                    </p:anim>
                                    <p:anim calcmode="lin" valueType="num">
                                      <p:cBhvr additive="base">
                                        <p:cTn id="98"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2050" name="Picture 2"/>
          <p:cNvPicPr>
            <a:picLocks noChangeAspect="1" noChangeArrowheads="1"/>
          </p:cNvPicPr>
          <p:nvPr/>
        </p:nvPicPr>
        <p:blipFill>
          <a:blip r:embed="rId2"/>
          <a:srcRect l="17569" t="12695" r="31918" b="16992"/>
          <a:stretch>
            <a:fillRect/>
          </a:stretch>
        </p:blipFill>
        <p:spPr bwMode="auto">
          <a:xfrm>
            <a:off x="1357290" y="2000240"/>
            <a:ext cx="5643602" cy="4193100"/>
          </a:xfrm>
          <a:prstGeom prst="rect">
            <a:avLst/>
          </a:prstGeom>
          <a:noFill/>
          <a:ln w="9525">
            <a:noFill/>
            <a:miter lim="800000"/>
            <a:headEnd/>
            <a:tailEnd/>
          </a:ln>
          <a:effectLst/>
        </p:spPr>
      </p:pic>
      <p:pic>
        <p:nvPicPr>
          <p:cNvPr id="5" name="صورة 4" descr="1448580850751.png"/>
          <p:cNvPicPr>
            <a:picLocks noChangeAspect="1"/>
          </p:cNvPicPr>
          <p:nvPr/>
        </p:nvPicPr>
        <p:blipFill>
          <a:blip r:embed="rId3" cstate="print"/>
          <a:stretch>
            <a:fillRect/>
          </a:stretch>
        </p:blipFill>
        <p:spPr>
          <a:xfrm>
            <a:off x="6929390" y="-214338"/>
            <a:ext cx="2214610" cy="1366830"/>
          </a:xfrm>
          <a:prstGeom prst="rect">
            <a:avLst/>
          </a:prstGeom>
        </p:spPr>
      </p:pic>
      <p:pic>
        <p:nvPicPr>
          <p:cNvPr id="6" name="صورة 5" descr="topRightLogoDark.png"/>
          <p:cNvPicPr>
            <a:picLocks noChangeAspect="1"/>
          </p:cNvPicPr>
          <p:nvPr/>
        </p:nvPicPr>
        <p:blipFill>
          <a:blip r:embed="rId4"/>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2000" fill="hold"/>
                                        <p:tgtEl>
                                          <p:spTgt spid="2050"/>
                                        </p:tgtEl>
                                        <p:attrNameLst>
                                          <p:attrName>ppt_x</p:attrName>
                                        </p:attrNameLst>
                                      </p:cBhvr>
                                      <p:tavLst>
                                        <p:tav tm="0">
                                          <p:val>
                                            <p:strVal val="0-#ppt_w/2"/>
                                          </p:val>
                                        </p:tav>
                                        <p:tav tm="100000">
                                          <p:val>
                                            <p:strVal val="#ppt_x"/>
                                          </p:val>
                                        </p:tav>
                                      </p:tavLst>
                                    </p:anim>
                                    <p:anim calcmode="lin" valueType="num">
                                      <p:cBhvr additive="base">
                                        <p:cTn id="8" dur="2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buNone/>
            </a:pPr>
            <a:r>
              <a:rPr lang="ar-SA" sz="2800" b="1" dirty="0">
                <a:solidFill>
                  <a:schemeClr val="accent4">
                    <a:lumMod val="50000"/>
                  </a:schemeClr>
                </a:solidFill>
              </a:rPr>
              <a:t>نماذج من المهارات الشخصية </a:t>
            </a:r>
            <a:r>
              <a:rPr lang="ar-SA" sz="2800" b="1" dirty="0" err="1">
                <a:solidFill>
                  <a:schemeClr val="accent4">
                    <a:lumMod val="50000"/>
                  </a:schemeClr>
                </a:solidFill>
              </a:rPr>
              <a:t>و</a:t>
            </a:r>
            <a:r>
              <a:rPr lang="ar-SA" sz="2800" b="1" dirty="0">
                <a:solidFill>
                  <a:schemeClr val="accent4">
                    <a:lumMod val="50000"/>
                  </a:schemeClr>
                </a:solidFill>
              </a:rPr>
              <a:t> الاجتماعية التي تطبقها المعلمة مع أطفال الروضة طوال فترات البرنامج اليومي في الروضة  </a:t>
            </a:r>
          </a:p>
          <a:p>
            <a:pPr>
              <a:buNone/>
            </a:pPr>
            <a:endParaRPr lang="ar-SA" dirty="0"/>
          </a:p>
        </p:txBody>
      </p:sp>
      <p:pic>
        <p:nvPicPr>
          <p:cNvPr id="4" name="صورة 3"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5" name="صورة 4" descr="topRightLogoDark.png"/>
          <p:cNvPicPr>
            <a:picLocks noChangeAspect="1"/>
          </p:cNvPicPr>
          <p:nvPr/>
        </p:nvPicPr>
        <p:blipFill>
          <a:blip r:embed="rId3"/>
          <a:stretch>
            <a:fillRect/>
          </a:stretch>
        </p:blipFill>
        <p:spPr>
          <a:xfrm>
            <a:off x="285721" y="128587"/>
            <a:ext cx="1857388" cy="1300172"/>
          </a:xfrm>
          <a:prstGeom prst="rect">
            <a:avLst/>
          </a:prstGeom>
        </p:spPr>
      </p:pic>
      <p:sp>
        <p:nvSpPr>
          <p:cNvPr id="6" name="مربع نص 5"/>
          <p:cNvSpPr txBox="1"/>
          <p:nvPr/>
        </p:nvSpPr>
        <p:spPr>
          <a:xfrm>
            <a:off x="357158" y="3429000"/>
            <a:ext cx="7861446" cy="461665"/>
          </a:xfrm>
          <a:prstGeom prst="rect">
            <a:avLst/>
          </a:prstGeom>
          <a:noFill/>
        </p:spPr>
        <p:txBody>
          <a:bodyPr wrap="none" rtlCol="1">
            <a:spAutoFit/>
          </a:bodyPr>
          <a:lstStyle/>
          <a:p>
            <a:r>
              <a:rPr lang="ar-SA" sz="2400" b="1" dirty="0">
                <a:solidFill>
                  <a:schemeClr val="accent4">
                    <a:lumMod val="50000"/>
                  </a:schemeClr>
                </a:solidFill>
              </a:rPr>
              <a:t>لنقم بعملية عصف ذهني لما يمكن أن نقدمه من المهارات طوال فترة البرنامج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868" y="428604"/>
            <a:ext cx="6343650" cy="1828800"/>
          </a:xfrm>
        </p:spPr>
        <p:txBody>
          <a:bodyPr/>
          <a:lstStyle/>
          <a:p>
            <a:pPr algn="ctr"/>
            <a:r>
              <a:rPr lang="ar-SA" sz="7200" b="1" dirty="0">
                <a:solidFill>
                  <a:schemeClr val="accent4">
                    <a:lumMod val="50000"/>
                  </a:schemeClr>
                </a:solidFill>
              </a:rPr>
              <a:t>المقدمة</a:t>
            </a:r>
            <a:endParaRPr lang="ar-SA" b="1" dirty="0">
              <a:solidFill>
                <a:schemeClr val="accent4">
                  <a:lumMod val="50000"/>
                </a:schemeClr>
              </a:solidFill>
            </a:endParaRPr>
          </a:p>
        </p:txBody>
      </p:sp>
      <p:sp>
        <p:nvSpPr>
          <p:cNvPr id="3" name="عنصر نائب للنص 2"/>
          <p:cNvSpPr>
            <a:spLocks noGrp="1"/>
          </p:cNvSpPr>
          <p:nvPr>
            <p:ph type="subTitle" idx="1"/>
          </p:nvPr>
        </p:nvSpPr>
        <p:spPr>
          <a:xfrm>
            <a:off x="2143108" y="2214554"/>
            <a:ext cx="5314950" cy="914400"/>
          </a:xfrm>
        </p:spPr>
        <p:txBody>
          <a:bodyPr>
            <a:noAutofit/>
          </a:bodyPr>
          <a:lstStyle/>
          <a:p>
            <a:pPr algn="r">
              <a:lnSpc>
                <a:spcPct val="100000"/>
              </a:lnSpc>
              <a:spcBef>
                <a:spcPts val="0"/>
              </a:spcBef>
            </a:pPr>
            <a:r>
              <a:rPr lang="ar-SA" sz="2800" b="1" dirty="0">
                <a:solidFill>
                  <a:schemeClr val="accent6">
                    <a:lumMod val="50000"/>
                  </a:schemeClr>
                </a:solidFill>
              </a:rPr>
              <a:t>إن السنوات الذهبية من عمر الطفل هي التربة الخصبة لنضع فيها البذور </a:t>
            </a:r>
            <a:r>
              <a:rPr lang="ar-SA" sz="2800" b="1" dirty="0" err="1">
                <a:solidFill>
                  <a:schemeClr val="accent6">
                    <a:lumMod val="50000"/>
                  </a:schemeClr>
                </a:solidFill>
              </a:rPr>
              <a:t>و</a:t>
            </a:r>
            <a:r>
              <a:rPr lang="ar-SA" sz="2800" b="1" dirty="0">
                <a:solidFill>
                  <a:schemeClr val="accent6">
                    <a:lumMod val="50000"/>
                  </a:schemeClr>
                </a:solidFill>
              </a:rPr>
              <a:t> نغرس القيم القابلة للتكوين </a:t>
            </a:r>
            <a:r>
              <a:rPr lang="ar-SA" sz="2800" b="1" dirty="0" err="1">
                <a:solidFill>
                  <a:schemeClr val="accent6">
                    <a:lumMod val="50000"/>
                  </a:schemeClr>
                </a:solidFill>
              </a:rPr>
              <a:t>و</a:t>
            </a:r>
            <a:r>
              <a:rPr lang="ar-SA" sz="2800" b="1" dirty="0">
                <a:solidFill>
                  <a:schemeClr val="accent6">
                    <a:lumMod val="50000"/>
                  </a:schemeClr>
                </a:solidFill>
              </a:rPr>
              <a:t> التشبع بشوق للمزيد من ما يقدم لها لذلك سميت بعدة مسميات منها :</a:t>
            </a:r>
          </a:p>
          <a:p>
            <a:pPr algn="r">
              <a:lnSpc>
                <a:spcPct val="100000"/>
              </a:lnSpc>
              <a:spcBef>
                <a:spcPts val="0"/>
              </a:spcBef>
            </a:pPr>
            <a:r>
              <a:rPr lang="ar-SA" sz="2800" b="1" dirty="0">
                <a:solidFill>
                  <a:schemeClr val="accent6">
                    <a:lumMod val="50000"/>
                  </a:schemeClr>
                </a:solidFill>
              </a:rPr>
              <a:t>     مرحلة التساؤلات </a:t>
            </a:r>
            <a:endParaRPr lang="en-US" sz="2800" b="1" dirty="0">
              <a:solidFill>
                <a:schemeClr val="accent6">
                  <a:lumMod val="50000"/>
                </a:schemeClr>
              </a:solidFill>
            </a:endParaRPr>
          </a:p>
          <a:p>
            <a:pPr algn="r">
              <a:lnSpc>
                <a:spcPct val="100000"/>
              </a:lnSpc>
              <a:spcBef>
                <a:spcPts val="0"/>
              </a:spcBef>
            </a:pPr>
            <a:r>
              <a:rPr lang="ar-SA" sz="2800" b="1" dirty="0">
                <a:solidFill>
                  <a:schemeClr val="accent6">
                    <a:lumMod val="50000"/>
                  </a:schemeClr>
                </a:solidFill>
              </a:rPr>
              <a:t>     مرحلة البحث والاكتشاف </a:t>
            </a:r>
          </a:p>
          <a:p>
            <a:pPr algn="r">
              <a:lnSpc>
                <a:spcPct val="100000"/>
              </a:lnSpc>
              <a:spcBef>
                <a:spcPts val="0"/>
              </a:spcBef>
            </a:pPr>
            <a:r>
              <a:rPr lang="ar-SA" sz="2800" b="1" dirty="0">
                <a:solidFill>
                  <a:schemeClr val="accent6">
                    <a:lumMod val="50000"/>
                  </a:schemeClr>
                </a:solidFill>
              </a:rPr>
              <a:t>     مرحلة تأكيد الذات </a:t>
            </a:r>
          </a:p>
          <a:p>
            <a:pPr algn="r">
              <a:lnSpc>
                <a:spcPct val="100000"/>
              </a:lnSpc>
              <a:spcBef>
                <a:spcPts val="0"/>
              </a:spcBef>
            </a:pPr>
            <a:r>
              <a:rPr lang="ar-SA" sz="2800" b="1" dirty="0">
                <a:solidFill>
                  <a:schemeClr val="accent6">
                    <a:lumMod val="50000"/>
                  </a:schemeClr>
                </a:solidFill>
              </a:rPr>
              <a:t>     مرحلة الانفجار اللغوي </a:t>
            </a:r>
            <a:endParaRPr lang="en-US" sz="2800" b="1" dirty="0">
              <a:solidFill>
                <a:schemeClr val="accent6">
                  <a:lumMod val="50000"/>
                </a:schemeClr>
              </a:solidFill>
            </a:endParaRPr>
          </a:p>
          <a:p>
            <a:pPr algn="r"/>
            <a:endParaRPr lang="ar-SA" sz="2800" b="1" dirty="0">
              <a:solidFill>
                <a:schemeClr val="accent6">
                  <a:lumMod val="50000"/>
                </a:schemeClr>
              </a:solidFill>
            </a:endParaRPr>
          </a:p>
        </p:txBody>
      </p:sp>
      <p:pic>
        <p:nvPicPr>
          <p:cNvPr id="4" name="صورة 3"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5" name="صورة 4" descr="topRightLogoDark.png"/>
          <p:cNvPicPr>
            <a:picLocks noChangeAspect="1"/>
          </p:cNvPicPr>
          <p:nvPr/>
        </p:nvPicPr>
        <p:blipFill>
          <a:blip r:embed="rId3"/>
          <a:stretch>
            <a:fillRect/>
          </a:stretch>
        </p:blipFill>
        <p:spPr>
          <a:xfrm>
            <a:off x="285720" y="214290"/>
            <a:ext cx="2041083" cy="14287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buNone/>
            </a:pPr>
            <a:r>
              <a:rPr lang="ar-SA" sz="2400" b="1" dirty="0">
                <a:solidFill>
                  <a:schemeClr val="accent6">
                    <a:lumMod val="50000"/>
                  </a:schemeClr>
                </a:solidFill>
              </a:rPr>
              <a:t>يجب علينا الانتباه عند تقديم أي نماذج للأطفال أن نركز على الناحية الايجابية فمخيلة الطفل صفحة بيضاء علينا في المقام الأول أن نملئها بالنماذج الإيجابية </a:t>
            </a:r>
          </a:p>
          <a:p>
            <a:pPr>
              <a:buNone/>
            </a:pPr>
            <a:r>
              <a:rPr lang="ar-SA" sz="2400" b="1" dirty="0">
                <a:solidFill>
                  <a:schemeClr val="accent6">
                    <a:lumMod val="50000"/>
                  </a:schemeClr>
                </a:solidFill>
              </a:rPr>
              <a:t>برسالة مخفيه تقول : نريدك أن تكون إيجابيا  , أنت مهم </a:t>
            </a:r>
            <a:r>
              <a:rPr lang="ar-SA" sz="2400" b="1" dirty="0" err="1">
                <a:solidFill>
                  <a:schemeClr val="accent6">
                    <a:lumMod val="50000"/>
                  </a:schemeClr>
                </a:solidFill>
              </a:rPr>
              <a:t>و</a:t>
            </a:r>
            <a:r>
              <a:rPr lang="ar-SA" sz="2400" b="1" dirty="0">
                <a:solidFill>
                  <a:schemeClr val="accent6">
                    <a:lumMod val="50000"/>
                  </a:schemeClr>
                </a:solidFill>
              </a:rPr>
              <a:t> ستصبح مفيداً للوطن </a:t>
            </a:r>
            <a:r>
              <a:rPr lang="ar-SA" sz="2400" b="1" dirty="0" err="1">
                <a:solidFill>
                  <a:schemeClr val="accent6">
                    <a:lumMod val="50000"/>
                  </a:schemeClr>
                </a:solidFill>
              </a:rPr>
              <a:t>و</a:t>
            </a:r>
            <a:r>
              <a:rPr lang="ar-SA" sz="2400" b="1" dirty="0">
                <a:solidFill>
                  <a:schemeClr val="accent6">
                    <a:lumMod val="50000"/>
                  </a:schemeClr>
                </a:solidFill>
              </a:rPr>
              <a:t> لعائلتك </a:t>
            </a:r>
          </a:p>
          <a:p>
            <a:pPr>
              <a:buNone/>
            </a:pPr>
            <a:r>
              <a:rPr lang="ar-SA" sz="2400" b="1" dirty="0">
                <a:solidFill>
                  <a:schemeClr val="accent6">
                    <a:lumMod val="50000"/>
                  </a:schemeClr>
                </a:solidFill>
              </a:rPr>
              <a:t>الرسائل السلبية التي تعرض حتماً ستحتل مساحة من مخيلة الطفل</a:t>
            </a:r>
          </a:p>
          <a:p>
            <a:pPr>
              <a:buNone/>
            </a:pPr>
            <a:r>
              <a:rPr lang="ar-SA" sz="2400" b="1" dirty="0">
                <a:solidFill>
                  <a:schemeClr val="accent6">
                    <a:lumMod val="50000"/>
                  </a:schemeClr>
                </a:solidFill>
              </a:rPr>
              <a:t>علينا أن نعمل بطريقة الكثافة الحسية </a:t>
            </a:r>
            <a:r>
              <a:rPr lang="ar-SA" sz="2400" b="1" dirty="0" err="1">
                <a:solidFill>
                  <a:schemeClr val="accent6">
                    <a:lumMod val="50000"/>
                  </a:schemeClr>
                </a:solidFill>
              </a:rPr>
              <a:t>و</a:t>
            </a:r>
            <a:r>
              <a:rPr lang="ar-SA" sz="2400" b="1" dirty="0">
                <a:solidFill>
                  <a:schemeClr val="accent6">
                    <a:lumMod val="50000"/>
                  </a:schemeClr>
                </a:solidFill>
              </a:rPr>
              <a:t> نؤكد على السلوك الايجابي بطريقة تكاملية حتى يتمكن الطفل من امتلاك المهارة  </a:t>
            </a:r>
          </a:p>
        </p:txBody>
      </p:sp>
      <p:pic>
        <p:nvPicPr>
          <p:cNvPr id="4" name="صورة 3" descr="topRightLogoDark.png"/>
          <p:cNvPicPr>
            <a:picLocks noChangeAspect="1"/>
          </p:cNvPicPr>
          <p:nvPr/>
        </p:nvPicPr>
        <p:blipFill>
          <a:blip r:embed="rId2"/>
          <a:stretch>
            <a:fillRect/>
          </a:stretch>
        </p:blipFill>
        <p:spPr>
          <a:xfrm>
            <a:off x="285721" y="128587"/>
            <a:ext cx="1857388" cy="1300172"/>
          </a:xfrm>
          <a:prstGeom prst="rect">
            <a:avLst/>
          </a:prstGeom>
        </p:spPr>
      </p:pic>
      <p:pic>
        <p:nvPicPr>
          <p:cNvPr id="5" name="صورة 4" descr="1448580850751.png"/>
          <p:cNvPicPr>
            <a:picLocks noChangeAspect="1"/>
          </p:cNvPicPr>
          <p:nvPr/>
        </p:nvPicPr>
        <p:blipFill>
          <a:blip r:embed="rId3" cstate="print"/>
          <a:stretch>
            <a:fillRect/>
          </a:stretch>
        </p:blipFill>
        <p:spPr>
          <a:xfrm>
            <a:off x="6929390" y="0"/>
            <a:ext cx="2214610" cy="1366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1538" y="642918"/>
            <a:ext cx="7372350" cy="1082674"/>
          </a:xfrm>
        </p:spPr>
        <p:txBody>
          <a:bodyPr/>
          <a:lstStyle/>
          <a:p>
            <a:pPr algn="ctr"/>
            <a:r>
              <a:rPr lang="ar-SA" sz="4800" b="1" dirty="0">
                <a:solidFill>
                  <a:schemeClr val="accent4">
                    <a:lumMod val="50000"/>
                  </a:schemeClr>
                </a:solidFill>
              </a:rPr>
              <a:t>أمثلة </a:t>
            </a:r>
            <a:endParaRPr lang="ar-SA" b="1" dirty="0">
              <a:solidFill>
                <a:schemeClr val="accent4">
                  <a:lumMod val="50000"/>
                </a:schemeClr>
              </a:solidFill>
            </a:endParaRPr>
          </a:p>
        </p:txBody>
      </p:sp>
      <p:sp>
        <p:nvSpPr>
          <p:cNvPr id="3" name="عنصر نائب للمحتوى 2"/>
          <p:cNvSpPr>
            <a:spLocks noGrp="1"/>
          </p:cNvSpPr>
          <p:nvPr>
            <p:ph idx="1"/>
          </p:nvPr>
        </p:nvSpPr>
        <p:spPr>
          <a:xfrm>
            <a:off x="1142976" y="1643050"/>
            <a:ext cx="6858000" cy="3474720"/>
          </a:xfrm>
        </p:spPr>
        <p:txBody>
          <a:bodyPr>
            <a:normAutofit fontScale="25000" lnSpcReduction="20000"/>
          </a:bodyPr>
          <a:lstStyle/>
          <a:p>
            <a:pPr algn="ctr">
              <a:lnSpc>
                <a:spcPct val="120000"/>
              </a:lnSpc>
              <a:spcBef>
                <a:spcPts val="0"/>
              </a:spcBef>
              <a:buNone/>
            </a:pPr>
            <a:r>
              <a:rPr lang="ar-SA" sz="7200" b="1" dirty="0">
                <a:solidFill>
                  <a:schemeClr val="accent6">
                    <a:lumMod val="50000"/>
                  </a:schemeClr>
                </a:solidFill>
              </a:rPr>
              <a:t>مهارة الولاء </a:t>
            </a:r>
            <a:r>
              <a:rPr lang="ar-SA" sz="7200" b="1" dirty="0" err="1">
                <a:solidFill>
                  <a:schemeClr val="accent6">
                    <a:lumMod val="50000"/>
                  </a:schemeClr>
                </a:solidFill>
              </a:rPr>
              <a:t>و</a:t>
            </a:r>
            <a:r>
              <a:rPr lang="ar-SA" sz="7200" b="1" dirty="0">
                <a:solidFill>
                  <a:schemeClr val="accent6">
                    <a:lumMod val="50000"/>
                  </a:schemeClr>
                </a:solidFill>
              </a:rPr>
              <a:t> الانتماء للوطن </a:t>
            </a:r>
          </a:p>
          <a:p>
            <a:pPr algn="ctr">
              <a:lnSpc>
                <a:spcPct val="120000"/>
              </a:lnSpc>
              <a:spcBef>
                <a:spcPts val="0"/>
              </a:spcBef>
              <a:buNone/>
            </a:pPr>
            <a:r>
              <a:rPr lang="ar-SA" sz="7200" b="1" dirty="0">
                <a:solidFill>
                  <a:schemeClr val="accent6">
                    <a:lumMod val="50000"/>
                  </a:schemeClr>
                </a:solidFill>
              </a:rPr>
              <a:t>في مهارة حل المشكلات عبارة جميلة استطيع تكرارها بطريقة فطنه فمثلاً فريق الكشافة </a:t>
            </a:r>
          </a:p>
          <a:p>
            <a:pPr algn="ctr">
              <a:lnSpc>
                <a:spcPct val="120000"/>
              </a:lnSpc>
              <a:spcBef>
                <a:spcPts val="0"/>
              </a:spcBef>
              <a:buNone/>
            </a:pPr>
            <a:r>
              <a:rPr lang="ar-SA" sz="7200" b="1" dirty="0">
                <a:solidFill>
                  <a:schemeClr val="accent6">
                    <a:lumMod val="50000"/>
                  </a:schemeClr>
                </a:solidFill>
              </a:rPr>
              <a:t>لنكون فريق كشافه في الروضة لهم </a:t>
            </a:r>
            <a:r>
              <a:rPr lang="ar-SA" sz="7200" b="1" dirty="0" err="1">
                <a:solidFill>
                  <a:schemeClr val="accent6">
                    <a:lumMod val="50000"/>
                  </a:schemeClr>
                </a:solidFill>
              </a:rPr>
              <a:t>زي</a:t>
            </a:r>
            <a:r>
              <a:rPr lang="ar-SA" sz="7200" b="1" dirty="0">
                <a:solidFill>
                  <a:schemeClr val="accent6">
                    <a:lumMod val="50000"/>
                  </a:schemeClr>
                </a:solidFill>
              </a:rPr>
              <a:t> معين حتى لو كان ربطة يد </a:t>
            </a:r>
            <a:r>
              <a:rPr lang="ar-SA" sz="7200" b="1" dirty="0" err="1">
                <a:solidFill>
                  <a:schemeClr val="accent6">
                    <a:lumMod val="50000"/>
                  </a:schemeClr>
                </a:solidFill>
              </a:rPr>
              <a:t>او</a:t>
            </a:r>
            <a:r>
              <a:rPr lang="ar-SA" sz="7200" b="1" dirty="0">
                <a:solidFill>
                  <a:schemeClr val="accent6">
                    <a:lumMod val="50000"/>
                  </a:schemeClr>
                </a:solidFill>
              </a:rPr>
              <a:t> منديل مثلث يوضع على الكتف </a:t>
            </a:r>
          </a:p>
          <a:p>
            <a:pPr algn="ctr">
              <a:lnSpc>
                <a:spcPct val="120000"/>
              </a:lnSpc>
              <a:spcBef>
                <a:spcPts val="0"/>
              </a:spcBef>
              <a:buNone/>
            </a:pPr>
            <a:r>
              <a:rPr lang="ar-SA" sz="7200" b="1" dirty="0">
                <a:solidFill>
                  <a:schemeClr val="accent6">
                    <a:lumMod val="50000"/>
                  </a:schemeClr>
                </a:solidFill>
              </a:rPr>
              <a:t>لهم نشاط يومي </a:t>
            </a:r>
            <a:r>
              <a:rPr lang="ar-SA" sz="7200" b="1" dirty="0" err="1">
                <a:solidFill>
                  <a:schemeClr val="accent6">
                    <a:lumMod val="50000"/>
                  </a:schemeClr>
                </a:solidFill>
              </a:rPr>
              <a:t>و</a:t>
            </a:r>
            <a:r>
              <a:rPr lang="ar-SA" sz="7200" b="1" dirty="0">
                <a:solidFill>
                  <a:schemeClr val="accent6">
                    <a:lumMod val="50000"/>
                  </a:schemeClr>
                </a:solidFill>
              </a:rPr>
              <a:t> ليكن على سبيل المثال في فترة المناوبة </a:t>
            </a:r>
          </a:p>
          <a:p>
            <a:pPr algn="ctr">
              <a:lnSpc>
                <a:spcPct val="120000"/>
              </a:lnSpc>
              <a:spcBef>
                <a:spcPts val="0"/>
              </a:spcBef>
              <a:buNone/>
            </a:pPr>
            <a:r>
              <a:rPr lang="ar-SA" sz="7200" b="1" dirty="0">
                <a:solidFill>
                  <a:schemeClr val="accent6">
                    <a:lumMod val="50000"/>
                  </a:schemeClr>
                </a:solidFill>
              </a:rPr>
              <a:t>يتعلم الأطفال فيه مهارات تنمي روح الولاء مثل رفع العلم في الصباح </a:t>
            </a:r>
            <a:r>
              <a:rPr lang="ar-SA" sz="7200" b="1" dirty="0" err="1">
                <a:solidFill>
                  <a:schemeClr val="accent6">
                    <a:lumMod val="50000"/>
                  </a:schemeClr>
                </a:solidFill>
              </a:rPr>
              <a:t>و</a:t>
            </a:r>
            <a:r>
              <a:rPr lang="ar-SA" sz="7200" b="1" dirty="0">
                <a:solidFill>
                  <a:schemeClr val="accent6">
                    <a:lumMod val="50000"/>
                  </a:schemeClr>
                </a:solidFill>
              </a:rPr>
              <a:t> إنزاله في الظهر   </a:t>
            </a:r>
            <a:r>
              <a:rPr lang="ar-SA" sz="7200" b="1" dirty="0" err="1">
                <a:solidFill>
                  <a:schemeClr val="accent6">
                    <a:lumMod val="50000"/>
                  </a:schemeClr>
                </a:solidFill>
              </a:rPr>
              <a:t>و</a:t>
            </a:r>
            <a:r>
              <a:rPr lang="ar-SA" sz="7200" b="1" dirty="0">
                <a:solidFill>
                  <a:schemeClr val="accent6">
                    <a:lumMod val="50000"/>
                  </a:schemeClr>
                </a:solidFill>
              </a:rPr>
              <a:t> ليس تنكيسه </a:t>
            </a:r>
          </a:p>
          <a:p>
            <a:pPr algn="ctr">
              <a:lnSpc>
                <a:spcPct val="120000"/>
              </a:lnSpc>
              <a:spcBef>
                <a:spcPts val="0"/>
              </a:spcBef>
              <a:buNone/>
            </a:pPr>
            <a:r>
              <a:rPr lang="ar-SA" sz="7200" b="1" dirty="0">
                <a:solidFill>
                  <a:schemeClr val="accent6">
                    <a:lumMod val="50000"/>
                  </a:schemeClr>
                </a:solidFill>
              </a:rPr>
              <a:t>جماعة الكشافة لها دور أسبوعي تعطي تقرير للروضة </a:t>
            </a:r>
            <a:r>
              <a:rPr lang="ar-SA" sz="7200" b="1" dirty="0" err="1">
                <a:solidFill>
                  <a:schemeClr val="accent6">
                    <a:lumMod val="50000"/>
                  </a:schemeClr>
                </a:solidFill>
              </a:rPr>
              <a:t>و</a:t>
            </a:r>
            <a:r>
              <a:rPr lang="ar-SA" sz="7200" b="1" dirty="0">
                <a:solidFill>
                  <a:schemeClr val="accent6">
                    <a:lumMod val="50000"/>
                  </a:schemeClr>
                </a:solidFill>
              </a:rPr>
              <a:t> مرافقها من الداخل </a:t>
            </a:r>
            <a:r>
              <a:rPr lang="ar-SA" sz="7200" b="1" dirty="0" err="1">
                <a:solidFill>
                  <a:schemeClr val="accent6">
                    <a:lumMod val="50000"/>
                  </a:schemeClr>
                </a:solidFill>
              </a:rPr>
              <a:t>و</a:t>
            </a:r>
            <a:r>
              <a:rPr lang="ar-SA" sz="7200" b="1" dirty="0">
                <a:solidFill>
                  <a:schemeClr val="accent6">
                    <a:lumMod val="50000"/>
                  </a:schemeClr>
                </a:solidFill>
              </a:rPr>
              <a:t> تقرير شهري للروضة من الخارج </a:t>
            </a:r>
          </a:p>
          <a:p>
            <a:pPr algn="ctr">
              <a:lnSpc>
                <a:spcPct val="120000"/>
              </a:lnSpc>
              <a:spcBef>
                <a:spcPts val="0"/>
              </a:spcBef>
              <a:buNone/>
            </a:pPr>
            <a:r>
              <a:rPr lang="ar-SA" sz="7200" b="1" dirty="0">
                <a:solidFill>
                  <a:schemeClr val="accent6">
                    <a:lumMod val="50000"/>
                  </a:schemeClr>
                </a:solidFill>
              </a:rPr>
              <a:t>فريق الكشافة الفطن شعاره لا تستسلم  </a:t>
            </a:r>
          </a:p>
          <a:p>
            <a:pPr algn="ctr">
              <a:lnSpc>
                <a:spcPct val="120000"/>
              </a:lnSpc>
              <a:spcBef>
                <a:spcPts val="0"/>
              </a:spcBef>
              <a:buNone/>
            </a:pPr>
            <a:r>
              <a:rPr lang="ar-SA" sz="7200" b="1" dirty="0">
                <a:solidFill>
                  <a:schemeClr val="accent6">
                    <a:lumMod val="50000"/>
                  </a:schemeClr>
                </a:solidFill>
              </a:rPr>
              <a:t>يقوم الأطفال بمساعدة المعلمة بتخيل أن هناك فريق متفق معه يريد أن يمثل دور من يهاجم مقر الكشافة فما هي الطريقة المثلى للدفاع عن معسكرهم </a:t>
            </a:r>
          </a:p>
          <a:p>
            <a:pPr algn="ctr">
              <a:lnSpc>
                <a:spcPct val="120000"/>
              </a:lnSpc>
              <a:spcBef>
                <a:spcPts val="0"/>
              </a:spcBef>
              <a:buNone/>
            </a:pPr>
            <a:r>
              <a:rPr lang="ar-SA" sz="7200" b="1" dirty="0">
                <a:solidFill>
                  <a:schemeClr val="accent6">
                    <a:lumMod val="50000"/>
                  </a:schemeClr>
                </a:solidFill>
              </a:rPr>
              <a:t>أعود الأطفال على مجلس الشورى </a:t>
            </a:r>
            <a:r>
              <a:rPr lang="ar-SA" sz="7200" b="1" dirty="0" err="1">
                <a:solidFill>
                  <a:schemeClr val="accent6">
                    <a:lumMod val="50000"/>
                  </a:schemeClr>
                </a:solidFill>
              </a:rPr>
              <a:t>و</a:t>
            </a:r>
            <a:r>
              <a:rPr lang="ar-SA" sz="7200" b="1" dirty="0">
                <a:solidFill>
                  <a:schemeClr val="accent6">
                    <a:lumMod val="50000"/>
                  </a:schemeClr>
                </a:solidFill>
              </a:rPr>
              <a:t> طريقة العصف الذهني </a:t>
            </a:r>
            <a:r>
              <a:rPr lang="ar-SA" sz="7200" b="1" dirty="0" err="1">
                <a:solidFill>
                  <a:schemeClr val="accent6">
                    <a:lumMod val="50000"/>
                  </a:schemeClr>
                </a:solidFill>
              </a:rPr>
              <a:t>و</a:t>
            </a:r>
            <a:r>
              <a:rPr lang="ar-SA" sz="7200" b="1" dirty="0">
                <a:solidFill>
                  <a:schemeClr val="accent6">
                    <a:lumMod val="50000"/>
                  </a:schemeClr>
                </a:solidFill>
              </a:rPr>
              <a:t> تمثيل الأدوار </a:t>
            </a:r>
            <a:r>
              <a:rPr lang="ar-SA" sz="7200" b="1" dirty="0" err="1">
                <a:solidFill>
                  <a:schemeClr val="accent6">
                    <a:lumMod val="50000"/>
                  </a:schemeClr>
                </a:solidFill>
              </a:rPr>
              <a:t>و</a:t>
            </a:r>
            <a:r>
              <a:rPr lang="ar-SA" sz="7200" b="1" dirty="0">
                <a:solidFill>
                  <a:schemeClr val="accent6">
                    <a:lumMod val="50000"/>
                  </a:schemeClr>
                </a:solidFill>
              </a:rPr>
              <a:t> التعبير عن الرأي </a:t>
            </a:r>
            <a:r>
              <a:rPr lang="ar-SA" sz="7200" b="1" dirty="0" err="1">
                <a:solidFill>
                  <a:schemeClr val="accent6">
                    <a:lumMod val="50000"/>
                  </a:schemeClr>
                </a:solidFill>
              </a:rPr>
              <a:t>و</a:t>
            </a:r>
            <a:r>
              <a:rPr lang="ar-SA" sz="7200" b="1" dirty="0">
                <a:solidFill>
                  <a:schemeClr val="accent6">
                    <a:lumMod val="50000"/>
                  </a:schemeClr>
                </a:solidFill>
              </a:rPr>
              <a:t> الاعتراف بالمشاعر </a:t>
            </a:r>
            <a:r>
              <a:rPr lang="ar-SA" sz="7200" b="1" dirty="0" err="1">
                <a:solidFill>
                  <a:schemeClr val="accent6">
                    <a:lumMod val="50000"/>
                  </a:schemeClr>
                </a:solidFill>
              </a:rPr>
              <a:t>و</a:t>
            </a:r>
            <a:r>
              <a:rPr lang="ar-SA" sz="7200" b="1" dirty="0">
                <a:solidFill>
                  <a:schemeClr val="accent6">
                    <a:lumMod val="50000"/>
                  </a:schemeClr>
                </a:solidFill>
              </a:rPr>
              <a:t> الإفصاح عنها </a:t>
            </a:r>
          </a:p>
          <a:p>
            <a:pPr algn="ctr">
              <a:lnSpc>
                <a:spcPct val="120000"/>
              </a:lnSpc>
              <a:spcBef>
                <a:spcPts val="0"/>
              </a:spcBef>
              <a:buNone/>
            </a:pPr>
            <a:r>
              <a:rPr lang="ar-SA" sz="7200" b="1" dirty="0">
                <a:solidFill>
                  <a:schemeClr val="accent6">
                    <a:lumMod val="50000"/>
                  </a:schemeClr>
                </a:solidFill>
              </a:rPr>
              <a:t>مهارة التفاوض أيضاً </a:t>
            </a:r>
          </a:p>
          <a:p>
            <a:pPr algn="ctr">
              <a:lnSpc>
                <a:spcPct val="120000"/>
              </a:lnSpc>
              <a:spcBef>
                <a:spcPts val="0"/>
              </a:spcBef>
              <a:buNone/>
            </a:pPr>
            <a:r>
              <a:rPr lang="ar-SA" sz="7200" b="1" dirty="0">
                <a:solidFill>
                  <a:schemeClr val="accent6">
                    <a:lumMod val="50000"/>
                  </a:schemeClr>
                </a:solidFill>
              </a:rPr>
              <a:t>مهارة أن أقول لا بأدب </a:t>
            </a:r>
          </a:p>
          <a:p>
            <a:pPr algn="ctr">
              <a:lnSpc>
                <a:spcPct val="120000"/>
              </a:lnSpc>
              <a:spcBef>
                <a:spcPts val="0"/>
              </a:spcBef>
              <a:buNone/>
            </a:pPr>
            <a:r>
              <a:rPr lang="ar-SA" sz="7200" b="1" dirty="0">
                <a:solidFill>
                  <a:schemeClr val="accent6">
                    <a:lumMod val="50000"/>
                  </a:schemeClr>
                </a:solidFill>
              </a:rPr>
              <a:t>مهارة تقدير ذوي الاختلافات من الأطفال الآخرين  </a:t>
            </a:r>
          </a:p>
          <a:p>
            <a:pPr algn="ctr">
              <a:lnSpc>
                <a:spcPct val="120000"/>
              </a:lnSpc>
              <a:spcBef>
                <a:spcPts val="0"/>
              </a:spcBef>
              <a:buNone/>
            </a:pPr>
            <a:r>
              <a:rPr lang="ar-SA" sz="7200" b="1" dirty="0">
                <a:solidFill>
                  <a:schemeClr val="accent6">
                    <a:lumMod val="50000"/>
                  </a:schemeClr>
                </a:solidFill>
              </a:rPr>
              <a:t>و غيرها الكثير من المهارات ينميها فريق الكشافة الفطن </a:t>
            </a:r>
          </a:p>
          <a:p>
            <a:pPr>
              <a:buNone/>
            </a:pPr>
            <a:endParaRPr lang="ar-SA" dirty="0"/>
          </a:p>
        </p:txBody>
      </p:sp>
      <p:pic>
        <p:nvPicPr>
          <p:cNvPr id="4" name="صورة 3" descr="topRightLogoDark.png"/>
          <p:cNvPicPr>
            <a:picLocks noChangeAspect="1"/>
          </p:cNvPicPr>
          <p:nvPr/>
        </p:nvPicPr>
        <p:blipFill>
          <a:blip r:embed="rId2"/>
          <a:stretch>
            <a:fillRect/>
          </a:stretch>
        </p:blipFill>
        <p:spPr>
          <a:xfrm>
            <a:off x="285721" y="128587"/>
            <a:ext cx="1857388" cy="1300172"/>
          </a:xfrm>
          <a:prstGeom prst="rect">
            <a:avLst/>
          </a:prstGeom>
        </p:spPr>
      </p:pic>
      <p:pic>
        <p:nvPicPr>
          <p:cNvPr id="5" name="صورة 4" descr="1448580850751.png"/>
          <p:cNvPicPr>
            <a:picLocks noChangeAspect="1"/>
          </p:cNvPicPr>
          <p:nvPr/>
        </p:nvPicPr>
        <p:blipFill>
          <a:blip r:embed="rId3" cstate="print"/>
          <a:stretch>
            <a:fillRect/>
          </a:stretch>
        </p:blipFill>
        <p:spPr>
          <a:xfrm>
            <a:off x="6929390" y="0"/>
            <a:ext cx="2214610" cy="1366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28662" y="2143116"/>
            <a:ext cx="7286652" cy="3474720"/>
          </a:xfrm>
        </p:spPr>
        <p:txBody>
          <a:bodyPr>
            <a:noAutofit/>
          </a:bodyPr>
          <a:lstStyle/>
          <a:p>
            <a:pPr algn="ctr">
              <a:lnSpc>
                <a:spcPct val="120000"/>
              </a:lnSpc>
              <a:spcBef>
                <a:spcPts val="0"/>
              </a:spcBef>
              <a:buNone/>
            </a:pPr>
            <a:r>
              <a:rPr lang="ar-SA" sz="2400" b="1" dirty="0">
                <a:solidFill>
                  <a:schemeClr val="accent6">
                    <a:lumMod val="50000"/>
                  </a:schemeClr>
                </a:solidFill>
              </a:rPr>
              <a:t>مهارة التعبير عن المشاعر ( نشاط القلب الذهب ) </a:t>
            </a:r>
          </a:p>
          <a:p>
            <a:pPr algn="ctr">
              <a:lnSpc>
                <a:spcPct val="120000"/>
              </a:lnSpc>
              <a:spcBef>
                <a:spcPts val="0"/>
              </a:spcBef>
              <a:buNone/>
            </a:pPr>
            <a:r>
              <a:rPr lang="ar-SA" sz="2400" b="1" dirty="0">
                <a:solidFill>
                  <a:schemeClr val="accent6">
                    <a:lumMod val="50000"/>
                  </a:schemeClr>
                </a:solidFill>
              </a:rPr>
              <a:t>قم بعمل دائرة ذهبية أو قلب ذهبي كبير أو أبيض اللون </a:t>
            </a:r>
            <a:r>
              <a:rPr lang="ar-SA" sz="2400" b="1" dirty="0" err="1">
                <a:solidFill>
                  <a:schemeClr val="accent6">
                    <a:lumMod val="50000"/>
                  </a:schemeClr>
                </a:solidFill>
              </a:rPr>
              <a:t>و</a:t>
            </a:r>
            <a:r>
              <a:rPr lang="ar-SA" sz="2400" b="1" dirty="0">
                <a:solidFill>
                  <a:schemeClr val="accent6">
                    <a:lumMod val="50000"/>
                  </a:schemeClr>
                </a:solidFill>
              </a:rPr>
              <a:t> نقوم بتعليقه أمام الأطفال </a:t>
            </a:r>
          </a:p>
          <a:p>
            <a:pPr algn="ctr">
              <a:lnSpc>
                <a:spcPct val="120000"/>
              </a:lnSpc>
              <a:spcBef>
                <a:spcPts val="0"/>
              </a:spcBef>
              <a:buNone/>
            </a:pPr>
            <a:r>
              <a:rPr lang="ar-SA" sz="2400" b="1" dirty="0">
                <a:solidFill>
                  <a:schemeClr val="accent6">
                    <a:lumMod val="50000"/>
                  </a:schemeClr>
                </a:solidFill>
              </a:rPr>
              <a:t>يتم سؤال الأطفال من تضع داخل هذا القلب .محبة الله . أمي .. جدتي .. أبي .. أخي </a:t>
            </a:r>
          </a:p>
          <a:p>
            <a:pPr algn="ctr">
              <a:lnSpc>
                <a:spcPct val="120000"/>
              </a:lnSpc>
              <a:spcBef>
                <a:spcPts val="0"/>
              </a:spcBef>
              <a:buNone/>
            </a:pPr>
            <a:r>
              <a:rPr lang="ar-SA" sz="2400" b="1" dirty="0">
                <a:solidFill>
                  <a:schemeClr val="accent6">
                    <a:lumMod val="50000"/>
                  </a:schemeClr>
                </a:solidFill>
              </a:rPr>
              <a:t>يتم سؤاله لماذا اخترت أمك ؟ بماذا تحس </a:t>
            </a:r>
            <a:r>
              <a:rPr lang="ar-SA" sz="2400" b="1" dirty="0" err="1">
                <a:solidFill>
                  <a:schemeClr val="accent6">
                    <a:lumMod val="50000"/>
                  </a:schemeClr>
                </a:solidFill>
              </a:rPr>
              <a:t>و</a:t>
            </a:r>
            <a:r>
              <a:rPr lang="ar-SA" sz="2400" b="1" dirty="0">
                <a:solidFill>
                  <a:schemeClr val="accent6">
                    <a:lumMod val="50000"/>
                  </a:schemeClr>
                </a:solidFill>
              </a:rPr>
              <a:t> أنت تضع أشخاص تحبهم داخل هذه الدائرة الذهبية </a:t>
            </a:r>
          </a:p>
          <a:p>
            <a:pPr algn="ctr">
              <a:lnSpc>
                <a:spcPct val="120000"/>
              </a:lnSpc>
              <a:spcBef>
                <a:spcPts val="0"/>
              </a:spcBef>
              <a:buNone/>
            </a:pPr>
            <a:r>
              <a:rPr lang="ar-SA" sz="2400" b="1" dirty="0">
                <a:solidFill>
                  <a:schemeClr val="accent6">
                    <a:lumMod val="50000"/>
                  </a:schemeClr>
                </a:solidFill>
              </a:rPr>
              <a:t>ماذا ستقول لهم عندما تذهب إلى المنزل ؟؟ </a:t>
            </a:r>
          </a:p>
          <a:p>
            <a:pPr algn="ctr">
              <a:lnSpc>
                <a:spcPct val="120000"/>
              </a:lnSpc>
              <a:spcBef>
                <a:spcPts val="0"/>
              </a:spcBef>
              <a:buNone/>
            </a:pPr>
            <a:r>
              <a:rPr lang="ar-SA" sz="2400" b="1" dirty="0">
                <a:solidFill>
                  <a:schemeClr val="accent6">
                    <a:lumMod val="50000"/>
                  </a:schemeClr>
                </a:solidFill>
              </a:rPr>
              <a:t> </a:t>
            </a:r>
          </a:p>
          <a:p>
            <a:pPr algn="ctr">
              <a:lnSpc>
                <a:spcPct val="120000"/>
              </a:lnSpc>
              <a:spcBef>
                <a:spcPts val="0"/>
              </a:spcBef>
              <a:buNone/>
            </a:pPr>
            <a:r>
              <a:rPr lang="ar-SA" sz="1800" b="1" dirty="0">
                <a:solidFill>
                  <a:schemeClr val="accent6">
                    <a:lumMod val="50000"/>
                  </a:schemeClr>
                </a:solidFill>
              </a:rPr>
              <a:t> </a:t>
            </a:r>
          </a:p>
        </p:txBody>
      </p:sp>
      <p:pic>
        <p:nvPicPr>
          <p:cNvPr id="4" name="صورة 3"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5" name="صورة 4" descr="topRightLogoDark.png"/>
          <p:cNvPicPr>
            <a:picLocks noChangeAspect="1"/>
          </p:cNvPicPr>
          <p:nvPr/>
        </p:nvPicPr>
        <p:blipFill>
          <a:blip r:embed="rId3"/>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topRightLogoDark.png"/>
          <p:cNvPicPr>
            <a:picLocks noChangeAspect="1"/>
          </p:cNvPicPr>
          <p:nvPr/>
        </p:nvPicPr>
        <p:blipFill>
          <a:blip r:embed="rId2"/>
          <a:stretch>
            <a:fillRect/>
          </a:stretch>
        </p:blipFill>
        <p:spPr>
          <a:xfrm>
            <a:off x="285721" y="128587"/>
            <a:ext cx="1857388" cy="1300172"/>
          </a:xfrm>
          <a:prstGeom prst="rect">
            <a:avLst/>
          </a:prstGeom>
        </p:spPr>
      </p:pic>
      <p:pic>
        <p:nvPicPr>
          <p:cNvPr id="5" name="صورة 4" descr="1448580850751.png"/>
          <p:cNvPicPr>
            <a:picLocks noChangeAspect="1"/>
          </p:cNvPicPr>
          <p:nvPr/>
        </p:nvPicPr>
        <p:blipFill>
          <a:blip r:embed="rId3" cstate="print"/>
          <a:stretch>
            <a:fillRect/>
          </a:stretch>
        </p:blipFill>
        <p:spPr>
          <a:xfrm>
            <a:off x="6929390" y="0"/>
            <a:ext cx="2214610" cy="1366830"/>
          </a:xfrm>
          <a:prstGeom prst="rect">
            <a:avLst/>
          </a:prstGeom>
        </p:spPr>
      </p:pic>
      <p:sp>
        <p:nvSpPr>
          <p:cNvPr id="6" name="مربع نص 5"/>
          <p:cNvSpPr txBox="1"/>
          <p:nvPr/>
        </p:nvSpPr>
        <p:spPr>
          <a:xfrm>
            <a:off x="1115616" y="4005064"/>
            <a:ext cx="5500726" cy="2215991"/>
          </a:xfrm>
          <a:prstGeom prst="rect">
            <a:avLst/>
          </a:prstGeom>
          <a:noFill/>
        </p:spPr>
        <p:txBody>
          <a:bodyPr wrap="square" rtlCol="1">
            <a:spAutoFit/>
          </a:bodyPr>
          <a:lstStyle/>
          <a:p>
            <a:r>
              <a:rPr lang="ar-SA" sz="2400" b="1" dirty="0">
                <a:solidFill>
                  <a:schemeClr val="accent6">
                    <a:lumMod val="50000"/>
                  </a:schemeClr>
                </a:solidFill>
              </a:rPr>
              <a:t>مهارة اتخاذ القرار ( أنا مندهش )  وجدت شيء غريب كيف أتصرف ؟ ماذا اعمل ؟ ماذا أقول ؟ إلى من الجأ في حالات الطوارئ ؟ </a:t>
            </a:r>
          </a:p>
          <a:p>
            <a:r>
              <a:rPr lang="ar-SA" sz="2400" b="1" dirty="0">
                <a:solidFill>
                  <a:schemeClr val="accent6">
                    <a:lumMod val="50000"/>
                  </a:schemeClr>
                </a:solidFill>
              </a:rPr>
              <a:t>سقوط المطر فجأة !! </a:t>
            </a:r>
          </a:p>
          <a:p>
            <a:r>
              <a:rPr lang="ar-SA" sz="2400" b="1" dirty="0">
                <a:solidFill>
                  <a:schemeClr val="accent6">
                    <a:lumMod val="50000"/>
                  </a:schemeClr>
                </a:solidFill>
              </a:rPr>
              <a:t>الابتعاد عن مكان الأهل في مكان عام(الضياع)</a:t>
            </a:r>
          </a:p>
          <a:p>
            <a:endParaRPr lang="ar-SA" dirty="0"/>
          </a:p>
        </p:txBody>
      </p:sp>
      <p:sp>
        <p:nvSpPr>
          <p:cNvPr id="2" name="مربع نص 1"/>
          <p:cNvSpPr txBox="1"/>
          <p:nvPr/>
        </p:nvSpPr>
        <p:spPr>
          <a:xfrm>
            <a:off x="1979712" y="980728"/>
            <a:ext cx="5616624" cy="2862322"/>
          </a:xfrm>
          <a:prstGeom prst="rect">
            <a:avLst/>
          </a:prstGeom>
          <a:noFill/>
        </p:spPr>
        <p:txBody>
          <a:bodyPr wrap="square" rtlCol="1">
            <a:spAutoFit/>
          </a:bodyPr>
          <a:lstStyle/>
          <a:p>
            <a:pPr algn="ctr"/>
            <a:r>
              <a:rPr lang="ar-SA" sz="2000" b="1" dirty="0">
                <a:solidFill>
                  <a:schemeClr val="accent6">
                    <a:lumMod val="50000"/>
                  </a:schemeClr>
                </a:solidFill>
              </a:rPr>
              <a:t>نشاط ماذا لو ؟؟</a:t>
            </a:r>
          </a:p>
          <a:p>
            <a:pPr algn="ctr"/>
            <a:r>
              <a:rPr lang="ar-SA" sz="2000" b="1" dirty="0">
                <a:solidFill>
                  <a:schemeClr val="accent6">
                    <a:lumMod val="50000"/>
                  </a:schemeClr>
                </a:solidFill>
              </a:rPr>
              <a:t>تقوم المعلمة بوضع بطاقات بها أسئلة مختلفة تبدأ بماذا لو و مواقف و مشكلات تعترض الطفل في حياته اليومية ماذا لو انطفئت الكهرباء فجأة ؟ </a:t>
            </a:r>
          </a:p>
          <a:p>
            <a:pPr algn="ctr"/>
            <a:r>
              <a:rPr lang="ar-SA" sz="2000" b="1" dirty="0">
                <a:solidFill>
                  <a:schemeClr val="accent6">
                    <a:lumMod val="50000"/>
                  </a:schemeClr>
                </a:solidFill>
              </a:rPr>
              <a:t>ماذا لو أغلق الباب و لم نستطع الخروج ؟ </a:t>
            </a:r>
          </a:p>
          <a:p>
            <a:pPr algn="ctr"/>
            <a:r>
              <a:rPr lang="ar-SA" sz="2000" b="1" dirty="0">
                <a:solidFill>
                  <a:schemeClr val="accent6">
                    <a:lumMod val="50000"/>
                  </a:schemeClr>
                </a:solidFill>
              </a:rPr>
              <a:t>تجمع المعلمة هذه البطاقات داخل صندوق تضعه بقربها في الحلقة و تتفق مع الأطفال على وقت اخراج بطاقة منه كل يوم إما قبل بدأ النشاط أو بعد انتهاء وقت الحلقة و تقوم بمناقشة الأطفال بحوار يتسم بالفطنة لإكسابه المهارة.</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topRightLogoDark.png"/>
          <p:cNvPicPr>
            <a:picLocks noChangeAspect="1"/>
          </p:cNvPicPr>
          <p:nvPr/>
        </p:nvPicPr>
        <p:blipFill>
          <a:blip r:embed="rId2"/>
          <a:stretch>
            <a:fillRect/>
          </a:stretch>
        </p:blipFill>
        <p:spPr>
          <a:xfrm>
            <a:off x="285721" y="128587"/>
            <a:ext cx="1857388" cy="1300172"/>
          </a:xfrm>
          <a:prstGeom prst="rect">
            <a:avLst/>
          </a:prstGeom>
        </p:spPr>
      </p:pic>
      <p:pic>
        <p:nvPicPr>
          <p:cNvPr id="5" name="صورة 4" descr="1448580850751.png"/>
          <p:cNvPicPr>
            <a:picLocks noChangeAspect="1"/>
          </p:cNvPicPr>
          <p:nvPr/>
        </p:nvPicPr>
        <p:blipFill>
          <a:blip r:embed="rId3" cstate="print"/>
          <a:stretch>
            <a:fillRect/>
          </a:stretch>
        </p:blipFill>
        <p:spPr>
          <a:xfrm>
            <a:off x="6929390" y="0"/>
            <a:ext cx="2214610" cy="1366830"/>
          </a:xfrm>
          <a:prstGeom prst="rect">
            <a:avLst/>
          </a:prstGeom>
        </p:spPr>
      </p:pic>
      <p:sp>
        <p:nvSpPr>
          <p:cNvPr id="6" name="مربع نص 5"/>
          <p:cNvSpPr txBox="1"/>
          <p:nvPr/>
        </p:nvSpPr>
        <p:spPr>
          <a:xfrm>
            <a:off x="500002" y="1000108"/>
            <a:ext cx="8643998" cy="4040337"/>
          </a:xfrm>
          <a:prstGeom prst="rect">
            <a:avLst/>
          </a:prstGeom>
          <a:noFill/>
        </p:spPr>
        <p:txBody>
          <a:bodyPr wrap="square" rtlCol="1">
            <a:spAutoFit/>
          </a:bodyPr>
          <a:lstStyle/>
          <a:p>
            <a:pPr algn="ctr">
              <a:lnSpc>
                <a:spcPct val="120000"/>
              </a:lnSpc>
              <a:spcBef>
                <a:spcPts val="0"/>
              </a:spcBef>
              <a:buNone/>
            </a:pPr>
            <a:r>
              <a:rPr lang="ar-SA" sz="2400" b="1" dirty="0">
                <a:solidFill>
                  <a:schemeClr val="accent6">
                    <a:lumMod val="50000"/>
                  </a:schemeClr>
                </a:solidFill>
              </a:rPr>
              <a:t> مهارة التواصل مع أصدقائي الآخرين </a:t>
            </a:r>
          </a:p>
          <a:p>
            <a:pPr algn="ctr">
              <a:lnSpc>
                <a:spcPct val="120000"/>
              </a:lnSpc>
              <a:spcBef>
                <a:spcPts val="0"/>
              </a:spcBef>
              <a:buNone/>
            </a:pPr>
            <a:r>
              <a:rPr lang="ar-SA" sz="2400" b="1" dirty="0">
                <a:solidFill>
                  <a:schemeClr val="accent6">
                    <a:lumMod val="50000"/>
                  </a:schemeClr>
                </a:solidFill>
              </a:rPr>
              <a:t>   طريقة سمعت أن : </a:t>
            </a:r>
          </a:p>
          <a:p>
            <a:pPr algn="ctr">
              <a:lnSpc>
                <a:spcPct val="120000"/>
              </a:lnSpc>
              <a:spcBef>
                <a:spcPts val="0"/>
              </a:spcBef>
              <a:buNone/>
            </a:pPr>
            <a:r>
              <a:rPr lang="ar-SA" sz="2400" b="1" dirty="0">
                <a:solidFill>
                  <a:schemeClr val="accent6">
                    <a:lumMod val="50000"/>
                  </a:schemeClr>
                </a:solidFill>
              </a:rPr>
              <a:t> أنه جاءكم مولود جديد </a:t>
            </a:r>
          </a:p>
          <a:p>
            <a:pPr algn="ctr">
              <a:lnSpc>
                <a:spcPct val="120000"/>
              </a:lnSpc>
              <a:spcBef>
                <a:spcPts val="0"/>
              </a:spcBef>
              <a:buNone/>
            </a:pPr>
            <a:r>
              <a:rPr lang="ar-SA" sz="2400" b="1" dirty="0">
                <a:solidFill>
                  <a:schemeClr val="accent6">
                    <a:lumMod val="50000"/>
                  </a:schemeClr>
                </a:solidFill>
              </a:rPr>
              <a:t> أنك مريض </a:t>
            </a:r>
          </a:p>
          <a:p>
            <a:pPr algn="ctr">
              <a:lnSpc>
                <a:spcPct val="120000"/>
              </a:lnSpc>
              <a:spcBef>
                <a:spcPts val="0"/>
              </a:spcBef>
              <a:buNone/>
            </a:pPr>
            <a:r>
              <a:rPr lang="ar-SA" sz="2400" b="1" dirty="0">
                <a:solidFill>
                  <a:schemeClr val="accent6">
                    <a:lumMod val="50000"/>
                  </a:schemeClr>
                </a:solidFill>
              </a:rPr>
              <a:t>أنه جاوركم </a:t>
            </a:r>
            <a:r>
              <a:rPr lang="ar-SA" sz="2400" b="1" dirty="0" err="1">
                <a:solidFill>
                  <a:schemeClr val="accent6">
                    <a:lumMod val="50000"/>
                  </a:schemeClr>
                </a:solidFill>
              </a:rPr>
              <a:t>جيراناً</a:t>
            </a:r>
            <a:r>
              <a:rPr lang="ar-SA" sz="2400" b="1" dirty="0">
                <a:solidFill>
                  <a:schemeClr val="accent6">
                    <a:lumMod val="50000"/>
                  </a:schemeClr>
                </a:solidFill>
              </a:rPr>
              <a:t> غرباء لا تعرفهم</a:t>
            </a:r>
          </a:p>
          <a:p>
            <a:pPr algn="ctr">
              <a:lnSpc>
                <a:spcPct val="120000"/>
              </a:lnSpc>
              <a:spcBef>
                <a:spcPts val="0"/>
              </a:spcBef>
              <a:buNone/>
            </a:pPr>
            <a:r>
              <a:rPr lang="ar-SA" sz="2400" b="1" dirty="0">
                <a:solidFill>
                  <a:schemeClr val="accent6">
                    <a:lumMod val="50000"/>
                  </a:schemeClr>
                </a:solidFill>
              </a:rPr>
              <a:t>أن والدك توفى أو خالك  </a:t>
            </a:r>
          </a:p>
          <a:p>
            <a:pPr algn="ctr">
              <a:lnSpc>
                <a:spcPct val="120000"/>
              </a:lnSpc>
              <a:spcBef>
                <a:spcPts val="0"/>
              </a:spcBef>
              <a:buNone/>
            </a:pPr>
            <a:r>
              <a:rPr lang="ar-SA" sz="2400" b="1" dirty="0">
                <a:solidFill>
                  <a:schemeClr val="accent6">
                    <a:lumMod val="50000"/>
                  </a:schemeClr>
                </a:solidFill>
              </a:rPr>
              <a:t>تتحدث المعلمة بعبارات مباشرة </a:t>
            </a:r>
            <a:r>
              <a:rPr lang="ar-SA" sz="2400" b="1" dirty="0" err="1">
                <a:solidFill>
                  <a:schemeClr val="accent6">
                    <a:lumMod val="50000"/>
                  </a:schemeClr>
                </a:solidFill>
              </a:rPr>
              <a:t>و</a:t>
            </a:r>
            <a:r>
              <a:rPr lang="ar-SA" sz="2400" b="1" dirty="0">
                <a:solidFill>
                  <a:schemeClr val="accent6">
                    <a:lumMod val="50000"/>
                  </a:schemeClr>
                </a:solidFill>
              </a:rPr>
              <a:t> رقيقة </a:t>
            </a:r>
          </a:p>
          <a:p>
            <a:pPr algn="ctr">
              <a:lnSpc>
                <a:spcPct val="120000"/>
              </a:lnSpc>
              <a:spcBef>
                <a:spcPts val="0"/>
              </a:spcBef>
              <a:buNone/>
            </a:pPr>
            <a:r>
              <a:rPr lang="ar-SA" sz="2400" b="1" dirty="0">
                <a:solidFill>
                  <a:schemeClr val="accent6">
                    <a:lumMod val="50000"/>
                  </a:schemeClr>
                </a:solidFill>
              </a:rPr>
              <a:t>أعترف بمشاعره المختلفة </a:t>
            </a:r>
          </a:p>
          <a:p>
            <a:pPr algn="ctr">
              <a:lnSpc>
                <a:spcPct val="120000"/>
              </a:lnSpc>
              <a:spcBef>
                <a:spcPts val="0"/>
              </a:spcBef>
              <a:buNone/>
            </a:pPr>
            <a:r>
              <a:rPr lang="ar-SA" sz="2400" b="1" dirty="0">
                <a:solidFill>
                  <a:schemeClr val="accent6">
                    <a:lumMod val="50000"/>
                  </a:schemeClr>
                </a:solidFill>
              </a:rPr>
              <a:t>أقترح طريقة للتواصل مع أصدقائه تخفف عنه </a:t>
            </a:r>
            <a:r>
              <a:rPr lang="ar-SA" sz="2400" b="1" dirty="0" err="1">
                <a:solidFill>
                  <a:schemeClr val="accent6">
                    <a:lumMod val="50000"/>
                  </a:schemeClr>
                </a:solidFill>
              </a:rPr>
              <a:t>و</a:t>
            </a:r>
            <a:r>
              <a:rPr lang="ar-SA" sz="2400" b="1" dirty="0">
                <a:solidFill>
                  <a:schemeClr val="accent6">
                    <a:lumMod val="50000"/>
                  </a:schemeClr>
                </a:solidFill>
              </a:rPr>
              <a:t> تدعوه للتكيف مع الوضع الحالي </a:t>
            </a:r>
            <a:endParaRPr lang="ar-SA"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2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topRightLogoDark.png"/>
          <p:cNvPicPr>
            <a:picLocks noChangeAspect="1"/>
          </p:cNvPicPr>
          <p:nvPr/>
        </p:nvPicPr>
        <p:blipFill>
          <a:blip r:embed="rId2"/>
          <a:stretch>
            <a:fillRect/>
          </a:stretch>
        </p:blipFill>
        <p:spPr>
          <a:xfrm>
            <a:off x="285721" y="128587"/>
            <a:ext cx="1857388" cy="1300172"/>
          </a:xfrm>
          <a:prstGeom prst="rect">
            <a:avLst/>
          </a:prstGeom>
        </p:spPr>
      </p:pic>
      <p:pic>
        <p:nvPicPr>
          <p:cNvPr id="6" name="صورة 5" descr="1448580850751.png"/>
          <p:cNvPicPr>
            <a:picLocks noChangeAspect="1"/>
          </p:cNvPicPr>
          <p:nvPr/>
        </p:nvPicPr>
        <p:blipFill>
          <a:blip r:embed="rId3" cstate="print"/>
          <a:stretch>
            <a:fillRect/>
          </a:stretch>
        </p:blipFill>
        <p:spPr>
          <a:xfrm>
            <a:off x="6929390" y="0"/>
            <a:ext cx="2214610" cy="1366830"/>
          </a:xfrm>
          <a:prstGeom prst="rect">
            <a:avLst/>
          </a:prstGeom>
        </p:spPr>
      </p:pic>
      <p:sp>
        <p:nvSpPr>
          <p:cNvPr id="7" name="مربع نص 6"/>
          <p:cNvSpPr txBox="1"/>
          <p:nvPr/>
        </p:nvSpPr>
        <p:spPr>
          <a:xfrm>
            <a:off x="-285784" y="1714488"/>
            <a:ext cx="4857784" cy="1015663"/>
          </a:xfrm>
          <a:prstGeom prst="rect">
            <a:avLst/>
          </a:prstGeom>
          <a:noFill/>
        </p:spPr>
        <p:txBody>
          <a:bodyPr wrap="square" rtlCol="1">
            <a:spAutoFit/>
          </a:bodyPr>
          <a:lstStyle/>
          <a:p>
            <a:pPr algn="ctr"/>
            <a:r>
              <a:rPr lang="ar-SA" sz="3600" b="1" dirty="0">
                <a:solidFill>
                  <a:schemeClr val="accent6">
                    <a:lumMod val="50000"/>
                  </a:schemeClr>
                </a:solidFill>
              </a:rPr>
              <a:t> بريد فطن</a:t>
            </a:r>
          </a:p>
          <a:p>
            <a:pPr algn="ctr"/>
            <a:r>
              <a:rPr lang="ar-SA" sz="2400" b="1" dirty="0">
                <a:solidFill>
                  <a:schemeClr val="accent6">
                    <a:lumMod val="50000"/>
                  </a:schemeClr>
                </a:solidFill>
              </a:rPr>
              <a:t>   </a:t>
            </a:r>
          </a:p>
        </p:txBody>
      </p:sp>
      <p:pic>
        <p:nvPicPr>
          <p:cNvPr id="10" name="صورة 9" descr="2016-11-29-PHOTO-00000529.jpg"/>
          <p:cNvPicPr>
            <a:picLocks noChangeAspect="1"/>
          </p:cNvPicPr>
          <p:nvPr/>
        </p:nvPicPr>
        <p:blipFill>
          <a:blip r:embed="rId4"/>
          <a:stretch>
            <a:fillRect/>
          </a:stretch>
        </p:blipFill>
        <p:spPr>
          <a:xfrm>
            <a:off x="214282" y="2357430"/>
            <a:ext cx="3357586" cy="4318007"/>
          </a:xfrm>
          <a:prstGeom prst="rect">
            <a:avLst/>
          </a:prstGeom>
        </p:spPr>
      </p:pic>
      <p:pic>
        <p:nvPicPr>
          <p:cNvPr id="11" name="صورة 10" descr="2016-11-29-PHOTO-00000528.jpg"/>
          <p:cNvPicPr>
            <a:picLocks noChangeAspect="1"/>
          </p:cNvPicPr>
          <p:nvPr/>
        </p:nvPicPr>
        <p:blipFill>
          <a:blip r:embed="rId5"/>
          <a:stretch>
            <a:fillRect/>
          </a:stretch>
        </p:blipFill>
        <p:spPr>
          <a:xfrm>
            <a:off x="5357818" y="2214554"/>
            <a:ext cx="3571900" cy="4445032"/>
          </a:xfrm>
          <a:prstGeom prst="rect">
            <a:avLst/>
          </a:prstGeom>
        </p:spPr>
      </p:pic>
      <p:sp>
        <p:nvSpPr>
          <p:cNvPr id="12" name="مربع نص 11"/>
          <p:cNvSpPr txBox="1"/>
          <p:nvPr/>
        </p:nvSpPr>
        <p:spPr>
          <a:xfrm>
            <a:off x="5786446" y="1285860"/>
            <a:ext cx="2714644" cy="1231106"/>
          </a:xfrm>
          <a:prstGeom prst="rect">
            <a:avLst/>
          </a:prstGeom>
          <a:noFill/>
        </p:spPr>
        <p:txBody>
          <a:bodyPr wrap="square" rtlCol="1">
            <a:spAutoFit/>
          </a:bodyPr>
          <a:lstStyle/>
          <a:p>
            <a:pPr algn="ctr"/>
            <a:r>
              <a:rPr lang="ar-SA" sz="2800" b="1" dirty="0">
                <a:solidFill>
                  <a:schemeClr val="accent6">
                    <a:lumMod val="50000"/>
                  </a:schemeClr>
                </a:solidFill>
              </a:rPr>
              <a:t>نشاط شجرة فطن</a:t>
            </a:r>
          </a:p>
          <a:p>
            <a:pPr algn="ctr"/>
            <a:r>
              <a:rPr lang="ar-SA" sz="2800" b="1" dirty="0">
                <a:solidFill>
                  <a:schemeClr val="accent6">
                    <a:lumMod val="50000"/>
                  </a:schemeClr>
                </a:solidFill>
              </a:rPr>
              <a:t> و ثمار التفاح  </a:t>
            </a:r>
          </a:p>
          <a:p>
            <a:endParaRPr lang="ar-SA" dirty="0"/>
          </a:p>
        </p:txBody>
      </p:sp>
      <p:sp>
        <p:nvSpPr>
          <p:cNvPr id="13" name="مربع نص 12"/>
          <p:cNvSpPr txBox="1"/>
          <p:nvPr/>
        </p:nvSpPr>
        <p:spPr>
          <a:xfrm>
            <a:off x="3500430" y="1214422"/>
            <a:ext cx="1785950" cy="800219"/>
          </a:xfrm>
          <a:prstGeom prst="rect">
            <a:avLst/>
          </a:prstGeom>
          <a:noFill/>
        </p:spPr>
        <p:txBody>
          <a:bodyPr wrap="square" rtlCol="1">
            <a:spAutoFit/>
          </a:bodyPr>
          <a:lstStyle/>
          <a:p>
            <a:r>
              <a:rPr lang="ar-SA" sz="2800" b="1" dirty="0">
                <a:solidFill>
                  <a:schemeClr val="accent6">
                    <a:lumMod val="50000"/>
                  </a:schemeClr>
                </a:solidFill>
              </a:rPr>
              <a:t> و </a:t>
            </a:r>
            <a:r>
              <a:rPr lang="ar-SA" sz="2800" b="1" dirty="0" err="1">
                <a:solidFill>
                  <a:schemeClr val="accent6">
                    <a:lumMod val="50000"/>
                  </a:schemeClr>
                </a:solidFill>
              </a:rPr>
              <a:t>حبابة</a:t>
            </a:r>
            <a:r>
              <a:rPr lang="ar-SA" sz="2800" b="1" dirty="0">
                <a:solidFill>
                  <a:schemeClr val="accent6">
                    <a:lumMod val="50000"/>
                  </a:schemeClr>
                </a:solidFill>
              </a:rPr>
              <a:t> فطن</a:t>
            </a:r>
          </a:p>
          <a:p>
            <a:endParaRPr lang="ar-S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2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2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2000" fill="hold"/>
                                        <p:tgtEl>
                                          <p:spTgt spid="10"/>
                                        </p:tgtEl>
                                        <p:attrNameLst>
                                          <p:attrName>ppt_x</p:attrName>
                                        </p:attrNameLst>
                                      </p:cBhvr>
                                      <p:tavLst>
                                        <p:tav tm="0">
                                          <p:val>
                                            <p:strVal val="#ppt_x"/>
                                          </p:val>
                                        </p:tav>
                                        <p:tav tm="100000">
                                          <p:val>
                                            <p:strVal val="#ppt_x"/>
                                          </p:val>
                                        </p:tav>
                                      </p:tavLst>
                                    </p:anim>
                                    <p:anim calcmode="lin" valueType="num">
                                      <p:cBhvr additive="base">
                                        <p:cTn id="30"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03648" y="2708920"/>
            <a:ext cx="6858000" cy="3474720"/>
          </a:xfrm>
        </p:spPr>
        <p:txBody>
          <a:bodyPr>
            <a:normAutofit/>
          </a:bodyPr>
          <a:lstStyle/>
          <a:p>
            <a:pPr algn="ctr">
              <a:buNone/>
            </a:pPr>
            <a:r>
              <a:rPr lang="ar-SA" sz="2800" b="1" dirty="0">
                <a:solidFill>
                  <a:schemeClr val="accent4">
                    <a:lumMod val="50000"/>
                  </a:schemeClr>
                </a:solidFill>
              </a:rPr>
              <a:t>المهارات الشخصية و الاجتماعية لطفل الروضة من خلال   الدليل المساعد للمهارات لمبادرة تبوك جزاهم الله بالخير لمبادرتهم الرائدة.</a:t>
            </a:r>
          </a:p>
        </p:txBody>
      </p:sp>
      <p:pic>
        <p:nvPicPr>
          <p:cNvPr id="4" name="صورة 3" descr="1448580850751.png"/>
          <p:cNvPicPr>
            <a:picLocks noChangeAspect="1"/>
          </p:cNvPicPr>
          <p:nvPr/>
        </p:nvPicPr>
        <p:blipFill>
          <a:blip r:embed="rId2" cstate="print"/>
          <a:stretch>
            <a:fillRect/>
          </a:stretch>
        </p:blipFill>
        <p:spPr>
          <a:xfrm>
            <a:off x="6929390" y="0"/>
            <a:ext cx="2214610" cy="1366830"/>
          </a:xfrm>
          <a:prstGeom prst="rect">
            <a:avLst/>
          </a:prstGeom>
        </p:spPr>
      </p:pic>
      <p:pic>
        <p:nvPicPr>
          <p:cNvPr id="5" name="صورة 4" descr="topRightLogoDark.png"/>
          <p:cNvPicPr>
            <a:picLocks noChangeAspect="1"/>
          </p:cNvPicPr>
          <p:nvPr/>
        </p:nvPicPr>
        <p:blipFill>
          <a:blip r:embed="rId3"/>
          <a:stretch>
            <a:fillRect/>
          </a:stretch>
        </p:blipFill>
        <p:spPr>
          <a:xfrm>
            <a:off x="285721" y="128587"/>
            <a:ext cx="1857388" cy="130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lstStyle/>
          <a:p>
            <a:r>
              <a:rPr lang="ar-SA" dirty="0"/>
              <a:t>نشكر حسن إنصاتكم </a:t>
            </a:r>
            <a:r>
              <a:rPr lang="ar-SA" dirty="0" err="1"/>
              <a:t>و</a:t>
            </a:r>
            <a:r>
              <a:rPr lang="ar-SA" dirty="0"/>
              <a:t> تفاعلكم  </a:t>
            </a:r>
          </a:p>
        </p:txBody>
      </p:sp>
      <p:sp>
        <p:nvSpPr>
          <p:cNvPr id="5" name="عنوان فرعي 4"/>
          <p:cNvSpPr>
            <a:spLocks noGrp="1"/>
          </p:cNvSpPr>
          <p:nvPr>
            <p:ph type="subTitle" idx="1"/>
          </p:nvPr>
        </p:nvSpPr>
        <p:spPr>
          <a:xfrm>
            <a:off x="628650" y="2438400"/>
            <a:ext cx="5372110" cy="1062038"/>
          </a:xfrm>
        </p:spPr>
        <p:txBody>
          <a:bodyPr>
            <a:noAutofit/>
          </a:bodyPr>
          <a:lstStyle/>
          <a:p>
            <a:pPr algn="ctr"/>
            <a:r>
              <a:rPr lang="ar-SA" sz="1800" b="1" dirty="0"/>
              <a:t>مدربات و خبيرات فطن / بدرية مبارك الفيصل</a:t>
            </a:r>
          </a:p>
          <a:p>
            <a:pPr algn="ctr"/>
            <a:r>
              <a:rPr lang="ar-SA" sz="1800" b="1" dirty="0"/>
              <a:t>و </a:t>
            </a:r>
            <a:r>
              <a:rPr lang="ar-SA" sz="1800" b="1"/>
              <a:t>خديجة سليمان الهلالي </a:t>
            </a:r>
            <a:endParaRPr lang="ar-SA" sz="1800" b="1" dirty="0"/>
          </a:p>
          <a:p>
            <a:pPr algn="ctr"/>
            <a:r>
              <a:rPr lang="en-US" sz="1600" b="1" dirty="0"/>
              <a:t>FTN.KIDS@GMAIL.COM</a:t>
            </a:r>
            <a:r>
              <a:rPr lang="ar-SA" sz="1600" b="1" dirty="0"/>
              <a:t> </a:t>
            </a:r>
          </a:p>
        </p:txBody>
      </p:sp>
      <p:sp>
        <p:nvSpPr>
          <p:cNvPr id="6" name="مربع نص 5"/>
          <p:cNvSpPr txBox="1"/>
          <p:nvPr/>
        </p:nvSpPr>
        <p:spPr>
          <a:xfrm>
            <a:off x="3857620" y="3857628"/>
            <a:ext cx="2714644" cy="2031325"/>
          </a:xfrm>
          <a:prstGeom prst="rect">
            <a:avLst/>
          </a:prstGeom>
          <a:noFill/>
        </p:spPr>
        <p:txBody>
          <a:bodyPr wrap="square" rtlCol="1">
            <a:spAutoFit/>
          </a:bodyPr>
          <a:lstStyle/>
          <a:p>
            <a:r>
              <a:rPr lang="ar-SA" b="1" dirty="0"/>
              <a:t>المراجع </a:t>
            </a:r>
          </a:p>
          <a:p>
            <a:r>
              <a:rPr lang="ar-SA" b="1" dirty="0"/>
              <a:t>منهج التربية النبوية للطفل</a:t>
            </a:r>
          </a:p>
          <a:p>
            <a:r>
              <a:rPr lang="ar-SA" b="1" dirty="0"/>
              <a:t>دليل المعلمة في رياض الأطفال </a:t>
            </a:r>
          </a:p>
          <a:p>
            <a:r>
              <a:rPr lang="ar-SA" b="1" dirty="0"/>
              <a:t>برنامج خط مساندة الطفل</a:t>
            </a:r>
          </a:p>
          <a:p>
            <a:r>
              <a:rPr lang="ar-SA" b="1" dirty="0"/>
              <a:t>دورة فطن الأساسية</a:t>
            </a:r>
          </a:p>
          <a:p>
            <a:r>
              <a:rPr lang="ar-SA" b="1" dirty="0"/>
              <a:t>مواقع الطفولة في الانترنت</a:t>
            </a:r>
          </a:p>
          <a:p>
            <a:endParaRPr lang="ar-S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6">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additive="base">
                                        <p:cTn id="45"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6">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6">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بدون عنوان.png"/>
          <p:cNvPicPr>
            <a:picLocks noGrp="1" noChangeAspect="1"/>
          </p:cNvPicPr>
          <p:nvPr>
            <p:ph idx="1"/>
          </p:nvPr>
        </p:nvPicPr>
        <p:blipFill>
          <a:blip r:embed="rId2"/>
          <a:stretch>
            <a:fillRect/>
          </a:stretch>
        </p:blipFill>
        <p:spPr>
          <a:xfrm>
            <a:off x="285720" y="1142984"/>
            <a:ext cx="8572528" cy="5286412"/>
          </a:xfrm>
        </p:spPr>
      </p:pic>
      <p:sp>
        <p:nvSpPr>
          <p:cNvPr id="8" name="مربع نص 7"/>
          <p:cNvSpPr txBox="1"/>
          <p:nvPr/>
        </p:nvSpPr>
        <p:spPr>
          <a:xfrm>
            <a:off x="3071802" y="1714488"/>
            <a:ext cx="5429288" cy="3447098"/>
          </a:xfrm>
          <a:prstGeom prst="rect">
            <a:avLst/>
          </a:prstGeom>
          <a:noFill/>
        </p:spPr>
        <p:txBody>
          <a:bodyPr wrap="square" rtlCol="1">
            <a:spAutoFit/>
          </a:bodyPr>
          <a:lstStyle/>
          <a:p>
            <a:r>
              <a:rPr lang="ar-SA" sz="2800" b="1" dirty="0">
                <a:solidFill>
                  <a:srgbClr val="800000"/>
                </a:solidFill>
              </a:rPr>
              <a:t>الجلسة الأولى </a:t>
            </a:r>
            <a:endParaRPr lang="en-US" b="1" dirty="0">
              <a:solidFill>
                <a:srgbClr val="800000"/>
              </a:solidFill>
            </a:endParaRPr>
          </a:p>
          <a:p>
            <a:r>
              <a:rPr lang="ar-SA" b="1" dirty="0">
                <a:solidFill>
                  <a:schemeClr val="tx2"/>
                </a:solidFill>
              </a:rPr>
              <a:t>1-أهمية مرحلة رياض الأطفال في حياة الطفل. </a:t>
            </a:r>
            <a:endParaRPr lang="en-US" dirty="0">
              <a:solidFill>
                <a:schemeClr val="tx2"/>
              </a:solidFill>
            </a:endParaRPr>
          </a:p>
          <a:p>
            <a:r>
              <a:rPr lang="ar-SA" b="1" dirty="0">
                <a:solidFill>
                  <a:schemeClr val="tx2"/>
                </a:solidFill>
              </a:rPr>
              <a:t>2-أهم خصائص نمو طفل رياض الأطفال.</a:t>
            </a:r>
          </a:p>
          <a:p>
            <a:r>
              <a:rPr lang="ar-SA" b="1" dirty="0">
                <a:solidFill>
                  <a:schemeClr val="tx2"/>
                </a:solidFill>
              </a:rPr>
              <a:t>3-أهمية إشباع حاجيات الطفل.</a:t>
            </a:r>
            <a:endParaRPr lang="en-US" dirty="0">
              <a:solidFill>
                <a:schemeClr val="tx2"/>
              </a:solidFill>
            </a:endParaRPr>
          </a:p>
          <a:p>
            <a:r>
              <a:rPr lang="ar-SA" b="1" dirty="0">
                <a:solidFill>
                  <a:schemeClr val="tx2"/>
                </a:solidFill>
              </a:rPr>
              <a:t>4-الموازنة بين خصائص النمو المختلفة .</a:t>
            </a:r>
          </a:p>
          <a:p>
            <a:r>
              <a:rPr lang="ar-SA" sz="2800" b="1" dirty="0">
                <a:solidFill>
                  <a:srgbClr val="800000"/>
                </a:solidFill>
              </a:rPr>
              <a:t>الجلسة الثانية </a:t>
            </a:r>
          </a:p>
          <a:p>
            <a:r>
              <a:rPr lang="ar-SA" b="1" dirty="0">
                <a:solidFill>
                  <a:schemeClr val="tx2"/>
                </a:solidFill>
              </a:rPr>
              <a:t>4- لماذا تتم تنمية المهارات الشخصية والاجتماعية عند طفل الروضة. </a:t>
            </a:r>
            <a:endParaRPr lang="en-US" dirty="0">
              <a:solidFill>
                <a:schemeClr val="tx2"/>
              </a:solidFill>
            </a:endParaRPr>
          </a:p>
          <a:p>
            <a:r>
              <a:rPr lang="ar-SA" b="1" dirty="0">
                <a:solidFill>
                  <a:schemeClr val="tx2"/>
                </a:solidFill>
              </a:rPr>
              <a:t>5-عرض نماذج لتنمية المهارات الشخصية والاجتماعية لدى الطفل من الأدب النبوي. </a:t>
            </a:r>
            <a:endParaRPr lang="en-US" dirty="0">
              <a:solidFill>
                <a:schemeClr val="tx2"/>
              </a:solidFill>
            </a:endParaRPr>
          </a:p>
          <a:p>
            <a:r>
              <a:rPr lang="ar-SA" b="1" dirty="0">
                <a:solidFill>
                  <a:schemeClr val="tx2"/>
                </a:solidFill>
              </a:rPr>
              <a:t>6- مهارات فطن الشخصية والاجتماعية لرياض الأطفال.</a:t>
            </a:r>
            <a:endParaRPr lang="en-US" dirty="0">
              <a:solidFill>
                <a:schemeClr val="tx2"/>
              </a:solidFill>
            </a:endParaRPr>
          </a:p>
          <a:p>
            <a:endParaRPr lang="ar-SA" dirty="0"/>
          </a:p>
        </p:txBody>
      </p:sp>
      <p:pic>
        <p:nvPicPr>
          <p:cNvPr id="9" name="صورة 8" descr="1448580850751.png"/>
          <p:cNvPicPr>
            <a:picLocks noChangeAspect="1"/>
          </p:cNvPicPr>
          <p:nvPr/>
        </p:nvPicPr>
        <p:blipFill>
          <a:blip r:embed="rId3" cstate="print"/>
          <a:stretch>
            <a:fillRect/>
          </a:stretch>
        </p:blipFill>
        <p:spPr>
          <a:xfrm>
            <a:off x="6929390" y="-158346"/>
            <a:ext cx="2214610" cy="1366830"/>
          </a:xfrm>
          <a:prstGeom prst="rect">
            <a:avLst/>
          </a:prstGeom>
        </p:spPr>
      </p:pic>
      <p:pic>
        <p:nvPicPr>
          <p:cNvPr id="10" name="صورة 9" descr="topRightLogoDark.png"/>
          <p:cNvPicPr>
            <a:picLocks noChangeAspect="1"/>
          </p:cNvPicPr>
          <p:nvPr/>
        </p:nvPicPr>
        <p:blipFill>
          <a:blip r:embed="rId4"/>
          <a:stretch>
            <a:fillRect/>
          </a:stretch>
        </p:blipFill>
        <p:spPr>
          <a:xfrm>
            <a:off x="285720" y="0"/>
            <a:ext cx="1500198" cy="1050139"/>
          </a:xfrm>
          <a:prstGeom prst="rect">
            <a:avLst/>
          </a:prstGeom>
        </p:spPr>
      </p:pic>
      <p:sp>
        <p:nvSpPr>
          <p:cNvPr id="2" name="مربع نص 1"/>
          <p:cNvSpPr txBox="1"/>
          <p:nvPr/>
        </p:nvSpPr>
        <p:spPr>
          <a:xfrm>
            <a:off x="2483768" y="260648"/>
            <a:ext cx="3960440" cy="646331"/>
          </a:xfrm>
          <a:prstGeom prst="rect">
            <a:avLst/>
          </a:prstGeom>
          <a:noFill/>
        </p:spPr>
        <p:txBody>
          <a:bodyPr wrap="square" rtlCol="1">
            <a:spAutoFit/>
          </a:bodyPr>
          <a:lstStyle/>
          <a:p>
            <a:pPr algn="ctr"/>
            <a:r>
              <a:rPr lang="ar-SA" sz="3600" b="1" dirty="0">
                <a:solidFill>
                  <a:srgbClr val="006600"/>
                </a:solidFill>
              </a:rPr>
              <a:t>مواضيع اليوم الأول</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8">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8">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2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2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additive="base">
                                        <p:cTn id="35" dur="2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8">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 calcmode="lin" valueType="num">
                                      <p:cBhvr additive="base">
                                        <p:cTn id="39" dur="20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8">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20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8">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 calcmode="lin" valueType="num">
                                      <p:cBhvr additive="base">
                                        <p:cTn id="47" dur="20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بدون عنوان.png"/>
          <p:cNvPicPr>
            <a:picLocks noGrp="1" noChangeAspect="1"/>
          </p:cNvPicPr>
          <p:nvPr>
            <p:ph idx="1"/>
          </p:nvPr>
        </p:nvPicPr>
        <p:blipFill>
          <a:blip r:embed="rId2"/>
          <a:stretch>
            <a:fillRect/>
          </a:stretch>
        </p:blipFill>
        <p:spPr>
          <a:xfrm>
            <a:off x="285720" y="1071546"/>
            <a:ext cx="8643998" cy="5546740"/>
          </a:xfrm>
        </p:spPr>
      </p:pic>
      <p:sp>
        <p:nvSpPr>
          <p:cNvPr id="6" name="مربع نص 5"/>
          <p:cNvSpPr txBox="1"/>
          <p:nvPr/>
        </p:nvSpPr>
        <p:spPr>
          <a:xfrm rot="21265109">
            <a:off x="2695971" y="2146973"/>
            <a:ext cx="5755194" cy="4616648"/>
          </a:xfrm>
          <a:prstGeom prst="rect">
            <a:avLst/>
          </a:prstGeom>
          <a:noFill/>
        </p:spPr>
        <p:txBody>
          <a:bodyPr wrap="square" rtlCol="1">
            <a:spAutoFit/>
          </a:bodyPr>
          <a:lstStyle/>
          <a:p>
            <a:r>
              <a:rPr lang="ar-SA" sz="2800" dirty="0">
                <a:solidFill>
                  <a:srgbClr val="800000"/>
                </a:solidFill>
              </a:rPr>
              <a:t> </a:t>
            </a:r>
            <a:r>
              <a:rPr lang="ar-SA" sz="2800" b="1" dirty="0">
                <a:solidFill>
                  <a:srgbClr val="800000"/>
                </a:solidFill>
              </a:rPr>
              <a:t>الجلسة الأولى </a:t>
            </a:r>
            <a:endParaRPr lang="en-US" sz="2800" b="1" dirty="0">
              <a:solidFill>
                <a:srgbClr val="800000"/>
              </a:solidFill>
            </a:endParaRPr>
          </a:p>
          <a:p>
            <a:pPr lvl="0"/>
            <a:r>
              <a:rPr lang="ar-SA" sz="2000" b="1" dirty="0">
                <a:solidFill>
                  <a:schemeClr val="tx2"/>
                </a:solidFill>
              </a:rPr>
              <a:t>1- مهارات فطن الشخصية و الاجتماعية </a:t>
            </a:r>
          </a:p>
          <a:p>
            <a:pPr lvl="0"/>
            <a:r>
              <a:rPr lang="ar-SA" sz="2000" b="1" dirty="0">
                <a:solidFill>
                  <a:schemeClr val="tx2"/>
                </a:solidFill>
              </a:rPr>
              <a:t>2-  أهم وسائل تنمية المهارات الشخصية والاجتماعية لدى طفل الروضة. </a:t>
            </a:r>
            <a:endParaRPr lang="en-US" sz="2000" dirty="0">
              <a:solidFill>
                <a:schemeClr val="tx2"/>
              </a:solidFill>
            </a:endParaRPr>
          </a:p>
          <a:p>
            <a:pPr lvl="0"/>
            <a:r>
              <a:rPr lang="ar-SA" sz="2000" b="1" dirty="0">
                <a:solidFill>
                  <a:schemeClr val="tx2"/>
                </a:solidFill>
              </a:rPr>
              <a:t>3- أهم النقاط الرئيسة التي يجب الاهتمام بها عند تنمية المهارات الشخصية والاجتماعية لدى طفل الروضة. </a:t>
            </a:r>
          </a:p>
          <a:p>
            <a:pPr lvl="0"/>
            <a:r>
              <a:rPr lang="ar-SA" sz="2000" b="1" dirty="0">
                <a:solidFill>
                  <a:schemeClr val="tx2"/>
                </a:solidFill>
              </a:rPr>
              <a:t>4- كيفية تمكين طفل الروضة من المهارات الشخصية و الاجتماعية.</a:t>
            </a:r>
          </a:p>
          <a:p>
            <a:pPr lvl="0"/>
            <a:r>
              <a:rPr lang="ar-SA" sz="2800" b="1" dirty="0">
                <a:solidFill>
                  <a:srgbClr val="800000"/>
                </a:solidFill>
              </a:rPr>
              <a:t>الجلسة الثانية </a:t>
            </a:r>
          </a:p>
          <a:p>
            <a:r>
              <a:rPr lang="ar-SA" sz="2000" b="1" dirty="0">
                <a:solidFill>
                  <a:schemeClr val="tx2"/>
                </a:solidFill>
              </a:rPr>
              <a:t>1- تحويل المهارة الشخصية والاجتماعية لسلوك يمارسه الأطفال في حياتهم اليومية. </a:t>
            </a:r>
            <a:endParaRPr lang="en-US" sz="2000" dirty="0">
              <a:solidFill>
                <a:schemeClr val="tx2"/>
              </a:solidFill>
            </a:endParaRPr>
          </a:p>
          <a:p>
            <a:r>
              <a:rPr lang="ar-SA" sz="2000" b="1" dirty="0">
                <a:solidFill>
                  <a:schemeClr val="tx2"/>
                </a:solidFill>
              </a:rPr>
              <a:t>2- مفاتيح رئيسة عند طرح الأنشطة الموجهة لتنمية المهارات الشخصية والاجتماعية لدى طفل الروضة .</a:t>
            </a:r>
          </a:p>
          <a:p>
            <a:r>
              <a:rPr lang="ar-SA" sz="2000" b="1" dirty="0">
                <a:solidFill>
                  <a:schemeClr val="tx2"/>
                </a:solidFill>
              </a:rPr>
              <a:t>3- عرض مهارات دليل المعلمة (منطقة تبوك).</a:t>
            </a:r>
            <a:endParaRPr lang="en-US" sz="2000" dirty="0">
              <a:solidFill>
                <a:schemeClr val="tx2"/>
              </a:solidFill>
            </a:endParaRPr>
          </a:p>
          <a:p>
            <a:endParaRPr lang="ar-SA" dirty="0"/>
          </a:p>
        </p:txBody>
      </p:sp>
      <p:pic>
        <p:nvPicPr>
          <p:cNvPr id="7" name="صورة 6" descr="Idea-Bulb-PNG-Image.png"/>
          <p:cNvPicPr>
            <a:picLocks noChangeAspect="1"/>
          </p:cNvPicPr>
          <p:nvPr/>
        </p:nvPicPr>
        <p:blipFill>
          <a:blip r:embed="rId3"/>
          <a:stretch>
            <a:fillRect/>
          </a:stretch>
        </p:blipFill>
        <p:spPr>
          <a:xfrm>
            <a:off x="2643174" y="1714488"/>
            <a:ext cx="1295392" cy="1295392"/>
          </a:xfrm>
          <a:prstGeom prst="rect">
            <a:avLst/>
          </a:prstGeom>
        </p:spPr>
      </p:pic>
      <p:pic>
        <p:nvPicPr>
          <p:cNvPr id="8" name="صورة 7" descr="topRightLogoDark.png"/>
          <p:cNvPicPr>
            <a:picLocks noChangeAspect="1"/>
          </p:cNvPicPr>
          <p:nvPr/>
        </p:nvPicPr>
        <p:blipFill>
          <a:blip r:embed="rId4"/>
          <a:stretch>
            <a:fillRect/>
          </a:stretch>
        </p:blipFill>
        <p:spPr>
          <a:xfrm>
            <a:off x="214282" y="0"/>
            <a:ext cx="1428760" cy="1000133"/>
          </a:xfrm>
          <a:prstGeom prst="rect">
            <a:avLst/>
          </a:prstGeom>
        </p:spPr>
      </p:pic>
      <p:pic>
        <p:nvPicPr>
          <p:cNvPr id="9" name="صورة 8" descr="1448580850751.png"/>
          <p:cNvPicPr>
            <a:picLocks noChangeAspect="1"/>
          </p:cNvPicPr>
          <p:nvPr/>
        </p:nvPicPr>
        <p:blipFill>
          <a:blip r:embed="rId5" cstate="print"/>
          <a:stretch>
            <a:fillRect/>
          </a:stretch>
        </p:blipFill>
        <p:spPr>
          <a:xfrm>
            <a:off x="6929390" y="0"/>
            <a:ext cx="2214610" cy="1366830"/>
          </a:xfrm>
          <a:prstGeom prst="rect">
            <a:avLst/>
          </a:prstGeom>
        </p:spPr>
      </p:pic>
      <p:sp>
        <p:nvSpPr>
          <p:cNvPr id="2" name="مربع نص 1"/>
          <p:cNvSpPr txBox="1"/>
          <p:nvPr/>
        </p:nvSpPr>
        <p:spPr>
          <a:xfrm>
            <a:off x="2488095" y="332656"/>
            <a:ext cx="3524065" cy="584775"/>
          </a:xfrm>
          <a:prstGeom prst="rect">
            <a:avLst/>
          </a:prstGeom>
          <a:noFill/>
        </p:spPr>
        <p:txBody>
          <a:bodyPr wrap="square" rtlCol="1">
            <a:spAutoFit/>
          </a:bodyPr>
          <a:lstStyle/>
          <a:p>
            <a:pPr algn="ctr"/>
            <a:r>
              <a:rPr lang="ar-SA" sz="3200" b="1" dirty="0">
                <a:solidFill>
                  <a:srgbClr val="006600"/>
                </a:solidFill>
              </a:rPr>
              <a:t>مواضيع اليوم الثاني</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6">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additive="base">
                                        <p:cTn id="41"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6">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 calcmode="lin" valueType="num">
                                      <p:cBhvr additive="base">
                                        <p:cTn id="45"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6">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6">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 calcmode="lin" valueType="num">
                                      <p:cBhvr additive="base">
                                        <p:cTn id="53" dur="2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0" y="857232"/>
          <a:ext cx="914400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مربع نص 8"/>
          <p:cNvSpPr txBox="1"/>
          <p:nvPr/>
        </p:nvSpPr>
        <p:spPr>
          <a:xfrm>
            <a:off x="0" y="2214554"/>
            <a:ext cx="1285852" cy="1815882"/>
          </a:xfrm>
          <a:prstGeom prst="rect">
            <a:avLst/>
          </a:prstGeom>
          <a:noFill/>
        </p:spPr>
        <p:txBody>
          <a:bodyPr wrap="square" rtlCol="1">
            <a:spAutoFit/>
          </a:bodyPr>
          <a:lstStyle/>
          <a:p>
            <a:pPr algn="ctr"/>
            <a:r>
              <a:rPr lang="ar-SA" sz="2800" b="1" dirty="0">
                <a:solidFill>
                  <a:schemeClr val="bg1"/>
                </a:solidFill>
              </a:rPr>
              <a:t>يلتحق بالروضة بعد سن الثالثة </a:t>
            </a:r>
          </a:p>
        </p:txBody>
      </p:sp>
      <p:pic>
        <p:nvPicPr>
          <p:cNvPr id="5" name="صورة 4" descr="1448580850751.png"/>
          <p:cNvPicPr>
            <a:picLocks noChangeAspect="1"/>
          </p:cNvPicPr>
          <p:nvPr/>
        </p:nvPicPr>
        <p:blipFill>
          <a:blip r:embed="rId7" cstate="print"/>
          <a:stretch>
            <a:fillRect/>
          </a:stretch>
        </p:blipFill>
        <p:spPr>
          <a:xfrm>
            <a:off x="6929390" y="-9532"/>
            <a:ext cx="2214610" cy="1366830"/>
          </a:xfrm>
          <a:prstGeom prst="rect">
            <a:avLst/>
          </a:prstGeom>
        </p:spPr>
      </p:pic>
      <p:pic>
        <p:nvPicPr>
          <p:cNvPr id="6" name="صورة 5" descr="topRightLogoDark.png"/>
          <p:cNvPicPr>
            <a:picLocks noChangeAspect="1"/>
          </p:cNvPicPr>
          <p:nvPr/>
        </p:nvPicPr>
        <p:blipFill>
          <a:blip r:embed="rId8"/>
          <a:stretch>
            <a:fillRect/>
          </a:stretch>
        </p:blipFill>
        <p:spPr>
          <a:xfrm>
            <a:off x="285721" y="128587"/>
            <a:ext cx="1857388" cy="1300172"/>
          </a:xfrm>
          <a:prstGeom prst="rect">
            <a:avLst/>
          </a:prstGeom>
        </p:spPr>
      </p:pic>
      <p:sp>
        <p:nvSpPr>
          <p:cNvPr id="7" name="مربع نص 6"/>
          <p:cNvSpPr txBox="1"/>
          <p:nvPr/>
        </p:nvSpPr>
        <p:spPr>
          <a:xfrm>
            <a:off x="2143108" y="857232"/>
            <a:ext cx="5214974" cy="584775"/>
          </a:xfrm>
          <a:prstGeom prst="rect">
            <a:avLst/>
          </a:prstGeom>
          <a:noFill/>
        </p:spPr>
        <p:txBody>
          <a:bodyPr wrap="square" rtlCol="1">
            <a:spAutoFit/>
          </a:bodyPr>
          <a:lstStyle/>
          <a:p>
            <a:r>
              <a:rPr lang="ar-SA" sz="3200" b="1" dirty="0">
                <a:solidFill>
                  <a:schemeClr val="accent4">
                    <a:lumMod val="50000"/>
                  </a:schemeClr>
                </a:solidFill>
              </a:rPr>
              <a:t>من أهمية مرحلة رياض </a:t>
            </a:r>
            <a:r>
              <a:rPr lang="ar-SA" sz="3200" b="1" dirty="0" err="1">
                <a:solidFill>
                  <a:schemeClr val="accent4">
                    <a:lumMod val="50000"/>
                  </a:schemeClr>
                </a:solidFill>
              </a:rPr>
              <a:t>الاطفال</a:t>
            </a:r>
            <a:r>
              <a:rPr lang="ar-SA" sz="3200" b="1" dirty="0">
                <a:solidFill>
                  <a:schemeClr val="accent4">
                    <a:lumMod val="50000"/>
                  </a:schemeClr>
                </a:solidFill>
              </a:rPr>
              <a:t> </a:t>
            </a:r>
            <a:r>
              <a:rPr lang="ar-SA" sz="3200" b="1" dirty="0" err="1">
                <a:solidFill>
                  <a:schemeClr val="accent4">
                    <a:lumMod val="50000"/>
                  </a:schemeClr>
                </a:solidFill>
              </a:rPr>
              <a:t>انها</a:t>
            </a:r>
            <a:r>
              <a:rPr lang="ar-SA" sz="3200" b="1" dirty="0">
                <a:solidFill>
                  <a:schemeClr val="accent4">
                    <a:lumMod val="50000"/>
                  </a:schemeClr>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عنصر نائب للمحتوى 3"/>
          <p:cNvGraphicFramePr>
            <a:graphicFrameLocks/>
          </p:cNvGraphicFramePr>
          <p:nvPr/>
        </p:nvGraphicFramePr>
        <p:xfrm>
          <a:off x="1000100" y="614975"/>
          <a:ext cx="7500959" cy="6100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صورة 2" descr="1448580850751.png"/>
          <p:cNvPicPr>
            <a:picLocks noChangeAspect="1"/>
          </p:cNvPicPr>
          <p:nvPr/>
        </p:nvPicPr>
        <p:blipFill>
          <a:blip r:embed="rId7" cstate="print"/>
          <a:stretch>
            <a:fillRect/>
          </a:stretch>
        </p:blipFill>
        <p:spPr>
          <a:xfrm>
            <a:off x="7143768" y="0"/>
            <a:ext cx="2000232" cy="1234519"/>
          </a:xfrm>
          <a:prstGeom prst="rect">
            <a:avLst/>
          </a:prstGeom>
        </p:spPr>
      </p:pic>
      <p:pic>
        <p:nvPicPr>
          <p:cNvPr id="4" name="صورة 3" descr="topRightLogoDark.png"/>
          <p:cNvPicPr>
            <a:picLocks noChangeAspect="1"/>
          </p:cNvPicPr>
          <p:nvPr/>
        </p:nvPicPr>
        <p:blipFill>
          <a:blip r:embed="rId8"/>
          <a:stretch>
            <a:fillRect/>
          </a:stretch>
        </p:blipFill>
        <p:spPr>
          <a:xfrm>
            <a:off x="285721" y="128587"/>
            <a:ext cx="1551193" cy="10858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مقدمة  العرض</Template>
  <TotalTime>1244</TotalTime>
  <Words>3554</Words>
  <Application>Microsoft Office PowerPoint</Application>
  <PresentationFormat>عرض على الشاشة (4:3)</PresentationFormat>
  <Paragraphs>392</Paragraphs>
  <Slides>57</Slides>
  <Notes>0</Notes>
  <HiddenSlides>0</HiddenSlides>
  <MMClips>0</MMClips>
  <ScaleCrop>false</ScaleCrop>
  <HeadingPairs>
    <vt:vector size="6" baseType="variant">
      <vt:variant>
        <vt:lpstr>الخطوط المستخدمة</vt:lpstr>
      </vt:variant>
      <vt:variant>
        <vt:i4>16</vt:i4>
      </vt:variant>
      <vt:variant>
        <vt:lpstr>نسق</vt:lpstr>
      </vt:variant>
      <vt:variant>
        <vt:i4>1</vt:i4>
      </vt:variant>
      <vt:variant>
        <vt:lpstr>عناوين الشرائح</vt:lpstr>
      </vt:variant>
      <vt:variant>
        <vt:i4>57</vt:i4>
      </vt:variant>
    </vt:vector>
  </HeadingPairs>
  <TitlesOfParts>
    <vt:vector size="74" baseType="lpstr">
      <vt:lpstr>Akhbar MT</vt:lpstr>
      <vt:lpstr>Al-Mateen</vt:lpstr>
      <vt:lpstr>Al-Mateen</vt:lpstr>
      <vt:lpstr>Arabic Transparent</vt:lpstr>
      <vt:lpstr>Arial</vt:lpstr>
      <vt:lpstr>Arial</vt:lpstr>
      <vt:lpstr>Calibri</vt:lpstr>
      <vt:lpstr>DroidArabicKufi-Regular</vt:lpstr>
      <vt:lpstr>Hacen Tunisia Bold</vt:lpstr>
      <vt:lpstr>mohammad bold art 1</vt:lpstr>
      <vt:lpstr>Palatino Linotype</vt:lpstr>
      <vt:lpstr>PT Bold Heading</vt:lpstr>
      <vt:lpstr>tahoma</vt:lpstr>
      <vt:lpstr>Times New Roman</vt:lpstr>
      <vt:lpstr>Traditional Arabic</vt:lpstr>
      <vt:lpstr>Wingdings</vt:lpstr>
      <vt:lpstr>Children Friends 16x9</vt:lpstr>
      <vt:lpstr>عرض تقديمي في PowerPoint</vt:lpstr>
      <vt:lpstr>نتشارك فننجح حينما نتفق  </vt:lpstr>
      <vt:lpstr>التعارف</vt:lpstr>
      <vt:lpstr>اختاري أسم للمجموعة   حددي قائد / كاتب   مقرر للمجموعة </vt:lpstr>
      <vt:lpstr>المقدمة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خصائص النمو العقلي لطفل الروضة</vt:lpstr>
      <vt:lpstr>عرض تقديمي في PowerPoint</vt:lpstr>
      <vt:lpstr>عرض تقديمي في PowerPoint</vt:lpstr>
      <vt:lpstr>مرحلة الطفولة المبكرة </vt:lpstr>
      <vt:lpstr>عرض تقديمي في PowerPoint</vt:lpstr>
      <vt:lpstr>عرض تقديمي في PowerPoint</vt:lpstr>
      <vt:lpstr>عرض تقديمي في PowerPoint</vt:lpstr>
      <vt:lpstr>حاجات طفل الروضة الأساسية</vt:lpstr>
      <vt:lpstr>عرض تقديمي في PowerPoint</vt:lpstr>
      <vt:lpstr>ما هي المهارات الشخصية و الإجتماعية في مرحلة رياض الأطفال؟</vt:lpstr>
      <vt:lpstr>استراحة فطن </vt:lpstr>
      <vt:lpstr>يتدرج الطفل في تعلم المهارة حتى يصبح قادراً على تكوين الضبط الداخلي في الاعتماد على نفسه و كائن مستقل عن غيره بأن يقوم بما يلي :  </vt:lpstr>
      <vt:lpstr>عرض تقديمي في PowerPoint</vt:lpstr>
      <vt:lpstr>عرض تقديمي في PowerPoint</vt:lpstr>
      <vt:lpstr>عرض تقديمي في PowerPoint</vt:lpstr>
      <vt:lpstr>أهداف إكساب المهارة في مرحلة رياض الأطفال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على مقدمي الرعاية للطفل ملاحظته بانتباه لمساعدته على تكوين ذاته !!</vt:lpstr>
      <vt:lpstr>عرض تقديمي في PowerPoint</vt:lpstr>
      <vt:lpstr>عرض تقديمي في PowerPoint</vt:lpstr>
      <vt:lpstr>عرض تقديمي في PowerPoint</vt:lpstr>
      <vt:lpstr>عرض تقديمي في PowerPoint</vt:lpstr>
      <vt:lpstr>عرض تقديمي في PowerPoint</vt:lpstr>
      <vt:lpstr>من المهم التأكيد على المرتكزات قبل تطبيق المهارة</vt:lpstr>
      <vt:lpstr>ما هي أساليب تنمية المهارات المقدمة للطفل ؟ </vt:lpstr>
      <vt:lpstr>عرض تقديمي في PowerPoint</vt:lpstr>
      <vt:lpstr>عرض تقديمي في PowerPoint</vt:lpstr>
      <vt:lpstr>عرض تقديمي في PowerPoint</vt:lpstr>
      <vt:lpstr>أمثلة </vt:lpstr>
      <vt:lpstr>عرض تقديمي في PowerPoint</vt:lpstr>
      <vt:lpstr>عرض تقديمي في PowerPoint</vt:lpstr>
      <vt:lpstr>عرض تقديمي في PowerPoint</vt:lpstr>
      <vt:lpstr>عرض تقديمي في PowerPoint</vt:lpstr>
      <vt:lpstr>عرض تقديمي في PowerPoint</vt:lpstr>
      <vt:lpstr>نشكر حسن إنصاتكم و تفاعلكم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بدريه</cp:lastModifiedBy>
  <cp:revision>208</cp:revision>
  <dcterms:created xsi:type="dcterms:W3CDTF">2016-12-03T13:27:01Z</dcterms:created>
  <dcterms:modified xsi:type="dcterms:W3CDTF">2016-12-31T14:41:35Z</dcterms:modified>
</cp:coreProperties>
</file>