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slides/slide147.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Default Extension="wmv" ContentType="video/x-ms-wmv"/>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sldIdLst>
    <p:sldId id="334" r:id="rId2"/>
    <p:sldId id="457" r:id="rId3"/>
    <p:sldId id="327" r:id="rId4"/>
    <p:sldId id="324" r:id="rId5"/>
    <p:sldId id="330" r:id="rId6"/>
    <p:sldId id="331" r:id="rId7"/>
    <p:sldId id="332" r:id="rId8"/>
    <p:sldId id="333" r:id="rId9"/>
    <p:sldId id="345" r:id="rId10"/>
    <p:sldId id="302" r:id="rId11"/>
    <p:sldId id="305" r:id="rId12"/>
    <p:sldId id="336" r:id="rId13"/>
    <p:sldId id="304" r:id="rId14"/>
    <p:sldId id="337" r:id="rId15"/>
    <p:sldId id="306" r:id="rId16"/>
    <p:sldId id="307" r:id="rId17"/>
    <p:sldId id="338" r:id="rId18"/>
    <p:sldId id="308" r:id="rId19"/>
    <p:sldId id="339" r:id="rId20"/>
    <p:sldId id="340" r:id="rId21"/>
    <p:sldId id="341" r:id="rId22"/>
    <p:sldId id="342" r:id="rId23"/>
    <p:sldId id="343" r:id="rId24"/>
    <p:sldId id="309" r:id="rId25"/>
    <p:sldId id="310" r:id="rId26"/>
    <p:sldId id="319" r:id="rId27"/>
    <p:sldId id="311" r:id="rId28"/>
    <p:sldId id="312" r:id="rId29"/>
    <p:sldId id="314" r:id="rId30"/>
    <p:sldId id="313" r:id="rId31"/>
    <p:sldId id="315" r:id="rId32"/>
    <p:sldId id="316" r:id="rId33"/>
    <p:sldId id="317" r:id="rId34"/>
    <p:sldId id="320" r:id="rId35"/>
    <p:sldId id="321" r:id="rId36"/>
    <p:sldId id="322" r:id="rId37"/>
    <p:sldId id="344"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 id="400" r:id="rId93"/>
    <p:sldId id="401" r:id="rId94"/>
    <p:sldId id="402" r:id="rId95"/>
    <p:sldId id="403" r:id="rId96"/>
    <p:sldId id="404" r:id="rId97"/>
    <p:sldId id="405" r:id="rId98"/>
    <p:sldId id="406" r:id="rId99"/>
    <p:sldId id="407" r:id="rId100"/>
    <p:sldId id="408" r:id="rId101"/>
    <p:sldId id="409" r:id="rId102"/>
    <p:sldId id="410" r:id="rId103"/>
    <p:sldId id="411" r:id="rId104"/>
    <p:sldId id="412" r:id="rId105"/>
    <p:sldId id="413" r:id="rId106"/>
    <p:sldId id="414" r:id="rId107"/>
    <p:sldId id="415" r:id="rId108"/>
    <p:sldId id="416" r:id="rId109"/>
    <p:sldId id="417" r:id="rId110"/>
    <p:sldId id="418" r:id="rId111"/>
    <p:sldId id="419" r:id="rId112"/>
    <p:sldId id="420" r:id="rId113"/>
    <p:sldId id="421" r:id="rId114"/>
    <p:sldId id="422" r:id="rId115"/>
    <p:sldId id="423" r:id="rId116"/>
    <p:sldId id="424" r:id="rId117"/>
    <p:sldId id="425" r:id="rId118"/>
    <p:sldId id="426" r:id="rId119"/>
    <p:sldId id="427" r:id="rId120"/>
    <p:sldId id="428" r:id="rId121"/>
    <p:sldId id="429" r:id="rId122"/>
    <p:sldId id="430" r:id="rId123"/>
    <p:sldId id="431" r:id="rId124"/>
    <p:sldId id="432" r:id="rId125"/>
    <p:sldId id="433" r:id="rId126"/>
    <p:sldId id="434" r:id="rId127"/>
    <p:sldId id="435" r:id="rId128"/>
    <p:sldId id="436" r:id="rId129"/>
    <p:sldId id="437" r:id="rId130"/>
    <p:sldId id="438" r:id="rId131"/>
    <p:sldId id="439" r:id="rId132"/>
    <p:sldId id="440" r:id="rId133"/>
    <p:sldId id="441" r:id="rId134"/>
    <p:sldId id="442" r:id="rId135"/>
    <p:sldId id="443" r:id="rId136"/>
    <p:sldId id="444" r:id="rId137"/>
    <p:sldId id="445" r:id="rId138"/>
    <p:sldId id="446" r:id="rId139"/>
    <p:sldId id="447" r:id="rId140"/>
    <p:sldId id="448" r:id="rId141"/>
    <p:sldId id="449" r:id="rId142"/>
    <p:sldId id="450" r:id="rId143"/>
    <p:sldId id="451" r:id="rId144"/>
    <p:sldId id="452" r:id="rId145"/>
    <p:sldId id="453" r:id="rId146"/>
    <p:sldId id="454" r:id="rId147"/>
    <p:sldId id="455" r:id="rId148"/>
    <p:sldId id="456"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414E"/>
    <a:srgbClr val="3A7DCE"/>
    <a:srgbClr val="C44F1A"/>
    <a:srgbClr val="385D8A"/>
    <a:srgbClr val="8EB4E2"/>
    <a:srgbClr val="C7C7C7"/>
    <a:srgbClr val="2C69B2"/>
    <a:srgbClr val="6297D8"/>
    <a:srgbClr val="5991D5"/>
    <a:srgbClr val="6FA0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971" autoAdjust="0"/>
    <p:restoredTop sz="96448" autoAdjust="0"/>
  </p:normalViewPr>
  <p:slideViewPr>
    <p:cSldViewPr>
      <p:cViewPr>
        <p:scale>
          <a:sx n="75" d="100"/>
          <a:sy n="75" d="100"/>
        </p:scale>
        <p:origin x="-15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مفهوم التعلم النشط </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smtClean="0">
              <a:effectLst/>
              <a:latin typeface="Bodoni MT Poster Compressed"/>
              <a:ea typeface="Times New Roman"/>
              <a:cs typeface="AL-Mohanad Bold" pitchFamily="2" charset="-78"/>
            </a:rPr>
            <a:t>أهمية التعلم النشط</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smtClean="0">
              <a:cs typeface="AL-Mohanad Bold" pitchFamily="2" charset="-78"/>
            </a:rPr>
            <a:t>30</a:t>
          </a:r>
          <a:r>
            <a:rPr lang="ar-SA" sz="2800" b="0" smtClean="0">
              <a:effectLst/>
              <a:latin typeface="Bodoni MT Poster Compressed"/>
              <a:ea typeface="Times New Roman"/>
              <a:cs typeface="AL-Mohanad Bold" pitchFamily="2" charset="-78"/>
            </a:rPr>
            <a:t>دقيقة</a:t>
          </a:r>
          <a:r>
            <a:rPr lang="ar-SA" sz="2800" b="0" smtClean="0">
              <a:cs typeface="AL-Mohanad Bold" pitchFamily="2" charset="-78"/>
            </a:rPr>
            <a:t> </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smtClean="0">
              <a:effectLst/>
              <a:latin typeface="Bodoni MT Poster Compressed"/>
              <a:ea typeface="Times New Roman"/>
              <a:cs typeface="AL-Mohanad Bold" pitchFamily="2" charset="-78"/>
            </a:rPr>
            <a:t>متطلبات التعلم النشط</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smtClean="0">
              <a:cs typeface="AL-Mohanad Bold" pitchFamily="2" charset="-78"/>
            </a:rPr>
            <a:t>40</a:t>
          </a:r>
          <a:r>
            <a:rPr lang="ar-SA" sz="2800" b="0" smtClean="0">
              <a:effectLst/>
              <a:latin typeface="Bodoni MT Poster Compressed"/>
              <a:ea typeface="Times New Roman"/>
              <a:cs typeface="AL-Mohanad Bold" pitchFamily="2" charset="-78"/>
            </a:rPr>
            <a:t>دقيقة</a:t>
          </a:r>
          <a:r>
            <a:rPr lang="ar-SA" sz="2800" b="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smtClean="0">
              <a:cs typeface="AL-Mohanad Bold" pitchFamily="2" charset="-78"/>
            </a:rPr>
            <a:t>30</a:t>
          </a:r>
          <a:r>
            <a:rPr lang="ar-SA" sz="2800" b="0" smtClean="0">
              <a:effectLst/>
              <a:latin typeface="Bodoni MT Poster Compressed"/>
              <a:ea typeface="Times New Roman"/>
              <a:cs typeface="AL-Mohanad Bold" pitchFamily="2" charset="-78"/>
            </a:rPr>
            <a:t>دقيقة</a:t>
          </a:r>
          <a:r>
            <a:rPr lang="ar-SA" sz="2800" b="0" smtClean="0">
              <a:cs typeface="AL-Mohanad Bold" pitchFamily="2" charset="-78"/>
            </a:rPr>
            <a:t> </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EA4EEC6A-115C-4E0D-AECE-78E6AE29D2E7}" type="pres">
      <dgm:prSet presAssocID="{138C0D11-767F-4B3B-8970-E9FBDD338892}" presName="boxAndChildren" presStyleCnt="0"/>
      <dgm:spPr/>
      <dgm:t>
        <a:bodyPr/>
        <a:lstStyle/>
        <a:p>
          <a:pPr rtl="1"/>
          <a:endParaRPr lang="ar-SA"/>
        </a:p>
      </dgm:t>
    </dgm:pt>
    <dgm:pt modelId="{D09FD1EC-F3D0-426D-ADE7-06B039B8F145}" type="pres">
      <dgm:prSet presAssocID="{138C0D11-767F-4B3B-8970-E9FBDD338892}" presName="parentTextBox" presStyleLbl="node1" presStyleIdx="0" presStyleCnt="3"/>
      <dgm:spPr/>
      <dgm:t>
        <a:bodyPr/>
        <a:lstStyle/>
        <a:p>
          <a:endParaRPr lang="en-US"/>
        </a:p>
      </dgm:t>
    </dgm:pt>
    <dgm:pt modelId="{6E293E43-F71D-4BC5-9BF4-922A91B1997C}" type="pres">
      <dgm:prSet presAssocID="{138C0D11-767F-4B3B-8970-E9FBDD338892}" presName="entireBox" presStyleLbl="node1" presStyleIdx="0" presStyleCnt="3"/>
      <dgm:spPr/>
      <dgm:t>
        <a:bodyPr/>
        <a:lstStyle/>
        <a:p>
          <a:endParaRPr lang="en-US"/>
        </a:p>
      </dgm:t>
    </dgm:pt>
    <dgm:pt modelId="{BAB4ED00-071E-401A-ACFB-340574F929F1}" type="pres">
      <dgm:prSet presAssocID="{138C0D11-767F-4B3B-8970-E9FBDD338892}" presName="descendantBox" presStyleCnt="0"/>
      <dgm:spPr/>
      <dgm:t>
        <a:bodyPr/>
        <a:lstStyle/>
        <a:p>
          <a:pPr rtl="1"/>
          <a:endParaRPr lang="ar-SA"/>
        </a:p>
      </dgm:t>
    </dgm:pt>
    <dgm:pt modelId="{6D228FB7-44AF-45CE-8F7C-FF5888DAC300}" type="pres">
      <dgm:prSet presAssocID="{16E1ABAD-4B53-4F20-B815-9D8F34DDC659}" presName="childTextBox" presStyleLbl="fgAccFollowNode1" presStyleIdx="0" presStyleCnt="6">
        <dgm:presLayoutVars>
          <dgm:bulletEnabled val="1"/>
        </dgm:presLayoutVars>
      </dgm:prSet>
      <dgm:spPr/>
      <dgm:t>
        <a:bodyPr/>
        <a:lstStyle/>
        <a:p>
          <a:endParaRPr lang="en-US"/>
        </a:p>
      </dgm:t>
    </dgm:pt>
    <dgm:pt modelId="{AEC99FB8-3148-4A26-AA70-D0CC09AD6D3B}" type="pres">
      <dgm:prSet presAssocID="{0BF647F9-CA2E-45A7-B6A3-5A3D246DA343}" presName="childTextBox" presStyleLbl="fgAccFollowNode1" presStyleIdx="1" presStyleCnt="6">
        <dgm:presLayoutVars>
          <dgm:bulletEnabled val="1"/>
        </dgm:presLayoutVars>
      </dgm:prSet>
      <dgm:spPr/>
      <dgm:t>
        <a:bodyPr/>
        <a:lstStyle/>
        <a:p>
          <a:endParaRPr lang="en-US"/>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0" presStyleCnt="3"/>
      <dgm:spPr/>
      <dgm:t>
        <a:bodyPr/>
        <a:lstStyle/>
        <a:p>
          <a:endParaRPr lang="en-US"/>
        </a:p>
      </dgm:t>
    </dgm:pt>
    <dgm:pt modelId="{7B68DFCD-50E0-4980-8DFC-1C21D90A2DA6}" type="pres">
      <dgm:prSet presAssocID="{E8757397-18F1-44C2-BAA2-91EC79D38F71}" presName="arrow" presStyleLbl="node1" presStyleIdx="1" presStyleCnt="3"/>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1" presStyleCnt="3"/>
      <dgm:spPr/>
      <dgm:t>
        <a:bodyPr/>
        <a:lstStyle/>
        <a:p>
          <a:endParaRPr lang="en-US"/>
        </a:p>
      </dgm:t>
    </dgm:pt>
    <dgm:pt modelId="{046F0FEF-4612-40FA-94AE-21CAE5C3E153}" type="pres">
      <dgm:prSet presAssocID="{8ED0B1E8-7E0C-457C-99DE-EB9EA44AEA3B}" presName="arrow" presStyleLbl="node1" presStyleIdx="2" presStyleCnt="3"/>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D073D495-1B0C-41EC-B728-99F49B9B620B}" type="presOf" srcId="{8ED0B1E8-7E0C-457C-99DE-EB9EA44AEA3B}" destId="{046F0FEF-4612-40FA-94AE-21CAE5C3E153}" srcOrd="1" destOrd="0" presId="urn:microsoft.com/office/officeart/2005/8/layout/process4"/>
    <dgm:cxn modelId="{F7355F37-A455-484A-B44A-79534401A367}" type="presOf" srcId="{2FF05C10-EA41-440D-A62E-530CCFD99E1E}" destId="{3242105F-0F63-4E90-AB3A-3EB6D1CC02F8}" srcOrd="0" destOrd="0" presId="urn:microsoft.com/office/officeart/2005/8/layout/process4"/>
    <dgm:cxn modelId="{2FE37FFF-A9E3-40C1-B924-3C9878BFCD5F}" type="presOf" srcId="{0BF647F9-CA2E-45A7-B6A3-5A3D246DA343}" destId="{AEC99FB8-3148-4A26-AA70-D0CC09AD6D3B}" srcOrd="0" destOrd="0" presId="urn:microsoft.com/office/officeart/2005/8/layout/process4"/>
    <dgm:cxn modelId="{0431E377-277B-4D47-BB9E-1E5E8B3555CC}" type="presOf" srcId="{138C0D11-767F-4B3B-8970-E9FBDD338892}" destId="{D09FD1EC-F3D0-426D-ADE7-06B039B8F145}" srcOrd="0"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3ED2F03D-9AE1-4D34-918C-C16C2AEC3194}" type="presOf" srcId="{E8757397-18F1-44C2-BAA2-91EC79D38F71}" destId="{7B68DFCD-50E0-4980-8DFC-1C21D90A2DA6}" srcOrd="1" destOrd="0" presId="urn:microsoft.com/office/officeart/2005/8/layout/process4"/>
    <dgm:cxn modelId="{E0B1EB52-062D-4E1D-8659-FD8A48E6A792}" type="presOf" srcId="{16E1ABAD-4B53-4F20-B815-9D8F34DDC659}" destId="{6D228FB7-44AF-45CE-8F7C-FF5888DAC300}" srcOrd="0" destOrd="0" presId="urn:microsoft.com/office/officeart/2005/8/layout/process4"/>
    <dgm:cxn modelId="{79A06092-81A4-414C-8B33-7234A6F26786}" type="presOf" srcId="{138C0D11-767F-4B3B-8970-E9FBDD338892}" destId="{6E293E43-F71D-4BC5-9BF4-922A91B1997C}" srcOrd="1" destOrd="0" presId="urn:microsoft.com/office/officeart/2005/8/layout/process4"/>
    <dgm:cxn modelId="{264FFA28-3A7F-40A8-92C2-AFE3B5C119A7}" type="presOf" srcId="{8ED0B1E8-7E0C-457C-99DE-EB9EA44AEA3B}" destId="{F20CBA3C-2F02-4858-90BE-1EF43BC9B51C}" srcOrd="0" destOrd="0" presId="urn:microsoft.com/office/officeart/2005/8/layout/process4"/>
    <dgm:cxn modelId="{EFB1DB08-341E-4117-BEEB-9554E3AB2D7F}" type="presOf" srcId="{F6A01FB6-EDBF-4C51-8BF2-813757A4D001}" destId="{14C7CC75-6EFB-4A0F-AD2D-9AAAEA14A61F}" srcOrd="0" destOrd="0" presId="urn:microsoft.com/office/officeart/2005/8/layout/process4"/>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FCCA915F-5463-45C9-81CE-DC42DE226662}" srcId="{8ED0B1E8-7E0C-457C-99DE-EB9EA44AEA3B}" destId="{2FF05C10-EA41-440D-A62E-530CCFD99E1E}" srcOrd="0" destOrd="0" parTransId="{EC1EFC19-02D0-48E0-B605-27938B77B3E8}" sibTransId="{8B8BFB9C-9FEC-44E4-AA77-24874740117A}"/>
    <dgm:cxn modelId="{FAB0119C-5ECA-40C3-834A-CB6F45F2C71E}" type="presOf" srcId="{EFD335A2-2520-455D-A06D-CB4E4CE9454F}" destId="{B6BC196E-167B-4E34-A2D6-917AD3DE5966}" srcOrd="0" destOrd="0" presId="urn:microsoft.com/office/officeart/2005/8/layout/process4"/>
    <dgm:cxn modelId="{02880F96-BF69-4B05-8772-36DD0AC4B470}" type="presOf" srcId="{E8757397-18F1-44C2-BAA2-91EC79D38F71}" destId="{9DE3352E-0314-44B4-89D5-F745FDD2A2D6}" srcOrd="0" destOrd="0" presId="urn:microsoft.com/office/officeart/2005/8/layout/process4"/>
    <dgm:cxn modelId="{87932FFC-25E0-45D3-BE37-AC7B9E450EB5}" srcId="{E8757397-18F1-44C2-BAA2-91EC79D38F71}" destId="{42352651-53C6-444C-8E32-04709F224FD3}" srcOrd="1" destOrd="0" parTransId="{BEEDFF0F-C9E2-4726-8959-E5D2340DAE3F}" sibTransId="{E1BEA2C5-7865-4AB9-8FE0-640D1685577E}"/>
    <dgm:cxn modelId="{22D4FC01-E515-426C-8CC6-A8A2FFD51D0C}" srcId="{8ED0B1E8-7E0C-457C-99DE-EB9EA44AEA3B}" destId="{EFD335A2-2520-455D-A06D-CB4E4CE9454F}" srcOrd="1" destOrd="0" parTransId="{83F2D730-FBC1-481B-BF7F-45E86E1DB286}" sibTransId="{9F7924FE-7E8F-4F30-A925-9B033CF5E0F4}"/>
    <dgm:cxn modelId="{88798226-7383-4FC7-A148-70ED2BD3288C}" srcId="{138C0D11-767F-4B3B-8970-E9FBDD338892}" destId="{0BF647F9-CA2E-45A7-B6A3-5A3D246DA343}" srcOrd="1" destOrd="0" parTransId="{680CB990-272A-4A00-9767-7CEF0BFF09B1}" sibTransId="{A113C4AD-5B27-4830-83AF-8EE589232B43}"/>
    <dgm:cxn modelId="{46B6617A-C8FD-499F-89BF-13EA23DE14F8}" srcId="{F6A01FB6-EDBF-4C51-8BF2-813757A4D001}" destId="{138C0D11-767F-4B3B-8970-E9FBDD338892}" srcOrd="2" destOrd="0" parTransId="{8966BD5E-A739-462F-B624-1F81E78DA0B0}" sibTransId="{2518D000-2789-4A83-A8BD-67642CE2F475}"/>
    <dgm:cxn modelId="{6EBE4215-7280-4D89-82EE-332CC3C1B89D}" type="presOf" srcId="{56B4353D-5251-4B76-8378-95336788021C}" destId="{10DF3027-513B-400F-8BB8-2CD6BC0CD482}" srcOrd="0"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A8F11A34-A490-495D-AA6F-10AF72A421E6}" type="presOf" srcId="{42352651-53C6-444C-8E32-04709F224FD3}" destId="{4336F5EB-02D6-4794-B533-46CE1F9174A2}" srcOrd="0" destOrd="0" presId="urn:microsoft.com/office/officeart/2005/8/layout/process4"/>
    <dgm:cxn modelId="{E7EC08F0-9AE4-4798-988A-EB23521C2A6D}" type="presParOf" srcId="{14C7CC75-6EFB-4A0F-AD2D-9AAAEA14A61F}" destId="{EA4EEC6A-115C-4E0D-AECE-78E6AE29D2E7}" srcOrd="0" destOrd="0" presId="urn:microsoft.com/office/officeart/2005/8/layout/process4"/>
    <dgm:cxn modelId="{C11C5027-74D9-4050-BF89-6EB7C1BD1160}" type="presParOf" srcId="{EA4EEC6A-115C-4E0D-AECE-78E6AE29D2E7}" destId="{D09FD1EC-F3D0-426D-ADE7-06B039B8F145}" srcOrd="0" destOrd="0" presId="urn:microsoft.com/office/officeart/2005/8/layout/process4"/>
    <dgm:cxn modelId="{1481BB47-8256-4F5A-8471-966DFBE288E7}" type="presParOf" srcId="{EA4EEC6A-115C-4E0D-AECE-78E6AE29D2E7}" destId="{6E293E43-F71D-4BC5-9BF4-922A91B1997C}" srcOrd="1" destOrd="0" presId="urn:microsoft.com/office/officeart/2005/8/layout/process4"/>
    <dgm:cxn modelId="{356B8BD4-A1A2-4110-914C-4FBBC058D276}" type="presParOf" srcId="{EA4EEC6A-115C-4E0D-AECE-78E6AE29D2E7}" destId="{BAB4ED00-071E-401A-ACFB-340574F929F1}" srcOrd="2" destOrd="0" presId="urn:microsoft.com/office/officeart/2005/8/layout/process4"/>
    <dgm:cxn modelId="{09928149-3ED3-4DC4-A0ED-3820041442B5}" type="presParOf" srcId="{BAB4ED00-071E-401A-ACFB-340574F929F1}" destId="{6D228FB7-44AF-45CE-8F7C-FF5888DAC300}" srcOrd="0" destOrd="0" presId="urn:microsoft.com/office/officeart/2005/8/layout/process4"/>
    <dgm:cxn modelId="{E6E99A30-14C9-4314-BF96-1ECD87B9FB83}" type="presParOf" srcId="{BAB4ED00-071E-401A-ACFB-340574F929F1}" destId="{AEC99FB8-3148-4A26-AA70-D0CC09AD6D3B}" srcOrd="1" destOrd="0" presId="urn:microsoft.com/office/officeart/2005/8/layout/process4"/>
    <dgm:cxn modelId="{8914B692-5AC1-44C4-881D-1EA148C9798E}" type="presParOf" srcId="{14C7CC75-6EFB-4A0F-AD2D-9AAAEA14A61F}" destId="{E5927C2B-F074-46FD-8B57-B1B1C687A768}" srcOrd="1" destOrd="0" presId="urn:microsoft.com/office/officeart/2005/8/layout/process4"/>
    <dgm:cxn modelId="{3913806D-C472-47C9-AB6F-436E04970E7E}" type="presParOf" srcId="{14C7CC75-6EFB-4A0F-AD2D-9AAAEA14A61F}" destId="{C199B8EE-E357-4022-8E43-874EDB943612}" srcOrd="2" destOrd="0" presId="urn:microsoft.com/office/officeart/2005/8/layout/process4"/>
    <dgm:cxn modelId="{AE3259AD-0EE8-4C1B-9952-2C267F0D85E6}" type="presParOf" srcId="{C199B8EE-E357-4022-8E43-874EDB943612}" destId="{9DE3352E-0314-44B4-89D5-F745FDD2A2D6}" srcOrd="0" destOrd="0" presId="urn:microsoft.com/office/officeart/2005/8/layout/process4"/>
    <dgm:cxn modelId="{D704DAA0-ABC6-4768-A1E4-BEFFD0CB0B9D}" type="presParOf" srcId="{C199B8EE-E357-4022-8E43-874EDB943612}" destId="{7B68DFCD-50E0-4980-8DFC-1C21D90A2DA6}" srcOrd="1" destOrd="0" presId="urn:microsoft.com/office/officeart/2005/8/layout/process4"/>
    <dgm:cxn modelId="{11AFB092-362E-4695-A839-A09BDBCC88A0}" type="presParOf" srcId="{C199B8EE-E357-4022-8E43-874EDB943612}" destId="{467540CC-3CCF-46C4-BB70-EB995ADA3028}" srcOrd="2" destOrd="0" presId="urn:microsoft.com/office/officeart/2005/8/layout/process4"/>
    <dgm:cxn modelId="{02B3309B-F065-4C47-B07A-A3C63271B4C9}" type="presParOf" srcId="{467540CC-3CCF-46C4-BB70-EB995ADA3028}" destId="{10DF3027-513B-400F-8BB8-2CD6BC0CD482}" srcOrd="0" destOrd="0" presId="urn:microsoft.com/office/officeart/2005/8/layout/process4"/>
    <dgm:cxn modelId="{713A73F2-4A69-46F1-A962-83F8F7EFEB51}" type="presParOf" srcId="{467540CC-3CCF-46C4-BB70-EB995ADA3028}" destId="{4336F5EB-02D6-4794-B533-46CE1F9174A2}" srcOrd="1" destOrd="0" presId="urn:microsoft.com/office/officeart/2005/8/layout/process4"/>
    <dgm:cxn modelId="{D24FEE63-8FA3-4675-8D7E-2EFFA48270E8}" type="presParOf" srcId="{14C7CC75-6EFB-4A0F-AD2D-9AAAEA14A61F}" destId="{7BCB7513-B8A9-42A7-83D0-486FCCA32521}" srcOrd="3" destOrd="0" presId="urn:microsoft.com/office/officeart/2005/8/layout/process4"/>
    <dgm:cxn modelId="{0BBA8E61-D32E-4FA9-AE11-5500A4EB5D07}" type="presParOf" srcId="{14C7CC75-6EFB-4A0F-AD2D-9AAAEA14A61F}" destId="{EB13B6F7-CAC1-420C-80C4-E3DCF25C9C5C}" srcOrd="4" destOrd="0" presId="urn:microsoft.com/office/officeart/2005/8/layout/process4"/>
    <dgm:cxn modelId="{48FC1044-4E93-4224-92D1-3902B31140D9}" type="presParOf" srcId="{EB13B6F7-CAC1-420C-80C4-E3DCF25C9C5C}" destId="{F20CBA3C-2F02-4858-90BE-1EF43BC9B51C}" srcOrd="0" destOrd="0" presId="urn:microsoft.com/office/officeart/2005/8/layout/process4"/>
    <dgm:cxn modelId="{B4C90C77-7AD4-457A-ACE8-9E4603577D09}" type="presParOf" srcId="{EB13B6F7-CAC1-420C-80C4-E3DCF25C9C5C}" destId="{046F0FEF-4612-40FA-94AE-21CAE5C3E153}" srcOrd="1" destOrd="0" presId="urn:microsoft.com/office/officeart/2005/8/layout/process4"/>
    <dgm:cxn modelId="{3017A034-BEFB-4464-9DBF-6386C10ABE88}" type="presParOf" srcId="{EB13B6F7-CAC1-420C-80C4-E3DCF25C9C5C}" destId="{31D6CCB3-16A8-4C92-A89F-28C6CBAF61FF}" srcOrd="2" destOrd="0" presId="urn:microsoft.com/office/officeart/2005/8/layout/process4"/>
    <dgm:cxn modelId="{419A3A40-FA7A-4571-BD10-27410BBAD611}" type="presParOf" srcId="{31D6CCB3-16A8-4C92-A89F-28C6CBAF61FF}" destId="{3242105F-0F63-4E90-AB3A-3EB6D1CC02F8}" srcOrd="0" destOrd="0" presId="urn:microsoft.com/office/officeart/2005/8/layout/process4"/>
    <dgm:cxn modelId="{81891A20-6ADB-46DF-AFC8-4C301BB62412}"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30CB27-0FB9-48FA-A806-42874FAAA20A}"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dgm:spPr/>
      <dgm:t>
        <a:bodyPr/>
        <a:lstStyle/>
        <a:p>
          <a:endParaRPr lang="en-US" dirty="0"/>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dgm:spPr/>
      <dgm:t>
        <a:bodyPr/>
        <a:lstStyle/>
        <a:p>
          <a:endParaRPr lang="en-US" dirty="0"/>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7F9BAC5E-679F-4918-9DEF-2BF6A333D1FE}">
      <dgm:prSet phldrT="[Text]"/>
      <dgm:spPr/>
      <dgm:t>
        <a:bodyPr/>
        <a:lstStyle/>
        <a:p>
          <a:endParaRPr lang="en-US" dirty="0"/>
        </a:p>
      </dgm:t>
    </dgm:pt>
    <dgm:pt modelId="{3D6C6D9B-6B37-4BA3-863A-AD553C7670CC}" type="parTrans" cxnId="{80035806-B1A4-4443-934C-114D1D407F5E}">
      <dgm:prSet/>
      <dgm:spPr/>
      <dgm:t>
        <a:bodyPr/>
        <a:lstStyle/>
        <a:p>
          <a:endParaRPr lang="en-US"/>
        </a:p>
      </dgm:t>
    </dgm:pt>
    <dgm:pt modelId="{2AB05666-9F8B-4531-8718-D25F9F48F763}" type="sibTrans" cxnId="{80035806-B1A4-4443-934C-114D1D407F5E}">
      <dgm:prSet/>
      <dgm:spPr/>
      <dgm:t>
        <a:bodyPr/>
        <a:lstStyle/>
        <a:p>
          <a:endParaRPr lang="en-US"/>
        </a:p>
      </dgm:t>
    </dgm:pt>
    <dgm:pt modelId="{CCB489CE-13DC-4629-A6BD-B7888F27FF06}">
      <dgm:prSet phldrT="[Text]"/>
      <dgm:spPr/>
      <dgm:t>
        <a:bodyPr/>
        <a:lstStyle/>
        <a:p>
          <a:endParaRPr lang="en-US" dirty="0"/>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dgm:spPr/>
      <dgm:t>
        <a:bodyPr/>
        <a:lstStyle/>
        <a:p>
          <a:endParaRPr lang="en-US" dirty="0"/>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dgm:spPr/>
      <dgm:t>
        <a:bodyPr/>
        <a:lstStyle/>
        <a:p>
          <a:pPr rtl="1"/>
          <a:endParaRPr lang="ar-SA"/>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dgm:spPr/>
      <dgm:t>
        <a:bodyPr/>
        <a:lstStyle/>
        <a:p>
          <a:pPr rtl="1"/>
          <a:endParaRPr lang="ar-SA"/>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3987F7E6-C876-40D2-9AE2-E315C5842CB8}" type="pres">
      <dgm:prSet presAssocID="{1F30CB27-0FB9-48FA-A806-42874FAAA20A}" presName="Name0" presStyleCnt="0">
        <dgm:presLayoutVars>
          <dgm:chMax val="1"/>
          <dgm:dir/>
          <dgm:animLvl val="ctr"/>
          <dgm:resizeHandles val="exact"/>
        </dgm:presLayoutVars>
      </dgm:prSet>
      <dgm:spPr/>
      <dgm:t>
        <a:bodyPr/>
        <a:lstStyle/>
        <a:p>
          <a:endParaRPr lang="en-US"/>
        </a:p>
      </dgm:t>
    </dgm:pt>
    <dgm:pt modelId="{F92FD412-1281-4DB2-840C-869830975FA3}" type="pres">
      <dgm:prSet presAssocID="{733B9271-DC6A-43F9-A69B-81AA0EA342FB}" presName="centerShape" presStyleLbl="node0" presStyleIdx="0" presStyleCnt="1" custScaleX="118547" custScaleY="118547"/>
      <dgm:spPr/>
      <dgm:t>
        <a:bodyPr/>
        <a:lstStyle/>
        <a:p>
          <a:endParaRPr lang="en-US"/>
        </a:p>
      </dgm:t>
    </dgm:pt>
    <dgm:pt modelId="{A78104CE-ED1E-4B8D-869D-B8296841E37A}" type="pres">
      <dgm:prSet presAssocID="{38A7911B-44F9-492A-B4AE-A06CF51DA5AB}" presName="parTrans" presStyleLbl="sibTrans2D1" presStyleIdx="0" presStyleCnt="7"/>
      <dgm:spPr/>
      <dgm:t>
        <a:bodyPr/>
        <a:lstStyle/>
        <a:p>
          <a:endParaRPr lang="en-US"/>
        </a:p>
      </dgm:t>
    </dgm:pt>
    <dgm:pt modelId="{CBAD37ED-0DD3-49CB-A07C-9B82B91F4E72}" type="pres">
      <dgm:prSet presAssocID="{38A7911B-44F9-492A-B4AE-A06CF51DA5AB}" presName="connectorText" presStyleLbl="sibTrans2D1" presStyleIdx="0" presStyleCnt="7"/>
      <dgm:spPr/>
      <dgm:t>
        <a:bodyPr/>
        <a:lstStyle/>
        <a:p>
          <a:endParaRPr lang="en-US"/>
        </a:p>
      </dgm:t>
    </dgm:pt>
    <dgm:pt modelId="{FF64D639-F3DB-4D0B-B461-E947A519B386}" type="pres">
      <dgm:prSet presAssocID="{58825980-B8F3-4A2A-8246-C0CF834C679D}" presName="node" presStyleLbl="node1" presStyleIdx="0" presStyleCnt="7">
        <dgm:presLayoutVars>
          <dgm:bulletEnabled val="1"/>
        </dgm:presLayoutVars>
      </dgm:prSet>
      <dgm:spPr/>
      <dgm:t>
        <a:bodyPr/>
        <a:lstStyle/>
        <a:p>
          <a:endParaRPr lang="en-US"/>
        </a:p>
      </dgm:t>
    </dgm:pt>
    <dgm:pt modelId="{03FDE0A3-7BC8-4579-B9FB-A51277BF4FE6}" type="pres">
      <dgm:prSet presAssocID="{8E51F766-AD30-421A-A776-1D80692B97DA}" presName="parTrans" presStyleLbl="sibTrans2D1" presStyleIdx="1" presStyleCnt="7"/>
      <dgm:spPr/>
      <dgm:t>
        <a:bodyPr/>
        <a:lstStyle/>
        <a:p>
          <a:pPr rtl="1"/>
          <a:endParaRPr lang="ar-SA"/>
        </a:p>
      </dgm:t>
    </dgm:pt>
    <dgm:pt modelId="{2C68CE48-1A8D-496A-8099-BCBB4B9B2D2E}" type="pres">
      <dgm:prSet presAssocID="{8E51F766-AD30-421A-A776-1D80692B97DA}" presName="connectorText" presStyleLbl="sibTrans2D1" presStyleIdx="1" presStyleCnt="7"/>
      <dgm:spPr/>
      <dgm:t>
        <a:bodyPr/>
        <a:lstStyle/>
        <a:p>
          <a:pPr rtl="1"/>
          <a:endParaRPr lang="ar-SA"/>
        </a:p>
      </dgm:t>
    </dgm:pt>
    <dgm:pt modelId="{907C2617-FF3B-42CA-86AC-0EAEBBD3521C}" type="pres">
      <dgm:prSet presAssocID="{C705821A-7A5D-4246-A8BE-D523AF9082A5}" presName="node" presStyleLbl="node1" presStyleIdx="1" presStyleCnt="7">
        <dgm:presLayoutVars>
          <dgm:bulletEnabled val="1"/>
        </dgm:presLayoutVars>
      </dgm:prSet>
      <dgm:spPr/>
      <dgm:t>
        <a:bodyPr/>
        <a:lstStyle/>
        <a:p>
          <a:pPr rtl="1"/>
          <a:endParaRPr lang="ar-SA"/>
        </a:p>
      </dgm:t>
    </dgm:pt>
    <dgm:pt modelId="{2A2769A4-860C-41AE-B60B-B66AD22B17B3}" type="pres">
      <dgm:prSet presAssocID="{F4C1BF46-E9D6-4E5F-BEFA-AA99B2F4B565}" presName="parTrans" presStyleLbl="sibTrans2D1" presStyleIdx="2" presStyleCnt="7"/>
      <dgm:spPr/>
      <dgm:t>
        <a:bodyPr/>
        <a:lstStyle/>
        <a:p>
          <a:pPr rtl="1"/>
          <a:endParaRPr lang="ar-SA"/>
        </a:p>
      </dgm:t>
    </dgm:pt>
    <dgm:pt modelId="{D9CF84E8-5AFF-464F-BCF8-348082852C9C}" type="pres">
      <dgm:prSet presAssocID="{F4C1BF46-E9D6-4E5F-BEFA-AA99B2F4B565}" presName="connectorText" presStyleLbl="sibTrans2D1" presStyleIdx="2" presStyleCnt="7"/>
      <dgm:spPr/>
      <dgm:t>
        <a:bodyPr/>
        <a:lstStyle/>
        <a:p>
          <a:pPr rtl="1"/>
          <a:endParaRPr lang="ar-SA"/>
        </a:p>
      </dgm:t>
    </dgm:pt>
    <dgm:pt modelId="{9E5A3513-0AF1-45D1-9DA6-1381B4AC4624}" type="pres">
      <dgm:prSet presAssocID="{87714BA2-88D6-4D2B-9E22-B81F7DBD5B45}" presName="node" presStyleLbl="node1" presStyleIdx="2" presStyleCnt="7">
        <dgm:presLayoutVars>
          <dgm:bulletEnabled val="1"/>
        </dgm:presLayoutVars>
      </dgm:prSet>
      <dgm:spPr/>
      <dgm:t>
        <a:bodyPr/>
        <a:lstStyle/>
        <a:p>
          <a:pPr rtl="1"/>
          <a:endParaRPr lang="ar-SA"/>
        </a:p>
      </dgm:t>
    </dgm:pt>
    <dgm:pt modelId="{E476E57B-14E1-454B-BD38-AE02A8E0A848}" type="pres">
      <dgm:prSet presAssocID="{5F846B04-560F-4AA2-8ADB-E4DB4C70AA3D}" presName="parTrans" presStyleLbl="sibTrans2D1" presStyleIdx="3" presStyleCnt="7"/>
      <dgm:spPr/>
      <dgm:t>
        <a:bodyPr/>
        <a:lstStyle/>
        <a:p>
          <a:endParaRPr lang="en-US"/>
        </a:p>
      </dgm:t>
    </dgm:pt>
    <dgm:pt modelId="{843346ED-03A9-4DCA-8D9C-FA41954CEE51}" type="pres">
      <dgm:prSet presAssocID="{5F846B04-560F-4AA2-8ADB-E4DB4C70AA3D}" presName="connectorText" presStyleLbl="sibTrans2D1" presStyleIdx="3" presStyleCnt="7"/>
      <dgm:spPr/>
      <dgm:t>
        <a:bodyPr/>
        <a:lstStyle/>
        <a:p>
          <a:endParaRPr lang="en-US"/>
        </a:p>
      </dgm:t>
    </dgm:pt>
    <dgm:pt modelId="{A342CCBB-86C0-4C58-BA6F-F9DE67D068A4}" type="pres">
      <dgm:prSet presAssocID="{158D445F-885B-4743-8A13-39B68D01DF47}" presName="node" presStyleLbl="node1" presStyleIdx="3" presStyleCnt="7">
        <dgm:presLayoutVars>
          <dgm:bulletEnabled val="1"/>
        </dgm:presLayoutVars>
      </dgm:prSet>
      <dgm:spPr/>
      <dgm:t>
        <a:bodyPr/>
        <a:lstStyle/>
        <a:p>
          <a:endParaRPr lang="en-US"/>
        </a:p>
      </dgm:t>
    </dgm:pt>
    <dgm:pt modelId="{07DC8961-A058-4F67-A65B-3B6096BC3C61}" type="pres">
      <dgm:prSet presAssocID="{3D6C6D9B-6B37-4BA3-863A-AD553C7670CC}" presName="parTrans" presStyleLbl="sibTrans2D1" presStyleIdx="4" presStyleCnt="7"/>
      <dgm:spPr/>
      <dgm:t>
        <a:bodyPr/>
        <a:lstStyle/>
        <a:p>
          <a:endParaRPr lang="en-US"/>
        </a:p>
      </dgm:t>
    </dgm:pt>
    <dgm:pt modelId="{8A616887-BA85-4D65-9F2F-34B135B6F8CC}" type="pres">
      <dgm:prSet presAssocID="{3D6C6D9B-6B37-4BA3-863A-AD553C7670CC}" presName="connectorText" presStyleLbl="sibTrans2D1" presStyleIdx="4" presStyleCnt="7"/>
      <dgm:spPr/>
      <dgm:t>
        <a:bodyPr/>
        <a:lstStyle/>
        <a:p>
          <a:endParaRPr lang="en-US"/>
        </a:p>
      </dgm:t>
    </dgm:pt>
    <dgm:pt modelId="{10B314DF-973F-4CEC-98B0-243373DAF239}" type="pres">
      <dgm:prSet presAssocID="{7F9BAC5E-679F-4918-9DEF-2BF6A333D1FE}" presName="node" presStyleLbl="node1" presStyleIdx="4" presStyleCnt="7">
        <dgm:presLayoutVars>
          <dgm:bulletEnabled val="1"/>
        </dgm:presLayoutVars>
      </dgm:prSet>
      <dgm:spPr/>
      <dgm:t>
        <a:bodyPr/>
        <a:lstStyle/>
        <a:p>
          <a:endParaRPr lang="en-US"/>
        </a:p>
      </dgm:t>
    </dgm:pt>
    <dgm:pt modelId="{5E26EA55-6BFE-49EF-8CAD-204DE987C5EF}" type="pres">
      <dgm:prSet presAssocID="{F932A01C-13B2-4A60-8D8E-BF9590527AAB}" presName="parTrans" presStyleLbl="sibTrans2D1" presStyleIdx="5" presStyleCnt="7"/>
      <dgm:spPr/>
      <dgm:t>
        <a:bodyPr/>
        <a:lstStyle/>
        <a:p>
          <a:endParaRPr lang="en-US"/>
        </a:p>
      </dgm:t>
    </dgm:pt>
    <dgm:pt modelId="{8F07C7AB-EA3D-46C6-8F77-7C5C499DC50B}" type="pres">
      <dgm:prSet presAssocID="{F932A01C-13B2-4A60-8D8E-BF9590527AAB}" presName="connectorText" presStyleLbl="sibTrans2D1" presStyleIdx="5" presStyleCnt="7"/>
      <dgm:spPr/>
      <dgm:t>
        <a:bodyPr/>
        <a:lstStyle/>
        <a:p>
          <a:endParaRPr lang="en-US"/>
        </a:p>
      </dgm:t>
    </dgm:pt>
    <dgm:pt modelId="{58B9584C-46BD-4381-9601-87B888E66C0E}" type="pres">
      <dgm:prSet presAssocID="{CCB489CE-13DC-4629-A6BD-B7888F27FF06}" presName="node" presStyleLbl="node1" presStyleIdx="5" presStyleCnt="7">
        <dgm:presLayoutVars>
          <dgm:bulletEnabled val="1"/>
        </dgm:presLayoutVars>
      </dgm:prSet>
      <dgm:spPr/>
      <dgm:t>
        <a:bodyPr/>
        <a:lstStyle/>
        <a:p>
          <a:endParaRPr lang="en-US"/>
        </a:p>
      </dgm:t>
    </dgm:pt>
    <dgm:pt modelId="{3CCCFC03-8024-4CFA-90FB-6BE7C7925E07}" type="pres">
      <dgm:prSet presAssocID="{3085CA59-78C7-4E6E-8D7D-FE552C73DC77}" presName="parTrans" presStyleLbl="sibTrans2D1" presStyleIdx="6" presStyleCnt="7"/>
      <dgm:spPr/>
      <dgm:t>
        <a:bodyPr/>
        <a:lstStyle/>
        <a:p>
          <a:endParaRPr lang="en-US"/>
        </a:p>
      </dgm:t>
    </dgm:pt>
    <dgm:pt modelId="{5D9DA8A8-3EDB-4A2E-89B7-C4CF5AB241B2}" type="pres">
      <dgm:prSet presAssocID="{3085CA59-78C7-4E6E-8D7D-FE552C73DC77}" presName="connectorText" presStyleLbl="sibTrans2D1" presStyleIdx="6" presStyleCnt="7"/>
      <dgm:spPr/>
      <dgm:t>
        <a:bodyPr/>
        <a:lstStyle/>
        <a:p>
          <a:endParaRPr lang="en-US"/>
        </a:p>
      </dgm:t>
    </dgm:pt>
    <dgm:pt modelId="{04D9F402-ECB1-4398-B58A-3494CDF5E39C}" type="pres">
      <dgm:prSet presAssocID="{ABCD8EC7-D9CC-4A8D-BE72-F1FED8C19EF5}" presName="node" presStyleLbl="node1" presStyleIdx="6" presStyleCnt="7">
        <dgm:presLayoutVars>
          <dgm:bulletEnabled val="1"/>
        </dgm:presLayoutVars>
      </dgm:prSet>
      <dgm:spPr/>
      <dgm:t>
        <a:bodyPr/>
        <a:lstStyle/>
        <a:p>
          <a:endParaRPr lang="en-US"/>
        </a:p>
      </dgm:t>
    </dgm:pt>
  </dgm:ptLst>
  <dgm:cxnLst>
    <dgm:cxn modelId="{8E539F45-9B74-4BB0-922C-4BA902AD6FBA}" type="presOf" srcId="{5F846B04-560F-4AA2-8ADB-E4DB4C70AA3D}" destId="{E476E57B-14E1-454B-BD38-AE02A8E0A848}" srcOrd="0" destOrd="0" presId="urn:microsoft.com/office/officeart/2005/8/layout/radial5"/>
    <dgm:cxn modelId="{477D49DA-610D-4F31-ADC8-4E58300CB676}" type="presOf" srcId="{3D6C6D9B-6B37-4BA3-863A-AD553C7670CC}" destId="{07DC8961-A058-4F67-A65B-3B6096BC3C61}" srcOrd="0" destOrd="0" presId="urn:microsoft.com/office/officeart/2005/8/layout/radial5"/>
    <dgm:cxn modelId="{020C2CD3-2076-4AB2-8F79-621FA3C6D932}" srcId="{733B9271-DC6A-43F9-A69B-81AA0EA342FB}" destId="{ABCD8EC7-D9CC-4A8D-BE72-F1FED8C19EF5}" srcOrd="6" destOrd="0" parTransId="{3085CA59-78C7-4E6E-8D7D-FE552C73DC77}" sibTransId="{D0EE3A23-F102-4CC7-8E38-5ACCC314FA03}"/>
    <dgm:cxn modelId="{28DC2E82-3039-4933-854A-E8BA5F55BC93}" type="presOf" srcId="{3085CA59-78C7-4E6E-8D7D-FE552C73DC77}" destId="{5D9DA8A8-3EDB-4A2E-89B7-C4CF5AB241B2}" srcOrd="1" destOrd="0" presId="urn:microsoft.com/office/officeart/2005/8/layout/radial5"/>
    <dgm:cxn modelId="{E1966130-C2EF-49BC-B141-54051740B633}" type="presOf" srcId="{1F30CB27-0FB9-48FA-A806-42874FAAA20A}" destId="{3987F7E6-C876-40D2-9AE2-E315C5842CB8}" srcOrd="0" destOrd="0" presId="urn:microsoft.com/office/officeart/2005/8/layout/radial5"/>
    <dgm:cxn modelId="{FEE0F26B-3B3D-4685-8DC9-715F998DF54B}" srcId="{733B9271-DC6A-43F9-A69B-81AA0EA342FB}" destId="{87714BA2-88D6-4D2B-9E22-B81F7DBD5B45}" srcOrd="2" destOrd="0" parTransId="{F4C1BF46-E9D6-4E5F-BEFA-AA99B2F4B565}" sibTransId="{D5CBA0F1-34CA-42B9-90CD-E06E6C9CC548}"/>
    <dgm:cxn modelId="{7211678C-7199-453A-AB26-A723A109FE22}" srcId="{733B9271-DC6A-43F9-A69B-81AA0EA342FB}" destId="{CCB489CE-13DC-4629-A6BD-B7888F27FF06}" srcOrd="5" destOrd="0" parTransId="{F932A01C-13B2-4A60-8D8E-BF9590527AAB}" sibTransId="{22ADC31D-99F9-47F2-AAA2-BA4A8DA595E3}"/>
    <dgm:cxn modelId="{05699ABA-8230-47DD-B54B-89F1711088FB}" type="presOf" srcId="{58825980-B8F3-4A2A-8246-C0CF834C679D}" destId="{FF64D639-F3DB-4D0B-B461-E947A519B386}" srcOrd="0" destOrd="0" presId="urn:microsoft.com/office/officeart/2005/8/layout/radial5"/>
    <dgm:cxn modelId="{BC1DBBD8-5EEA-4674-9E42-6F9E87583576}" type="presOf" srcId="{8E51F766-AD30-421A-A776-1D80692B97DA}" destId="{03FDE0A3-7BC8-4579-B9FB-A51277BF4FE6}" srcOrd="0" destOrd="0" presId="urn:microsoft.com/office/officeart/2005/8/layout/radial5"/>
    <dgm:cxn modelId="{80035806-B1A4-4443-934C-114D1D407F5E}" srcId="{733B9271-DC6A-43F9-A69B-81AA0EA342FB}" destId="{7F9BAC5E-679F-4918-9DEF-2BF6A333D1FE}" srcOrd="4" destOrd="0" parTransId="{3D6C6D9B-6B37-4BA3-863A-AD553C7670CC}" sibTransId="{2AB05666-9F8B-4531-8718-D25F9F48F763}"/>
    <dgm:cxn modelId="{2177ED5B-68D2-4A2A-8001-748FD77F98C3}" type="presOf" srcId="{38A7911B-44F9-492A-B4AE-A06CF51DA5AB}" destId="{A78104CE-ED1E-4B8D-869D-B8296841E37A}" srcOrd="0" destOrd="0" presId="urn:microsoft.com/office/officeart/2005/8/layout/radial5"/>
    <dgm:cxn modelId="{93DC7234-2B8D-42D7-8BF7-5255206CEE6A}" srcId="{733B9271-DC6A-43F9-A69B-81AA0EA342FB}" destId="{C705821A-7A5D-4246-A8BE-D523AF9082A5}" srcOrd="1" destOrd="0" parTransId="{8E51F766-AD30-421A-A776-1D80692B97DA}" sibTransId="{F8B77343-A2D7-436C-9D46-274DE8309976}"/>
    <dgm:cxn modelId="{C761DAE0-FCBE-4F19-A587-46EDA9908063}" srcId="{733B9271-DC6A-43F9-A69B-81AA0EA342FB}" destId="{158D445F-885B-4743-8A13-39B68D01DF47}" srcOrd="3" destOrd="0" parTransId="{5F846B04-560F-4AA2-8ADB-E4DB4C70AA3D}" sibTransId="{0F16AA2D-C746-4C59-8EF2-89DA21D110E0}"/>
    <dgm:cxn modelId="{1DFFDEF6-628C-4D78-AEC8-790AA10E6105}" type="presOf" srcId="{CCB489CE-13DC-4629-A6BD-B7888F27FF06}" destId="{58B9584C-46BD-4381-9601-87B888E66C0E}" srcOrd="0" destOrd="0" presId="urn:microsoft.com/office/officeart/2005/8/layout/radial5"/>
    <dgm:cxn modelId="{2DD2CEBF-E35E-445A-ABA1-CB9F0E09BDDF}" type="presOf" srcId="{733B9271-DC6A-43F9-A69B-81AA0EA342FB}" destId="{F92FD412-1281-4DB2-840C-869830975FA3}" srcOrd="0" destOrd="0" presId="urn:microsoft.com/office/officeart/2005/8/layout/radial5"/>
    <dgm:cxn modelId="{B9B322A1-B4AA-47D3-AEB9-C6B49518C324}" srcId="{733B9271-DC6A-43F9-A69B-81AA0EA342FB}" destId="{58825980-B8F3-4A2A-8246-C0CF834C679D}" srcOrd="0" destOrd="0" parTransId="{38A7911B-44F9-492A-B4AE-A06CF51DA5AB}" sibTransId="{FAA67183-F6F6-4CE4-997C-E394D3C03BF2}"/>
    <dgm:cxn modelId="{AE6C1540-EE43-4BE8-9C04-A040F5CAD0E7}" type="presOf" srcId="{F4C1BF46-E9D6-4E5F-BEFA-AA99B2F4B565}" destId="{2A2769A4-860C-41AE-B60B-B66AD22B17B3}" srcOrd="0" destOrd="0" presId="urn:microsoft.com/office/officeart/2005/8/layout/radial5"/>
    <dgm:cxn modelId="{9AA5AC13-E105-4297-958C-0742E35231C2}" type="presOf" srcId="{8E51F766-AD30-421A-A776-1D80692B97DA}" destId="{2C68CE48-1A8D-496A-8099-BCBB4B9B2D2E}" srcOrd="1" destOrd="0" presId="urn:microsoft.com/office/officeart/2005/8/layout/radial5"/>
    <dgm:cxn modelId="{863E51C6-47CF-4F3F-A676-793C93370B7D}" type="presOf" srcId="{ABCD8EC7-D9CC-4A8D-BE72-F1FED8C19EF5}" destId="{04D9F402-ECB1-4398-B58A-3494CDF5E39C}" srcOrd="0" destOrd="0" presId="urn:microsoft.com/office/officeart/2005/8/layout/radial5"/>
    <dgm:cxn modelId="{A8B84969-5D10-4B36-956D-371F438AE9E1}" type="presOf" srcId="{C705821A-7A5D-4246-A8BE-D523AF9082A5}" destId="{907C2617-FF3B-42CA-86AC-0EAEBBD3521C}" srcOrd="0" destOrd="0" presId="urn:microsoft.com/office/officeart/2005/8/layout/radial5"/>
    <dgm:cxn modelId="{B9CC93EE-08F2-430B-B332-03B66BD81220}" type="presOf" srcId="{F4C1BF46-E9D6-4E5F-BEFA-AA99B2F4B565}" destId="{D9CF84E8-5AFF-464F-BCF8-348082852C9C}" srcOrd="1" destOrd="0" presId="urn:microsoft.com/office/officeart/2005/8/layout/radial5"/>
    <dgm:cxn modelId="{F7314437-2586-4218-BAD1-E6E14D24A535}" type="presOf" srcId="{7F9BAC5E-679F-4918-9DEF-2BF6A333D1FE}" destId="{10B314DF-973F-4CEC-98B0-243373DAF239}" srcOrd="0" destOrd="0" presId="urn:microsoft.com/office/officeart/2005/8/layout/radial5"/>
    <dgm:cxn modelId="{399AD5D7-4215-436C-A57E-9CE44EF30BE1}" type="presOf" srcId="{3085CA59-78C7-4E6E-8D7D-FE552C73DC77}" destId="{3CCCFC03-8024-4CFA-90FB-6BE7C7925E07}" srcOrd="0" destOrd="0" presId="urn:microsoft.com/office/officeart/2005/8/layout/radial5"/>
    <dgm:cxn modelId="{9552D20E-7806-4D71-A3A4-575C1D42D00B}" type="presOf" srcId="{5F846B04-560F-4AA2-8ADB-E4DB4C70AA3D}" destId="{843346ED-03A9-4DCA-8D9C-FA41954CEE51}" srcOrd="1" destOrd="0" presId="urn:microsoft.com/office/officeart/2005/8/layout/radial5"/>
    <dgm:cxn modelId="{3CDC6C09-B423-4195-8433-F6268F6D79C1}" type="presOf" srcId="{158D445F-885B-4743-8A13-39B68D01DF47}" destId="{A342CCBB-86C0-4C58-BA6F-F9DE67D068A4}" srcOrd="0" destOrd="0" presId="urn:microsoft.com/office/officeart/2005/8/layout/radial5"/>
    <dgm:cxn modelId="{D522895F-3C9A-4615-B03F-E5EB51536B98}" type="presOf" srcId="{87714BA2-88D6-4D2B-9E22-B81F7DBD5B45}" destId="{9E5A3513-0AF1-45D1-9DA6-1381B4AC4624}" srcOrd="0" destOrd="0" presId="urn:microsoft.com/office/officeart/2005/8/layout/radial5"/>
    <dgm:cxn modelId="{BD0A2A68-82BE-4725-B5D9-46E6BF1C8C3F}" type="presOf" srcId="{38A7911B-44F9-492A-B4AE-A06CF51DA5AB}" destId="{CBAD37ED-0DD3-49CB-A07C-9B82B91F4E72}" srcOrd="1" destOrd="0" presId="urn:microsoft.com/office/officeart/2005/8/layout/radial5"/>
    <dgm:cxn modelId="{1B8316FF-AF40-47DB-A38D-A65BCCF834FB}" type="presOf" srcId="{F932A01C-13B2-4A60-8D8E-BF9590527AAB}" destId="{5E26EA55-6BFE-49EF-8CAD-204DE987C5EF}" srcOrd="0" destOrd="0" presId="urn:microsoft.com/office/officeart/2005/8/layout/radial5"/>
    <dgm:cxn modelId="{AD770693-AD08-4D81-84DE-F9B67F0F7153}" type="presOf" srcId="{F932A01C-13B2-4A60-8D8E-BF9590527AAB}" destId="{8F07C7AB-EA3D-46C6-8F77-7C5C499DC50B}" srcOrd="1" destOrd="0" presId="urn:microsoft.com/office/officeart/2005/8/layout/radial5"/>
    <dgm:cxn modelId="{BE96435E-61ED-46B8-881D-D8AB90FD5E7C}" type="presOf" srcId="{3D6C6D9B-6B37-4BA3-863A-AD553C7670CC}" destId="{8A616887-BA85-4D65-9F2F-34B135B6F8CC}" srcOrd="1" destOrd="0" presId="urn:microsoft.com/office/officeart/2005/8/layout/radial5"/>
    <dgm:cxn modelId="{75CF0E90-0DD0-4CA8-AA34-04C4AAC7D301}" srcId="{1F30CB27-0FB9-48FA-A806-42874FAAA20A}" destId="{733B9271-DC6A-43F9-A69B-81AA0EA342FB}" srcOrd="0" destOrd="0" parTransId="{C18B5605-8E7C-42BB-B0A2-B948C3A180F3}" sibTransId="{30CC582E-C160-42E6-823F-C653A42248D5}"/>
    <dgm:cxn modelId="{1584F852-547C-4AFE-8415-37C8E86C9FE1}" type="presParOf" srcId="{3987F7E6-C876-40D2-9AE2-E315C5842CB8}" destId="{F92FD412-1281-4DB2-840C-869830975FA3}" srcOrd="0" destOrd="0" presId="urn:microsoft.com/office/officeart/2005/8/layout/radial5"/>
    <dgm:cxn modelId="{0EF69861-84B6-4BD9-85A5-E3EC3C8B01CA}" type="presParOf" srcId="{3987F7E6-C876-40D2-9AE2-E315C5842CB8}" destId="{A78104CE-ED1E-4B8D-869D-B8296841E37A}" srcOrd="1" destOrd="0" presId="urn:microsoft.com/office/officeart/2005/8/layout/radial5"/>
    <dgm:cxn modelId="{999C2661-6DF9-4680-BDD3-CB110F53CBD4}" type="presParOf" srcId="{A78104CE-ED1E-4B8D-869D-B8296841E37A}" destId="{CBAD37ED-0DD3-49CB-A07C-9B82B91F4E72}" srcOrd="0" destOrd="0" presId="urn:microsoft.com/office/officeart/2005/8/layout/radial5"/>
    <dgm:cxn modelId="{F959AF56-84D1-401E-A61F-BB0B58ED9233}" type="presParOf" srcId="{3987F7E6-C876-40D2-9AE2-E315C5842CB8}" destId="{FF64D639-F3DB-4D0B-B461-E947A519B386}" srcOrd="2" destOrd="0" presId="urn:microsoft.com/office/officeart/2005/8/layout/radial5"/>
    <dgm:cxn modelId="{C1D7DCE1-BFEF-49B4-9A90-C17664C2D1B5}" type="presParOf" srcId="{3987F7E6-C876-40D2-9AE2-E315C5842CB8}" destId="{03FDE0A3-7BC8-4579-B9FB-A51277BF4FE6}" srcOrd="3" destOrd="0" presId="urn:microsoft.com/office/officeart/2005/8/layout/radial5"/>
    <dgm:cxn modelId="{FE2B0CFD-8DB9-40E8-B395-C8F87B23D3C1}" type="presParOf" srcId="{03FDE0A3-7BC8-4579-B9FB-A51277BF4FE6}" destId="{2C68CE48-1A8D-496A-8099-BCBB4B9B2D2E}" srcOrd="0" destOrd="0" presId="urn:microsoft.com/office/officeart/2005/8/layout/radial5"/>
    <dgm:cxn modelId="{1284DEF2-5106-4CDA-9D38-CE09688335C1}" type="presParOf" srcId="{3987F7E6-C876-40D2-9AE2-E315C5842CB8}" destId="{907C2617-FF3B-42CA-86AC-0EAEBBD3521C}" srcOrd="4" destOrd="0" presId="urn:microsoft.com/office/officeart/2005/8/layout/radial5"/>
    <dgm:cxn modelId="{75D55882-4E47-492B-80A6-C59E57B529DC}" type="presParOf" srcId="{3987F7E6-C876-40D2-9AE2-E315C5842CB8}" destId="{2A2769A4-860C-41AE-B60B-B66AD22B17B3}" srcOrd="5" destOrd="0" presId="urn:microsoft.com/office/officeart/2005/8/layout/radial5"/>
    <dgm:cxn modelId="{B2E25239-6D1F-475D-A458-FFA099335633}" type="presParOf" srcId="{2A2769A4-860C-41AE-B60B-B66AD22B17B3}" destId="{D9CF84E8-5AFF-464F-BCF8-348082852C9C}" srcOrd="0" destOrd="0" presId="urn:microsoft.com/office/officeart/2005/8/layout/radial5"/>
    <dgm:cxn modelId="{BA52B0E1-7CC0-4969-85AA-9B59FD16166D}" type="presParOf" srcId="{3987F7E6-C876-40D2-9AE2-E315C5842CB8}" destId="{9E5A3513-0AF1-45D1-9DA6-1381B4AC4624}" srcOrd="6" destOrd="0" presId="urn:microsoft.com/office/officeart/2005/8/layout/radial5"/>
    <dgm:cxn modelId="{7C0F3863-4CD5-47FB-BFF1-3BB5FACB36BD}" type="presParOf" srcId="{3987F7E6-C876-40D2-9AE2-E315C5842CB8}" destId="{E476E57B-14E1-454B-BD38-AE02A8E0A848}" srcOrd="7" destOrd="0" presId="urn:microsoft.com/office/officeart/2005/8/layout/radial5"/>
    <dgm:cxn modelId="{63FB1E30-A46B-43DD-B6EB-64A04081194B}" type="presParOf" srcId="{E476E57B-14E1-454B-BD38-AE02A8E0A848}" destId="{843346ED-03A9-4DCA-8D9C-FA41954CEE51}" srcOrd="0" destOrd="0" presId="urn:microsoft.com/office/officeart/2005/8/layout/radial5"/>
    <dgm:cxn modelId="{10D9A196-5D3A-462D-8D35-3CB0DBFA4AFC}" type="presParOf" srcId="{3987F7E6-C876-40D2-9AE2-E315C5842CB8}" destId="{A342CCBB-86C0-4C58-BA6F-F9DE67D068A4}" srcOrd="8" destOrd="0" presId="urn:microsoft.com/office/officeart/2005/8/layout/radial5"/>
    <dgm:cxn modelId="{D1A9D30F-8C8C-4B6D-8776-892B69EF7C5B}" type="presParOf" srcId="{3987F7E6-C876-40D2-9AE2-E315C5842CB8}" destId="{07DC8961-A058-4F67-A65B-3B6096BC3C61}" srcOrd="9" destOrd="0" presId="urn:microsoft.com/office/officeart/2005/8/layout/radial5"/>
    <dgm:cxn modelId="{0048D285-04ED-494A-9EB8-01D52FEA684A}" type="presParOf" srcId="{07DC8961-A058-4F67-A65B-3B6096BC3C61}" destId="{8A616887-BA85-4D65-9F2F-34B135B6F8CC}" srcOrd="0" destOrd="0" presId="urn:microsoft.com/office/officeart/2005/8/layout/radial5"/>
    <dgm:cxn modelId="{B2C80A32-4B65-4E14-877E-CA97A1399FE1}" type="presParOf" srcId="{3987F7E6-C876-40D2-9AE2-E315C5842CB8}" destId="{10B314DF-973F-4CEC-98B0-243373DAF239}" srcOrd="10" destOrd="0" presId="urn:microsoft.com/office/officeart/2005/8/layout/radial5"/>
    <dgm:cxn modelId="{BB978010-AF6B-4107-AEDC-09AB3C7B1ACE}" type="presParOf" srcId="{3987F7E6-C876-40D2-9AE2-E315C5842CB8}" destId="{5E26EA55-6BFE-49EF-8CAD-204DE987C5EF}" srcOrd="11" destOrd="0" presId="urn:microsoft.com/office/officeart/2005/8/layout/radial5"/>
    <dgm:cxn modelId="{286ED9DA-F0DF-4F78-A231-D1C5BCCB7921}" type="presParOf" srcId="{5E26EA55-6BFE-49EF-8CAD-204DE987C5EF}" destId="{8F07C7AB-EA3D-46C6-8F77-7C5C499DC50B}" srcOrd="0" destOrd="0" presId="urn:microsoft.com/office/officeart/2005/8/layout/radial5"/>
    <dgm:cxn modelId="{3F15D94E-F68D-49C5-9610-EFE558A0C60F}" type="presParOf" srcId="{3987F7E6-C876-40D2-9AE2-E315C5842CB8}" destId="{58B9584C-46BD-4381-9601-87B888E66C0E}" srcOrd="12" destOrd="0" presId="urn:microsoft.com/office/officeart/2005/8/layout/radial5"/>
    <dgm:cxn modelId="{B6660863-194B-4EDE-A41D-70253B9A79F4}" type="presParOf" srcId="{3987F7E6-C876-40D2-9AE2-E315C5842CB8}" destId="{3CCCFC03-8024-4CFA-90FB-6BE7C7925E07}" srcOrd="13" destOrd="0" presId="urn:microsoft.com/office/officeart/2005/8/layout/radial5"/>
    <dgm:cxn modelId="{F3E408B4-94E9-4E64-809F-C20A82E5A0D4}" type="presParOf" srcId="{3CCCFC03-8024-4CFA-90FB-6BE7C7925E07}" destId="{5D9DA8A8-3EDB-4A2E-89B7-C4CF5AB241B2}" srcOrd="0" destOrd="0" presId="urn:microsoft.com/office/officeart/2005/8/layout/radial5"/>
    <dgm:cxn modelId="{D0C52EFB-33B5-48F1-97EC-4F0308415D79}" type="presParOf" srcId="{3987F7E6-C876-40D2-9AE2-E315C5842CB8}" destId="{04D9F402-ECB1-4398-B58A-3494CDF5E39C}" srcOrd="14"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88C153-012D-47E9-B2BA-62D0FEA09F65}" type="doc">
      <dgm:prSet loTypeId="urn:microsoft.com/office/officeart/2005/8/layout/cycle4#1" loCatId="matrix" qsTypeId="urn:microsoft.com/office/officeart/2005/8/quickstyle/3d3" qsCatId="3D" csTypeId="urn:microsoft.com/office/officeart/2005/8/colors/accent1_2" csCatId="accent1" phldr="1"/>
      <dgm:spPr/>
      <dgm:t>
        <a:bodyPr/>
        <a:lstStyle/>
        <a:p>
          <a:endParaRPr lang="en-US"/>
        </a:p>
      </dgm:t>
    </dgm:pt>
    <dgm:pt modelId="{5ECF5FA1-3B91-424A-876D-5E27CCE9AF82}">
      <dgm:prSet phldrT="[Text]" custT="1"/>
      <dgm:spPr/>
      <dgm:t>
        <a:bodyPr/>
        <a:lstStyle/>
        <a:p>
          <a:r>
            <a:rPr lang="ar-SA" sz="2800" dirty="0" smtClean="0">
              <a:cs typeface="Bader" pitchFamily="2" charset="-78"/>
            </a:rPr>
            <a:t>مهارة التنبؤ</a:t>
          </a:r>
          <a:endParaRPr lang="en-US" sz="2400" dirty="0">
            <a:cs typeface="Bader" pitchFamily="2" charset="-78"/>
          </a:endParaRPr>
        </a:p>
      </dgm:t>
    </dgm:pt>
    <dgm:pt modelId="{6BF59ADF-2093-43C0-8E28-4BF4D015F06E}" type="parTrans" cxnId="{6F4882EE-580B-423F-B7F9-203E3F7C91D9}">
      <dgm:prSet/>
      <dgm:spPr/>
      <dgm:t>
        <a:bodyPr/>
        <a:lstStyle/>
        <a:p>
          <a:endParaRPr lang="en-US" sz="2400"/>
        </a:p>
      </dgm:t>
    </dgm:pt>
    <dgm:pt modelId="{CCDEEB6F-F669-4675-80B2-5321A9CBB177}" type="sibTrans" cxnId="{6F4882EE-580B-423F-B7F9-203E3F7C91D9}">
      <dgm:prSet/>
      <dgm:spPr/>
      <dgm:t>
        <a:bodyPr/>
        <a:lstStyle/>
        <a:p>
          <a:endParaRPr lang="en-US" sz="2400"/>
        </a:p>
      </dgm:t>
    </dgm:pt>
    <dgm:pt modelId="{99D8109D-40FC-4B88-9DA5-E1796CE0AE13}">
      <dgm:prSet phldrT="[Text]" custT="1"/>
      <dgm:spPr/>
      <dgm:t>
        <a:bodyPr/>
        <a:lstStyle/>
        <a:p>
          <a:endParaRPr lang="en-US" sz="2400" dirty="0"/>
        </a:p>
      </dgm:t>
    </dgm:pt>
    <dgm:pt modelId="{6686B081-8C7F-44C9-BFBF-5FF1CC3BD151}" type="parTrans" cxnId="{7A9F4EC0-BC65-40E8-AE0A-C5F6A1EF7A9D}">
      <dgm:prSet/>
      <dgm:spPr/>
      <dgm:t>
        <a:bodyPr/>
        <a:lstStyle/>
        <a:p>
          <a:endParaRPr lang="en-US" sz="2400"/>
        </a:p>
      </dgm:t>
    </dgm:pt>
    <dgm:pt modelId="{B00B953D-3CCC-4800-A08B-F7B784BFE600}" type="sibTrans" cxnId="{7A9F4EC0-BC65-40E8-AE0A-C5F6A1EF7A9D}">
      <dgm:prSet/>
      <dgm:spPr/>
      <dgm:t>
        <a:bodyPr/>
        <a:lstStyle/>
        <a:p>
          <a:endParaRPr lang="en-US" sz="2400"/>
        </a:p>
      </dgm:t>
    </dgm:pt>
    <dgm:pt modelId="{6BEFF632-5270-4936-8D6E-F9E6FE88F70F}">
      <dgm:prSet phldrT="[Text]" custT="1"/>
      <dgm:spPr/>
      <dgm:t>
        <a:bodyPr/>
        <a:lstStyle/>
        <a:p>
          <a:r>
            <a:rPr lang="ar-SA" sz="2800" dirty="0" smtClean="0">
              <a:cs typeface="Bader" pitchFamily="2" charset="-78"/>
            </a:rPr>
            <a:t>مهارة التلخيص</a:t>
          </a:r>
          <a:endParaRPr lang="en-US" sz="2800" dirty="0">
            <a:cs typeface="Bader" pitchFamily="2" charset="-78"/>
          </a:endParaRPr>
        </a:p>
      </dgm:t>
    </dgm:pt>
    <dgm:pt modelId="{D6749E42-462F-49A4-9509-4CA0719333EC}" type="parTrans" cxnId="{732ACFC8-5D50-4AAD-B53F-5A33D8FC58D8}">
      <dgm:prSet/>
      <dgm:spPr/>
      <dgm:t>
        <a:bodyPr/>
        <a:lstStyle/>
        <a:p>
          <a:endParaRPr lang="en-US" sz="2400"/>
        </a:p>
      </dgm:t>
    </dgm:pt>
    <dgm:pt modelId="{CEDBC9F4-2F0E-48E5-ABDA-19414AFF382B}" type="sibTrans" cxnId="{732ACFC8-5D50-4AAD-B53F-5A33D8FC58D8}">
      <dgm:prSet/>
      <dgm:spPr/>
      <dgm:t>
        <a:bodyPr/>
        <a:lstStyle/>
        <a:p>
          <a:endParaRPr lang="en-US" sz="2400"/>
        </a:p>
      </dgm:t>
    </dgm:pt>
    <dgm:pt modelId="{BD7D931F-A8A0-491D-A4F8-1035E6011801}">
      <dgm:prSet phldrT="[Text]" custT="1"/>
      <dgm:spPr/>
      <dgm:t>
        <a:bodyPr/>
        <a:lstStyle/>
        <a:p>
          <a:endParaRPr lang="en-US" sz="2400" dirty="0"/>
        </a:p>
      </dgm:t>
    </dgm:pt>
    <dgm:pt modelId="{755297B4-F9D9-4393-BAF4-27BC396C1C1A}" type="parTrans" cxnId="{743A1749-C34F-49A8-9969-DC281985818F}">
      <dgm:prSet/>
      <dgm:spPr/>
      <dgm:t>
        <a:bodyPr/>
        <a:lstStyle/>
        <a:p>
          <a:endParaRPr lang="en-US" sz="2400"/>
        </a:p>
      </dgm:t>
    </dgm:pt>
    <dgm:pt modelId="{3EB5595C-C24E-4D41-AAF3-4D6271B101FB}" type="sibTrans" cxnId="{743A1749-C34F-49A8-9969-DC281985818F}">
      <dgm:prSet/>
      <dgm:spPr/>
      <dgm:t>
        <a:bodyPr/>
        <a:lstStyle/>
        <a:p>
          <a:endParaRPr lang="en-US" sz="2400"/>
        </a:p>
      </dgm:t>
    </dgm:pt>
    <dgm:pt modelId="{47DA08CA-0004-4039-9A25-D1F200BA32BC}">
      <dgm:prSet phldrT="[Text]" custT="1"/>
      <dgm:spPr/>
      <dgm:t>
        <a:bodyPr/>
        <a:lstStyle/>
        <a:p>
          <a:r>
            <a:rPr lang="ar-SA" sz="2800" dirty="0" smtClean="0">
              <a:cs typeface="Bader" pitchFamily="2" charset="-78"/>
            </a:rPr>
            <a:t>مهارة بناء الأسئلة (الاستفسار)</a:t>
          </a:r>
          <a:endParaRPr lang="en-US" sz="2800" dirty="0">
            <a:cs typeface="Bader" pitchFamily="2" charset="-78"/>
          </a:endParaRPr>
        </a:p>
      </dgm:t>
    </dgm:pt>
    <dgm:pt modelId="{8FA140CC-2BCF-496F-951F-DEC731627455}" type="parTrans" cxnId="{A51A88D4-1270-44C3-BFFA-BDEE6CACBD66}">
      <dgm:prSet/>
      <dgm:spPr/>
      <dgm:t>
        <a:bodyPr/>
        <a:lstStyle/>
        <a:p>
          <a:endParaRPr lang="en-US" sz="2400"/>
        </a:p>
      </dgm:t>
    </dgm:pt>
    <dgm:pt modelId="{EA1FAA42-8878-41DC-AEA9-E70EDCCDCA3D}" type="sibTrans" cxnId="{A51A88D4-1270-44C3-BFFA-BDEE6CACBD66}">
      <dgm:prSet/>
      <dgm:spPr/>
      <dgm:t>
        <a:bodyPr/>
        <a:lstStyle/>
        <a:p>
          <a:endParaRPr lang="en-US" sz="2400"/>
        </a:p>
      </dgm:t>
    </dgm:pt>
    <dgm:pt modelId="{34DD0057-BF35-4135-8DEA-46BF729DF1C4}">
      <dgm:prSet phldrT="[Text]" custT="1"/>
      <dgm:spPr/>
      <dgm:t>
        <a:bodyPr/>
        <a:lstStyle/>
        <a:p>
          <a:endParaRPr lang="en-US" sz="2400" dirty="0"/>
        </a:p>
      </dgm:t>
    </dgm:pt>
    <dgm:pt modelId="{68A8C70D-33A2-4916-8526-31C2A157B3EC}" type="parTrans" cxnId="{618FB569-CEF1-49B6-91E7-CF9A36ECA5D6}">
      <dgm:prSet/>
      <dgm:spPr/>
      <dgm:t>
        <a:bodyPr/>
        <a:lstStyle/>
        <a:p>
          <a:endParaRPr lang="en-US" sz="2400"/>
        </a:p>
      </dgm:t>
    </dgm:pt>
    <dgm:pt modelId="{47EFF81E-B68A-43B3-A8A3-02089DC46F41}" type="sibTrans" cxnId="{618FB569-CEF1-49B6-91E7-CF9A36ECA5D6}">
      <dgm:prSet/>
      <dgm:spPr/>
      <dgm:t>
        <a:bodyPr/>
        <a:lstStyle/>
        <a:p>
          <a:endParaRPr lang="en-US" sz="2400"/>
        </a:p>
      </dgm:t>
    </dgm:pt>
    <dgm:pt modelId="{F4119686-9D09-486E-ADD2-D63A1D76F174}">
      <dgm:prSet phldrT="[Text]" custT="1"/>
      <dgm:spPr/>
      <dgm:t>
        <a:bodyPr/>
        <a:lstStyle/>
        <a:p>
          <a:r>
            <a:rPr lang="ar-SA" sz="2800" dirty="0" smtClean="0">
              <a:cs typeface="Bader" pitchFamily="2" charset="-78"/>
            </a:rPr>
            <a:t>مهارة التوضيح</a:t>
          </a:r>
          <a:endParaRPr lang="en-US" sz="2800" dirty="0">
            <a:cs typeface="Bader" pitchFamily="2" charset="-78"/>
          </a:endParaRPr>
        </a:p>
      </dgm:t>
    </dgm:pt>
    <dgm:pt modelId="{0BE67B25-2734-4EA5-96BB-9B82A7744D88}" type="parTrans" cxnId="{E082A4C9-C02E-4B4C-ADCF-A080C4EF4D77}">
      <dgm:prSet/>
      <dgm:spPr/>
      <dgm:t>
        <a:bodyPr/>
        <a:lstStyle/>
        <a:p>
          <a:endParaRPr lang="en-US" sz="2400"/>
        </a:p>
      </dgm:t>
    </dgm:pt>
    <dgm:pt modelId="{1DA1FDD4-A286-4305-B907-F2C8EE9BD26E}" type="sibTrans" cxnId="{E082A4C9-C02E-4B4C-ADCF-A080C4EF4D77}">
      <dgm:prSet/>
      <dgm:spPr/>
      <dgm:t>
        <a:bodyPr/>
        <a:lstStyle/>
        <a:p>
          <a:endParaRPr lang="en-US" sz="2400"/>
        </a:p>
      </dgm:t>
    </dgm:pt>
    <dgm:pt modelId="{9168B74C-7902-447D-A89C-6A9ADC899EF3}">
      <dgm:prSet phldrT="[Text]" custT="1"/>
      <dgm:spPr/>
      <dgm:t>
        <a:bodyPr/>
        <a:lstStyle/>
        <a:p>
          <a:endParaRPr lang="en-US" sz="2400" dirty="0"/>
        </a:p>
      </dgm:t>
    </dgm:pt>
    <dgm:pt modelId="{4CE0BEA8-1ED2-42EB-B95E-E163F1E9E250}" type="parTrans" cxnId="{9F300033-04E9-4B69-BA84-FA628E04CD4C}">
      <dgm:prSet/>
      <dgm:spPr/>
      <dgm:t>
        <a:bodyPr/>
        <a:lstStyle/>
        <a:p>
          <a:endParaRPr lang="en-US" sz="2400"/>
        </a:p>
      </dgm:t>
    </dgm:pt>
    <dgm:pt modelId="{9D11B74D-13ED-49B4-8038-EF980DA7E77F}" type="sibTrans" cxnId="{9F300033-04E9-4B69-BA84-FA628E04CD4C}">
      <dgm:prSet/>
      <dgm:spPr/>
      <dgm:t>
        <a:bodyPr/>
        <a:lstStyle/>
        <a:p>
          <a:endParaRPr lang="en-US" sz="2400"/>
        </a:p>
      </dgm:t>
    </dgm:pt>
    <dgm:pt modelId="{8DED0758-1471-4502-A9D5-E5559F867826}" type="pres">
      <dgm:prSet presAssocID="{8E88C153-012D-47E9-B2BA-62D0FEA09F65}" presName="cycleMatrixDiagram" presStyleCnt="0">
        <dgm:presLayoutVars>
          <dgm:chMax val="1"/>
          <dgm:dir/>
          <dgm:animLvl val="lvl"/>
          <dgm:resizeHandles val="exact"/>
        </dgm:presLayoutVars>
      </dgm:prSet>
      <dgm:spPr/>
      <dgm:t>
        <a:bodyPr/>
        <a:lstStyle/>
        <a:p>
          <a:endParaRPr lang="en-US"/>
        </a:p>
      </dgm:t>
    </dgm:pt>
    <dgm:pt modelId="{89C83429-3CC9-4E02-B89B-BFD0C877CE29}" type="pres">
      <dgm:prSet presAssocID="{8E88C153-012D-47E9-B2BA-62D0FEA09F65}" presName="children" presStyleCnt="0"/>
      <dgm:spPr/>
      <dgm:t>
        <a:bodyPr/>
        <a:lstStyle/>
        <a:p>
          <a:pPr rtl="1"/>
          <a:endParaRPr lang="ar-SA"/>
        </a:p>
      </dgm:t>
    </dgm:pt>
    <dgm:pt modelId="{ECBE9C3B-E66E-45B6-9CA1-DD5DDAB1BCD4}" type="pres">
      <dgm:prSet presAssocID="{8E88C153-012D-47E9-B2BA-62D0FEA09F65}" presName="child1group" presStyleCnt="0"/>
      <dgm:spPr/>
      <dgm:t>
        <a:bodyPr/>
        <a:lstStyle/>
        <a:p>
          <a:pPr rtl="1"/>
          <a:endParaRPr lang="ar-SA"/>
        </a:p>
      </dgm:t>
    </dgm:pt>
    <dgm:pt modelId="{BEBD0237-949C-4DA4-9AA0-9E20C8FA4C00}" type="pres">
      <dgm:prSet presAssocID="{8E88C153-012D-47E9-B2BA-62D0FEA09F65}" presName="child1" presStyleLbl="bgAcc1" presStyleIdx="0" presStyleCnt="4"/>
      <dgm:spPr/>
      <dgm:t>
        <a:bodyPr/>
        <a:lstStyle/>
        <a:p>
          <a:endParaRPr lang="en-US"/>
        </a:p>
      </dgm:t>
    </dgm:pt>
    <dgm:pt modelId="{26E3A811-AF78-4495-B7B4-99364645F176}" type="pres">
      <dgm:prSet presAssocID="{8E88C153-012D-47E9-B2BA-62D0FEA09F65}" presName="child1Text" presStyleLbl="bgAcc1" presStyleIdx="0" presStyleCnt="4">
        <dgm:presLayoutVars>
          <dgm:bulletEnabled val="1"/>
        </dgm:presLayoutVars>
      </dgm:prSet>
      <dgm:spPr/>
      <dgm:t>
        <a:bodyPr/>
        <a:lstStyle/>
        <a:p>
          <a:endParaRPr lang="en-US"/>
        </a:p>
      </dgm:t>
    </dgm:pt>
    <dgm:pt modelId="{93F3B726-B32D-4954-A6B5-E4B99B43AE92}" type="pres">
      <dgm:prSet presAssocID="{8E88C153-012D-47E9-B2BA-62D0FEA09F65}" presName="child2group" presStyleCnt="0"/>
      <dgm:spPr/>
      <dgm:t>
        <a:bodyPr/>
        <a:lstStyle/>
        <a:p>
          <a:pPr rtl="1"/>
          <a:endParaRPr lang="ar-SA"/>
        </a:p>
      </dgm:t>
    </dgm:pt>
    <dgm:pt modelId="{1E9BC169-3805-4986-8A8D-E0D013C64BA3}" type="pres">
      <dgm:prSet presAssocID="{8E88C153-012D-47E9-B2BA-62D0FEA09F65}" presName="child2" presStyleLbl="bgAcc1" presStyleIdx="1" presStyleCnt="4"/>
      <dgm:spPr/>
      <dgm:t>
        <a:bodyPr/>
        <a:lstStyle/>
        <a:p>
          <a:endParaRPr lang="en-US"/>
        </a:p>
      </dgm:t>
    </dgm:pt>
    <dgm:pt modelId="{ECE07A34-B8B0-4BC6-9012-7D1DD0F12901}" type="pres">
      <dgm:prSet presAssocID="{8E88C153-012D-47E9-B2BA-62D0FEA09F65}" presName="child2Text" presStyleLbl="bgAcc1" presStyleIdx="1" presStyleCnt="4">
        <dgm:presLayoutVars>
          <dgm:bulletEnabled val="1"/>
        </dgm:presLayoutVars>
      </dgm:prSet>
      <dgm:spPr/>
      <dgm:t>
        <a:bodyPr/>
        <a:lstStyle/>
        <a:p>
          <a:endParaRPr lang="en-US"/>
        </a:p>
      </dgm:t>
    </dgm:pt>
    <dgm:pt modelId="{07B6358D-741E-45C1-8169-3BA74DB41803}" type="pres">
      <dgm:prSet presAssocID="{8E88C153-012D-47E9-B2BA-62D0FEA09F65}" presName="child3group" presStyleCnt="0"/>
      <dgm:spPr/>
      <dgm:t>
        <a:bodyPr/>
        <a:lstStyle/>
        <a:p>
          <a:pPr rtl="1"/>
          <a:endParaRPr lang="ar-SA"/>
        </a:p>
      </dgm:t>
    </dgm:pt>
    <dgm:pt modelId="{74DCD359-E858-4F6A-B9E0-AC80A52D6AD7}" type="pres">
      <dgm:prSet presAssocID="{8E88C153-012D-47E9-B2BA-62D0FEA09F65}" presName="child3" presStyleLbl="bgAcc1" presStyleIdx="2" presStyleCnt="4"/>
      <dgm:spPr/>
      <dgm:t>
        <a:bodyPr/>
        <a:lstStyle/>
        <a:p>
          <a:endParaRPr lang="en-US"/>
        </a:p>
      </dgm:t>
    </dgm:pt>
    <dgm:pt modelId="{72CF82E5-EFCB-42E1-AE51-1051EC4FA663}" type="pres">
      <dgm:prSet presAssocID="{8E88C153-012D-47E9-B2BA-62D0FEA09F65}" presName="child3Text" presStyleLbl="bgAcc1" presStyleIdx="2" presStyleCnt="4">
        <dgm:presLayoutVars>
          <dgm:bulletEnabled val="1"/>
        </dgm:presLayoutVars>
      </dgm:prSet>
      <dgm:spPr/>
      <dgm:t>
        <a:bodyPr/>
        <a:lstStyle/>
        <a:p>
          <a:endParaRPr lang="en-US"/>
        </a:p>
      </dgm:t>
    </dgm:pt>
    <dgm:pt modelId="{50AF8788-0895-4BD5-A599-BE1D9E4B5DA3}" type="pres">
      <dgm:prSet presAssocID="{8E88C153-012D-47E9-B2BA-62D0FEA09F65}" presName="child4group" presStyleCnt="0"/>
      <dgm:spPr/>
      <dgm:t>
        <a:bodyPr/>
        <a:lstStyle/>
        <a:p>
          <a:pPr rtl="1"/>
          <a:endParaRPr lang="ar-SA"/>
        </a:p>
      </dgm:t>
    </dgm:pt>
    <dgm:pt modelId="{0337967E-4EAE-4373-91CC-42D8967FD89C}" type="pres">
      <dgm:prSet presAssocID="{8E88C153-012D-47E9-B2BA-62D0FEA09F65}" presName="child4" presStyleLbl="bgAcc1" presStyleIdx="3" presStyleCnt="4"/>
      <dgm:spPr/>
      <dgm:t>
        <a:bodyPr/>
        <a:lstStyle/>
        <a:p>
          <a:endParaRPr lang="en-US"/>
        </a:p>
      </dgm:t>
    </dgm:pt>
    <dgm:pt modelId="{CBBBF038-AE15-49E2-82F9-09385134757A}" type="pres">
      <dgm:prSet presAssocID="{8E88C153-012D-47E9-B2BA-62D0FEA09F65}" presName="child4Text" presStyleLbl="bgAcc1" presStyleIdx="3" presStyleCnt="4">
        <dgm:presLayoutVars>
          <dgm:bulletEnabled val="1"/>
        </dgm:presLayoutVars>
      </dgm:prSet>
      <dgm:spPr/>
      <dgm:t>
        <a:bodyPr/>
        <a:lstStyle/>
        <a:p>
          <a:endParaRPr lang="en-US"/>
        </a:p>
      </dgm:t>
    </dgm:pt>
    <dgm:pt modelId="{806287B7-82A2-4B62-B3D0-07A8F3D1DD52}" type="pres">
      <dgm:prSet presAssocID="{8E88C153-012D-47E9-B2BA-62D0FEA09F65}" presName="childPlaceholder" presStyleCnt="0"/>
      <dgm:spPr/>
      <dgm:t>
        <a:bodyPr/>
        <a:lstStyle/>
        <a:p>
          <a:pPr rtl="1"/>
          <a:endParaRPr lang="ar-SA"/>
        </a:p>
      </dgm:t>
    </dgm:pt>
    <dgm:pt modelId="{296AACC4-0E7B-4B6E-98D0-E80CA3E4ACC6}" type="pres">
      <dgm:prSet presAssocID="{8E88C153-012D-47E9-B2BA-62D0FEA09F65}" presName="circle" presStyleCnt="0"/>
      <dgm:spPr/>
      <dgm:t>
        <a:bodyPr/>
        <a:lstStyle/>
        <a:p>
          <a:pPr rtl="1"/>
          <a:endParaRPr lang="ar-SA"/>
        </a:p>
      </dgm:t>
    </dgm:pt>
    <dgm:pt modelId="{EBCB90F9-C6F2-4641-A6DF-25EA5AA2EEF6}" type="pres">
      <dgm:prSet presAssocID="{8E88C153-012D-47E9-B2BA-62D0FEA09F65}" presName="quadrant1" presStyleLbl="node1" presStyleIdx="0" presStyleCnt="4">
        <dgm:presLayoutVars>
          <dgm:chMax val="1"/>
          <dgm:bulletEnabled val="1"/>
        </dgm:presLayoutVars>
      </dgm:prSet>
      <dgm:spPr/>
      <dgm:t>
        <a:bodyPr/>
        <a:lstStyle/>
        <a:p>
          <a:endParaRPr lang="en-US"/>
        </a:p>
      </dgm:t>
    </dgm:pt>
    <dgm:pt modelId="{8FC02F17-1C22-4768-9C3B-BF4C858A04D4}" type="pres">
      <dgm:prSet presAssocID="{8E88C153-012D-47E9-B2BA-62D0FEA09F65}" presName="quadrant2" presStyleLbl="node1" presStyleIdx="1" presStyleCnt="4">
        <dgm:presLayoutVars>
          <dgm:chMax val="1"/>
          <dgm:bulletEnabled val="1"/>
        </dgm:presLayoutVars>
      </dgm:prSet>
      <dgm:spPr/>
      <dgm:t>
        <a:bodyPr/>
        <a:lstStyle/>
        <a:p>
          <a:endParaRPr lang="en-US"/>
        </a:p>
      </dgm:t>
    </dgm:pt>
    <dgm:pt modelId="{AF593895-9DE6-4948-81AC-3B7C89E7D9CF}" type="pres">
      <dgm:prSet presAssocID="{8E88C153-012D-47E9-B2BA-62D0FEA09F65}" presName="quadrant3" presStyleLbl="node1" presStyleIdx="2" presStyleCnt="4">
        <dgm:presLayoutVars>
          <dgm:chMax val="1"/>
          <dgm:bulletEnabled val="1"/>
        </dgm:presLayoutVars>
      </dgm:prSet>
      <dgm:spPr/>
      <dgm:t>
        <a:bodyPr/>
        <a:lstStyle/>
        <a:p>
          <a:endParaRPr lang="en-US"/>
        </a:p>
      </dgm:t>
    </dgm:pt>
    <dgm:pt modelId="{523FA424-3A51-455A-97B9-44ED9C97B65E}" type="pres">
      <dgm:prSet presAssocID="{8E88C153-012D-47E9-B2BA-62D0FEA09F65}" presName="quadrant4" presStyleLbl="node1" presStyleIdx="3" presStyleCnt="4">
        <dgm:presLayoutVars>
          <dgm:chMax val="1"/>
          <dgm:bulletEnabled val="1"/>
        </dgm:presLayoutVars>
      </dgm:prSet>
      <dgm:spPr/>
      <dgm:t>
        <a:bodyPr/>
        <a:lstStyle/>
        <a:p>
          <a:endParaRPr lang="en-US"/>
        </a:p>
      </dgm:t>
    </dgm:pt>
    <dgm:pt modelId="{191421ED-1C9C-44E4-A799-695E5568DEC5}" type="pres">
      <dgm:prSet presAssocID="{8E88C153-012D-47E9-B2BA-62D0FEA09F65}" presName="quadrantPlaceholder" presStyleCnt="0"/>
      <dgm:spPr/>
      <dgm:t>
        <a:bodyPr/>
        <a:lstStyle/>
        <a:p>
          <a:pPr rtl="1"/>
          <a:endParaRPr lang="ar-SA"/>
        </a:p>
      </dgm:t>
    </dgm:pt>
    <dgm:pt modelId="{33C084F5-79C4-4DAB-8825-882738DA6C0B}" type="pres">
      <dgm:prSet presAssocID="{8E88C153-012D-47E9-B2BA-62D0FEA09F65}" presName="center1" presStyleLbl="fgShp" presStyleIdx="0" presStyleCnt="2"/>
      <dgm:spPr/>
      <dgm:t>
        <a:bodyPr/>
        <a:lstStyle/>
        <a:p>
          <a:endParaRPr lang="en-US"/>
        </a:p>
      </dgm:t>
    </dgm:pt>
    <dgm:pt modelId="{FDF4D7B0-E886-4EA9-8193-95F0C195D1B5}" type="pres">
      <dgm:prSet presAssocID="{8E88C153-012D-47E9-B2BA-62D0FEA09F65}" presName="center2" presStyleLbl="fgShp" presStyleIdx="1" presStyleCnt="2"/>
      <dgm:spPr/>
      <dgm:t>
        <a:bodyPr/>
        <a:lstStyle/>
        <a:p>
          <a:endParaRPr lang="en-US"/>
        </a:p>
      </dgm:t>
    </dgm:pt>
  </dgm:ptLst>
  <dgm:cxnLst>
    <dgm:cxn modelId="{743A1749-C34F-49A8-9969-DC281985818F}" srcId="{6BEFF632-5270-4936-8D6E-F9E6FE88F70F}" destId="{BD7D931F-A8A0-491D-A4F8-1035E6011801}" srcOrd="0" destOrd="0" parTransId="{755297B4-F9D9-4393-BAF4-27BC396C1C1A}" sibTransId="{3EB5595C-C24E-4D41-AAF3-4D6271B101FB}"/>
    <dgm:cxn modelId="{7A9F4EC0-BC65-40E8-AE0A-C5F6A1EF7A9D}" srcId="{5ECF5FA1-3B91-424A-876D-5E27CCE9AF82}" destId="{99D8109D-40FC-4B88-9DA5-E1796CE0AE13}" srcOrd="0" destOrd="0" parTransId="{6686B081-8C7F-44C9-BFBF-5FF1CC3BD151}" sibTransId="{B00B953D-3CCC-4800-A08B-F7B784BFE600}"/>
    <dgm:cxn modelId="{A51A88D4-1270-44C3-BFFA-BDEE6CACBD66}" srcId="{8E88C153-012D-47E9-B2BA-62D0FEA09F65}" destId="{47DA08CA-0004-4039-9A25-D1F200BA32BC}" srcOrd="2" destOrd="0" parTransId="{8FA140CC-2BCF-496F-951F-DEC731627455}" sibTransId="{EA1FAA42-8878-41DC-AEA9-E70EDCCDCA3D}"/>
    <dgm:cxn modelId="{7456D48D-859F-4568-A7FD-755D9CBF97D5}" type="presOf" srcId="{8E88C153-012D-47E9-B2BA-62D0FEA09F65}" destId="{8DED0758-1471-4502-A9D5-E5559F867826}" srcOrd="0" destOrd="0" presId="urn:microsoft.com/office/officeart/2005/8/layout/cycle4#1"/>
    <dgm:cxn modelId="{8207C093-4230-43A2-98EF-E7A0198910D3}" type="presOf" srcId="{BD7D931F-A8A0-491D-A4F8-1035E6011801}" destId="{1E9BC169-3805-4986-8A8D-E0D013C64BA3}" srcOrd="0" destOrd="0" presId="urn:microsoft.com/office/officeart/2005/8/layout/cycle4#1"/>
    <dgm:cxn modelId="{1D81F689-3077-402A-8A4D-286F182E647B}" type="presOf" srcId="{34DD0057-BF35-4135-8DEA-46BF729DF1C4}" destId="{72CF82E5-EFCB-42E1-AE51-1051EC4FA663}" srcOrd="1" destOrd="0" presId="urn:microsoft.com/office/officeart/2005/8/layout/cycle4#1"/>
    <dgm:cxn modelId="{618FB569-CEF1-49B6-91E7-CF9A36ECA5D6}" srcId="{47DA08CA-0004-4039-9A25-D1F200BA32BC}" destId="{34DD0057-BF35-4135-8DEA-46BF729DF1C4}" srcOrd="0" destOrd="0" parTransId="{68A8C70D-33A2-4916-8526-31C2A157B3EC}" sibTransId="{47EFF81E-B68A-43B3-A8A3-02089DC46F41}"/>
    <dgm:cxn modelId="{9F300033-04E9-4B69-BA84-FA628E04CD4C}" srcId="{F4119686-9D09-486E-ADD2-D63A1D76F174}" destId="{9168B74C-7902-447D-A89C-6A9ADC899EF3}" srcOrd="0" destOrd="0" parTransId="{4CE0BEA8-1ED2-42EB-B95E-E163F1E9E250}" sibTransId="{9D11B74D-13ED-49B4-8038-EF980DA7E77F}"/>
    <dgm:cxn modelId="{E082A4C9-C02E-4B4C-ADCF-A080C4EF4D77}" srcId="{8E88C153-012D-47E9-B2BA-62D0FEA09F65}" destId="{F4119686-9D09-486E-ADD2-D63A1D76F174}" srcOrd="3" destOrd="0" parTransId="{0BE67B25-2734-4EA5-96BB-9B82A7744D88}" sibTransId="{1DA1FDD4-A286-4305-B907-F2C8EE9BD26E}"/>
    <dgm:cxn modelId="{D1875CAA-CBFD-4A3A-ACF1-5A26C1831AB6}" type="presOf" srcId="{9168B74C-7902-447D-A89C-6A9ADC899EF3}" destId="{0337967E-4EAE-4373-91CC-42D8967FD89C}" srcOrd="0" destOrd="0" presId="urn:microsoft.com/office/officeart/2005/8/layout/cycle4#1"/>
    <dgm:cxn modelId="{A7B03369-DB17-46DE-8130-19A18F7283E3}" type="presOf" srcId="{F4119686-9D09-486E-ADD2-D63A1D76F174}" destId="{523FA424-3A51-455A-97B9-44ED9C97B65E}" srcOrd="0" destOrd="0" presId="urn:microsoft.com/office/officeart/2005/8/layout/cycle4#1"/>
    <dgm:cxn modelId="{6F4882EE-580B-423F-B7F9-203E3F7C91D9}" srcId="{8E88C153-012D-47E9-B2BA-62D0FEA09F65}" destId="{5ECF5FA1-3B91-424A-876D-5E27CCE9AF82}" srcOrd="0" destOrd="0" parTransId="{6BF59ADF-2093-43C0-8E28-4BF4D015F06E}" sibTransId="{CCDEEB6F-F669-4675-80B2-5321A9CBB177}"/>
    <dgm:cxn modelId="{705CB0B6-98A7-4B91-9EAB-72F10603644B}" type="presOf" srcId="{99D8109D-40FC-4B88-9DA5-E1796CE0AE13}" destId="{26E3A811-AF78-4495-B7B4-99364645F176}" srcOrd="1" destOrd="0" presId="urn:microsoft.com/office/officeart/2005/8/layout/cycle4#1"/>
    <dgm:cxn modelId="{49B1F44E-8424-45E2-A5FD-73FE16A3C6B9}" type="presOf" srcId="{6BEFF632-5270-4936-8D6E-F9E6FE88F70F}" destId="{8FC02F17-1C22-4768-9C3B-BF4C858A04D4}" srcOrd="0" destOrd="0" presId="urn:microsoft.com/office/officeart/2005/8/layout/cycle4#1"/>
    <dgm:cxn modelId="{666499BE-2E6C-4729-842C-97ACAEE6D7F8}" type="presOf" srcId="{5ECF5FA1-3B91-424A-876D-5E27CCE9AF82}" destId="{EBCB90F9-C6F2-4641-A6DF-25EA5AA2EEF6}" srcOrd="0" destOrd="0" presId="urn:microsoft.com/office/officeart/2005/8/layout/cycle4#1"/>
    <dgm:cxn modelId="{732ACFC8-5D50-4AAD-B53F-5A33D8FC58D8}" srcId="{8E88C153-012D-47E9-B2BA-62D0FEA09F65}" destId="{6BEFF632-5270-4936-8D6E-F9E6FE88F70F}" srcOrd="1" destOrd="0" parTransId="{D6749E42-462F-49A4-9509-4CA0719333EC}" sibTransId="{CEDBC9F4-2F0E-48E5-ABDA-19414AFF382B}"/>
    <dgm:cxn modelId="{067B2441-4989-49FB-BE5A-2D726A8DD8BE}" type="presOf" srcId="{34DD0057-BF35-4135-8DEA-46BF729DF1C4}" destId="{74DCD359-E858-4F6A-B9E0-AC80A52D6AD7}" srcOrd="0" destOrd="0" presId="urn:microsoft.com/office/officeart/2005/8/layout/cycle4#1"/>
    <dgm:cxn modelId="{0DD07C7F-3477-4FAA-8525-AB985DA6595B}" type="presOf" srcId="{BD7D931F-A8A0-491D-A4F8-1035E6011801}" destId="{ECE07A34-B8B0-4BC6-9012-7D1DD0F12901}" srcOrd="1" destOrd="0" presId="urn:microsoft.com/office/officeart/2005/8/layout/cycle4#1"/>
    <dgm:cxn modelId="{4BE8673F-1E12-4732-9730-A4ACAC119F6D}" type="presOf" srcId="{99D8109D-40FC-4B88-9DA5-E1796CE0AE13}" destId="{BEBD0237-949C-4DA4-9AA0-9E20C8FA4C00}" srcOrd="0" destOrd="0" presId="urn:microsoft.com/office/officeart/2005/8/layout/cycle4#1"/>
    <dgm:cxn modelId="{8A48E5BA-77CD-4C53-8A6A-B1AA499341F2}" type="presOf" srcId="{9168B74C-7902-447D-A89C-6A9ADC899EF3}" destId="{CBBBF038-AE15-49E2-82F9-09385134757A}" srcOrd="1" destOrd="0" presId="urn:microsoft.com/office/officeart/2005/8/layout/cycle4#1"/>
    <dgm:cxn modelId="{7182F05C-81C0-48E2-82AC-61B8CC546098}" type="presOf" srcId="{47DA08CA-0004-4039-9A25-D1F200BA32BC}" destId="{AF593895-9DE6-4948-81AC-3B7C89E7D9CF}" srcOrd="0" destOrd="0" presId="urn:microsoft.com/office/officeart/2005/8/layout/cycle4#1"/>
    <dgm:cxn modelId="{114EC075-461D-4D80-A013-022111DBC2EB}" type="presParOf" srcId="{8DED0758-1471-4502-A9D5-E5559F867826}" destId="{89C83429-3CC9-4E02-B89B-BFD0C877CE29}" srcOrd="0" destOrd="0" presId="urn:microsoft.com/office/officeart/2005/8/layout/cycle4#1"/>
    <dgm:cxn modelId="{917DE0BD-F565-477B-83FF-A5A2376AA7AA}" type="presParOf" srcId="{89C83429-3CC9-4E02-B89B-BFD0C877CE29}" destId="{ECBE9C3B-E66E-45B6-9CA1-DD5DDAB1BCD4}" srcOrd="0" destOrd="0" presId="urn:microsoft.com/office/officeart/2005/8/layout/cycle4#1"/>
    <dgm:cxn modelId="{154984F6-10F7-4D6E-ABF1-4BF79B935FBC}" type="presParOf" srcId="{ECBE9C3B-E66E-45B6-9CA1-DD5DDAB1BCD4}" destId="{BEBD0237-949C-4DA4-9AA0-9E20C8FA4C00}" srcOrd="0" destOrd="0" presId="urn:microsoft.com/office/officeart/2005/8/layout/cycle4#1"/>
    <dgm:cxn modelId="{A54DA2A2-08E6-4D38-B420-FC212023B20C}" type="presParOf" srcId="{ECBE9C3B-E66E-45B6-9CA1-DD5DDAB1BCD4}" destId="{26E3A811-AF78-4495-B7B4-99364645F176}" srcOrd="1" destOrd="0" presId="urn:microsoft.com/office/officeart/2005/8/layout/cycle4#1"/>
    <dgm:cxn modelId="{BE04472E-6A7F-4B99-BDEE-C49008445C37}" type="presParOf" srcId="{89C83429-3CC9-4E02-B89B-BFD0C877CE29}" destId="{93F3B726-B32D-4954-A6B5-E4B99B43AE92}" srcOrd="1" destOrd="0" presId="urn:microsoft.com/office/officeart/2005/8/layout/cycle4#1"/>
    <dgm:cxn modelId="{6C7C98A6-5B5B-4D52-BDC0-927E8B0E416A}" type="presParOf" srcId="{93F3B726-B32D-4954-A6B5-E4B99B43AE92}" destId="{1E9BC169-3805-4986-8A8D-E0D013C64BA3}" srcOrd="0" destOrd="0" presId="urn:microsoft.com/office/officeart/2005/8/layout/cycle4#1"/>
    <dgm:cxn modelId="{36EA55A2-23B1-4083-BC74-E2E0620726B6}" type="presParOf" srcId="{93F3B726-B32D-4954-A6B5-E4B99B43AE92}" destId="{ECE07A34-B8B0-4BC6-9012-7D1DD0F12901}" srcOrd="1" destOrd="0" presId="urn:microsoft.com/office/officeart/2005/8/layout/cycle4#1"/>
    <dgm:cxn modelId="{D476BAE1-E69B-4A4A-9893-48735D0D7486}" type="presParOf" srcId="{89C83429-3CC9-4E02-B89B-BFD0C877CE29}" destId="{07B6358D-741E-45C1-8169-3BA74DB41803}" srcOrd="2" destOrd="0" presId="urn:microsoft.com/office/officeart/2005/8/layout/cycle4#1"/>
    <dgm:cxn modelId="{3929D64F-92CE-497E-89CA-CCFB22F779A8}" type="presParOf" srcId="{07B6358D-741E-45C1-8169-3BA74DB41803}" destId="{74DCD359-E858-4F6A-B9E0-AC80A52D6AD7}" srcOrd="0" destOrd="0" presId="urn:microsoft.com/office/officeart/2005/8/layout/cycle4#1"/>
    <dgm:cxn modelId="{9311ADA2-7270-4831-AB4A-59746FC36E5C}" type="presParOf" srcId="{07B6358D-741E-45C1-8169-3BA74DB41803}" destId="{72CF82E5-EFCB-42E1-AE51-1051EC4FA663}" srcOrd="1" destOrd="0" presId="urn:microsoft.com/office/officeart/2005/8/layout/cycle4#1"/>
    <dgm:cxn modelId="{E561F8C3-D5B1-4994-8DB0-BCBE732CFA82}" type="presParOf" srcId="{89C83429-3CC9-4E02-B89B-BFD0C877CE29}" destId="{50AF8788-0895-4BD5-A599-BE1D9E4B5DA3}" srcOrd="3" destOrd="0" presId="urn:microsoft.com/office/officeart/2005/8/layout/cycle4#1"/>
    <dgm:cxn modelId="{B753C2BA-9A3F-4925-9A7D-F71A9D39D4BB}" type="presParOf" srcId="{50AF8788-0895-4BD5-A599-BE1D9E4B5DA3}" destId="{0337967E-4EAE-4373-91CC-42D8967FD89C}" srcOrd="0" destOrd="0" presId="urn:microsoft.com/office/officeart/2005/8/layout/cycle4#1"/>
    <dgm:cxn modelId="{5117475A-1514-4A0A-95A2-2C93962B1D5D}" type="presParOf" srcId="{50AF8788-0895-4BD5-A599-BE1D9E4B5DA3}" destId="{CBBBF038-AE15-49E2-82F9-09385134757A}" srcOrd="1" destOrd="0" presId="urn:microsoft.com/office/officeart/2005/8/layout/cycle4#1"/>
    <dgm:cxn modelId="{F2965B89-934C-4063-AA1E-A09817F1D0A3}" type="presParOf" srcId="{89C83429-3CC9-4E02-B89B-BFD0C877CE29}" destId="{806287B7-82A2-4B62-B3D0-07A8F3D1DD52}" srcOrd="4" destOrd="0" presId="urn:microsoft.com/office/officeart/2005/8/layout/cycle4#1"/>
    <dgm:cxn modelId="{DC06082F-65AB-43FC-AF1C-56C710CC2D52}" type="presParOf" srcId="{8DED0758-1471-4502-A9D5-E5559F867826}" destId="{296AACC4-0E7B-4B6E-98D0-E80CA3E4ACC6}" srcOrd="1" destOrd="0" presId="urn:microsoft.com/office/officeart/2005/8/layout/cycle4#1"/>
    <dgm:cxn modelId="{C8D0F4EF-B06E-4899-900B-76671BCE99B1}" type="presParOf" srcId="{296AACC4-0E7B-4B6E-98D0-E80CA3E4ACC6}" destId="{EBCB90F9-C6F2-4641-A6DF-25EA5AA2EEF6}" srcOrd="0" destOrd="0" presId="urn:microsoft.com/office/officeart/2005/8/layout/cycle4#1"/>
    <dgm:cxn modelId="{CDCE7405-F650-4699-8AA6-BB2E53052302}" type="presParOf" srcId="{296AACC4-0E7B-4B6E-98D0-E80CA3E4ACC6}" destId="{8FC02F17-1C22-4768-9C3B-BF4C858A04D4}" srcOrd="1" destOrd="0" presId="urn:microsoft.com/office/officeart/2005/8/layout/cycle4#1"/>
    <dgm:cxn modelId="{804F121F-894F-4998-A361-9CAE3A9C48A8}" type="presParOf" srcId="{296AACC4-0E7B-4B6E-98D0-E80CA3E4ACC6}" destId="{AF593895-9DE6-4948-81AC-3B7C89E7D9CF}" srcOrd="2" destOrd="0" presId="urn:microsoft.com/office/officeart/2005/8/layout/cycle4#1"/>
    <dgm:cxn modelId="{6A212812-DB2E-4D5D-A957-76C327EEB5BB}" type="presParOf" srcId="{296AACC4-0E7B-4B6E-98D0-E80CA3E4ACC6}" destId="{523FA424-3A51-455A-97B9-44ED9C97B65E}" srcOrd="3" destOrd="0" presId="urn:microsoft.com/office/officeart/2005/8/layout/cycle4#1"/>
    <dgm:cxn modelId="{67619987-DBBB-4700-A0B9-8CA46E999586}" type="presParOf" srcId="{296AACC4-0E7B-4B6E-98D0-E80CA3E4ACC6}" destId="{191421ED-1C9C-44E4-A799-695E5568DEC5}" srcOrd="4" destOrd="0" presId="urn:microsoft.com/office/officeart/2005/8/layout/cycle4#1"/>
    <dgm:cxn modelId="{26D9F9D8-957E-490E-BB05-F3C07B00EDE7}" type="presParOf" srcId="{8DED0758-1471-4502-A9D5-E5559F867826}" destId="{33C084F5-79C4-4DAB-8825-882738DA6C0B}" srcOrd="2" destOrd="0" presId="urn:microsoft.com/office/officeart/2005/8/layout/cycle4#1"/>
    <dgm:cxn modelId="{E4284BC5-5040-4D66-B2D2-1955E63ADEE0}" type="presParOf" srcId="{8DED0758-1471-4502-A9D5-E5559F867826}" destId="{FDF4D7B0-E886-4EA9-8193-95F0C195D1B5}"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تفعيل أدوات دعم الاستعداد للتعلم</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dirty="0" smtClean="0">
              <a:effectLst/>
              <a:latin typeface="Bodoni MT Poster Compressed"/>
              <a:ea typeface="Times New Roman"/>
              <a:cs typeface="AL-Mohanad Bold" pitchFamily="2" charset="-78"/>
            </a:rPr>
            <a:t>المحفزات التعليمية</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dirty="0" smtClean="0">
              <a:cs typeface="AL-Mohanad Bold" pitchFamily="2" charset="-78"/>
            </a:rPr>
            <a:t>40 دقيقة</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dirty="0" smtClean="0">
              <a:effectLst/>
              <a:latin typeface="Bodoni MT Poster Compressed"/>
              <a:ea typeface="Times New Roman"/>
              <a:cs typeface="AL-Mohanad Bold" pitchFamily="2" charset="-78"/>
            </a:rPr>
            <a:t>التحفيز في المواقف التعليمية المختلفة</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smtClean="0">
              <a:cs typeface="AL-Mohanad Bold" pitchFamily="2" charset="-78"/>
            </a:rPr>
            <a:t>40</a:t>
          </a:r>
          <a:r>
            <a:rPr lang="ar-SA" sz="2800" b="0" smtClean="0">
              <a:effectLst/>
              <a:latin typeface="Bodoni MT Poster Compressed"/>
              <a:ea typeface="Times New Roman"/>
              <a:cs typeface="AL-Mohanad Bold" pitchFamily="2" charset="-78"/>
            </a:rPr>
            <a:t>دقيقة</a:t>
          </a:r>
          <a:r>
            <a:rPr lang="ar-SA" sz="2800" b="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dirty="0" smtClean="0">
              <a:cs typeface="AL-Mohanad Bold" pitchFamily="2" charset="-78"/>
            </a:rPr>
            <a:t>40 دقيقة</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EA4EEC6A-115C-4E0D-AECE-78E6AE29D2E7}" type="pres">
      <dgm:prSet presAssocID="{138C0D11-767F-4B3B-8970-E9FBDD338892}" presName="boxAndChildren" presStyleCnt="0"/>
      <dgm:spPr/>
      <dgm:t>
        <a:bodyPr/>
        <a:lstStyle/>
        <a:p>
          <a:pPr rtl="1"/>
          <a:endParaRPr lang="ar-SA"/>
        </a:p>
      </dgm:t>
    </dgm:pt>
    <dgm:pt modelId="{D09FD1EC-F3D0-426D-ADE7-06B039B8F145}" type="pres">
      <dgm:prSet presAssocID="{138C0D11-767F-4B3B-8970-E9FBDD338892}" presName="parentTextBox" presStyleLbl="node1" presStyleIdx="0" presStyleCnt="3"/>
      <dgm:spPr/>
      <dgm:t>
        <a:bodyPr/>
        <a:lstStyle/>
        <a:p>
          <a:endParaRPr lang="en-US"/>
        </a:p>
      </dgm:t>
    </dgm:pt>
    <dgm:pt modelId="{6E293E43-F71D-4BC5-9BF4-922A91B1997C}" type="pres">
      <dgm:prSet presAssocID="{138C0D11-767F-4B3B-8970-E9FBDD338892}" presName="entireBox" presStyleLbl="node1" presStyleIdx="0" presStyleCnt="3"/>
      <dgm:spPr/>
      <dgm:t>
        <a:bodyPr/>
        <a:lstStyle/>
        <a:p>
          <a:endParaRPr lang="en-US"/>
        </a:p>
      </dgm:t>
    </dgm:pt>
    <dgm:pt modelId="{BAB4ED00-071E-401A-ACFB-340574F929F1}" type="pres">
      <dgm:prSet presAssocID="{138C0D11-767F-4B3B-8970-E9FBDD338892}" presName="descendantBox" presStyleCnt="0"/>
      <dgm:spPr/>
      <dgm:t>
        <a:bodyPr/>
        <a:lstStyle/>
        <a:p>
          <a:pPr rtl="1"/>
          <a:endParaRPr lang="ar-SA"/>
        </a:p>
      </dgm:t>
    </dgm:pt>
    <dgm:pt modelId="{6D228FB7-44AF-45CE-8F7C-FF5888DAC300}" type="pres">
      <dgm:prSet presAssocID="{16E1ABAD-4B53-4F20-B815-9D8F34DDC659}" presName="childTextBox" presStyleLbl="fgAccFollowNode1" presStyleIdx="0" presStyleCnt="6">
        <dgm:presLayoutVars>
          <dgm:bulletEnabled val="1"/>
        </dgm:presLayoutVars>
      </dgm:prSet>
      <dgm:spPr/>
      <dgm:t>
        <a:bodyPr/>
        <a:lstStyle/>
        <a:p>
          <a:endParaRPr lang="en-US"/>
        </a:p>
      </dgm:t>
    </dgm:pt>
    <dgm:pt modelId="{AEC99FB8-3148-4A26-AA70-D0CC09AD6D3B}" type="pres">
      <dgm:prSet presAssocID="{0BF647F9-CA2E-45A7-B6A3-5A3D246DA343}" presName="childTextBox" presStyleLbl="fgAccFollowNode1" presStyleIdx="1" presStyleCnt="6">
        <dgm:presLayoutVars>
          <dgm:bulletEnabled val="1"/>
        </dgm:presLayoutVars>
      </dgm:prSet>
      <dgm:spPr/>
      <dgm:t>
        <a:bodyPr/>
        <a:lstStyle/>
        <a:p>
          <a:endParaRPr lang="en-US"/>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0" presStyleCnt="3"/>
      <dgm:spPr/>
      <dgm:t>
        <a:bodyPr/>
        <a:lstStyle/>
        <a:p>
          <a:endParaRPr lang="en-US"/>
        </a:p>
      </dgm:t>
    </dgm:pt>
    <dgm:pt modelId="{7B68DFCD-50E0-4980-8DFC-1C21D90A2DA6}" type="pres">
      <dgm:prSet presAssocID="{E8757397-18F1-44C2-BAA2-91EC79D38F71}" presName="arrow" presStyleLbl="node1" presStyleIdx="1" presStyleCnt="3"/>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1" presStyleCnt="3"/>
      <dgm:spPr/>
      <dgm:t>
        <a:bodyPr/>
        <a:lstStyle/>
        <a:p>
          <a:endParaRPr lang="en-US"/>
        </a:p>
      </dgm:t>
    </dgm:pt>
    <dgm:pt modelId="{046F0FEF-4612-40FA-94AE-21CAE5C3E153}" type="pres">
      <dgm:prSet presAssocID="{8ED0B1E8-7E0C-457C-99DE-EB9EA44AEA3B}" presName="arrow" presStyleLbl="node1" presStyleIdx="2" presStyleCnt="3"/>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BA47A851-7FB4-4C34-8C2F-E26483841934}" type="presOf" srcId="{F6A01FB6-EDBF-4C51-8BF2-813757A4D001}" destId="{14C7CC75-6EFB-4A0F-AD2D-9AAAEA14A61F}" srcOrd="0" destOrd="0" presId="urn:microsoft.com/office/officeart/2005/8/layout/process4"/>
    <dgm:cxn modelId="{838B03AD-E78F-4144-8C23-7C0FE55712C6}" type="presOf" srcId="{8ED0B1E8-7E0C-457C-99DE-EB9EA44AEA3B}" destId="{F20CBA3C-2F02-4858-90BE-1EF43BC9B51C}" srcOrd="0" destOrd="0" presId="urn:microsoft.com/office/officeart/2005/8/layout/process4"/>
    <dgm:cxn modelId="{46B6617A-C8FD-499F-89BF-13EA23DE14F8}" srcId="{F6A01FB6-EDBF-4C51-8BF2-813757A4D001}" destId="{138C0D11-767F-4B3B-8970-E9FBDD338892}" srcOrd="2" destOrd="0" parTransId="{8966BD5E-A739-462F-B624-1F81E78DA0B0}" sibTransId="{2518D000-2789-4A83-A8BD-67642CE2F475}"/>
    <dgm:cxn modelId="{1A0B8289-9647-49CB-91A8-F07BC50AB80C}" type="presOf" srcId="{16E1ABAD-4B53-4F20-B815-9D8F34DDC659}" destId="{6D228FB7-44AF-45CE-8F7C-FF5888DAC300}" srcOrd="0" destOrd="0" presId="urn:microsoft.com/office/officeart/2005/8/layout/process4"/>
    <dgm:cxn modelId="{34712C5A-3220-49F3-9BD3-C7710FBBF57C}" type="presOf" srcId="{0BF647F9-CA2E-45A7-B6A3-5A3D246DA343}" destId="{AEC99FB8-3148-4A26-AA70-D0CC09AD6D3B}" srcOrd="0" destOrd="0" presId="urn:microsoft.com/office/officeart/2005/8/layout/process4"/>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94760660-DE62-4B60-83E1-941839313B91}" type="presOf" srcId="{E8757397-18F1-44C2-BAA2-91EC79D38F71}" destId="{7B68DFCD-50E0-4980-8DFC-1C21D90A2DA6}" srcOrd="1" destOrd="0" presId="urn:microsoft.com/office/officeart/2005/8/layout/process4"/>
    <dgm:cxn modelId="{85ABBA0B-02BD-4999-AFBC-9CCB3B0E8C22}" type="presOf" srcId="{138C0D11-767F-4B3B-8970-E9FBDD338892}" destId="{6E293E43-F71D-4BC5-9BF4-922A91B1997C}" srcOrd="1" destOrd="0" presId="urn:microsoft.com/office/officeart/2005/8/layout/process4"/>
    <dgm:cxn modelId="{55B78425-A030-4540-865F-980D1E86E4E7}" type="presOf" srcId="{138C0D11-767F-4B3B-8970-E9FBDD338892}" destId="{D09FD1EC-F3D0-426D-ADE7-06B039B8F145}" srcOrd="0" destOrd="0" presId="urn:microsoft.com/office/officeart/2005/8/layout/process4"/>
    <dgm:cxn modelId="{7797213F-9A13-4C84-9742-C98B2BD72B20}" type="presOf" srcId="{42352651-53C6-444C-8E32-04709F224FD3}" destId="{4336F5EB-02D6-4794-B533-46CE1F9174A2}" srcOrd="0"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60D21E34-D7DD-475E-87FE-6E3562E0FF4A}" type="presOf" srcId="{8ED0B1E8-7E0C-457C-99DE-EB9EA44AEA3B}" destId="{046F0FEF-4612-40FA-94AE-21CAE5C3E153}" srcOrd="1" destOrd="0" presId="urn:microsoft.com/office/officeart/2005/8/layout/process4"/>
    <dgm:cxn modelId="{542CB5BF-B441-46A3-95E6-CB6FBD8DD88D}" type="presOf" srcId="{56B4353D-5251-4B76-8378-95336788021C}" destId="{10DF3027-513B-400F-8BB8-2CD6BC0CD482}" srcOrd="0" destOrd="0" presId="urn:microsoft.com/office/officeart/2005/8/layout/process4"/>
    <dgm:cxn modelId="{88798226-7383-4FC7-A148-70ED2BD3288C}" srcId="{138C0D11-767F-4B3B-8970-E9FBDD338892}" destId="{0BF647F9-CA2E-45A7-B6A3-5A3D246DA343}" srcOrd="1" destOrd="0" parTransId="{680CB990-272A-4A00-9767-7CEF0BFF09B1}" sibTransId="{A113C4AD-5B27-4830-83AF-8EE589232B43}"/>
    <dgm:cxn modelId="{FCCA915F-5463-45C9-81CE-DC42DE226662}" srcId="{8ED0B1E8-7E0C-457C-99DE-EB9EA44AEA3B}" destId="{2FF05C10-EA41-440D-A62E-530CCFD99E1E}" srcOrd="0" destOrd="0" parTransId="{EC1EFC19-02D0-48E0-B605-27938B77B3E8}" sibTransId="{8B8BFB9C-9FEC-44E4-AA77-24874740117A}"/>
    <dgm:cxn modelId="{FE7C69A7-F1AB-4157-A1BD-E57D6F96CF08}" type="presOf" srcId="{EFD335A2-2520-455D-A06D-CB4E4CE9454F}" destId="{B6BC196E-167B-4E34-A2D6-917AD3DE5966}" srcOrd="0" destOrd="0" presId="urn:microsoft.com/office/officeart/2005/8/layout/process4"/>
    <dgm:cxn modelId="{C765267D-EDA7-4C59-B469-AF3E2FA11477}" type="presOf" srcId="{E8757397-18F1-44C2-BAA2-91EC79D38F71}" destId="{9DE3352E-0314-44B4-89D5-F745FDD2A2D6}" srcOrd="0" destOrd="0" presId="urn:microsoft.com/office/officeart/2005/8/layout/process4"/>
    <dgm:cxn modelId="{4FC61644-2A85-4F39-8913-75647B51B785}" type="presOf" srcId="{2FF05C10-EA41-440D-A62E-530CCFD99E1E}" destId="{3242105F-0F63-4E90-AB3A-3EB6D1CC02F8}" srcOrd="0"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87932FFC-25E0-45D3-BE37-AC7B9E450EB5}" srcId="{E8757397-18F1-44C2-BAA2-91EC79D38F71}" destId="{42352651-53C6-444C-8E32-04709F224FD3}" srcOrd="1" destOrd="0" parTransId="{BEEDFF0F-C9E2-4726-8959-E5D2340DAE3F}" sibTransId="{E1BEA2C5-7865-4AB9-8FE0-640D1685577E}"/>
    <dgm:cxn modelId="{22D4FC01-E515-426C-8CC6-A8A2FFD51D0C}" srcId="{8ED0B1E8-7E0C-457C-99DE-EB9EA44AEA3B}" destId="{EFD335A2-2520-455D-A06D-CB4E4CE9454F}" srcOrd="1" destOrd="0" parTransId="{83F2D730-FBC1-481B-BF7F-45E86E1DB286}" sibTransId="{9F7924FE-7E8F-4F30-A925-9B033CF5E0F4}"/>
    <dgm:cxn modelId="{9F300D1E-27FE-4EFE-A9C9-5D13EE84E2F0}" type="presParOf" srcId="{14C7CC75-6EFB-4A0F-AD2D-9AAAEA14A61F}" destId="{EA4EEC6A-115C-4E0D-AECE-78E6AE29D2E7}" srcOrd="0" destOrd="0" presId="urn:microsoft.com/office/officeart/2005/8/layout/process4"/>
    <dgm:cxn modelId="{A4AF37E8-FDB3-4175-9BBC-4E53E66C73B7}" type="presParOf" srcId="{EA4EEC6A-115C-4E0D-AECE-78E6AE29D2E7}" destId="{D09FD1EC-F3D0-426D-ADE7-06B039B8F145}" srcOrd="0" destOrd="0" presId="urn:microsoft.com/office/officeart/2005/8/layout/process4"/>
    <dgm:cxn modelId="{81039923-948F-481E-BD7D-AAA9268B47CA}" type="presParOf" srcId="{EA4EEC6A-115C-4E0D-AECE-78E6AE29D2E7}" destId="{6E293E43-F71D-4BC5-9BF4-922A91B1997C}" srcOrd="1" destOrd="0" presId="urn:microsoft.com/office/officeart/2005/8/layout/process4"/>
    <dgm:cxn modelId="{7F0201F1-3E22-4DB5-8D9A-727E44382788}" type="presParOf" srcId="{EA4EEC6A-115C-4E0D-AECE-78E6AE29D2E7}" destId="{BAB4ED00-071E-401A-ACFB-340574F929F1}" srcOrd="2" destOrd="0" presId="urn:microsoft.com/office/officeart/2005/8/layout/process4"/>
    <dgm:cxn modelId="{151CB99C-A520-47C8-93A5-434BC18DCCF9}" type="presParOf" srcId="{BAB4ED00-071E-401A-ACFB-340574F929F1}" destId="{6D228FB7-44AF-45CE-8F7C-FF5888DAC300}" srcOrd="0" destOrd="0" presId="urn:microsoft.com/office/officeart/2005/8/layout/process4"/>
    <dgm:cxn modelId="{B5DF4CCE-3EC1-4964-B792-14961554E39A}" type="presParOf" srcId="{BAB4ED00-071E-401A-ACFB-340574F929F1}" destId="{AEC99FB8-3148-4A26-AA70-D0CC09AD6D3B}" srcOrd="1" destOrd="0" presId="urn:microsoft.com/office/officeart/2005/8/layout/process4"/>
    <dgm:cxn modelId="{9B414131-FD72-494C-ADAD-05E6E1986DB0}" type="presParOf" srcId="{14C7CC75-6EFB-4A0F-AD2D-9AAAEA14A61F}" destId="{E5927C2B-F074-46FD-8B57-B1B1C687A768}" srcOrd="1" destOrd="0" presId="urn:microsoft.com/office/officeart/2005/8/layout/process4"/>
    <dgm:cxn modelId="{FBD53045-419D-4AD6-86BB-B4E9F1F2D418}" type="presParOf" srcId="{14C7CC75-6EFB-4A0F-AD2D-9AAAEA14A61F}" destId="{C199B8EE-E357-4022-8E43-874EDB943612}" srcOrd="2" destOrd="0" presId="urn:microsoft.com/office/officeart/2005/8/layout/process4"/>
    <dgm:cxn modelId="{98ACE426-91C6-4A36-ACA4-5EFC787E1250}" type="presParOf" srcId="{C199B8EE-E357-4022-8E43-874EDB943612}" destId="{9DE3352E-0314-44B4-89D5-F745FDD2A2D6}" srcOrd="0" destOrd="0" presId="urn:microsoft.com/office/officeart/2005/8/layout/process4"/>
    <dgm:cxn modelId="{4C040C30-654D-414D-9066-8640961424EB}" type="presParOf" srcId="{C199B8EE-E357-4022-8E43-874EDB943612}" destId="{7B68DFCD-50E0-4980-8DFC-1C21D90A2DA6}" srcOrd="1" destOrd="0" presId="urn:microsoft.com/office/officeart/2005/8/layout/process4"/>
    <dgm:cxn modelId="{BF3045D2-3E9F-4FF4-8D54-0C49734888DD}" type="presParOf" srcId="{C199B8EE-E357-4022-8E43-874EDB943612}" destId="{467540CC-3CCF-46C4-BB70-EB995ADA3028}" srcOrd="2" destOrd="0" presId="urn:microsoft.com/office/officeart/2005/8/layout/process4"/>
    <dgm:cxn modelId="{4F8141F6-0191-4317-98F6-5E20FB27A7E5}" type="presParOf" srcId="{467540CC-3CCF-46C4-BB70-EB995ADA3028}" destId="{10DF3027-513B-400F-8BB8-2CD6BC0CD482}" srcOrd="0" destOrd="0" presId="urn:microsoft.com/office/officeart/2005/8/layout/process4"/>
    <dgm:cxn modelId="{0EE4087F-608A-422B-9201-A099E951D081}" type="presParOf" srcId="{467540CC-3CCF-46C4-BB70-EB995ADA3028}" destId="{4336F5EB-02D6-4794-B533-46CE1F9174A2}" srcOrd="1" destOrd="0" presId="urn:microsoft.com/office/officeart/2005/8/layout/process4"/>
    <dgm:cxn modelId="{CE397D0F-2DE1-4A6C-B07B-4F972D9F7D23}" type="presParOf" srcId="{14C7CC75-6EFB-4A0F-AD2D-9AAAEA14A61F}" destId="{7BCB7513-B8A9-42A7-83D0-486FCCA32521}" srcOrd="3" destOrd="0" presId="urn:microsoft.com/office/officeart/2005/8/layout/process4"/>
    <dgm:cxn modelId="{178EDD2A-A07B-44AA-85B7-80F92F638C2B}" type="presParOf" srcId="{14C7CC75-6EFB-4A0F-AD2D-9AAAEA14A61F}" destId="{EB13B6F7-CAC1-420C-80C4-E3DCF25C9C5C}" srcOrd="4" destOrd="0" presId="urn:microsoft.com/office/officeart/2005/8/layout/process4"/>
    <dgm:cxn modelId="{7F025370-6E89-47B8-B4B2-FF92E85F5448}" type="presParOf" srcId="{EB13B6F7-CAC1-420C-80C4-E3DCF25C9C5C}" destId="{F20CBA3C-2F02-4858-90BE-1EF43BC9B51C}" srcOrd="0" destOrd="0" presId="urn:microsoft.com/office/officeart/2005/8/layout/process4"/>
    <dgm:cxn modelId="{BFC41157-3080-420F-99E4-C3A7247C5D21}" type="presParOf" srcId="{EB13B6F7-CAC1-420C-80C4-E3DCF25C9C5C}" destId="{046F0FEF-4612-40FA-94AE-21CAE5C3E153}" srcOrd="1" destOrd="0" presId="urn:microsoft.com/office/officeart/2005/8/layout/process4"/>
    <dgm:cxn modelId="{7E83923B-C2F5-495A-B369-F81EE042AACC}" type="presParOf" srcId="{EB13B6F7-CAC1-420C-80C4-E3DCF25C9C5C}" destId="{31D6CCB3-16A8-4C92-A89F-28C6CBAF61FF}" srcOrd="2" destOrd="0" presId="urn:microsoft.com/office/officeart/2005/8/layout/process4"/>
    <dgm:cxn modelId="{91F504FD-1DD2-4BA8-96D5-1665212D3CBD}" type="presParOf" srcId="{31D6CCB3-16A8-4C92-A89F-28C6CBAF61FF}" destId="{3242105F-0F63-4E90-AB3A-3EB6D1CC02F8}" srcOrd="0" destOrd="0" presId="urn:microsoft.com/office/officeart/2005/8/layout/process4"/>
    <dgm:cxn modelId="{27248C28-CD11-4203-AFEF-9141C3A96B54}"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E38360-AB21-4E77-AD0B-6733F8FE767B}" type="doc">
      <dgm:prSet loTypeId="urn:microsoft.com/office/officeart/2005/8/layout/pyramid1" loCatId="pyramid" qsTypeId="urn:microsoft.com/office/officeart/2005/8/quickstyle/simple1" qsCatId="simple" csTypeId="urn:microsoft.com/office/officeart/2005/8/colors/accent1_2" csCatId="accent1" phldr="1"/>
      <dgm:spPr/>
    </dgm:pt>
    <dgm:pt modelId="{3518E979-D35D-4D65-A810-FED3F17FA181}">
      <dgm:prSet phldrT="[Text]" custT="1"/>
      <dgm:spPr>
        <a:solidFill>
          <a:schemeClr val="accent1">
            <a:lumMod val="20000"/>
            <a:lumOff val="80000"/>
          </a:schemeClr>
        </a:solidFill>
      </dgm:spPr>
      <dgm:t>
        <a:bodyPr/>
        <a:lstStyle/>
        <a:p>
          <a:endParaRPr lang="en-US" sz="1800" dirty="0">
            <a:solidFill>
              <a:schemeClr val="bg1"/>
            </a:solidFill>
            <a:effectLst>
              <a:outerShdw blurRad="38100" dist="38100" dir="2700000" algn="tl">
                <a:srgbClr val="000000">
                  <a:alpha val="43137"/>
                </a:srgbClr>
              </a:outerShdw>
            </a:effectLst>
          </a:endParaRPr>
        </a:p>
      </dgm:t>
    </dgm:pt>
    <dgm:pt modelId="{B14F8478-BD32-4909-9971-647FAAC7B8DE}" type="parTrans" cxnId="{BC12FC0F-5661-47E4-90A9-ADE275767107}">
      <dgm:prSet/>
      <dgm:spPr/>
      <dgm:t>
        <a:bodyPr/>
        <a:lstStyle/>
        <a:p>
          <a:endParaRPr lang="en-US" sz="1800">
            <a:effectLst>
              <a:outerShdw blurRad="38100" dist="38100" dir="2700000" algn="tl">
                <a:srgbClr val="000000">
                  <a:alpha val="43137"/>
                </a:srgbClr>
              </a:outerShdw>
            </a:effectLst>
          </a:endParaRPr>
        </a:p>
      </dgm:t>
    </dgm:pt>
    <dgm:pt modelId="{F3BEEB36-E4F5-46C4-84A7-4B886372BFC8}" type="sibTrans" cxnId="{BC12FC0F-5661-47E4-90A9-ADE275767107}">
      <dgm:prSet/>
      <dgm:spPr/>
      <dgm:t>
        <a:bodyPr/>
        <a:lstStyle/>
        <a:p>
          <a:endParaRPr lang="en-US" sz="1800">
            <a:effectLst>
              <a:outerShdw blurRad="38100" dist="38100" dir="2700000" algn="tl">
                <a:srgbClr val="000000">
                  <a:alpha val="43137"/>
                </a:srgbClr>
              </a:outerShdw>
            </a:effectLst>
          </a:endParaRPr>
        </a:p>
      </dgm:t>
    </dgm:pt>
    <dgm:pt modelId="{526953E1-9188-4BE1-A710-7FE471EE8F84}">
      <dgm:prSet phldrT="[Text]" custT="1"/>
      <dgm:spPr>
        <a:solidFill>
          <a:schemeClr val="accent1">
            <a:lumMod val="75000"/>
          </a:schemeClr>
        </a:solidFill>
      </dgm:spPr>
      <dgm:t>
        <a:bodyPr/>
        <a:lstStyle/>
        <a:p>
          <a:endParaRPr lang="en-US" sz="2500" dirty="0">
            <a:solidFill>
              <a:schemeClr val="bg1"/>
            </a:solidFill>
            <a:effectLst>
              <a:outerShdw blurRad="38100" dist="38100" dir="2700000" algn="tl">
                <a:srgbClr val="000000">
                  <a:alpha val="43137"/>
                </a:srgbClr>
              </a:outerShdw>
            </a:effectLst>
          </a:endParaRPr>
        </a:p>
      </dgm:t>
    </dgm:pt>
    <dgm:pt modelId="{CCD32684-A6F2-46E7-A8C8-B5B9FE185707}" type="parTrans" cxnId="{265FD8F7-719E-4063-A642-B553B21647B6}">
      <dgm:prSet/>
      <dgm:spPr/>
      <dgm:t>
        <a:bodyPr/>
        <a:lstStyle/>
        <a:p>
          <a:endParaRPr lang="en-US" sz="1800">
            <a:effectLst>
              <a:outerShdw blurRad="38100" dist="38100" dir="2700000" algn="tl">
                <a:srgbClr val="000000">
                  <a:alpha val="43137"/>
                </a:srgbClr>
              </a:outerShdw>
            </a:effectLst>
          </a:endParaRPr>
        </a:p>
      </dgm:t>
    </dgm:pt>
    <dgm:pt modelId="{0E7871D2-8506-4AE4-9C22-6637171E36D9}" type="sibTrans" cxnId="{265FD8F7-719E-4063-A642-B553B21647B6}">
      <dgm:prSet/>
      <dgm:spPr/>
      <dgm:t>
        <a:bodyPr/>
        <a:lstStyle/>
        <a:p>
          <a:endParaRPr lang="en-US" sz="1800">
            <a:effectLst>
              <a:outerShdw blurRad="38100" dist="38100" dir="2700000" algn="tl">
                <a:srgbClr val="000000">
                  <a:alpha val="43137"/>
                </a:srgbClr>
              </a:outerShdw>
            </a:effectLst>
          </a:endParaRPr>
        </a:p>
      </dgm:t>
    </dgm:pt>
    <dgm:pt modelId="{FC8C29AA-A92A-450A-A4BC-5C108FDF057E}">
      <dgm:prSet phldrT="[Text]" custT="1"/>
      <dgm:spPr>
        <a:solidFill>
          <a:schemeClr val="tx2"/>
        </a:solidFill>
      </dgm:spPr>
      <dgm:t>
        <a:bodyPr/>
        <a:lstStyle/>
        <a:p>
          <a:endParaRPr lang="en-US" sz="3000" dirty="0">
            <a:solidFill>
              <a:schemeClr val="bg1"/>
            </a:solidFill>
            <a:effectLst>
              <a:outerShdw blurRad="38100" dist="38100" dir="2700000" algn="tl">
                <a:srgbClr val="000000">
                  <a:alpha val="43137"/>
                </a:srgbClr>
              </a:outerShdw>
            </a:effectLst>
          </a:endParaRPr>
        </a:p>
      </dgm:t>
    </dgm:pt>
    <dgm:pt modelId="{7132359B-37AD-4C63-9ACF-03FB9511EF5C}" type="parTrans" cxnId="{61AC47E1-0686-4D5F-8EE4-AD80F9706F67}">
      <dgm:prSet/>
      <dgm:spPr/>
      <dgm:t>
        <a:bodyPr/>
        <a:lstStyle/>
        <a:p>
          <a:endParaRPr lang="en-US" sz="1800">
            <a:effectLst>
              <a:outerShdw blurRad="38100" dist="38100" dir="2700000" algn="tl">
                <a:srgbClr val="000000">
                  <a:alpha val="43137"/>
                </a:srgbClr>
              </a:outerShdw>
            </a:effectLst>
          </a:endParaRPr>
        </a:p>
      </dgm:t>
    </dgm:pt>
    <dgm:pt modelId="{D7714664-22A9-44F1-B710-59824E708AA3}" type="sibTrans" cxnId="{61AC47E1-0686-4D5F-8EE4-AD80F9706F67}">
      <dgm:prSet/>
      <dgm:spPr/>
      <dgm:t>
        <a:bodyPr/>
        <a:lstStyle/>
        <a:p>
          <a:endParaRPr lang="en-US" sz="1800">
            <a:effectLst>
              <a:outerShdw blurRad="38100" dist="38100" dir="2700000" algn="tl">
                <a:srgbClr val="000000">
                  <a:alpha val="43137"/>
                </a:srgbClr>
              </a:outerShdw>
            </a:effectLst>
          </a:endParaRPr>
        </a:p>
      </dgm:t>
    </dgm:pt>
    <dgm:pt modelId="{6B978021-A7AC-475E-A728-C88F58DB3A7C}">
      <dgm:prSet phldrT="[Text]" custT="1"/>
      <dgm:spPr>
        <a:solidFill>
          <a:schemeClr val="accent1">
            <a:lumMod val="60000"/>
            <a:lumOff val="40000"/>
          </a:schemeClr>
        </a:solidFill>
      </dgm:spPr>
      <dgm:t>
        <a:bodyPr/>
        <a:lstStyle/>
        <a:p>
          <a:endParaRPr lang="en-US" sz="1800" dirty="0">
            <a:solidFill>
              <a:schemeClr val="bg1"/>
            </a:solidFill>
            <a:effectLst>
              <a:outerShdw blurRad="38100" dist="38100" dir="2700000" algn="tl">
                <a:srgbClr val="000000">
                  <a:alpha val="43137"/>
                </a:srgbClr>
              </a:outerShdw>
            </a:effectLst>
          </a:endParaRPr>
        </a:p>
      </dgm:t>
    </dgm:pt>
    <dgm:pt modelId="{752D35ED-E44D-4B5C-8728-653683810F6F}" type="parTrans" cxnId="{E51B7452-6615-4E36-9798-6059A9E5DBC9}">
      <dgm:prSet/>
      <dgm:spPr/>
      <dgm:t>
        <a:bodyPr/>
        <a:lstStyle/>
        <a:p>
          <a:endParaRPr lang="en-US" sz="1800">
            <a:effectLst>
              <a:outerShdw blurRad="38100" dist="38100" dir="2700000" algn="tl">
                <a:srgbClr val="000000">
                  <a:alpha val="43137"/>
                </a:srgbClr>
              </a:outerShdw>
            </a:effectLst>
          </a:endParaRPr>
        </a:p>
      </dgm:t>
    </dgm:pt>
    <dgm:pt modelId="{33C5DBFD-EDA9-4F12-98C2-5A7DF79FF55A}" type="sibTrans" cxnId="{E51B7452-6615-4E36-9798-6059A9E5DBC9}">
      <dgm:prSet/>
      <dgm:spPr/>
      <dgm:t>
        <a:bodyPr/>
        <a:lstStyle/>
        <a:p>
          <a:endParaRPr lang="en-US" sz="1800">
            <a:effectLst>
              <a:outerShdw blurRad="38100" dist="38100" dir="2700000" algn="tl">
                <a:srgbClr val="000000">
                  <a:alpha val="43137"/>
                </a:srgbClr>
              </a:outerShdw>
            </a:effectLst>
          </a:endParaRPr>
        </a:p>
      </dgm:t>
    </dgm:pt>
    <dgm:pt modelId="{D171CB17-0DAB-499A-984E-6708BC55F7B1}">
      <dgm:prSet/>
      <dgm:spPr>
        <a:solidFill>
          <a:srgbClr val="FF0000">
            <a:alpha val="72157"/>
          </a:srgbClr>
        </a:solidFill>
      </dgm:spPr>
      <dgm:t>
        <a:bodyPr/>
        <a:lstStyle/>
        <a:p>
          <a:pPr rtl="1"/>
          <a:endParaRPr lang="ar-SA"/>
        </a:p>
      </dgm:t>
    </dgm:pt>
    <dgm:pt modelId="{22B6DB66-947F-47FA-9375-7DE10FFD0584}" type="parTrans" cxnId="{835D304A-43BB-49EF-ADB6-902D1F9BB654}">
      <dgm:prSet/>
      <dgm:spPr/>
      <dgm:t>
        <a:bodyPr/>
        <a:lstStyle/>
        <a:p>
          <a:pPr rtl="1"/>
          <a:endParaRPr lang="ar-SA"/>
        </a:p>
      </dgm:t>
    </dgm:pt>
    <dgm:pt modelId="{B8333E80-5BB9-428D-B6C3-0032E96CF794}" type="sibTrans" cxnId="{835D304A-43BB-49EF-ADB6-902D1F9BB654}">
      <dgm:prSet/>
      <dgm:spPr/>
      <dgm:t>
        <a:bodyPr/>
        <a:lstStyle/>
        <a:p>
          <a:pPr rtl="1"/>
          <a:endParaRPr lang="ar-SA"/>
        </a:p>
      </dgm:t>
    </dgm:pt>
    <dgm:pt modelId="{D2BD95DB-CA10-4965-8768-13F762B968FF}">
      <dgm:prSet/>
      <dgm:spPr>
        <a:solidFill>
          <a:schemeClr val="accent1">
            <a:lumMod val="40000"/>
            <a:lumOff val="60000"/>
          </a:schemeClr>
        </a:solidFill>
      </dgm:spPr>
      <dgm:t>
        <a:bodyPr/>
        <a:lstStyle/>
        <a:p>
          <a:pPr rtl="1"/>
          <a:endParaRPr lang="ar-SA"/>
        </a:p>
      </dgm:t>
    </dgm:pt>
    <dgm:pt modelId="{B56824AF-A569-43CF-8A47-A8A76B48D072}" type="parTrans" cxnId="{15596B53-6196-4703-88AF-16FFAA632A2F}">
      <dgm:prSet/>
      <dgm:spPr/>
      <dgm:t>
        <a:bodyPr/>
        <a:lstStyle/>
        <a:p>
          <a:pPr rtl="1"/>
          <a:endParaRPr lang="ar-SA"/>
        </a:p>
      </dgm:t>
    </dgm:pt>
    <dgm:pt modelId="{D3D50292-8A7E-4C7C-9D43-E59B8B293CAF}" type="sibTrans" cxnId="{15596B53-6196-4703-88AF-16FFAA632A2F}">
      <dgm:prSet/>
      <dgm:spPr/>
      <dgm:t>
        <a:bodyPr/>
        <a:lstStyle/>
        <a:p>
          <a:pPr rtl="1"/>
          <a:endParaRPr lang="ar-SA"/>
        </a:p>
      </dgm:t>
    </dgm:pt>
    <dgm:pt modelId="{8F21859A-CAA5-4639-B821-10FD0AB45E04}">
      <dgm:prSet/>
      <dgm:spPr>
        <a:solidFill>
          <a:schemeClr val="accent1">
            <a:lumMod val="50000"/>
          </a:schemeClr>
        </a:solidFill>
      </dgm:spPr>
      <dgm:t>
        <a:bodyPr/>
        <a:lstStyle/>
        <a:p>
          <a:pPr rtl="1"/>
          <a:endParaRPr lang="ar-SA"/>
        </a:p>
      </dgm:t>
    </dgm:pt>
    <dgm:pt modelId="{B61C1C4D-48D0-479F-91EF-B763F57F4827}" type="parTrans" cxnId="{F24737E8-15EA-4E47-A0FF-818CA79982FD}">
      <dgm:prSet/>
      <dgm:spPr/>
      <dgm:t>
        <a:bodyPr/>
        <a:lstStyle/>
        <a:p>
          <a:pPr rtl="1"/>
          <a:endParaRPr lang="ar-SA"/>
        </a:p>
      </dgm:t>
    </dgm:pt>
    <dgm:pt modelId="{EC77CF65-5C98-46F7-9274-5160A074F31F}" type="sibTrans" cxnId="{F24737E8-15EA-4E47-A0FF-818CA79982FD}">
      <dgm:prSet/>
      <dgm:spPr/>
      <dgm:t>
        <a:bodyPr/>
        <a:lstStyle/>
        <a:p>
          <a:pPr rtl="1"/>
          <a:endParaRPr lang="ar-SA"/>
        </a:p>
      </dgm:t>
    </dgm:pt>
    <dgm:pt modelId="{E71B0148-853D-4EBD-8894-A6AFBC716614}" type="pres">
      <dgm:prSet presAssocID="{A7E38360-AB21-4E77-AD0B-6733F8FE767B}" presName="Name0" presStyleCnt="0">
        <dgm:presLayoutVars>
          <dgm:dir/>
          <dgm:animLvl val="lvl"/>
          <dgm:resizeHandles val="exact"/>
        </dgm:presLayoutVars>
      </dgm:prSet>
      <dgm:spPr/>
    </dgm:pt>
    <dgm:pt modelId="{9AE82968-5C6D-4921-9334-FC66BDE88954}" type="pres">
      <dgm:prSet presAssocID="{3518E979-D35D-4D65-A810-FED3F17FA181}" presName="Name8" presStyleCnt="0"/>
      <dgm:spPr/>
    </dgm:pt>
    <dgm:pt modelId="{10DD2756-B91E-4A00-B1B5-17131DF5EE02}" type="pres">
      <dgm:prSet presAssocID="{3518E979-D35D-4D65-A810-FED3F17FA181}" presName="level" presStyleLbl="node1" presStyleIdx="0" presStyleCnt="7">
        <dgm:presLayoutVars>
          <dgm:chMax val="1"/>
          <dgm:bulletEnabled val="1"/>
        </dgm:presLayoutVars>
      </dgm:prSet>
      <dgm:spPr/>
      <dgm:t>
        <a:bodyPr/>
        <a:lstStyle/>
        <a:p>
          <a:endParaRPr lang="en-US"/>
        </a:p>
      </dgm:t>
    </dgm:pt>
    <dgm:pt modelId="{848C8A2C-7112-41C9-9553-C7424C6506DF}" type="pres">
      <dgm:prSet presAssocID="{3518E979-D35D-4D65-A810-FED3F17FA181}" presName="levelTx" presStyleLbl="revTx" presStyleIdx="0" presStyleCnt="0">
        <dgm:presLayoutVars>
          <dgm:chMax val="1"/>
          <dgm:bulletEnabled val="1"/>
        </dgm:presLayoutVars>
      </dgm:prSet>
      <dgm:spPr/>
      <dgm:t>
        <a:bodyPr/>
        <a:lstStyle/>
        <a:p>
          <a:endParaRPr lang="en-US"/>
        </a:p>
      </dgm:t>
    </dgm:pt>
    <dgm:pt modelId="{8D1FD472-A094-4443-9E12-54E4B095B93C}" type="pres">
      <dgm:prSet presAssocID="{D2BD95DB-CA10-4965-8768-13F762B968FF}" presName="Name8" presStyleCnt="0"/>
      <dgm:spPr/>
    </dgm:pt>
    <dgm:pt modelId="{A272FDF8-8477-4F6F-BC27-C9068254BF24}" type="pres">
      <dgm:prSet presAssocID="{D2BD95DB-CA10-4965-8768-13F762B968FF}" presName="level" presStyleLbl="node1" presStyleIdx="1" presStyleCnt="7">
        <dgm:presLayoutVars>
          <dgm:chMax val="1"/>
          <dgm:bulletEnabled val="1"/>
        </dgm:presLayoutVars>
      </dgm:prSet>
      <dgm:spPr/>
      <dgm:t>
        <a:bodyPr/>
        <a:lstStyle/>
        <a:p>
          <a:pPr rtl="1"/>
          <a:endParaRPr lang="ar-SA"/>
        </a:p>
      </dgm:t>
    </dgm:pt>
    <dgm:pt modelId="{E8A99AF3-DFD3-41DC-B641-A3EC5090E2D7}" type="pres">
      <dgm:prSet presAssocID="{D2BD95DB-CA10-4965-8768-13F762B968FF}" presName="levelTx" presStyleLbl="revTx" presStyleIdx="0" presStyleCnt="0">
        <dgm:presLayoutVars>
          <dgm:chMax val="1"/>
          <dgm:bulletEnabled val="1"/>
        </dgm:presLayoutVars>
      </dgm:prSet>
      <dgm:spPr/>
      <dgm:t>
        <a:bodyPr/>
        <a:lstStyle/>
        <a:p>
          <a:pPr rtl="1"/>
          <a:endParaRPr lang="ar-SA"/>
        </a:p>
      </dgm:t>
    </dgm:pt>
    <dgm:pt modelId="{1CA1E4F5-8794-44B8-98F8-F46C068EB4FF}" type="pres">
      <dgm:prSet presAssocID="{6B978021-A7AC-475E-A728-C88F58DB3A7C}" presName="Name8" presStyleCnt="0"/>
      <dgm:spPr/>
    </dgm:pt>
    <dgm:pt modelId="{ED3F91FD-F20F-485E-9908-1CF5EE6D7ACE}" type="pres">
      <dgm:prSet presAssocID="{6B978021-A7AC-475E-A728-C88F58DB3A7C}" presName="level" presStyleLbl="node1" presStyleIdx="2" presStyleCnt="7">
        <dgm:presLayoutVars>
          <dgm:chMax val="1"/>
          <dgm:bulletEnabled val="1"/>
        </dgm:presLayoutVars>
      </dgm:prSet>
      <dgm:spPr/>
      <dgm:t>
        <a:bodyPr/>
        <a:lstStyle/>
        <a:p>
          <a:endParaRPr lang="en-US"/>
        </a:p>
      </dgm:t>
    </dgm:pt>
    <dgm:pt modelId="{83767591-4B40-4791-8673-24705B9CADF7}" type="pres">
      <dgm:prSet presAssocID="{6B978021-A7AC-475E-A728-C88F58DB3A7C}" presName="levelTx" presStyleLbl="revTx" presStyleIdx="0" presStyleCnt="0">
        <dgm:presLayoutVars>
          <dgm:chMax val="1"/>
          <dgm:bulletEnabled val="1"/>
        </dgm:presLayoutVars>
      </dgm:prSet>
      <dgm:spPr/>
      <dgm:t>
        <a:bodyPr/>
        <a:lstStyle/>
        <a:p>
          <a:endParaRPr lang="en-US"/>
        </a:p>
      </dgm:t>
    </dgm:pt>
    <dgm:pt modelId="{9DB49055-E68B-41BB-9EFB-8339025A2BB0}" type="pres">
      <dgm:prSet presAssocID="{D171CB17-0DAB-499A-984E-6708BC55F7B1}" presName="Name8" presStyleCnt="0"/>
      <dgm:spPr/>
    </dgm:pt>
    <dgm:pt modelId="{AA66EBFC-0DAE-4420-981D-98EBE27F41BB}" type="pres">
      <dgm:prSet presAssocID="{D171CB17-0DAB-499A-984E-6708BC55F7B1}" presName="level" presStyleLbl="node1" presStyleIdx="3" presStyleCnt="7">
        <dgm:presLayoutVars>
          <dgm:chMax val="1"/>
          <dgm:bulletEnabled val="1"/>
        </dgm:presLayoutVars>
      </dgm:prSet>
      <dgm:spPr/>
      <dgm:t>
        <a:bodyPr/>
        <a:lstStyle/>
        <a:p>
          <a:pPr rtl="1"/>
          <a:endParaRPr lang="ar-SA"/>
        </a:p>
      </dgm:t>
    </dgm:pt>
    <dgm:pt modelId="{25B7BB5E-1787-4BDD-B2D3-662E5BA7A5C4}" type="pres">
      <dgm:prSet presAssocID="{D171CB17-0DAB-499A-984E-6708BC55F7B1}" presName="levelTx" presStyleLbl="revTx" presStyleIdx="0" presStyleCnt="0">
        <dgm:presLayoutVars>
          <dgm:chMax val="1"/>
          <dgm:bulletEnabled val="1"/>
        </dgm:presLayoutVars>
      </dgm:prSet>
      <dgm:spPr/>
      <dgm:t>
        <a:bodyPr/>
        <a:lstStyle/>
        <a:p>
          <a:pPr rtl="1"/>
          <a:endParaRPr lang="ar-SA"/>
        </a:p>
      </dgm:t>
    </dgm:pt>
    <dgm:pt modelId="{262385C6-70BF-44AB-868E-E9C27814ADAE}" type="pres">
      <dgm:prSet presAssocID="{526953E1-9188-4BE1-A710-7FE471EE8F84}" presName="Name8" presStyleCnt="0"/>
      <dgm:spPr/>
    </dgm:pt>
    <dgm:pt modelId="{3E760AFC-A6E5-487D-BF18-A67040ECDCB6}" type="pres">
      <dgm:prSet presAssocID="{526953E1-9188-4BE1-A710-7FE471EE8F84}" presName="level" presStyleLbl="node1" presStyleIdx="4" presStyleCnt="7">
        <dgm:presLayoutVars>
          <dgm:chMax val="1"/>
          <dgm:bulletEnabled val="1"/>
        </dgm:presLayoutVars>
      </dgm:prSet>
      <dgm:spPr/>
      <dgm:t>
        <a:bodyPr/>
        <a:lstStyle/>
        <a:p>
          <a:endParaRPr lang="en-US"/>
        </a:p>
      </dgm:t>
    </dgm:pt>
    <dgm:pt modelId="{55FF157C-FFAA-4847-9E8E-43E690D966D2}" type="pres">
      <dgm:prSet presAssocID="{526953E1-9188-4BE1-A710-7FE471EE8F84}" presName="levelTx" presStyleLbl="revTx" presStyleIdx="0" presStyleCnt="0">
        <dgm:presLayoutVars>
          <dgm:chMax val="1"/>
          <dgm:bulletEnabled val="1"/>
        </dgm:presLayoutVars>
      </dgm:prSet>
      <dgm:spPr/>
      <dgm:t>
        <a:bodyPr/>
        <a:lstStyle/>
        <a:p>
          <a:endParaRPr lang="en-US"/>
        </a:p>
      </dgm:t>
    </dgm:pt>
    <dgm:pt modelId="{9990DC69-EFE7-4F2D-BA14-69A1F25479CC}" type="pres">
      <dgm:prSet presAssocID="{8F21859A-CAA5-4639-B821-10FD0AB45E04}" presName="Name8" presStyleCnt="0"/>
      <dgm:spPr/>
    </dgm:pt>
    <dgm:pt modelId="{E40AC0B8-A7E8-4640-BEF6-61E6947B9A07}" type="pres">
      <dgm:prSet presAssocID="{8F21859A-CAA5-4639-B821-10FD0AB45E04}" presName="level" presStyleLbl="node1" presStyleIdx="5" presStyleCnt="7">
        <dgm:presLayoutVars>
          <dgm:chMax val="1"/>
          <dgm:bulletEnabled val="1"/>
        </dgm:presLayoutVars>
      </dgm:prSet>
      <dgm:spPr/>
      <dgm:t>
        <a:bodyPr/>
        <a:lstStyle/>
        <a:p>
          <a:pPr rtl="1"/>
          <a:endParaRPr lang="ar-SA"/>
        </a:p>
      </dgm:t>
    </dgm:pt>
    <dgm:pt modelId="{44A3AC54-072B-4C73-85FF-5784E2E245F8}" type="pres">
      <dgm:prSet presAssocID="{8F21859A-CAA5-4639-B821-10FD0AB45E04}" presName="levelTx" presStyleLbl="revTx" presStyleIdx="0" presStyleCnt="0">
        <dgm:presLayoutVars>
          <dgm:chMax val="1"/>
          <dgm:bulletEnabled val="1"/>
        </dgm:presLayoutVars>
      </dgm:prSet>
      <dgm:spPr/>
      <dgm:t>
        <a:bodyPr/>
        <a:lstStyle/>
        <a:p>
          <a:pPr rtl="1"/>
          <a:endParaRPr lang="ar-SA"/>
        </a:p>
      </dgm:t>
    </dgm:pt>
    <dgm:pt modelId="{5FB7A1F0-6750-4BB2-9057-30A90FE45D0C}" type="pres">
      <dgm:prSet presAssocID="{FC8C29AA-A92A-450A-A4BC-5C108FDF057E}" presName="Name8" presStyleCnt="0"/>
      <dgm:spPr/>
    </dgm:pt>
    <dgm:pt modelId="{5352BB33-ED38-4C29-B576-9E55892F0CCD}" type="pres">
      <dgm:prSet presAssocID="{FC8C29AA-A92A-450A-A4BC-5C108FDF057E}" presName="level" presStyleLbl="node1" presStyleIdx="6" presStyleCnt="7" custLinFactNeighborX="16129" custLinFactNeighborY="625">
        <dgm:presLayoutVars>
          <dgm:chMax val="1"/>
          <dgm:bulletEnabled val="1"/>
        </dgm:presLayoutVars>
      </dgm:prSet>
      <dgm:spPr/>
      <dgm:t>
        <a:bodyPr/>
        <a:lstStyle/>
        <a:p>
          <a:endParaRPr lang="en-US"/>
        </a:p>
      </dgm:t>
    </dgm:pt>
    <dgm:pt modelId="{C3FF896E-24CE-42CF-89D5-D2AD32DA0194}" type="pres">
      <dgm:prSet presAssocID="{FC8C29AA-A92A-450A-A4BC-5C108FDF057E}" presName="levelTx" presStyleLbl="revTx" presStyleIdx="0" presStyleCnt="0">
        <dgm:presLayoutVars>
          <dgm:chMax val="1"/>
          <dgm:bulletEnabled val="1"/>
        </dgm:presLayoutVars>
      </dgm:prSet>
      <dgm:spPr/>
      <dgm:t>
        <a:bodyPr/>
        <a:lstStyle/>
        <a:p>
          <a:endParaRPr lang="en-US"/>
        </a:p>
      </dgm:t>
    </dgm:pt>
  </dgm:ptLst>
  <dgm:cxnLst>
    <dgm:cxn modelId="{2DBC3F6A-9DBA-4F32-A98C-1615C2CDA81D}" type="presOf" srcId="{D2BD95DB-CA10-4965-8768-13F762B968FF}" destId="{A272FDF8-8477-4F6F-BC27-C9068254BF24}" srcOrd="0" destOrd="0" presId="urn:microsoft.com/office/officeart/2005/8/layout/pyramid1"/>
    <dgm:cxn modelId="{5F60FFBF-2C17-490C-BE16-61825C055A63}" type="presOf" srcId="{D171CB17-0DAB-499A-984E-6708BC55F7B1}" destId="{25B7BB5E-1787-4BDD-B2D3-662E5BA7A5C4}" srcOrd="1" destOrd="0" presId="urn:microsoft.com/office/officeart/2005/8/layout/pyramid1"/>
    <dgm:cxn modelId="{BC12FC0F-5661-47E4-90A9-ADE275767107}" srcId="{A7E38360-AB21-4E77-AD0B-6733F8FE767B}" destId="{3518E979-D35D-4D65-A810-FED3F17FA181}" srcOrd="0" destOrd="0" parTransId="{B14F8478-BD32-4909-9971-647FAAC7B8DE}" sibTransId="{F3BEEB36-E4F5-46C4-84A7-4B886372BFC8}"/>
    <dgm:cxn modelId="{DCBA4DEF-468C-4C4F-A0F4-22E160FF8F6C}" type="presOf" srcId="{D171CB17-0DAB-499A-984E-6708BC55F7B1}" destId="{AA66EBFC-0DAE-4420-981D-98EBE27F41BB}" srcOrd="0" destOrd="0" presId="urn:microsoft.com/office/officeart/2005/8/layout/pyramid1"/>
    <dgm:cxn modelId="{61AC47E1-0686-4D5F-8EE4-AD80F9706F67}" srcId="{A7E38360-AB21-4E77-AD0B-6733F8FE767B}" destId="{FC8C29AA-A92A-450A-A4BC-5C108FDF057E}" srcOrd="6" destOrd="0" parTransId="{7132359B-37AD-4C63-9ACF-03FB9511EF5C}" sibTransId="{D7714664-22A9-44F1-B710-59824E708AA3}"/>
    <dgm:cxn modelId="{EFE2F45B-01CE-484F-BF70-90737E30F0EB}" type="presOf" srcId="{8F21859A-CAA5-4639-B821-10FD0AB45E04}" destId="{44A3AC54-072B-4C73-85FF-5784E2E245F8}" srcOrd="1" destOrd="0" presId="urn:microsoft.com/office/officeart/2005/8/layout/pyramid1"/>
    <dgm:cxn modelId="{265FD8F7-719E-4063-A642-B553B21647B6}" srcId="{A7E38360-AB21-4E77-AD0B-6733F8FE767B}" destId="{526953E1-9188-4BE1-A710-7FE471EE8F84}" srcOrd="4" destOrd="0" parTransId="{CCD32684-A6F2-46E7-A8C8-B5B9FE185707}" sibTransId="{0E7871D2-8506-4AE4-9C22-6637171E36D9}"/>
    <dgm:cxn modelId="{0C84E3AE-E70B-4247-83D0-9868028F1171}" type="presOf" srcId="{526953E1-9188-4BE1-A710-7FE471EE8F84}" destId="{3E760AFC-A6E5-487D-BF18-A67040ECDCB6}" srcOrd="0" destOrd="0" presId="urn:microsoft.com/office/officeart/2005/8/layout/pyramid1"/>
    <dgm:cxn modelId="{9444E6E7-00F6-4B4B-83FA-857592582281}" type="presOf" srcId="{3518E979-D35D-4D65-A810-FED3F17FA181}" destId="{10DD2756-B91E-4A00-B1B5-17131DF5EE02}" srcOrd="0" destOrd="0" presId="urn:microsoft.com/office/officeart/2005/8/layout/pyramid1"/>
    <dgm:cxn modelId="{15596B53-6196-4703-88AF-16FFAA632A2F}" srcId="{A7E38360-AB21-4E77-AD0B-6733F8FE767B}" destId="{D2BD95DB-CA10-4965-8768-13F762B968FF}" srcOrd="1" destOrd="0" parTransId="{B56824AF-A569-43CF-8A47-A8A76B48D072}" sibTransId="{D3D50292-8A7E-4C7C-9D43-E59B8B293CAF}"/>
    <dgm:cxn modelId="{0300FD16-7DFC-4C68-B472-CF0FA184580F}" type="presOf" srcId="{6B978021-A7AC-475E-A728-C88F58DB3A7C}" destId="{83767591-4B40-4791-8673-24705B9CADF7}" srcOrd="1" destOrd="0" presId="urn:microsoft.com/office/officeart/2005/8/layout/pyramid1"/>
    <dgm:cxn modelId="{835D304A-43BB-49EF-ADB6-902D1F9BB654}" srcId="{A7E38360-AB21-4E77-AD0B-6733F8FE767B}" destId="{D171CB17-0DAB-499A-984E-6708BC55F7B1}" srcOrd="3" destOrd="0" parTransId="{22B6DB66-947F-47FA-9375-7DE10FFD0584}" sibTransId="{B8333E80-5BB9-428D-B6C3-0032E96CF794}"/>
    <dgm:cxn modelId="{A011CBCF-6041-4BF3-8398-6042E0DCF123}" type="presOf" srcId="{FC8C29AA-A92A-450A-A4BC-5C108FDF057E}" destId="{5352BB33-ED38-4C29-B576-9E55892F0CCD}" srcOrd="0" destOrd="0" presId="urn:microsoft.com/office/officeart/2005/8/layout/pyramid1"/>
    <dgm:cxn modelId="{E51B7452-6615-4E36-9798-6059A9E5DBC9}" srcId="{A7E38360-AB21-4E77-AD0B-6733F8FE767B}" destId="{6B978021-A7AC-475E-A728-C88F58DB3A7C}" srcOrd="2" destOrd="0" parTransId="{752D35ED-E44D-4B5C-8728-653683810F6F}" sibTransId="{33C5DBFD-EDA9-4F12-98C2-5A7DF79FF55A}"/>
    <dgm:cxn modelId="{C5EF3788-4EF3-4BC5-9ACB-C2EE3C16B1D0}" type="presOf" srcId="{3518E979-D35D-4D65-A810-FED3F17FA181}" destId="{848C8A2C-7112-41C9-9553-C7424C6506DF}" srcOrd="1" destOrd="0" presId="urn:microsoft.com/office/officeart/2005/8/layout/pyramid1"/>
    <dgm:cxn modelId="{60EC7483-24E3-4FE7-B909-C9F175F0DC93}" type="presOf" srcId="{6B978021-A7AC-475E-A728-C88F58DB3A7C}" destId="{ED3F91FD-F20F-485E-9908-1CF5EE6D7ACE}" srcOrd="0" destOrd="0" presId="urn:microsoft.com/office/officeart/2005/8/layout/pyramid1"/>
    <dgm:cxn modelId="{6B4CDF2C-C802-4605-8B74-7C82CD36C72C}" type="presOf" srcId="{FC8C29AA-A92A-450A-A4BC-5C108FDF057E}" destId="{C3FF896E-24CE-42CF-89D5-D2AD32DA0194}" srcOrd="1" destOrd="0" presId="urn:microsoft.com/office/officeart/2005/8/layout/pyramid1"/>
    <dgm:cxn modelId="{73144AA0-26E9-4DCC-ACE8-7A5D4CF2B66F}" type="presOf" srcId="{D2BD95DB-CA10-4965-8768-13F762B968FF}" destId="{E8A99AF3-DFD3-41DC-B641-A3EC5090E2D7}" srcOrd="1" destOrd="0" presId="urn:microsoft.com/office/officeart/2005/8/layout/pyramid1"/>
    <dgm:cxn modelId="{F24737E8-15EA-4E47-A0FF-818CA79982FD}" srcId="{A7E38360-AB21-4E77-AD0B-6733F8FE767B}" destId="{8F21859A-CAA5-4639-B821-10FD0AB45E04}" srcOrd="5" destOrd="0" parTransId="{B61C1C4D-48D0-479F-91EF-B763F57F4827}" sibTransId="{EC77CF65-5C98-46F7-9274-5160A074F31F}"/>
    <dgm:cxn modelId="{5EB726DE-E07B-4264-9AB6-C700CD0D0B31}" type="presOf" srcId="{A7E38360-AB21-4E77-AD0B-6733F8FE767B}" destId="{E71B0148-853D-4EBD-8894-A6AFBC716614}" srcOrd="0" destOrd="0" presId="urn:microsoft.com/office/officeart/2005/8/layout/pyramid1"/>
    <dgm:cxn modelId="{8BBC3B6E-BF0B-409A-977B-2AFBBC5B8790}" type="presOf" srcId="{8F21859A-CAA5-4639-B821-10FD0AB45E04}" destId="{E40AC0B8-A7E8-4640-BEF6-61E6947B9A07}" srcOrd="0" destOrd="0" presId="urn:microsoft.com/office/officeart/2005/8/layout/pyramid1"/>
    <dgm:cxn modelId="{1165BDC5-DF3D-4239-AA3D-15193A94D8C9}" type="presOf" srcId="{526953E1-9188-4BE1-A710-7FE471EE8F84}" destId="{55FF157C-FFAA-4847-9E8E-43E690D966D2}" srcOrd="1" destOrd="0" presId="urn:microsoft.com/office/officeart/2005/8/layout/pyramid1"/>
    <dgm:cxn modelId="{14714DDD-F08D-4074-9246-A5EE27EE34DE}" type="presParOf" srcId="{E71B0148-853D-4EBD-8894-A6AFBC716614}" destId="{9AE82968-5C6D-4921-9334-FC66BDE88954}" srcOrd="0" destOrd="0" presId="urn:microsoft.com/office/officeart/2005/8/layout/pyramid1"/>
    <dgm:cxn modelId="{1DC0188E-1A89-4AFB-B866-7604701B0304}" type="presParOf" srcId="{9AE82968-5C6D-4921-9334-FC66BDE88954}" destId="{10DD2756-B91E-4A00-B1B5-17131DF5EE02}" srcOrd="0" destOrd="0" presId="urn:microsoft.com/office/officeart/2005/8/layout/pyramid1"/>
    <dgm:cxn modelId="{496436A7-F508-4CE0-A1EC-64187A65F254}" type="presParOf" srcId="{9AE82968-5C6D-4921-9334-FC66BDE88954}" destId="{848C8A2C-7112-41C9-9553-C7424C6506DF}" srcOrd="1" destOrd="0" presId="urn:microsoft.com/office/officeart/2005/8/layout/pyramid1"/>
    <dgm:cxn modelId="{BE4083E5-4E9D-412B-834E-1F42E89B7755}" type="presParOf" srcId="{E71B0148-853D-4EBD-8894-A6AFBC716614}" destId="{8D1FD472-A094-4443-9E12-54E4B095B93C}" srcOrd="1" destOrd="0" presId="urn:microsoft.com/office/officeart/2005/8/layout/pyramid1"/>
    <dgm:cxn modelId="{3A12B771-F8B3-47B1-808F-1F9026A93DA1}" type="presParOf" srcId="{8D1FD472-A094-4443-9E12-54E4B095B93C}" destId="{A272FDF8-8477-4F6F-BC27-C9068254BF24}" srcOrd="0" destOrd="0" presId="urn:microsoft.com/office/officeart/2005/8/layout/pyramid1"/>
    <dgm:cxn modelId="{FB292EC6-EDB2-491E-84E8-046BFAEE1F3B}" type="presParOf" srcId="{8D1FD472-A094-4443-9E12-54E4B095B93C}" destId="{E8A99AF3-DFD3-41DC-B641-A3EC5090E2D7}" srcOrd="1" destOrd="0" presId="urn:microsoft.com/office/officeart/2005/8/layout/pyramid1"/>
    <dgm:cxn modelId="{211F14BB-7158-4B5E-A584-B11383978541}" type="presParOf" srcId="{E71B0148-853D-4EBD-8894-A6AFBC716614}" destId="{1CA1E4F5-8794-44B8-98F8-F46C068EB4FF}" srcOrd="2" destOrd="0" presId="urn:microsoft.com/office/officeart/2005/8/layout/pyramid1"/>
    <dgm:cxn modelId="{86EB5812-4907-46E3-8A32-DAD870700999}" type="presParOf" srcId="{1CA1E4F5-8794-44B8-98F8-F46C068EB4FF}" destId="{ED3F91FD-F20F-485E-9908-1CF5EE6D7ACE}" srcOrd="0" destOrd="0" presId="urn:microsoft.com/office/officeart/2005/8/layout/pyramid1"/>
    <dgm:cxn modelId="{85FDAB56-FAC5-4D82-B14A-A64859D754DC}" type="presParOf" srcId="{1CA1E4F5-8794-44B8-98F8-F46C068EB4FF}" destId="{83767591-4B40-4791-8673-24705B9CADF7}" srcOrd="1" destOrd="0" presId="urn:microsoft.com/office/officeart/2005/8/layout/pyramid1"/>
    <dgm:cxn modelId="{5EB67F16-59D8-4F5A-A6CD-52528B4E52E5}" type="presParOf" srcId="{E71B0148-853D-4EBD-8894-A6AFBC716614}" destId="{9DB49055-E68B-41BB-9EFB-8339025A2BB0}" srcOrd="3" destOrd="0" presId="urn:microsoft.com/office/officeart/2005/8/layout/pyramid1"/>
    <dgm:cxn modelId="{C3258E47-96E3-4507-ADB8-25B61FA799AC}" type="presParOf" srcId="{9DB49055-E68B-41BB-9EFB-8339025A2BB0}" destId="{AA66EBFC-0DAE-4420-981D-98EBE27F41BB}" srcOrd="0" destOrd="0" presId="urn:microsoft.com/office/officeart/2005/8/layout/pyramid1"/>
    <dgm:cxn modelId="{E7F5F4C1-A110-45FA-85FF-AEE304AC7C16}" type="presParOf" srcId="{9DB49055-E68B-41BB-9EFB-8339025A2BB0}" destId="{25B7BB5E-1787-4BDD-B2D3-662E5BA7A5C4}" srcOrd="1" destOrd="0" presId="urn:microsoft.com/office/officeart/2005/8/layout/pyramid1"/>
    <dgm:cxn modelId="{293CC881-589F-454C-9764-3EB96DCE5A80}" type="presParOf" srcId="{E71B0148-853D-4EBD-8894-A6AFBC716614}" destId="{262385C6-70BF-44AB-868E-E9C27814ADAE}" srcOrd="4" destOrd="0" presId="urn:microsoft.com/office/officeart/2005/8/layout/pyramid1"/>
    <dgm:cxn modelId="{74A9AF71-6FA4-4432-B690-4A66E9C5300B}" type="presParOf" srcId="{262385C6-70BF-44AB-868E-E9C27814ADAE}" destId="{3E760AFC-A6E5-487D-BF18-A67040ECDCB6}" srcOrd="0" destOrd="0" presId="urn:microsoft.com/office/officeart/2005/8/layout/pyramid1"/>
    <dgm:cxn modelId="{225DD961-56BA-4699-A981-42956B8256EF}" type="presParOf" srcId="{262385C6-70BF-44AB-868E-E9C27814ADAE}" destId="{55FF157C-FFAA-4847-9E8E-43E690D966D2}" srcOrd="1" destOrd="0" presId="urn:microsoft.com/office/officeart/2005/8/layout/pyramid1"/>
    <dgm:cxn modelId="{ADB50FAD-AC63-4DA9-B16B-B1AC6B3E6C41}" type="presParOf" srcId="{E71B0148-853D-4EBD-8894-A6AFBC716614}" destId="{9990DC69-EFE7-4F2D-BA14-69A1F25479CC}" srcOrd="5" destOrd="0" presId="urn:microsoft.com/office/officeart/2005/8/layout/pyramid1"/>
    <dgm:cxn modelId="{53D2FB19-F0FB-49F8-90B8-00B375B93101}" type="presParOf" srcId="{9990DC69-EFE7-4F2D-BA14-69A1F25479CC}" destId="{E40AC0B8-A7E8-4640-BEF6-61E6947B9A07}" srcOrd="0" destOrd="0" presId="urn:microsoft.com/office/officeart/2005/8/layout/pyramid1"/>
    <dgm:cxn modelId="{F43E1BFE-9ACE-49C9-B274-EA632F8C939B}" type="presParOf" srcId="{9990DC69-EFE7-4F2D-BA14-69A1F25479CC}" destId="{44A3AC54-072B-4C73-85FF-5784E2E245F8}" srcOrd="1" destOrd="0" presId="urn:microsoft.com/office/officeart/2005/8/layout/pyramid1"/>
    <dgm:cxn modelId="{FFF80037-1A99-495F-A7E5-499E7395DAEE}" type="presParOf" srcId="{E71B0148-853D-4EBD-8894-A6AFBC716614}" destId="{5FB7A1F0-6750-4BB2-9057-30A90FE45D0C}" srcOrd="6" destOrd="0" presId="urn:microsoft.com/office/officeart/2005/8/layout/pyramid1"/>
    <dgm:cxn modelId="{0B56AD0A-6222-423F-BA61-7038DF73D3CC}" type="presParOf" srcId="{5FB7A1F0-6750-4BB2-9057-30A90FE45D0C}" destId="{5352BB33-ED38-4C29-B576-9E55892F0CCD}" srcOrd="0" destOrd="0" presId="urn:microsoft.com/office/officeart/2005/8/layout/pyramid1"/>
    <dgm:cxn modelId="{643FCC7B-B013-412D-9940-ADB4EE6EDA46}" type="presParOf" srcId="{5FB7A1F0-6750-4BB2-9057-30A90FE45D0C}" destId="{C3FF896E-24CE-42CF-89D5-D2AD32DA0194}" srcOrd="1" destOrd="0" presId="urn:microsoft.com/office/officeart/2005/8/layout/pyramid1"/>
  </dgm:cxnLst>
  <dgm:bg>
    <a:noFill/>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تبني الطلاب لأهداف التعلم</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dirty="0" smtClean="0">
              <a:effectLst/>
              <a:latin typeface="Bodoni MT Poster Compressed"/>
              <a:ea typeface="Times New Roman"/>
              <a:cs typeface="AL-Mohanad Bold" pitchFamily="2" charset="-78"/>
            </a:rPr>
            <a:t>توظيف أدوات التقويم في مواقف تعليمية مختلفة</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dirty="0" smtClean="0">
              <a:cs typeface="AL-Mohanad Bold" pitchFamily="2" charset="-78"/>
            </a:rPr>
            <a:t>40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dirty="0" smtClean="0">
              <a:effectLst/>
              <a:latin typeface="Bodoni MT Poster Compressed"/>
              <a:ea typeface="Times New Roman"/>
              <a:cs typeface="AL-Mohanad Bold" pitchFamily="2" charset="-78"/>
            </a:rPr>
            <a:t>توصيات لجعل التغذية المرتدة أكثر فاعلية</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dirty="0" smtClean="0">
              <a:cs typeface="AL-Mohanad Bold" pitchFamily="2" charset="-78"/>
            </a:rPr>
            <a:t>20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dirty="0" smtClean="0">
              <a:cs typeface="AL-Mohanad Bold" pitchFamily="2" charset="-78"/>
            </a:rPr>
            <a:t>30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866AEBBC-CFEC-4E41-B8AB-D2F3ABCA096C}">
      <dgm:prSet phldrT="[Text]" custT="1"/>
      <dgm:spPr/>
      <dgm:t>
        <a:bodyPr/>
        <a:lstStyle/>
        <a:p>
          <a:r>
            <a:rPr lang="ar-SA" sz="3200" b="1" dirty="0" smtClean="0">
              <a:effectLst/>
              <a:latin typeface="Bodoni MT Poster Compressed"/>
              <a:ea typeface="Times New Roman"/>
              <a:cs typeface="AL-Mohanad Bold" pitchFamily="2" charset="-78"/>
            </a:rPr>
            <a:t>معايير الصف النشط</a:t>
          </a:r>
          <a:endParaRPr lang="en-US" sz="3200" b="1" dirty="0">
            <a:effectLst/>
            <a:latin typeface="Bodoni MT Poster Compressed"/>
            <a:ea typeface="Times New Roman"/>
            <a:cs typeface="AL-Mohanad Bold" pitchFamily="2" charset="-78"/>
          </a:endParaRPr>
        </a:p>
      </dgm:t>
    </dgm:pt>
    <dgm:pt modelId="{4A8BE30F-CEBB-448E-AD13-FD2CBACA13D3}" type="parTrans" cxnId="{283AD600-DE24-4CB9-8563-3E951BE75BD8}">
      <dgm:prSet/>
      <dgm:spPr/>
      <dgm:t>
        <a:bodyPr/>
        <a:lstStyle/>
        <a:p>
          <a:pPr rtl="1"/>
          <a:endParaRPr lang="ar-SA"/>
        </a:p>
      </dgm:t>
    </dgm:pt>
    <dgm:pt modelId="{6873CDAD-5490-4CAD-90C8-E76230450F6D}" type="sibTrans" cxnId="{283AD600-DE24-4CB9-8563-3E951BE75BD8}">
      <dgm:prSet/>
      <dgm:spPr/>
      <dgm:t>
        <a:bodyPr/>
        <a:lstStyle/>
        <a:p>
          <a:pPr rtl="1"/>
          <a:endParaRPr lang="ar-SA"/>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CA77FC5A-9F88-455B-80B1-A917D30CADBC}" type="pres">
      <dgm:prSet presAssocID="{866AEBBC-CFEC-4E41-B8AB-D2F3ABCA096C}" presName="boxAndChildren" presStyleCnt="0"/>
      <dgm:spPr/>
    </dgm:pt>
    <dgm:pt modelId="{37476CB3-6E62-4E09-B31A-541C6F42353C}" type="pres">
      <dgm:prSet presAssocID="{866AEBBC-CFEC-4E41-B8AB-D2F3ABCA096C}" presName="parentTextBox" presStyleLbl="node1" presStyleIdx="0" presStyleCnt="4" custScaleY="70520"/>
      <dgm:spPr/>
      <dgm:t>
        <a:bodyPr/>
        <a:lstStyle/>
        <a:p>
          <a:pPr rtl="1"/>
          <a:endParaRPr lang="ar-SA"/>
        </a:p>
      </dgm:t>
    </dgm:pt>
    <dgm:pt modelId="{2D938FEF-AC93-4347-8EE5-307797D6BD28}" type="pres">
      <dgm:prSet presAssocID="{2518D000-2789-4A83-A8BD-67642CE2F475}" presName="sp" presStyleCnt="0"/>
      <dgm:spPr/>
    </dgm:pt>
    <dgm:pt modelId="{957947A6-1770-46A2-8445-A76F5DD60847}" type="pres">
      <dgm:prSet presAssocID="{138C0D11-767F-4B3B-8970-E9FBDD338892}" presName="arrowAndChildren" presStyleCnt="0"/>
      <dgm:spPr/>
    </dgm:pt>
    <dgm:pt modelId="{D239BF9A-D22A-4FFE-BC35-7929BF43F837}" type="pres">
      <dgm:prSet presAssocID="{138C0D11-767F-4B3B-8970-E9FBDD338892}" presName="parentTextArrow" presStyleLbl="node1" presStyleIdx="0" presStyleCnt="4"/>
      <dgm:spPr/>
      <dgm:t>
        <a:bodyPr/>
        <a:lstStyle/>
        <a:p>
          <a:pPr rtl="1"/>
          <a:endParaRPr lang="ar-SA"/>
        </a:p>
      </dgm:t>
    </dgm:pt>
    <dgm:pt modelId="{E9B7D964-4AA3-4B3D-B343-1DEB2230C1AD}" type="pres">
      <dgm:prSet presAssocID="{138C0D11-767F-4B3B-8970-E9FBDD338892}" presName="arrow" presStyleLbl="node1" presStyleIdx="1" presStyleCnt="4"/>
      <dgm:spPr/>
      <dgm:t>
        <a:bodyPr/>
        <a:lstStyle/>
        <a:p>
          <a:pPr rtl="1"/>
          <a:endParaRPr lang="ar-SA"/>
        </a:p>
      </dgm:t>
    </dgm:pt>
    <dgm:pt modelId="{7865B330-24F1-469A-8F38-3877CB042981}" type="pres">
      <dgm:prSet presAssocID="{138C0D11-767F-4B3B-8970-E9FBDD338892}" presName="descendantArrow" presStyleCnt="0"/>
      <dgm:spPr/>
    </dgm:pt>
    <dgm:pt modelId="{7CA5429A-E83D-41E2-B6A7-8FC6DAB35C05}" type="pres">
      <dgm:prSet presAssocID="{16E1ABAD-4B53-4F20-B815-9D8F34DDC659}" presName="childTextArrow" presStyleLbl="fgAccFollowNode1" presStyleIdx="0" presStyleCnt="6">
        <dgm:presLayoutVars>
          <dgm:bulletEnabled val="1"/>
        </dgm:presLayoutVars>
      </dgm:prSet>
      <dgm:spPr/>
      <dgm:t>
        <a:bodyPr/>
        <a:lstStyle/>
        <a:p>
          <a:pPr rtl="1"/>
          <a:endParaRPr lang="ar-SA"/>
        </a:p>
      </dgm:t>
    </dgm:pt>
    <dgm:pt modelId="{98078937-B1D9-435B-BFE9-9B4D95ECD559}" type="pres">
      <dgm:prSet presAssocID="{0BF647F9-CA2E-45A7-B6A3-5A3D246DA343}" presName="childTextArrow" presStyleLbl="fgAccFollowNode1" presStyleIdx="1" presStyleCnt="6">
        <dgm:presLayoutVars>
          <dgm:bulletEnabled val="1"/>
        </dgm:presLayoutVars>
      </dgm:prSet>
      <dgm:spPr/>
      <dgm:t>
        <a:bodyPr/>
        <a:lstStyle/>
        <a:p>
          <a:pPr rtl="1"/>
          <a:endParaRPr lang="ar-SA"/>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1" presStyleCnt="4"/>
      <dgm:spPr/>
      <dgm:t>
        <a:bodyPr/>
        <a:lstStyle/>
        <a:p>
          <a:endParaRPr lang="en-US"/>
        </a:p>
      </dgm:t>
    </dgm:pt>
    <dgm:pt modelId="{7B68DFCD-50E0-4980-8DFC-1C21D90A2DA6}" type="pres">
      <dgm:prSet presAssocID="{E8757397-18F1-44C2-BAA2-91EC79D38F71}" presName="arrow" presStyleLbl="node1" presStyleIdx="2" presStyleCnt="4"/>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2" presStyleCnt="4"/>
      <dgm:spPr/>
      <dgm:t>
        <a:bodyPr/>
        <a:lstStyle/>
        <a:p>
          <a:endParaRPr lang="en-US"/>
        </a:p>
      </dgm:t>
    </dgm:pt>
    <dgm:pt modelId="{046F0FEF-4612-40FA-94AE-21CAE5C3E153}" type="pres">
      <dgm:prSet presAssocID="{8ED0B1E8-7E0C-457C-99DE-EB9EA44AEA3B}" presName="arrow" presStyleLbl="node1" presStyleIdx="3" presStyleCnt="4"/>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9353C6EB-5A7C-47CA-8ADB-428ACCDCB444}" type="presOf" srcId="{E8757397-18F1-44C2-BAA2-91EC79D38F71}" destId="{9DE3352E-0314-44B4-89D5-F745FDD2A2D6}" srcOrd="0" destOrd="0" presId="urn:microsoft.com/office/officeart/2005/8/layout/process4"/>
    <dgm:cxn modelId="{698857C0-D742-4546-8B3C-C5E763A77A29}" type="presOf" srcId="{8ED0B1E8-7E0C-457C-99DE-EB9EA44AEA3B}" destId="{046F0FEF-4612-40FA-94AE-21CAE5C3E153}" srcOrd="1" destOrd="0" presId="urn:microsoft.com/office/officeart/2005/8/layout/process4"/>
    <dgm:cxn modelId="{D4B6BB79-653A-4BB6-8724-13E677E7B3A0}" type="presOf" srcId="{8ED0B1E8-7E0C-457C-99DE-EB9EA44AEA3B}" destId="{F20CBA3C-2F02-4858-90BE-1EF43BC9B51C}" srcOrd="0" destOrd="0" presId="urn:microsoft.com/office/officeart/2005/8/layout/process4"/>
    <dgm:cxn modelId="{335A8B99-CBD0-46F7-B77E-97C88E5F22F6}" type="presOf" srcId="{F6A01FB6-EDBF-4C51-8BF2-813757A4D001}" destId="{14C7CC75-6EFB-4A0F-AD2D-9AAAEA14A61F}" srcOrd="0" destOrd="0" presId="urn:microsoft.com/office/officeart/2005/8/layout/process4"/>
    <dgm:cxn modelId="{F788DD67-3412-4C08-A36C-D12A02DFAF28}" type="presOf" srcId="{42352651-53C6-444C-8E32-04709F224FD3}" destId="{4336F5EB-02D6-4794-B533-46CE1F9174A2}" srcOrd="0" destOrd="0" presId="urn:microsoft.com/office/officeart/2005/8/layout/process4"/>
    <dgm:cxn modelId="{742513F4-B04E-4957-8201-69E2B334D8F5}" type="presOf" srcId="{2FF05C10-EA41-440D-A62E-530CCFD99E1E}" destId="{3242105F-0F63-4E90-AB3A-3EB6D1CC02F8}" srcOrd="0" destOrd="0" presId="urn:microsoft.com/office/officeart/2005/8/layout/process4"/>
    <dgm:cxn modelId="{F5101814-88CD-4458-A4D2-4971C466162E}" type="presOf" srcId="{138C0D11-767F-4B3B-8970-E9FBDD338892}" destId="{D239BF9A-D22A-4FFE-BC35-7929BF43F837}" srcOrd="0" destOrd="0" presId="urn:microsoft.com/office/officeart/2005/8/layout/process4"/>
    <dgm:cxn modelId="{046AD9DE-42A7-4CEF-A073-AD0330C2F2F3}" type="presOf" srcId="{16E1ABAD-4B53-4F20-B815-9D8F34DDC659}" destId="{7CA5429A-E83D-41E2-B6A7-8FC6DAB35C05}" srcOrd="0" destOrd="0" presId="urn:microsoft.com/office/officeart/2005/8/layout/process4"/>
    <dgm:cxn modelId="{46B6617A-C8FD-499F-89BF-13EA23DE14F8}" srcId="{F6A01FB6-EDBF-4C51-8BF2-813757A4D001}" destId="{138C0D11-767F-4B3B-8970-E9FBDD338892}" srcOrd="2" destOrd="0" parTransId="{8966BD5E-A739-462F-B624-1F81E78DA0B0}" sibTransId="{2518D000-2789-4A83-A8BD-67642CE2F475}"/>
    <dgm:cxn modelId="{71EB35F7-FDE3-4CE4-B1D1-C15CB1CB6E06}" type="presOf" srcId="{E8757397-18F1-44C2-BAA2-91EC79D38F71}" destId="{7B68DFCD-50E0-4980-8DFC-1C21D90A2DA6}" srcOrd="1" destOrd="0" presId="urn:microsoft.com/office/officeart/2005/8/layout/process4"/>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283AD600-DE24-4CB9-8563-3E951BE75BD8}" srcId="{F6A01FB6-EDBF-4C51-8BF2-813757A4D001}" destId="{866AEBBC-CFEC-4E41-B8AB-D2F3ABCA096C}" srcOrd="3" destOrd="0" parTransId="{4A8BE30F-CEBB-448E-AD13-FD2CBACA13D3}" sibTransId="{6873CDAD-5490-4CAD-90C8-E76230450F6D}"/>
    <dgm:cxn modelId="{6709803E-6334-433A-A30A-FB16B3CD3839}" type="presOf" srcId="{866AEBBC-CFEC-4E41-B8AB-D2F3ABCA096C}" destId="{37476CB3-6E62-4E09-B31A-541C6F42353C}" srcOrd="0" destOrd="0" presId="urn:microsoft.com/office/officeart/2005/8/layout/process4"/>
    <dgm:cxn modelId="{73AEAD3E-D10D-440F-8EA5-5675E2BF3E60}" type="presOf" srcId="{56B4353D-5251-4B76-8378-95336788021C}" destId="{10DF3027-513B-400F-8BB8-2CD6BC0CD482}" srcOrd="0"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88798226-7383-4FC7-A148-70ED2BD3288C}" srcId="{138C0D11-767F-4B3B-8970-E9FBDD338892}" destId="{0BF647F9-CA2E-45A7-B6A3-5A3D246DA343}" srcOrd="1" destOrd="0" parTransId="{680CB990-272A-4A00-9767-7CEF0BFF09B1}" sibTransId="{A113C4AD-5B27-4830-83AF-8EE589232B43}"/>
    <dgm:cxn modelId="{FCCA915F-5463-45C9-81CE-DC42DE226662}" srcId="{8ED0B1E8-7E0C-457C-99DE-EB9EA44AEA3B}" destId="{2FF05C10-EA41-440D-A62E-530CCFD99E1E}" srcOrd="0" destOrd="0" parTransId="{EC1EFC19-02D0-48E0-B605-27938B77B3E8}" sibTransId="{8B8BFB9C-9FEC-44E4-AA77-24874740117A}"/>
    <dgm:cxn modelId="{429EA7A5-55BA-4F54-97E8-63D9EF2302E9}" type="presOf" srcId="{0BF647F9-CA2E-45A7-B6A3-5A3D246DA343}" destId="{98078937-B1D9-435B-BFE9-9B4D95ECD559}" srcOrd="0" destOrd="0" presId="urn:microsoft.com/office/officeart/2005/8/layout/process4"/>
    <dgm:cxn modelId="{F0C0E15A-2E09-4CA2-AA3E-F4DCB3A82337}" type="presOf" srcId="{138C0D11-767F-4B3B-8970-E9FBDD338892}" destId="{E9B7D964-4AA3-4B3D-B343-1DEB2230C1AD}" srcOrd="1"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22D4FC01-E515-426C-8CC6-A8A2FFD51D0C}" srcId="{8ED0B1E8-7E0C-457C-99DE-EB9EA44AEA3B}" destId="{EFD335A2-2520-455D-A06D-CB4E4CE9454F}" srcOrd="1" destOrd="0" parTransId="{83F2D730-FBC1-481B-BF7F-45E86E1DB286}" sibTransId="{9F7924FE-7E8F-4F30-A925-9B033CF5E0F4}"/>
    <dgm:cxn modelId="{87932FFC-25E0-45D3-BE37-AC7B9E450EB5}" srcId="{E8757397-18F1-44C2-BAA2-91EC79D38F71}" destId="{42352651-53C6-444C-8E32-04709F224FD3}" srcOrd="1" destOrd="0" parTransId="{BEEDFF0F-C9E2-4726-8959-E5D2340DAE3F}" sibTransId="{E1BEA2C5-7865-4AB9-8FE0-640D1685577E}"/>
    <dgm:cxn modelId="{939F7B04-D634-4B2F-83D5-DF9144D83BAC}" type="presOf" srcId="{EFD335A2-2520-455D-A06D-CB4E4CE9454F}" destId="{B6BC196E-167B-4E34-A2D6-917AD3DE5966}" srcOrd="0" destOrd="0" presId="urn:microsoft.com/office/officeart/2005/8/layout/process4"/>
    <dgm:cxn modelId="{DEB52E2B-46C5-4663-BEF1-9E4119CB8273}" type="presParOf" srcId="{14C7CC75-6EFB-4A0F-AD2D-9AAAEA14A61F}" destId="{CA77FC5A-9F88-455B-80B1-A917D30CADBC}" srcOrd="0" destOrd="0" presId="urn:microsoft.com/office/officeart/2005/8/layout/process4"/>
    <dgm:cxn modelId="{A7F53B0E-0A6A-443F-945A-3C5AE0A6C6F9}" type="presParOf" srcId="{CA77FC5A-9F88-455B-80B1-A917D30CADBC}" destId="{37476CB3-6E62-4E09-B31A-541C6F42353C}" srcOrd="0" destOrd="0" presId="urn:microsoft.com/office/officeart/2005/8/layout/process4"/>
    <dgm:cxn modelId="{3B166D47-26F6-47C4-8189-C70F8E137073}" type="presParOf" srcId="{14C7CC75-6EFB-4A0F-AD2D-9AAAEA14A61F}" destId="{2D938FEF-AC93-4347-8EE5-307797D6BD28}" srcOrd="1" destOrd="0" presId="urn:microsoft.com/office/officeart/2005/8/layout/process4"/>
    <dgm:cxn modelId="{4706F54E-A760-4573-86E2-2B580DEFB333}" type="presParOf" srcId="{14C7CC75-6EFB-4A0F-AD2D-9AAAEA14A61F}" destId="{957947A6-1770-46A2-8445-A76F5DD60847}" srcOrd="2" destOrd="0" presId="urn:microsoft.com/office/officeart/2005/8/layout/process4"/>
    <dgm:cxn modelId="{B9910F91-420D-4E61-95CA-DE506F4961A9}" type="presParOf" srcId="{957947A6-1770-46A2-8445-A76F5DD60847}" destId="{D239BF9A-D22A-4FFE-BC35-7929BF43F837}" srcOrd="0" destOrd="0" presId="urn:microsoft.com/office/officeart/2005/8/layout/process4"/>
    <dgm:cxn modelId="{47708F5F-BB83-48D8-8FC0-B34AFA270DBE}" type="presParOf" srcId="{957947A6-1770-46A2-8445-A76F5DD60847}" destId="{E9B7D964-4AA3-4B3D-B343-1DEB2230C1AD}" srcOrd="1" destOrd="0" presId="urn:microsoft.com/office/officeart/2005/8/layout/process4"/>
    <dgm:cxn modelId="{58BBD208-23AE-4050-A810-A0070B2105B7}" type="presParOf" srcId="{957947A6-1770-46A2-8445-A76F5DD60847}" destId="{7865B330-24F1-469A-8F38-3877CB042981}" srcOrd="2" destOrd="0" presId="urn:microsoft.com/office/officeart/2005/8/layout/process4"/>
    <dgm:cxn modelId="{58414B9F-A269-4429-99BF-047C09EF6E35}" type="presParOf" srcId="{7865B330-24F1-469A-8F38-3877CB042981}" destId="{7CA5429A-E83D-41E2-B6A7-8FC6DAB35C05}" srcOrd="0" destOrd="0" presId="urn:microsoft.com/office/officeart/2005/8/layout/process4"/>
    <dgm:cxn modelId="{9B706E8D-8033-49B6-AC7D-5D6C456E779F}" type="presParOf" srcId="{7865B330-24F1-469A-8F38-3877CB042981}" destId="{98078937-B1D9-435B-BFE9-9B4D95ECD559}" srcOrd="1" destOrd="0" presId="urn:microsoft.com/office/officeart/2005/8/layout/process4"/>
    <dgm:cxn modelId="{D519D9CD-D37E-4DA6-939D-AE2441BD989B}" type="presParOf" srcId="{14C7CC75-6EFB-4A0F-AD2D-9AAAEA14A61F}" destId="{E5927C2B-F074-46FD-8B57-B1B1C687A768}" srcOrd="3" destOrd="0" presId="urn:microsoft.com/office/officeart/2005/8/layout/process4"/>
    <dgm:cxn modelId="{17AFB285-B238-4A88-8EC8-B2B786F0DC6F}" type="presParOf" srcId="{14C7CC75-6EFB-4A0F-AD2D-9AAAEA14A61F}" destId="{C199B8EE-E357-4022-8E43-874EDB943612}" srcOrd="4" destOrd="0" presId="urn:microsoft.com/office/officeart/2005/8/layout/process4"/>
    <dgm:cxn modelId="{58B42A63-9C5A-4EB7-89FB-228CBF7562E8}" type="presParOf" srcId="{C199B8EE-E357-4022-8E43-874EDB943612}" destId="{9DE3352E-0314-44B4-89D5-F745FDD2A2D6}" srcOrd="0" destOrd="0" presId="urn:microsoft.com/office/officeart/2005/8/layout/process4"/>
    <dgm:cxn modelId="{ECDB98BF-A8F4-4BAD-BD4F-EFC64F620D02}" type="presParOf" srcId="{C199B8EE-E357-4022-8E43-874EDB943612}" destId="{7B68DFCD-50E0-4980-8DFC-1C21D90A2DA6}" srcOrd="1" destOrd="0" presId="urn:microsoft.com/office/officeart/2005/8/layout/process4"/>
    <dgm:cxn modelId="{871D1EFD-674B-43BA-9012-19CD5B886311}" type="presParOf" srcId="{C199B8EE-E357-4022-8E43-874EDB943612}" destId="{467540CC-3CCF-46C4-BB70-EB995ADA3028}" srcOrd="2" destOrd="0" presId="urn:microsoft.com/office/officeart/2005/8/layout/process4"/>
    <dgm:cxn modelId="{5F73C5D1-AEA4-42A3-814A-6369692CE4BF}" type="presParOf" srcId="{467540CC-3CCF-46C4-BB70-EB995ADA3028}" destId="{10DF3027-513B-400F-8BB8-2CD6BC0CD482}" srcOrd="0" destOrd="0" presId="urn:microsoft.com/office/officeart/2005/8/layout/process4"/>
    <dgm:cxn modelId="{0A00748A-AFBC-4925-BFC1-B098A760B805}" type="presParOf" srcId="{467540CC-3CCF-46C4-BB70-EB995ADA3028}" destId="{4336F5EB-02D6-4794-B533-46CE1F9174A2}" srcOrd="1" destOrd="0" presId="urn:microsoft.com/office/officeart/2005/8/layout/process4"/>
    <dgm:cxn modelId="{4B633B24-928C-45AF-BC5F-77457B943D57}" type="presParOf" srcId="{14C7CC75-6EFB-4A0F-AD2D-9AAAEA14A61F}" destId="{7BCB7513-B8A9-42A7-83D0-486FCCA32521}" srcOrd="5" destOrd="0" presId="urn:microsoft.com/office/officeart/2005/8/layout/process4"/>
    <dgm:cxn modelId="{394859A3-4E29-465B-B5BF-39F15A2C9658}" type="presParOf" srcId="{14C7CC75-6EFB-4A0F-AD2D-9AAAEA14A61F}" destId="{EB13B6F7-CAC1-420C-80C4-E3DCF25C9C5C}" srcOrd="6" destOrd="0" presId="urn:microsoft.com/office/officeart/2005/8/layout/process4"/>
    <dgm:cxn modelId="{28890F06-9143-44E6-99E2-6565DE84D99E}" type="presParOf" srcId="{EB13B6F7-CAC1-420C-80C4-E3DCF25C9C5C}" destId="{F20CBA3C-2F02-4858-90BE-1EF43BC9B51C}" srcOrd="0" destOrd="0" presId="urn:microsoft.com/office/officeart/2005/8/layout/process4"/>
    <dgm:cxn modelId="{EBBB0A00-C1B7-4CA0-8FB3-F254A4E35081}" type="presParOf" srcId="{EB13B6F7-CAC1-420C-80C4-E3DCF25C9C5C}" destId="{046F0FEF-4612-40FA-94AE-21CAE5C3E153}" srcOrd="1" destOrd="0" presId="urn:microsoft.com/office/officeart/2005/8/layout/process4"/>
    <dgm:cxn modelId="{E479DBE9-307D-4F91-BF1F-311D1DDC0779}" type="presParOf" srcId="{EB13B6F7-CAC1-420C-80C4-E3DCF25C9C5C}" destId="{31D6CCB3-16A8-4C92-A89F-28C6CBAF61FF}" srcOrd="2" destOrd="0" presId="urn:microsoft.com/office/officeart/2005/8/layout/process4"/>
    <dgm:cxn modelId="{B629F70C-63DE-4BA9-A217-E309E7AFFCCC}" type="presParOf" srcId="{31D6CCB3-16A8-4C92-A89F-28C6CBAF61FF}" destId="{3242105F-0F63-4E90-AB3A-3EB6D1CC02F8}" srcOrd="0" destOrd="0" presId="urn:microsoft.com/office/officeart/2005/8/layout/process4"/>
    <dgm:cxn modelId="{4B053DF6-2B7A-42D6-8D0C-49CFB8BFA062}"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1B9BE0-9EDA-4FC9-BF80-70C6315B6D6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CF83468-F8F2-4686-82DC-D130A978684D}">
      <dgm:prSet phldrT="[Text]"/>
      <dgm:spPr>
        <a:solidFill>
          <a:schemeClr val="bg1">
            <a:lumMod val="65000"/>
          </a:schemeClr>
        </a:solidFill>
      </dgm:spPr>
      <dgm:t>
        <a:bodyPr/>
        <a:lstStyle/>
        <a:p>
          <a:endParaRPr lang="en-US" dirty="0"/>
        </a:p>
      </dgm:t>
    </dgm:pt>
    <dgm:pt modelId="{0546FF40-5874-46B4-95BD-7051E5F36179}" type="parTrans" cxnId="{B61D672D-8B21-42D2-A849-9B7734E00484}">
      <dgm:prSet/>
      <dgm:spPr/>
      <dgm:t>
        <a:bodyPr/>
        <a:lstStyle/>
        <a:p>
          <a:endParaRPr lang="en-US"/>
        </a:p>
      </dgm:t>
    </dgm:pt>
    <dgm:pt modelId="{99FA68D3-1B3E-4E61-9DB4-4CC9F091C190}" type="sibTrans" cxnId="{B61D672D-8B21-42D2-A849-9B7734E00484}">
      <dgm:prSet/>
      <dgm:spPr>
        <a:solidFill>
          <a:schemeClr val="bg1">
            <a:lumMod val="65000"/>
          </a:schemeClr>
        </a:solidFill>
      </dgm:spPr>
      <dgm:t>
        <a:bodyPr/>
        <a:lstStyle/>
        <a:p>
          <a:endParaRPr lang="ru-RU" dirty="0" smtClean="0"/>
        </a:p>
        <a:p>
          <a:endParaRPr lang="ru-RU" dirty="0" smtClean="0"/>
        </a:p>
        <a:p>
          <a:endParaRPr lang="en-US" dirty="0"/>
        </a:p>
      </dgm:t>
    </dgm:pt>
    <dgm:pt modelId="{3C70C7E2-69B4-492A-A9A0-B00D4789909A}">
      <dgm:prSet phldrT="[Text]"/>
      <dgm:spPr/>
      <dgm:t>
        <a:bodyPr/>
        <a:lstStyle/>
        <a:p>
          <a:pPr algn="r"/>
          <a:endParaRPr lang="en-US" dirty="0"/>
        </a:p>
      </dgm:t>
    </dgm:pt>
    <dgm:pt modelId="{A0836F3A-68F8-4779-8196-C59F92029723}" type="parTrans" cxnId="{488AFF5A-E424-488F-9948-A75A7F7A5BA6}">
      <dgm:prSet/>
      <dgm:spPr/>
      <dgm:t>
        <a:bodyPr/>
        <a:lstStyle/>
        <a:p>
          <a:endParaRPr lang="en-US"/>
        </a:p>
      </dgm:t>
    </dgm:pt>
    <dgm:pt modelId="{101F1AEF-907C-4E8A-9CF9-3A63F13BEF5B}" type="sibTrans" cxnId="{488AFF5A-E424-488F-9948-A75A7F7A5BA6}">
      <dgm:prSet/>
      <dgm:spPr/>
      <dgm:t>
        <a:bodyPr/>
        <a:lstStyle/>
        <a:p>
          <a:endParaRPr lang="en-US"/>
        </a:p>
      </dgm:t>
    </dgm:pt>
    <dgm:pt modelId="{58BF6672-9A9E-46D2-9768-955B725BBB7A}">
      <dgm:prSet phldrT="[Text]"/>
      <dgm:spPr>
        <a:solidFill>
          <a:schemeClr val="accent1"/>
        </a:solidFill>
      </dgm:spPr>
      <dgm:t>
        <a:bodyPr/>
        <a:lstStyle/>
        <a:p>
          <a:endParaRPr lang="en-US" dirty="0"/>
        </a:p>
      </dgm:t>
    </dgm:pt>
    <dgm:pt modelId="{CA423C16-F677-4225-B0AD-2690CEFD0232}" type="parTrans" cxnId="{63399097-0241-43AE-A8C3-15D5CB627498}">
      <dgm:prSet/>
      <dgm:spPr/>
      <dgm:t>
        <a:bodyPr/>
        <a:lstStyle/>
        <a:p>
          <a:endParaRPr lang="en-US"/>
        </a:p>
      </dgm:t>
    </dgm:pt>
    <dgm:pt modelId="{19CBDB1D-09C7-412A-8112-6AF68F7EE9EE}" type="sibTrans" cxnId="{63399097-0241-43AE-A8C3-15D5CB627498}">
      <dgm:prSet/>
      <dgm:spPr>
        <a:solidFill>
          <a:schemeClr val="accent1"/>
        </a:solidFill>
      </dgm:spPr>
      <dgm:t>
        <a:bodyPr/>
        <a:lstStyle/>
        <a:p>
          <a:endParaRPr lang="en-US" dirty="0"/>
        </a:p>
      </dgm:t>
    </dgm:pt>
    <dgm:pt modelId="{7C18286B-BCA6-41BB-85ED-BB2CBBBEDE20}">
      <dgm:prSet phldrT="[Text]"/>
      <dgm:spPr/>
      <dgm:t>
        <a:bodyPr/>
        <a:lstStyle/>
        <a:p>
          <a:pPr algn="l"/>
          <a:endParaRPr lang="en-US" dirty="0"/>
        </a:p>
      </dgm:t>
    </dgm:pt>
    <dgm:pt modelId="{0D997AEF-940A-4425-BE10-B6806BB51A3D}" type="parTrans" cxnId="{71913995-5C10-478B-B83D-6502407A41AD}">
      <dgm:prSet/>
      <dgm:spPr/>
      <dgm:t>
        <a:bodyPr/>
        <a:lstStyle/>
        <a:p>
          <a:endParaRPr lang="en-US"/>
        </a:p>
      </dgm:t>
    </dgm:pt>
    <dgm:pt modelId="{40F86943-E60A-4DA7-8241-9086B7FDE8CC}" type="sibTrans" cxnId="{71913995-5C10-478B-B83D-6502407A41AD}">
      <dgm:prSet/>
      <dgm:spPr/>
      <dgm:t>
        <a:bodyPr/>
        <a:lstStyle/>
        <a:p>
          <a:endParaRPr lang="en-US"/>
        </a:p>
      </dgm:t>
    </dgm:pt>
    <dgm:pt modelId="{3D8CA776-7B2D-4F1B-9D6E-ECD2665A78FC}">
      <dgm:prSet phldrT="[Text]"/>
      <dgm:spPr>
        <a:solidFill>
          <a:schemeClr val="tx2"/>
        </a:solidFill>
      </dgm:spPr>
      <dgm:t>
        <a:bodyPr/>
        <a:lstStyle/>
        <a:p>
          <a:endParaRPr lang="en-US" dirty="0"/>
        </a:p>
      </dgm:t>
    </dgm:pt>
    <dgm:pt modelId="{B15E32D4-6F15-4A2C-BA64-DFDF61F0CAFD}" type="parTrans" cxnId="{0D7DB38C-EC48-481B-945B-D197F171A413}">
      <dgm:prSet/>
      <dgm:spPr/>
      <dgm:t>
        <a:bodyPr/>
        <a:lstStyle/>
        <a:p>
          <a:endParaRPr lang="en-US"/>
        </a:p>
      </dgm:t>
    </dgm:pt>
    <dgm:pt modelId="{41D8D7DE-6DCB-4346-B91D-96BB17E2FA4E}" type="sibTrans" cxnId="{0D7DB38C-EC48-481B-945B-D197F171A413}">
      <dgm:prSet/>
      <dgm:spPr>
        <a:solidFill>
          <a:schemeClr val="tx2"/>
        </a:solidFill>
      </dgm:spPr>
      <dgm:t>
        <a:bodyPr/>
        <a:lstStyle/>
        <a:p>
          <a:endParaRPr lang="ru-RU" dirty="0" smtClean="0"/>
        </a:p>
        <a:p>
          <a:endParaRPr lang="ru-RU" dirty="0" smtClean="0"/>
        </a:p>
        <a:p>
          <a:endParaRPr lang="en-US" dirty="0"/>
        </a:p>
      </dgm:t>
    </dgm:pt>
    <dgm:pt modelId="{DDB23032-AC8C-427A-A6E4-64BEFBB4BEBB}">
      <dgm:prSet phldrT="[Text]"/>
      <dgm:spPr/>
      <dgm:t>
        <a:bodyPr/>
        <a:lstStyle/>
        <a:p>
          <a:pPr algn="r"/>
          <a:endParaRPr lang="en-US" dirty="0"/>
        </a:p>
      </dgm:t>
    </dgm:pt>
    <dgm:pt modelId="{E14D380F-423E-49E2-AAAE-2776018293F3}" type="parTrans" cxnId="{72F83736-9ED9-43CC-A566-849CEFA9855F}">
      <dgm:prSet/>
      <dgm:spPr/>
      <dgm:t>
        <a:bodyPr/>
        <a:lstStyle/>
        <a:p>
          <a:endParaRPr lang="en-US"/>
        </a:p>
      </dgm:t>
    </dgm:pt>
    <dgm:pt modelId="{F5D17117-67F1-4407-A393-085F12FF5EE2}" type="sibTrans" cxnId="{72F83736-9ED9-43CC-A566-849CEFA9855F}">
      <dgm:prSet/>
      <dgm:spPr/>
      <dgm:t>
        <a:bodyPr/>
        <a:lstStyle/>
        <a:p>
          <a:endParaRPr lang="en-US"/>
        </a:p>
      </dgm:t>
    </dgm:pt>
    <dgm:pt modelId="{7DC8089A-2614-4F2F-937B-C49989F608FE}">
      <dgm:prSet phldrT="[Text]"/>
      <dgm:spPr/>
      <dgm:t>
        <a:bodyPr/>
        <a:lstStyle/>
        <a:p>
          <a:pPr algn="r"/>
          <a:endParaRPr lang="en-US" dirty="0"/>
        </a:p>
      </dgm:t>
    </dgm:pt>
    <dgm:pt modelId="{BC1E3980-CD9F-46AF-9503-CFEC62288CAA}" type="parTrans" cxnId="{4123E888-A8E9-493D-A5EC-635E1334289E}">
      <dgm:prSet/>
      <dgm:spPr/>
      <dgm:t>
        <a:bodyPr/>
        <a:lstStyle/>
        <a:p>
          <a:endParaRPr lang="en-US"/>
        </a:p>
      </dgm:t>
    </dgm:pt>
    <dgm:pt modelId="{194F1C67-6B57-4B1C-B56E-B53D9B08F8CF}" type="sibTrans" cxnId="{4123E888-A8E9-493D-A5EC-635E1334289E}">
      <dgm:prSet/>
      <dgm:spPr/>
      <dgm:t>
        <a:bodyPr/>
        <a:lstStyle/>
        <a:p>
          <a:endParaRPr lang="en-US"/>
        </a:p>
      </dgm:t>
    </dgm:pt>
    <dgm:pt modelId="{F2CBBAA6-7C9C-40B4-8202-00AF704281A8}" type="pres">
      <dgm:prSet presAssocID="{4A1B9BE0-9EDA-4FC9-BF80-70C6315B6D66}" presName="Name0" presStyleCnt="0">
        <dgm:presLayoutVars>
          <dgm:chMax/>
          <dgm:chPref/>
          <dgm:dir/>
          <dgm:animLvl val="lvl"/>
        </dgm:presLayoutVars>
      </dgm:prSet>
      <dgm:spPr/>
      <dgm:t>
        <a:bodyPr/>
        <a:lstStyle/>
        <a:p>
          <a:endParaRPr lang="en-US"/>
        </a:p>
      </dgm:t>
    </dgm:pt>
    <dgm:pt modelId="{82AC3C6A-4A69-4928-9B2C-3CEAA14EDB14}" type="pres">
      <dgm:prSet presAssocID="{ACF83468-F8F2-4686-82DC-D130A978684D}" presName="composite" presStyleCnt="0"/>
      <dgm:spPr/>
    </dgm:pt>
    <dgm:pt modelId="{06B7A09A-7B94-41C8-AFF6-512E14AC24DC}" type="pres">
      <dgm:prSet presAssocID="{ACF83468-F8F2-4686-82DC-D130A978684D}" presName="Parent1" presStyleLbl="node1" presStyleIdx="0" presStyleCnt="6">
        <dgm:presLayoutVars>
          <dgm:chMax val="1"/>
          <dgm:chPref val="1"/>
          <dgm:bulletEnabled val="1"/>
        </dgm:presLayoutVars>
      </dgm:prSet>
      <dgm:spPr/>
      <dgm:t>
        <a:bodyPr/>
        <a:lstStyle/>
        <a:p>
          <a:endParaRPr lang="en-US"/>
        </a:p>
      </dgm:t>
    </dgm:pt>
    <dgm:pt modelId="{781EECF8-4625-4660-8375-D671CCEBA4C0}" type="pres">
      <dgm:prSet presAssocID="{ACF83468-F8F2-4686-82DC-D130A978684D}" presName="Childtext1" presStyleLbl="revTx" presStyleIdx="0" presStyleCnt="3">
        <dgm:presLayoutVars>
          <dgm:chMax val="0"/>
          <dgm:chPref val="0"/>
          <dgm:bulletEnabled val="1"/>
        </dgm:presLayoutVars>
      </dgm:prSet>
      <dgm:spPr/>
      <dgm:t>
        <a:bodyPr/>
        <a:lstStyle/>
        <a:p>
          <a:endParaRPr lang="en-US"/>
        </a:p>
      </dgm:t>
    </dgm:pt>
    <dgm:pt modelId="{AB5D4E0E-A6B5-4A6C-B942-5A9B098CDDEB}" type="pres">
      <dgm:prSet presAssocID="{ACF83468-F8F2-4686-82DC-D130A978684D}" presName="BalanceSpacing" presStyleCnt="0"/>
      <dgm:spPr/>
    </dgm:pt>
    <dgm:pt modelId="{8055E9C4-A188-4E9E-9862-1BA85BC33BA4}" type="pres">
      <dgm:prSet presAssocID="{ACF83468-F8F2-4686-82DC-D130A978684D}" presName="BalanceSpacing1" presStyleCnt="0"/>
      <dgm:spPr/>
    </dgm:pt>
    <dgm:pt modelId="{FA01CB26-CFA1-4D5D-8B90-FFA9CFB9F412}" type="pres">
      <dgm:prSet presAssocID="{99FA68D3-1B3E-4E61-9DB4-4CC9F091C190}" presName="Accent1Text" presStyleLbl="node1" presStyleIdx="1" presStyleCnt="6"/>
      <dgm:spPr/>
      <dgm:t>
        <a:bodyPr/>
        <a:lstStyle/>
        <a:p>
          <a:endParaRPr lang="en-US"/>
        </a:p>
      </dgm:t>
    </dgm:pt>
    <dgm:pt modelId="{D07526D2-9FD6-4530-B7CD-7EDCF32C5BB4}" type="pres">
      <dgm:prSet presAssocID="{99FA68D3-1B3E-4E61-9DB4-4CC9F091C190}" presName="spaceBetweenRectangles" presStyleCnt="0"/>
      <dgm:spPr/>
    </dgm:pt>
    <dgm:pt modelId="{4E9DED12-0FDC-4F9F-A80A-F12B167BE460}" type="pres">
      <dgm:prSet presAssocID="{58BF6672-9A9E-46D2-9768-955B725BBB7A}" presName="composite" presStyleCnt="0"/>
      <dgm:spPr/>
    </dgm:pt>
    <dgm:pt modelId="{4A0B2900-4550-411D-9D02-A6368A10F68F}" type="pres">
      <dgm:prSet presAssocID="{58BF6672-9A9E-46D2-9768-955B725BBB7A}" presName="Parent1" presStyleLbl="node1" presStyleIdx="2" presStyleCnt="6">
        <dgm:presLayoutVars>
          <dgm:chMax val="1"/>
          <dgm:chPref val="1"/>
          <dgm:bulletEnabled val="1"/>
        </dgm:presLayoutVars>
      </dgm:prSet>
      <dgm:spPr/>
      <dgm:t>
        <a:bodyPr/>
        <a:lstStyle/>
        <a:p>
          <a:endParaRPr lang="en-US"/>
        </a:p>
      </dgm:t>
    </dgm:pt>
    <dgm:pt modelId="{738A2874-A098-41E4-A872-11BC77FD1640}" type="pres">
      <dgm:prSet presAssocID="{58BF6672-9A9E-46D2-9768-955B725BBB7A}" presName="Childtext1" presStyleLbl="revTx" presStyleIdx="1" presStyleCnt="3">
        <dgm:presLayoutVars>
          <dgm:chMax val="0"/>
          <dgm:chPref val="0"/>
          <dgm:bulletEnabled val="1"/>
        </dgm:presLayoutVars>
      </dgm:prSet>
      <dgm:spPr/>
      <dgm:t>
        <a:bodyPr/>
        <a:lstStyle/>
        <a:p>
          <a:endParaRPr lang="en-US"/>
        </a:p>
      </dgm:t>
    </dgm:pt>
    <dgm:pt modelId="{922EC2F4-F8A0-496C-8DB4-B24145203D40}" type="pres">
      <dgm:prSet presAssocID="{58BF6672-9A9E-46D2-9768-955B725BBB7A}" presName="BalanceSpacing" presStyleCnt="0"/>
      <dgm:spPr/>
    </dgm:pt>
    <dgm:pt modelId="{2F06960F-7449-4CAE-B3B2-A8B37D92E1E7}" type="pres">
      <dgm:prSet presAssocID="{58BF6672-9A9E-46D2-9768-955B725BBB7A}" presName="BalanceSpacing1" presStyleCnt="0"/>
      <dgm:spPr/>
    </dgm:pt>
    <dgm:pt modelId="{D18865B3-A46E-4B63-9052-DD99C3884C3C}" type="pres">
      <dgm:prSet presAssocID="{19CBDB1D-09C7-412A-8112-6AF68F7EE9EE}" presName="Accent1Text" presStyleLbl="node1" presStyleIdx="3" presStyleCnt="6"/>
      <dgm:spPr/>
      <dgm:t>
        <a:bodyPr/>
        <a:lstStyle/>
        <a:p>
          <a:endParaRPr lang="en-US"/>
        </a:p>
      </dgm:t>
    </dgm:pt>
    <dgm:pt modelId="{4E2A5CE7-60C2-4B21-8AFC-E68A9D2D18CC}" type="pres">
      <dgm:prSet presAssocID="{19CBDB1D-09C7-412A-8112-6AF68F7EE9EE}" presName="spaceBetweenRectangles" presStyleCnt="0"/>
      <dgm:spPr/>
    </dgm:pt>
    <dgm:pt modelId="{1877AFA2-41D3-483C-8706-C909859F6A60}" type="pres">
      <dgm:prSet presAssocID="{3D8CA776-7B2D-4F1B-9D6E-ECD2665A78FC}" presName="composite" presStyleCnt="0"/>
      <dgm:spPr/>
    </dgm:pt>
    <dgm:pt modelId="{E57422E9-3C67-427D-88FC-BEF55E49CD96}" type="pres">
      <dgm:prSet presAssocID="{3D8CA776-7B2D-4F1B-9D6E-ECD2665A78FC}" presName="Parent1" presStyleLbl="node1" presStyleIdx="4" presStyleCnt="6">
        <dgm:presLayoutVars>
          <dgm:chMax val="1"/>
          <dgm:chPref val="1"/>
          <dgm:bulletEnabled val="1"/>
        </dgm:presLayoutVars>
      </dgm:prSet>
      <dgm:spPr/>
      <dgm:t>
        <a:bodyPr/>
        <a:lstStyle/>
        <a:p>
          <a:endParaRPr lang="en-US"/>
        </a:p>
      </dgm:t>
    </dgm:pt>
    <dgm:pt modelId="{420D849D-586B-48A2-9C16-18075BA23D7A}" type="pres">
      <dgm:prSet presAssocID="{3D8CA776-7B2D-4F1B-9D6E-ECD2665A78FC}" presName="Childtext1" presStyleLbl="revTx" presStyleIdx="2" presStyleCnt="3">
        <dgm:presLayoutVars>
          <dgm:chMax val="0"/>
          <dgm:chPref val="0"/>
          <dgm:bulletEnabled val="1"/>
        </dgm:presLayoutVars>
      </dgm:prSet>
      <dgm:spPr/>
      <dgm:t>
        <a:bodyPr/>
        <a:lstStyle/>
        <a:p>
          <a:endParaRPr lang="en-US"/>
        </a:p>
      </dgm:t>
    </dgm:pt>
    <dgm:pt modelId="{FBE7B9C7-9FF8-4B56-BAE2-9899CB60D5B9}" type="pres">
      <dgm:prSet presAssocID="{3D8CA776-7B2D-4F1B-9D6E-ECD2665A78FC}" presName="BalanceSpacing" presStyleCnt="0"/>
      <dgm:spPr/>
    </dgm:pt>
    <dgm:pt modelId="{C3C91172-6F47-499A-A102-1FB50E24C337}" type="pres">
      <dgm:prSet presAssocID="{3D8CA776-7B2D-4F1B-9D6E-ECD2665A78FC}" presName="BalanceSpacing1" presStyleCnt="0"/>
      <dgm:spPr/>
    </dgm:pt>
    <dgm:pt modelId="{6237C8AF-6BAD-49B8-9ADC-022D4F70810A}" type="pres">
      <dgm:prSet presAssocID="{41D8D7DE-6DCB-4346-B91D-96BB17E2FA4E}" presName="Accent1Text" presStyleLbl="node1" presStyleIdx="5" presStyleCnt="6"/>
      <dgm:spPr/>
      <dgm:t>
        <a:bodyPr/>
        <a:lstStyle/>
        <a:p>
          <a:endParaRPr lang="en-US"/>
        </a:p>
      </dgm:t>
    </dgm:pt>
  </dgm:ptLst>
  <dgm:cxnLst>
    <dgm:cxn modelId="{842E5C23-4F39-47BC-ADE6-3DC7EB025D6D}" type="presOf" srcId="{DDB23032-AC8C-427A-A6E4-64BEFBB4BEBB}" destId="{420D849D-586B-48A2-9C16-18075BA23D7A}" srcOrd="0" destOrd="0" presId="urn:microsoft.com/office/officeart/2008/layout/AlternatingHexagons"/>
    <dgm:cxn modelId="{F2AE9A94-D4AF-47C9-A153-EE2A87C8798F}" type="presOf" srcId="{7DC8089A-2614-4F2F-937B-C49989F608FE}" destId="{420D849D-586B-48A2-9C16-18075BA23D7A}" srcOrd="0" destOrd="1" presId="urn:microsoft.com/office/officeart/2008/layout/AlternatingHexagons"/>
    <dgm:cxn modelId="{0D7DB38C-EC48-481B-945B-D197F171A413}" srcId="{4A1B9BE0-9EDA-4FC9-BF80-70C6315B6D66}" destId="{3D8CA776-7B2D-4F1B-9D6E-ECD2665A78FC}" srcOrd="2" destOrd="0" parTransId="{B15E32D4-6F15-4A2C-BA64-DFDF61F0CAFD}" sibTransId="{41D8D7DE-6DCB-4346-B91D-96BB17E2FA4E}"/>
    <dgm:cxn modelId="{9EBE8301-3ACE-4503-B83C-C945297510DA}" type="presOf" srcId="{3C70C7E2-69B4-492A-A9A0-B00D4789909A}" destId="{781EECF8-4625-4660-8375-D671CCEBA4C0}" srcOrd="0" destOrd="0" presId="urn:microsoft.com/office/officeart/2008/layout/AlternatingHexagons"/>
    <dgm:cxn modelId="{488AFF5A-E424-488F-9948-A75A7F7A5BA6}" srcId="{ACF83468-F8F2-4686-82DC-D130A978684D}" destId="{3C70C7E2-69B4-492A-A9A0-B00D4789909A}" srcOrd="0" destOrd="0" parTransId="{A0836F3A-68F8-4779-8196-C59F92029723}" sibTransId="{101F1AEF-907C-4E8A-9CF9-3A63F13BEF5B}"/>
    <dgm:cxn modelId="{72F83736-9ED9-43CC-A566-849CEFA9855F}" srcId="{3D8CA776-7B2D-4F1B-9D6E-ECD2665A78FC}" destId="{DDB23032-AC8C-427A-A6E4-64BEFBB4BEBB}" srcOrd="0" destOrd="0" parTransId="{E14D380F-423E-49E2-AAAE-2776018293F3}" sibTransId="{F5D17117-67F1-4407-A393-085F12FF5EE2}"/>
    <dgm:cxn modelId="{D221C548-242E-4A9A-BC93-76C9CB885CA2}" type="presOf" srcId="{4A1B9BE0-9EDA-4FC9-BF80-70C6315B6D66}" destId="{F2CBBAA6-7C9C-40B4-8202-00AF704281A8}" srcOrd="0" destOrd="0" presId="urn:microsoft.com/office/officeart/2008/layout/AlternatingHexagons"/>
    <dgm:cxn modelId="{71913995-5C10-478B-B83D-6502407A41AD}" srcId="{58BF6672-9A9E-46D2-9768-955B725BBB7A}" destId="{7C18286B-BCA6-41BB-85ED-BB2CBBBEDE20}" srcOrd="0" destOrd="0" parTransId="{0D997AEF-940A-4425-BE10-B6806BB51A3D}" sibTransId="{40F86943-E60A-4DA7-8241-9086B7FDE8CC}"/>
    <dgm:cxn modelId="{EE2502EB-E44E-409C-9329-8BF759DD7EF6}" type="presOf" srcId="{7C18286B-BCA6-41BB-85ED-BB2CBBBEDE20}" destId="{738A2874-A098-41E4-A872-11BC77FD1640}" srcOrd="0" destOrd="0" presId="urn:microsoft.com/office/officeart/2008/layout/AlternatingHexagons"/>
    <dgm:cxn modelId="{D86CBBF8-F310-4ECC-90E1-EEA16F1A3E87}" type="presOf" srcId="{19CBDB1D-09C7-412A-8112-6AF68F7EE9EE}" destId="{D18865B3-A46E-4B63-9052-DD99C3884C3C}" srcOrd="0" destOrd="0" presId="urn:microsoft.com/office/officeart/2008/layout/AlternatingHexagons"/>
    <dgm:cxn modelId="{63399097-0241-43AE-A8C3-15D5CB627498}" srcId="{4A1B9BE0-9EDA-4FC9-BF80-70C6315B6D66}" destId="{58BF6672-9A9E-46D2-9768-955B725BBB7A}" srcOrd="1" destOrd="0" parTransId="{CA423C16-F677-4225-B0AD-2690CEFD0232}" sibTransId="{19CBDB1D-09C7-412A-8112-6AF68F7EE9EE}"/>
    <dgm:cxn modelId="{9F53CC32-D81F-4A60-A660-2F9AF16272A9}" type="presOf" srcId="{3D8CA776-7B2D-4F1B-9D6E-ECD2665A78FC}" destId="{E57422E9-3C67-427D-88FC-BEF55E49CD96}" srcOrd="0" destOrd="0" presId="urn:microsoft.com/office/officeart/2008/layout/AlternatingHexagons"/>
    <dgm:cxn modelId="{4123E888-A8E9-493D-A5EC-635E1334289E}" srcId="{3D8CA776-7B2D-4F1B-9D6E-ECD2665A78FC}" destId="{7DC8089A-2614-4F2F-937B-C49989F608FE}" srcOrd="1" destOrd="0" parTransId="{BC1E3980-CD9F-46AF-9503-CFEC62288CAA}" sibTransId="{194F1C67-6B57-4B1C-B56E-B53D9B08F8CF}"/>
    <dgm:cxn modelId="{9FE2E7FB-B99B-4A17-9D2C-E01FB4522CC4}" type="presOf" srcId="{ACF83468-F8F2-4686-82DC-D130A978684D}" destId="{06B7A09A-7B94-41C8-AFF6-512E14AC24DC}" srcOrd="0" destOrd="0" presId="urn:microsoft.com/office/officeart/2008/layout/AlternatingHexagons"/>
    <dgm:cxn modelId="{4BB82C81-D349-41CA-9A67-EF26EDC6F6CC}" type="presOf" srcId="{41D8D7DE-6DCB-4346-B91D-96BB17E2FA4E}" destId="{6237C8AF-6BAD-49B8-9ADC-022D4F70810A}" srcOrd="0" destOrd="0" presId="urn:microsoft.com/office/officeart/2008/layout/AlternatingHexagons"/>
    <dgm:cxn modelId="{827F3590-DA5F-4362-BDD9-3627071CF7D5}" type="presOf" srcId="{99FA68D3-1B3E-4E61-9DB4-4CC9F091C190}" destId="{FA01CB26-CFA1-4D5D-8B90-FFA9CFB9F412}" srcOrd="0" destOrd="0" presId="urn:microsoft.com/office/officeart/2008/layout/AlternatingHexagons"/>
    <dgm:cxn modelId="{3AE65356-DDEF-4D7B-A252-7E7C8A810DE9}" type="presOf" srcId="{58BF6672-9A9E-46D2-9768-955B725BBB7A}" destId="{4A0B2900-4550-411D-9D02-A6368A10F68F}" srcOrd="0" destOrd="0" presId="urn:microsoft.com/office/officeart/2008/layout/AlternatingHexagons"/>
    <dgm:cxn modelId="{B61D672D-8B21-42D2-A849-9B7734E00484}" srcId="{4A1B9BE0-9EDA-4FC9-BF80-70C6315B6D66}" destId="{ACF83468-F8F2-4686-82DC-D130A978684D}" srcOrd="0" destOrd="0" parTransId="{0546FF40-5874-46B4-95BD-7051E5F36179}" sibTransId="{99FA68D3-1B3E-4E61-9DB4-4CC9F091C190}"/>
    <dgm:cxn modelId="{B9B964A6-4C6A-4FE9-B8B4-C2E27221CC77}" type="presParOf" srcId="{F2CBBAA6-7C9C-40B4-8202-00AF704281A8}" destId="{82AC3C6A-4A69-4928-9B2C-3CEAA14EDB14}" srcOrd="0" destOrd="0" presId="urn:microsoft.com/office/officeart/2008/layout/AlternatingHexagons"/>
    <dgm:cxn modelId="{E78C1F6F-1638-4587-A7B8-13CAF38700E6}" type="presParOf" srcId="{82AC3C6A-4A69-4928-9B2C-3CEAA14EDB14}" destId="{06B7A09A-7B94-41C8-AFF6-512E14AC24DC}" srcOrd="0" destOrd="0" presId="urn:microsoft.com/office/officeart/2008/layout/AlternatingHexagons"/>
    <dgm:cxn modelId="{F59530C8-3986-4DA4-81C4-D85ECFCB304E}" type="presParOf" srcId="{82AC3C6A-4A69-4928-9B2C-3CEAA14EDB14}" destId="{781EECF8-4625-4660-8375-D671CCEBA4C0}" srcOrd="1" destOrd="0" presId="urn:microsoft.com/office/officeart/2008/layout/AlternatingHexagons"/>
    <dgm:cxn modelId="{BCE37771-26B6-43E5-AF69-DAF02504FB72}" type="presParOf" srcId="{82AC3C6A-4A69-4928-9B2C-3CEAA14EDB14}" destId="{AB5D4E0E-A6B5-4A6C-B942-5A9B098CDDEB}" srcOrd="2" destOrd="0" presId="urn:microsoft.com/office/officeart/2008/layout/AlternatingHexagons"/>
    <dgm:cxn modelId="{3E83CF04-03D5-46A3-A3F9-27894B06F831}" type="presParOf" srcId="{82AC3C6A-4A69-4928-9B2C-3CEAA14EDB14}" destId="{8055E9C4-A188-4E9E-9862-1BA85BC33BA4}" srcOrd="3" destOrd="0" presId="urn:microsoft.com/office/officeart/2008/layout/AlternatingHexagons"/>
    <dgm:cxn modelId="{11A0E665-4E4D-4C89-ABE7-16C481054B02}" type="presParOf" srcId="{82AC3C6A-4A69-4928-9B2C-3CEAA14EDB14}" destId="{FA01CB26-CFA1-4D5D-8B90-FFA9CFB9F412}" srcOrd="4" destOrd="0" presId="urn:microsoft.com/office/officeart/2008/layout/AlternatingHexagons"/>
    <dgm:cxn modelId="{5514B80C-8070-41EB-9553-6C3FB5F94DBF}" type="presParOf" srcId="{F2CBBAA6-7C9C-40B4-8202-00AF704281A8}" destId="{D07526D2-9FD6-4530-B7CD-7EDCF32C5BB4}" srcOrd="1" destOrd="0" presId="urn:microsoft.com/office/officeart/2008/layout/AlternatingHexagons"/>
    <dgm:cxn modelId="{F5B68500-2158-44F3-8ECD-825F03D65F61}" type="presParOf" srcId="{F2CBBAA6-7C9C-40B4-8202-00AF704281A8}" destId="{4E9DED12-0FDC-4F9F-A80A-F12B167BE460}" srcOrd="2" destOrd="0" presId="urn:microsoft.com/office/officeart/2008/layout/AlternatingHexagons"/>
    <dgm:cxn modelId="{4121CDC1-B47E-474C-9124-6A77F13C523E}" type="presParOf" srcId="{4E9DED12-0FDC-4F9F-A80A-F12B167BE460}" destId="{4A0B2900-4550-411D-9D02-A6368A10F68F}" srcOrd="0" destOrd="0" presId="urn:microsoft.com/office/officeart/2008/layout/AlternatingHexagons"/>
    <dgm:cxn modelId="{F23282CA-EDBF-42E9-96CD-65E54F328150}" type="presParOf" srcId="{4E9DED12-0FDC-4F9F-A80A-F12B167BE460}" destId="{738A2874-A098-41E4-A872-11BC77FD1640}" srcOrd="1" destOrd="0" presId="urn:microsoft.com/office/officeart/2008/layout/AlternatingHexagons"/>
    <dgm:cxn modelId="{CB5428D8-BDFB-46AD-AD92-DF69DE998DBC}" type="presParOf" srcId="{4E9DED12-0FDC-4F9F-A80A-F12B167BE460}" destId="{922EC2F4-F8A0-496C-8DB4-B24145203D40}" srcOrd="2" destOrd="0" presId="urn:microsoft.com/office/officeart/2008/layout/AlternatingHexagons"/>
    <dgm:cxn modelId="{1EF0E2B3-FBCA-4CAA-A22E-78B03E3A72DF}" type="presParOf" srcId="{4E9DED12-0FDC-4F9F-A80A-F12B167BE460}" destId="{2F06960F-7449-4CAE-B3B2-A8B37D92E1E7}" srcOrd="3" destOrd="0" presId="urn:microsoft.com/office/officeart/2008/layout/AlternatingHexagons"/>
    <dgm:cxn modelId="{62D5CD46-052C-4760-9E07-E4EB2FE3E4A0}" type="presParOf" srcId="{4E9DED12-0FDC-4F9F-A80A-F12B167BE460}" destId="{D18865B3-A46E-4B63-9052-DD99C3884C3C}" srcOrd="4" destOrd="0" presId="urn:microsoft.com/office/officeart/2008/layout/AlternatingHexagons"/>
    <dgm:cxn modelId="{67A3FD09-6357-4F37-88AE-7752CE9DCBC6}" type="presParOf" srcId="{F2CBBAA6-7C9C-40B4-8202-00AF704281A8}" destId="{4E2A5CE7-60C2-4B21-8AFC-E68A9D2D18CC}" srcOrd="3" destOrd="0" presId="urn:microsoft.com/office/officeart/2008/layout/AlternatingHexagons"/>
    <dgm:cxn modelId="{FBC5762D-FECE-470E-A11F-05C5243A9FE2}" type="presParOf" srcId="{F2CBBAA6-7C9C-40B4-8202-00AF704281A8}" destId="{1877AFA2-41D3-483C-8706-C909859F6A60}" srcOrd="4" destOrd="0" presId="urn:microsoft.com/office/officeart/2008/layout/AlternatingHexagons"/>
    <dgm:cxn modelId="{AF682C6F-438F-4127-A8D2-32059AABC147}" type="presParOf" srcId="{1877AFA2-41D3-483C-8706-C909859F6A60}" destId="{E57422E9-3C67-427D-88FC-BEF55E49CD96}" srcOrd="0" destOrd="0" presId="urn:microsoft.com/office/officeart/2008/layout/AlternatingHexagons"/>
    <dgm:cxn modelId="{A2B31291-9411-4764-AF99-C48FD08E1EC3}" type="presParOf" srcId="{1877AFA2-41D3-483C-8706-C909859F6A60}" destId="{420D849D-586B-48A2-9C16-18075BA23D7A}" srcOrd="1" destOrd="0" presId="urn:microsoft.com/office/officeart/2008/layout/AlternatingHexagons"/>
    <dgm:cxn modelId="{2E5C8069-F525-4C20-B0E9-9BA78EB44C84}" type="presParOf" srcId="{1877AFA2-41D3-483C-8706-C909859F6A60}" destId="{FBE7B9C7-9FF8-4B56-BAE2-9899CB60D5B9}" srcOrd="2" destOrd="0" presId="urn:microsoft.com/office/officeart/2008/layout/AlternatingHexagons"/>
    <dgm:cxn modelId="{0DED823C-42DB-451D-9C57-5210DF683D99}" type="presParOf" srcId="{1877AFA2-41D3-483C-8706-C909859F6A60}" destId="{C3C91172-6F47-499A-A102-1FB50E24C337}" srcOrd="3" destOrd="0" presId="urn:microsoft.com/office/officeart/2008/layout/AlternatingHexagons"/>
    <dgm:cxn modelId="{9055EC4A-0E6D-4808-8741-53AAD963AD93}" type="presParOf" srcId="{1877AFA2-41D3-483C-8706-C909859F6A60}" destId="{6237C8AF-6BAD-49B8-9ADC-022D4F70810A}"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060D1D-B5DB-40BC-B436-F9DE1C9B2F9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55A3AA0-46D4-4F0B-8ED8-AACA951D61F8}">
      <dgm:prSet phldrT="[Text]" custT="1"/>
      <dgm:spPr/>
      <dgm:t>
        <a:bodyPr/>
        <a:lstStyle/>
        <a:p>
          <a:endParaRPr lang="en-US" sz="3200" dirty="0"/>
        </a:p>
      </dgm:t>
    </dgm:pt>
    <dgm:pt modelId="{A3A940C0-7C3E-4B41-B8E7-A1B8587B585F}" type="parTrans" cxnId="{2C726E05-8735-4450-BA00-67112CBCE910}">
      <dgm:prSet/>
      <dgm:spPr/>
      <dgm:t>
        <a:bodyPr/>
        <a:lstStyle/>
        <a:p>
          <a:endParaRPr lang="en-US" sz="1100"/>
        </a:p>
      </dgm:t>
    </dgm:pt>
    <dgm:pt modelId="{57AED01F-7642-4702-B2DC-60EA468FBD72}" type="sibTrans" cxnId="{2C726E05-8735-4450-BA00-67112CBCE910}">
      <dgm:prSet/>
      <dgm:spPr>
        <a:solidFill>
          <a:schemeClr val="tx2"/>
        </a:solidFill>
      </dgm:spPr>
      <dgm:t>
        <a:bodyPr/>
        <a:lstStyle/>
        <a:p>
          <a:endParaRPr lang="en-US" sz="1100"/>
        </a:p>
      </dgm:t>
    </dgm:pt>
    <dgm:pt modelId="{77FDF418-2657-410B-AA76-D9626F5882FC}">
      <dgm:prSet phldrT="[Text]" custT="1"/>
      <dgm:spPr/>
      <dgm:t>
        <a:bodyPr/>
        <a:lstStyle/>
        <a:p>
          <a:endParaRPr lang="en-US" sz="3200" dirty="0"/>
        </a:p>
      </dgm:t>
    </dgm:pt>
    <dgm:pt modelId="{BBD6E68E-1FBC-4E12-B6DF-1DDA39B3A96E}" type="parTrans" cxnId="{A23189AA-49C7-4B9C-BC2D-C8A8F97CEE89}">
      <dgm:prSet/>
      <dgm:spPr/>
      <dgm:t>
        <a:bodyPr/>
        <a:lstStyle/>
        <a:p>
          <a:endParaRPr lang="en-US" sz="1100"/>
        </a:p>
      </dgm:t>
    </dgm:pt>
    <dgm:pt modelId="{D61FEBE0-2D25-4852-92DF-2825B8C1A135}" type="sibTrans" cxnId="{A23189AA-49C7-4B9C-BC2D-C8A8F97CEE89}">
      <dgm:prSet/>
      <dgm:spPr>
        <a:solidFill>
          <a:schemeClr val="tx2"/>
        </a:solidFill>
      </dgm:spPr>
      <dgm:t>
        <a:bodyPr/>
        <a:lstStyle/>
        <a:p>
          <a:endParaRPr lang="en-US" sz="1100"/>
        </a:p>
      </dgm:t>
    </dgm:pt>
    <dgm:pt modelId="{6716E162-600D-4520-BF74-0523E5F9DFAD}">
      <dgm:prSet phldrT="[Text]" custT="1"/>
      <dgm:spPr/>
      <dgm:t>
        <a:bodyPr/>
        <a:lstStyle/>
        <a:p>
          <a:endParaRPr lang="en-US" sz="3200" dirty="0"/>
        </a:p>
      </dgm:t>
    </dgm:pt>
    <dgm:pt modelId="{A94C7ABD-C517-4212-8CA9-4E4D7332CD7A}" type="parTrans" cxnId="{06FA73CD-1D53-43B9-8CBB-C08E97E8D74D}">
      <dgm:prSet/>
      <dgm:spPr/>
      <dgm:t>
        <a:bodyPr/>
        <a:lstStyle/>
        <a:p>
          <a:endParaRPr lang="en-US" sz="1100"/>
        </a:p>
      </dgm:t>
    </dgm:pt>
    <dgm:pt modelId="{BD78F5DC-0590-4A01-80E5-84F4AD40EF6B}" type="sibTrans" cxnId="{06FA73CD-1D53-43B9-8CBB-C08E97E8D74D}">
      <dgm:prSet/>
      <dgm:spPr>
        <a:solidFill>
          <a:schemeClr val="tx2"/>
        </a:solidFill>
      </dgm:spPr>
      <dgm:t>
        <a:bodyPr/>
        <a:lstStyle/>
        <a:p>
          <a:endParaRPr lang="en-US" sz="1100"/>
        </a:p>
      </dgm:t>
    </dgm:pt>
    <dgm:pt modelId="{89B06593-EE19-46F6-B727-536B09BB27CC}">
      <dgm:prSet phldrT="[Text]" custT="1"/>
      <dgm:spPr/>
      <dgm:t>
        <a:bodyPr/>
        <a:lstStyle/>
        <a:p>
          <a:endParaRPr lang="en-US" sz="3200" dirty="0"/>
        </a:p>
      </dgm:t>
    </dgm:pt>
    <dgm:pt modelId="{98C1244A-A97A-4B58-8464-7EDAFCD30FFC}" type="parTrans" cxnId="{932FC1A9-9BF1-48CC-B94D-3CF9833BC458}">
      <dgm:prSet/>
      <dgm:spPr/>
      <dgm:t>
        <a:bodyPr/>
        <a:lstStyle/>
        <a:p>
          <a:endParaRPr lang="en-US" sz="1100"/>
        </a:p>
      </dgm:t>
    </dgm:pt>
    <dgm:pt modelId="{B07AA8B0-F20A-4A40-9219-31B515830BD6}" type="sibTrans" cxnId="{932FC1A9-9BF1-48CC-B94D-3CF9833BC458}">
      <dgm:prSet/>
      <dgm:spPr>
        <a:solidFill>
          <a:schemeClr val="tx2"/>
        </a:solidFill>
      </dgm:spPr>
      <dgm:t>
        <a:bodyPr/>
        <a:lstStyle/>
        <a:p>
          <a:endParaRPr lang="en-US" sz="1100"/>
        </a:p>
      </dgm:t>
    </dgm:pt>
    <dgm:pt modelId="{0542D74A-A9D9-438C-A02D-A1C090621BB0}">
      <dgm:prSet phldrT="[Text]" custT="1"/>
      <dgm:spPr/>
      <dgm:t>
        <a:bodyPr/>
        <a:lstStyle/>
        <a:p>
          <a:endParaRPr lang="en-US" sz="3200" dirty="0"/>
        </a:p>
      </dgm:t>
    </dgm:pt>
    <dgm:pt modelId="{7F8001D0-3C35-4C23-A6B0-C5F86B19AEC5}" type="parTrans" cxnId="{276E153E-F20B-4903-9225-73D119525EC3}">
      <dgm:prSet/>
      <dgm:spPr/>
      <dgm:t>
        <a:bodyPr/>
        <a:lstStyle/>
        <a:p>
          <a:endParaRPr lang="en-US" sz="1100"/>
        </a:p>
      </dgm:t>
    </dgm:pt>
    <dgm:pt modelId="{35254689-C105-4997-B032-FC8DE48B6B70}" type="sibTrans" cxnId="{276E153E-F20B-4903-9225-73D119525EC3}">
      <dgm:prSet/>
      <dgm:spPr>
        <a:solidFill>
          <a:schemeClr val="tx2"/>
        </a:solidFill>
      </dgm:spPr>
      <dgm:t>
        <a:bodyPr/>
        <a:lstStyle/>
        <a:p>
          <a:endParaRPr lang="en-US" sz="1100"/>
        </a:p>
      </dgm:t>
    </dgm:pt>
    <dgm:pt modelId="{FABE2344-2761-482C-9A0A-BDC588FF8715}">
      <dgm:prSet phldrT="[Text]" custT="1"/>
      <dgm:spPr/>
      <dgm:t>
        <a:bodyPr/>
        <a:lstStyle/>
        <a:p>
          <a:endParaRPr lang="en-US" sz="3200" dirty="0"/>
        </a:p>
      </dgm:t>
    </dgm:pt>
    <dgm:pt modelId="{0CB74C0F-36B7-43B4-A277-513102239F29}" type="parTrans" cxnId="{061B0BCD-10C1-43B2-BA16-34867B196881}">
      <dgm:prSet/>
      <dgm:spPr/>
      <dgm:t>
        <a:bodyPr/>
        <a:lstStyle/>
        <a:p>
          <a:endParaRPr lang="en-US" sz="1100"/>
        </a:p>
      </dgm:t>
    </dgm:pt>
    <dgm:pt modelId="{D28EB2DD-FE98-4453-8979-DEC367591F01}" type="sibTrans" cxnId="{061B0BCD-10C1-43B2-BA16-34867B196881}">
      <dgm:prSet/>
      <dgm:spPr>
        <a:solidFill>
          <a:schemeClr val="tx2"/>
        </a:solidFill>
      </dgm:spPr>
      <dgm:t>
        <a:bodyPr/>
        <a:lstStyle/>
        <a:p>
          <a:endParaRPr lang="en-US" sz="1100"/>
        </a:p>
      </dgm:t>
    </dgm:pt>
    <dgm:pt modelId="{5926362A-49A8-4CC6-A7E7-79C33BA5DAEB}">
      <dgm:prSet phldrT="[Text]" custT="1"/>
      <dgm:spPr/>
      <dgm:t>
        <a:bodyPr/>
        <a:lstStyle/>
        <a:p>
          <a:endParaRPr lang="en-US" sz="3200" dirty="0"/>
        </a:p>
      </dgm:t>
    </dgm:pt>
    <dgm:pt modelId="{D8ACD8F6-73D0-4C3A-A5BA-12D032CCDE42}" type="parTrans" cxnId="{FC5399C6-179A-440B-8DB2-C0AB3E6B284C}">
      <dgm:prSet/>
      <dgm:spPr/>
      <dgm:t>
        <a:bodyPr/>
        <a:lstStyle/>
        <a:p>
          <a:endParaRPr lang="en-US" sz="1100"/>
        </a:p>
      </dgm:t>
    </dgm:pt>
    <dgm:pt modelId="{205F8FA1-2A4E-43BD-BE9F-B903250A2B06}" type="sibTrans" cxnId="{FC5399C6-179A-440B-8DB2-C0AB3E6B284C}">
      <dgm:prSet/>
      <dgm:spPr>
        <a:solidFill>
          <a:schemeClr val="tx2"/>
        </a:solidFill>
      </dgm:spPr>
      <dgm:t>
        <a:bodyPr/>
        <a:lstStyle/>
        <a:p>
          <a:endParaRPr lang="en-US" sz="1100"/>
        </a:p>
      </dgm:t>
    </dgm:pt>
    <dgm:pt modelId="{B515942F-DAB5-49D6-BD14-C97EF0016064}">
      <dgm:prSet phldrT="[Text]" custT="1"/>
      <dgm:spPr>
        <a:solidFill>
          <a:schemeClr val="tx1"/>
        </a:solidFill>
        <a:ln>
          <a:noFill/>
        </a:ln>
      </dgm:spPr>
      <dgm:t>
        <a:bodyPr/>
        <a:lstStyle/>
        <a:p>
          <a:endParaRPr lang="en-US" sz="3200" dirty="0"/>
        </a:p>
      </dgm:t>
    </dgm:pt>
    <dgm:pt modelId="{2432E2B0-F5FC-48BB-BD4F-F2C2D0B07298}" type="parTrans" cxnId="{24DE1C42-52C4-425C-B95B-502BC3B90521}">
      <dgm:prSet/>
      <dgm:spPr/>
      <dgm:t>
        <a:bodyPr/>
        <a:lstStyle/>
        <a:p>
          <a:endParaRPr lang="en-US" sz="1100"/>
        </a:p>
      </dgm:t>
    </dgm:pt>
    <dgm:pt modelId="{2B252B5F-8663-413F-861B-182CAE2828FE}" type="sibTrans" cxnId="{24DE1C42-52C4-425C-B95B-502BC3B90521}">
      <dgm:prSet/>
      <dgm:spPr>
        <a:solidFill>
          <a:schemeClr val="tx2"/>
        </a:solidFill>
      </dgm:spPr>
      <dgm:t>
        <a:bodyPr/>
        <a:lstStyle/>
        <a:p>
          <a:endParaRPr lang="en-US" sz="1100"/>
        </a:p>
      </dgm:t>
    </dgm:pt>
    <dgm:pt modelId="{F752C7A4-9394-49BF-9EC2-BA7458384A58}" type="pres">
      <dgm:prSet presAssocID="{0B060D1D-B5DB-40BC-B436-F9DE1C9B2F9B}" presName="Name0" presStyleCnt="0">
        <dgm:presLayoutVars>
          <dgm:dir/>
          <dgm:resizeHandles/>
        </dgm:presLayoutVars>
      </dgm:prSet>
      <dgm:spPr/>
      <dgm:t>
        <a:bodyPr/>
        <a:lstStyle/>
        <a:p>
          <a:endParaRPr lang="en-US"/>
        </a:p>
      </dgm:t>
    </dgm:pt>
    <dgm:pt modelId="{E53794A4-1151-4038-8E33-52E283C56215}" type="pres">
      <dgm:prSet presAssocID="{455A3AA0-46D4-4F0B-8ED8-AACA951D61F8}" presName="compNode" presStyleCnt="0"/>
      <dgm:spPr/>
    </dgm:pt>
    <dgm:pt modelId="{85C930F1-4C2F-447C-8999-E8BBEBE29267}" type="pres">
      <dgm:prSet presAssocID="{455A3AA0-46D4-4F0B-8ED8-AACA951D61F8}" presName="dummyConnPt" presStyleCnt="0"/>
      <dgm:spPr/>
    </dgm:pt>
    <dgm:pt modelId="{DCCF2C71-B784-4FD2-AD22-8E442EFC76E1}" type="pres">
      <dgm:prSet presAssocID="{455A3AA0-46D4-4F0B-8ED8-AACA951D61F8}" presName="node" presStyleLbl="node1" presStyleIdx="0" presStyleCnt="8">
        <dgm:presLayoutVars>
          <dgm:bulletEnabled val="1"/>
        </dgm:presLayoutVars>
      </dgm:prSet>
      <dgm:spPr/>
      <dgm:t>
        <a:bodyPr/>
        <a:lstStyle/>
        <a:p>
          <a:endParaRPr lang="en-US"/>
        </a:p>
      </dgm:t>
    </dgm:pt>
    <dgm:pt modelId="{CCDC2B63-4428-48D3-9291-9F9E44C32B74}" type="pres">
      <dgm:prSet presAssocID="{57AED01F-7642-4702-B2DC-60EA468FBD72}" presName="sibTrans" presStyleLbl="bgSibTrans2D1" presStyleIdx="0" presStyleCnt="7"/>
      <dgm:spPr/>
      <dgm:t>
        <a:bodyPr/>
        <a:lstStyle/>
        <a:p>
          <a:endParaRPr lang="en-US"/>
        </a:p>
      </dgm:t>
    </dgm:pt>
    <dgm:pt modelId="{E158DDB4-A3C6-475A-B4B0-C33EF35119A5}" type="pres">
      <dgm:prSet presAssocID="{77FDF418-2657-410B-AA76-D9626F5882FC}" presName="compNode" presStyleCnt="0"/>
      <dgm:spPr/>
    </dgm:pt>
    <dgm:pt modelId="{9EBD127E-F9AF-43E6-BD42-ECCFCCA78FC4}" type="pres">
      <dgm:prSet presAssocID="{77FDF418-2657-410B-AA76-D9626F5882FC}" presName="dummyConnPt" presStyleCnt="0"/>
      <dgm:spPr/>
    </dgm:pt>
    <dgm:pt modelId="{603CBA00-8427-46E4-B107-62A3B0979843}" type="pres">
      <dgm:prSet presAssocID="{77FDF418-2657-410B-AA76-D9626F5882FC}" presName="node" presStyleLbl="node1" presStyleIdx="1" presStyleCnt="8">
        <dgm:presLayoutVars>
          <dgm:bulletEnabled val="1"/>
        </dgm:presLayoutVars>
      </dgm:prSet>
      <dgm:spPr/>
      <dgm:t>
        <a:bodyPr/>
        <a:lstStyle/>
        <a:p>
          <a:endParaRPr lang="en-US"/>
        </a:p>
      </dgm:t>
    </dgm:pt>
    <dgm:pt modelId="{BA3CE2DF-FF91-4309-8634-D85D51752F0B}" type="pres">
      <dgm:prSet presAssocID="{D61FEBE0-2D25-4852-92DF-2825B8C1A135}" presName="sibTrans" presStyleLbl="bgSibTrans2D1" presStyleIdx="1" presStyleCnt="7"/>
      <dgm:spPr/>
      <dgm:t>
        <a:bodyPr/>
        <a:lstStyle/>
        <a:p>
          <a:endParaRPr lang="en-US"/>
        </a:p>
      </dgm:t>
    </dgm:pt>
    <dgm:pt modelId="{1439F8BB-D335-4A23-8F78-3FDF31ADE889}" type="pres">
      <dgm:prSet presAssocID="{6716E162-600D-4520-BF74-0523E5F9DFAD}" presName="compNode" presStyleCnt="0"/>
      <dgm:spPr/>
    </dgm:pt>
    <dgm:pt modelId="{5311FB4C-5833-4D87-A0CB-A20544BA3528}" type="pres">
      <dgm:prSet presAssocID="{6716E162-600D-4520-BF74-0523E5F9DFAD}" presName="dummyConnPt" presStyleCnt="0"/>
      <dgm:spPr/>
    </dgm:pt>
    <dgm:pt modelId="{CC5808FE-6F85-4391-B27D-8A776AD5A067}" type="pres">
      <dgm:prSet presAssocID="{6716E162-600D-4520-BF74-0523E5F9DFAD}" presName="node" presStyleLbl="node1" presStyleIdx="2" presStyleCnt="8">
        <dgm:presLayoutVars>
          <dgm:bulletEnabled val="1"/>
        </dgm:presLayoutVars>
      </dgm:prSet>
      <dgm:spPr/>
      <dgm:t>
        <a:bodyPr/>
        <a:lstStyle/>
        <a:p>
          <a:endParaRPr lang="en-US"/>
        </a:p>
      </dgm:t>
    </dgm:pt>
    <dgm:pt modelId="{9249E2B9-9EA9-4A77-AC8E-668F34D3B9A3}" type="pres">
      <dgm:prSet presAssocID="{BD78F5DC-0590-4A01-80E5-84F4AD40EF6B}" presName="sibTrans" presStyleLbl="bgSibTrans2D1" presStyleIdx="2" presStyleCnt="7"/>
      <dgm:spPr/>
      <dgm:t>
        <a:bodyPr/>
        <a:lstStyle/>
        <a:p>
          <a:endParaRPr lang="en-US"/>
        </a:p>
      </dgm:t>
    </dgm:pt>
    <dgm:pt modelId="{BEB45323-3D48-4596-8BE2-4023FF1F00CE}" type="pres">
      <dgm:prSet presAssocID="{89B06593-EE19-46F6-B727-536B09BB27CC}" presName="compNode" presStyleCnt="0"/>
      <dgm:spPr/>
    </dgm:pt>
    <dgm:pt modelId="{F2AD1C93-A89C-4A7A-9333-0AD170B7EFA1}" type="pres">
      <dgm:prSet presAssocID="{89B06593-EE19-46F6-B727-536B09BB27CC}" presName="dummyConnPt" presStyleCnt="0"/>
      <dgm:spPr/>
    </dgm:pt>
    <dgm:pt modelId="{B8B78A7D-114C-4AFA-83EC-F84F9D3E04D7}" type="pres">
      <dgm:prSet presAssocID="{89B06593-EE19-46F6-B727-536B09BB27CC}" presName="node" presStyleLbl="node1" presStyleIdx="3" presStyleCnt="8">
        <dgm:presLayoutVars>
          <dgm:bulletEnabled val="1"/>
        </dgm:presLayoutVars>
      </dgm:prSet>
      <dgm:spPr/>
      <dgm:t>
        <a:bodyPr/>
        <a:lstStyle/>
        <a:p>
          <a:endParaRPr lang="en-US"/>
        </a:p>
      </dgm:t>
    </dgm:pt>
    <dgm:pt modelId="{F7EF312D-EE29-4579-903F-F9309344B5DD}" type="pres">
      <dgm:prSet presAssocID="{B07AA8B0-F20A-4A40-9219-31B515830BD6}" presName="sibTrans" presStyleLbl="bgSibTrans2D1" presStyleIdx="3" presStyleCnt="7"/>
      <dgm:spPr/>
      <dgm:t>
        <a:bodyPr/>
        <a:lstStyle/>
        <a:p>
          <a:endParaRPr lang="en-US"/>
        </a:p>
      </dgm:t>
    </dgm:pt>
    <dgm:pt modelId="{A005D314-129B-4B91-A18C-D727201F9FEC}" type="pres">
      <dgm:prSet presAssocID="{0542D74A-A9D9-438C-A02D-A1C090621BB0}" presName="compNode" presStyleCnt="0"/>
      <dgm:spPr/>
    </dgm:pt>
    <dgm:pt modelId="{B62B099C-75C1-42DE-97DF-135ED71608EC}" type="pres">
      <dgm:prSet presAssocID="{0542D74A-A9D9-438C-A02D-A1C090621BB0}" presName="dummyConnPt" presStyleCnt="0"/>
      <dgm:spPr/>
    </dgm:pt>
    <dgm:pt modelId="{C41BC2B2-005C-4A1A-AF1D-46A2FB3077CD}" type="pres">
      <dgm:prSet presAssocID="{0542D74A-A9D9-438C-A02D-A1C090621BB0}" presName="node" presStyleLbl="node1" presStyleIdx="4" presStyleCnt="8">
        <dgm:presLayoutVars>
          <dgm:bulletEnabled val="1"/>
        </dgm:presLayoutVars>
      </dgm:prSet>
      <dgm:spPr/>
      <dgm:t>
        <a:bodyPr/>
        <a:lstStyle/>
        <a:p>
          <a:endParaRPr lang="en-US"/>
        </a:p>
      </dgm:t>
    </dgm:pt>
    <dgm:pt modelId="{7533A360-0F50-49CE-AD89-68DF91974975}" type="pres">
      <dgm:prSet presAssocID="{35254689-C105-4997-B032-FC8DE48B6B70}" presName="sibTrans" presStyleLbl="bgSibTrans2D1" presStyleIdx="4" presStyleCnt="7"/>
      <dgm:spPr/>
      <dgm:t>
        <a:bodyPr/>
        <a:lstStyle/>
        <a:p>
          <a:endParaRPr lang="en-US"/>
        </a:p>
      </dgm:t>
    </dgm:pt>
    <dgm:pt modelId="{63618F8C-D2C2-4173-952E-901AF2B4E0AF}" type="pres">
      <dgm:prSet presAssocID="{FABE2344-2761-482C-9A0A-BDC588FF8715}" presName="compNode" presStyleCnt="0"/>
      <dgm:spPr/>
    </dgm:pt>
    <dgm:pt modelId="{0AC35B4B-11A1-4C3C-AE38-D51220140047}" type="pres">
      <dgm:prSet presAssocID="{FABE2344-2761-482C-9A0A-BDC588FF8715}" presName="dummyConnPt" presStyleCnt="0"/>
      <dgm:spPr/>
    </dgm:pt>
    <dgm:pt modelId="{67F6CBA7-15E5-4E7F-82C5-21D7C159E6DE}" type="pres">
      <dgm:prSet presAssocID="{FABE2344-2761-482C-9A0A-BDC588FF8715}" presName="node" presStyleLbl="node1" presStyleIdx="5" presStyleCnt="8">
        <dgm:presLayoutVars>
          <dgm:bulletEnabled val="1"/>
        </dgm:presLayoutVars>
      </dgm:prSet>
      <dgm:spPr/>
      <dgm:t>
        <a:bodyPr/>
        <a:lstStyle/>
        <a:p>
          <a:endParaRPr lang="en-US"/>
        </a:p>
      </dgm:t>
    </dgm:pt>
    <dgm:pt modelId="{20D274BB-8091-4B90-8ECB-DF75404CA2DC}" type="pres">
      <dgm:prSet presAssocID="{D28EB2DD-FE98-4453-8979-DEC367591F01}" presName="sibTrans" presStyleLbl="bgSibTrans2D1" presStyleIdx="5" presStyleCnt="7"/>
      <dgm:spPr/>
      <dgm:t>
        <a:bodyPr/>
        <a:lstStyle/>
        <a:p>
          <a:endParaRPr lang="en-US"/>
        </a:p>
      </dgm:t>
    </dgm:pt>
    <dgm:pt modelId="{A899E5D6-2FAA-4722-A76D-559065C27B66}" type="pres">
      <dgm:prSet presAssocID="{5926362A-49A8-4CC6-A7E7-79C33BA5DAEB}" presName="compNode" presStyleCnt="0"/>
      <dgm:spPr/>
    </dgm:pt>
    <dgm:pt modelId="{ADE19A1E-D278-42F0-93B1-794752763D05}" type="pres">
      <dgm:prSet presAssocID="{5926362A-49A8-4CC6-A7E7-79C33BA5DAEB}" presName="dummyConnPt" presStyleCnt="0"/>
      <dgm:spPr/>
    </dgm:pt>
    <dgm:pt modelId="{2B109BCC-FD63-40BB-899D-9A5F8CB529BD}" type="pres">
      <dgm:prSet presAssocID="{5926362A-49A8-4CC6-A7E7-79C33BA5DAEB}" presName="node" presStyleLbl="node1" presStyleIdx="6" presStyleCnt="8">
        <dgm:presLayoutVars>
          <dgm:bulletEnabled val="1"/>
        </dgm:presLayoutVars>
      </dgm:prSet>
      <dgm:spPr/>
      <dgm:t>
        <a:bodyPr/>
        <a:lstStyle/>
        <a:p>
          <a:endParaRPr lang="en-US"/>
        </a:p>
      </dgm:t>
    </dgm:pt>
    <dgm:pt modelId="{97F6AE2A-8F4C-4E7A-95AE-2CA1E4E7203E}" type="pres">
      <dgm:prSet presAssocID="{205F8FA1-2A4E-43BD-BE9F-B903250A2B06}" presName="sibTrans" presStyleLbl="bgSibTrans2D1" presStyleIdx="6" presStyleCnt="7"/>
      <dgm:spPr/>
      <dgm:t>
        <a:bodyPr/>
        <a:lstStyle/>
        <a:p>
          <a:endParaRPr lang="en-US"/>
        </a:p>
      </dgm:t>
    </dgm:pt>
    <dgm:pt modelId="{1002ED10-3B1A-4D90-855E-B72FEC4B5CC0}" type="pres">
      <dgm:prSet presAssocID="{B515942F-DAB5-49D6-BD14-C97EF0016064}" presName="compNode" presStyleCnt="0"/>
      <dgm:spPr/>
    </dgm:pt>
    <dgm:pt modelId="{5567904F-54D4-4F07-9C83-03989F9CA3EC}" type="pres">
      <dgm:prSet presAssocID="{B515942F-DAB5-49D6-BD14-C97EF0016064}" presName="dummyConnPt" presStyleCnt="0"/>
      <dgm:spPr/>
    </dgm:pt>
    <dgm:pt modelId="{75F3916D-7DC7-4848-88AB-18B18BD72035}" type="pres">
      <dgm:prSet presAssocID="{B515942F-DAB5-49D6-BD14-C97EF0016064}" presName="node" presStyleLbl="node1" presStyleIdx="7" presStyleCnt="8">
        <dgm:presLayoutVars>
          <dgm:bulletEnabled val="1"/>
        </dgm:presLayoutVars>
      </dgm:prSet>
      <dgm:spPr/>
      <dgm:t>
        <a:bodyPr/>
        <a:lstStyle/>
        <a:p>
          <a:endParaRPr lang="en-US"/>
        </a:p>
      </dgm:t>
    </dgm:pt>
  </dgm:ptLst>
  <dgm:cxnLst>
    <dgm:cxn modelId="{24DE1C42-52C4-425C-B95B-502BC3B90521}" srcId="{0B060D1D-B5DB-40BC-B436-F9DE1C9B2F9B}" destId="{B515942F-DAB5-49D6-BD14-C97EF0016064}" srcOrd="7" destOrd="0" parTransId="{2432E2B0-F5FC-48BB-BD4F-F2C2D0B07298}" sibTransId="{2B252B5F-8663-413F-861B-182CAE2828FE}"/>
    <dgm:cxn modelId="{276E153E-F20B-4903-9225-73D119525EC3}" srcId="{0B060D1D-B5DB-40BC-B436-F9DE1C9B2F9B}" destId="{0542D74A-A9D9-438C-A02D-A1C090621BB0}" srcOrd="4" destOrd="0" parTransId="{7F8001D0-3C35-4C23-A6B0-C5F86B19AEC5}" sibTransId="{35254689-C105-4997-B032-FC8DE48B6B70}"/>
    <dgm:cxn modelId="{932FC1A9-9BF1-48CC-B94D-3CF9833BC458}" srcId="{0B060D1D-B5DB-40BC-B436-F9DE1C9B2F9B}" destId="{89B06593-EE19-46F6-B727-536B09BB27CC}" srcOrd="3" destOrd="0" parTransId="{98C1244A-A97A-4B58-8464-7EDAFCD30FFC}" sibTransId="{B07AA8B0-F20A-4A40-9219-31B515830BD6}"/>
    <dgm:cxn modelId="{D846E8A7-BF4D-4FC4-A343-FDB1C73DDC05}" type="presOf" srcId="{0542D74A-A9D9-438C-A02D-A1C090621BB0}" destId="{C41BC2B2-005C-4A1A-AF1D-46A2FB3077CD}" srcOrd="0" destOrd="0" presId="urn:microsoft.com/office/officeart/2005/8/layout/bProcess4"/>
    <dgm:cxn modelId="{77569EB2-6C83-4012-847D-DB59C1AF2559}" type="presOf" srcId="{FABE2344-2761-482C-9A0A-BDC588FF8715}" destId="{67F6CBA7-15E5-4E7F-82C5-21D7C159E6DE}" srcOrd="0" destOrd="0" presId="urn:microsoft.com/office/officeart/2005/8/layout/bProcess4"/>
    <dgm:cxn modelId="{EAB38CCA-9C3C-4632-9AB7-2C6C261C5489}" type="presOf" srcId="{5926362A-49A8-4CC6-A7E7-79C33BA5DAEB}" destId="{2B109BCC-FD63-40BB-899D-9A5F8CB529BD}" srcOrd="0" destOrd="0" presId="urn:microsoft.com/office/officeart/2005/8/layout/bProcess4"/>
    <dgm:cxn modelId="{B7C9515C-9C69-41C2-9A58-72CD155E24EC}" type="presOf" srcId="{455A3AA0-46D4-4F0B-8ED8-AACA951D61F8}" destId="{DCCF2C71-B784-4FD2-AD22-8E442EFC76E1}" srcOrd="0" destOrd="0" presId="urn:microsoft.com/office/officeart/2005/8/layout/bProcess4"/>
    <dgm:cxn modelId="{2C726E05-8735-4450-BA00-67112CBCE910}" srcId="{0B060D1D-B5DB-40BC-B436-F9DE1C9B2F9B}" destId="{455A3AA0-46D4-4F0B-8ED8-AACA951D61F8}" srcOrd="0" destOrd="0" parTransId="{A3A940C0-7C3E-4B41-B8E7-A1B8587B585F}" sibTransId="{57AED01F-7642-4702-B2DC-60EA468FBD72}"/>
    <dgm:cxn modelId="{F036AD49-DD63-4A1F-A34A-CD357EAB1D88}" type="presOf" srcId="{205F8FA1-2A4E-43BD-BE9F-B903250A2B06}" destId="{97F6AE2A-8F4C-4E7A-95AE-2CA1E4E7203E}" srcOrd="0" destOrd="0" presId="urn:microsoft.com/office/officeart/2005/8/layout/bProcess4"/>
    <dgm:cxn modelId="{F63B7DB7-050F-4FEE-BE0F-EDF0A52372FF}" type="presOf" srcId="{D61FEBE0-2D25-4852-92DF-2825B8C1A135}" destId="{BA3CE2DF-FF91-4309-8634-D85D51752F0B}" srcOrd="0" destOrd="0" presId="urn:microsoft.com/office/officeart/2005/8/layout/bProcess4"/>
    <dgm:cxn modelId="{FC5399C6-179A-440B-8DB2-C0AB3E6B284C}" srcId="{0B060D1D-B5DB-40BC-B436-F9DE1C9B2F9B}" destId="{5926362A-49A8-4CC6-A7E7-79C33BA5DAEB}" srcOrd="6" destOrd="0" parTransId="{D8ACD8F6-73D0-4C3A-A5BA-12D032CCDE42}" sibTransId="{205F8FA1-2A4E-43BD-BE9F-B903250A2B06}"/>
    <dgm:cxn modelId="{3D369E26-D0B9-4EF5-8BF1-84A5C3ACB340}" type="presOf" srcId="{0B060D1D-B5DB-40BC-B436-F9DE1C9B2F9B}" destId="{F752C7A4-9394-49BF-9EC2-BA7458384A58}" srcOrd="0" destOrd="0" presId="urn:microsoft.com/office/officeart/2005/8/layout/bProcess4"/>
    <dgm:cxn modelId="{E4B1196D-8D65-4F5D-B8C0-C17485B4885B}" type="presOf" srcId="{89B06593-EE19-46F6-B727-536B09BB27CC}" destId="{B8B78A7D-114C-4AFA-83EC-F84F9D3E04D7}" srcOrd="0" destOrd="0" presId="urn:microsoft.com/office/officeart/2005/8/layout/bProcess4"/>
    <dgm:cxn modelId="{A23189AA-49C7-4B9C-BC2D-C8A8F97CEE89}" srcId="{0B060D1D-B5DB-40BC-B436-F9DE1C9B2F9B}" destId="{77FDF418-2657-410B-AA76-D9626F5882FC}" srcOrd="1" destOrd="0" parTransId="{BBD6E68E-1FBC-4E12-B6DF-1DDA39B3A96E}" sibTransId="{D61FEBE0-2D25-4852-92DF-2825B8C1A135}"/>
    <dgm:cxn modelId="{C20D61D3-6456-4765-BBB1-DF928470CFD7}" type="presOf" srcId="{B515942F-DAB5-49D6-BD14-C97EF0016064}" destId="{75F3916D-7DC7-4848-88AB-18B18BD72035}" srcOrd="0" destOrd="0" presId="urn:microsoft.com/office/officeart/2005/8/layout/bProcess4"/>
    <dgm:cxn modelId="{3C447EC7-65D2-44FC-B9F2-BB132B116462}" type="presOf" srcId="{6716E162-600D-4520-BF74-0523E5F9DFAD}" destId="{CC5808FE-6F85-4391-B27D-8A776AD5A067}" srcOrd="0" destOrd="0" presId="urn:microsoft.com/office/officeart/2005/8/layout/bProcess4"/>
    <dgm:cxn modelId="{8B488F27-D53C-471F-BEE6-148677D0DDEA}" type="presOf" srcId="{D28EB2DD-FE98-4453-8979-DEC367591F01}" destId="{20D274BB-8091-4B90-8ECB-DF75404CA2DC}" srcOrd="0" destOrd="0" presId="urn:microsoft.com/office/officeart/2005/8/layout/bProcess4"/>
    <dgm:cxn modelId="{00066184-AD0E-4242-86A7-D0B35879286A}" type="presOf" srcId="{B07AA8B0-F20A-4A40-9219-31B515830BD6}" destId="{F7EF312D-EE29-4579-903F-F9309344B5DD}" srcOrd="0" destOrd="0" presId="urn:microsoft.com/office/officeart/2005/8/layout/bProcess4"/>
    <dgm:cxn modelId="{061B0BCD-10C1-43B2-BA16-34867B196881}" srcId="{0B060D1D-B5DB-40BC-B436-F9DE1C9B2F9B}" destId="{FABE2344-2761-482C-9A0A-BDC588FF8715}" srcOrd="5" destOrd="0" parTransId="{0CB74C0F-36B7-43B4-A277-513102239F29}" sibTransId="{D28EB2DD-FE98-4453-8979-DEC367591F01}"/>
    <dgm:cxn modelId="{078C89F2-14DD-46B3-A1BE-7A83F47176F6}" type="presOf" srcId="{57AED01F-7642-4702-B2DC-60EA468FBD72}" destId="{CCDC2B63-4428-48D3-9291-9F9E44C32B74}" srcOrd="0" destOrd="0" presId="urn:microsoft.com/office/officeart/2005/8/layout/bProcess4"/>
    <dgm:cxn modelId="{C01B3AC0-E8FC-481D-BAE8-5EA3364B1575}" type="presOf" srcId="{BD78F5DC-0590-4A01-80E5-84F4AD40EF6B}" destId="{9249E2B9-9EA9-4A77-AC8E-668F34D3B9A3}" srcOrd="0" destOrd="0" presId="urn:microsoft.com/office/officeart/2005/8/layout/bProcess4"/>
    <dgm:cxn modelId="{E1DF8294-A28B-4A63-9B74-FB96640EA6DB}" type="presOf" srcId="{35254689-C105-4997-B032-FC8DE48B6B70}" destId="{7533A360-0F50-49CE-AD89-68DF91974975}" srcOrd="0" destOrd="0" presId="urn:microsoft.com/office/officeart/2005/8/layout/bProcess4"/>
    <dgm:cxn modelId="{06FA73CD-1D53-43B9-8CBB-C08E97E8D74D}" srcId="{0B060D1D-B5DB-40BC-B436-F9DE1C9B2F9B}" destId="{6716E162-600D-4520-BF74-0523E5F9DFAD}" srcOrd="2" destOrd="0" parTransId="{A94C7ABD-C517-4212-8CA9-4E4D7332CD7A}" sibTransId="{BD78F5DC-0590-4A01-80E5-84F4AD40EF6B}"/>
    <dgm:cxn modelId="{F7BFBA92-A999-4DC5-A54D-760231FA5003}" type="presOf" srcId="{77FDF418-2657-410B-AA76-D9626F5882FC}" destId="{603CBA00-8427-46E4-B107-62A3B0979843}" srcOrd="0" destOrd="0" presId="urn:microsoft.com/office/officeart/2005/8/layout/bProcess4"/>
    <dgm:cxn modelId="{BF121A50-F5FD-4943-8657-572E9A272F8E}" type="presParOf" srcId="{F752C7A4-9394-49BF-9EC2-BA7458384A58}" destId="{E53794A4-1151-4038-8E33-52E283C56215}" srcOrd="0" destOrd="0" presId="urn:microsoft.com/office/officeart/2005/8/layout/bProcess4"/>
    <dgm:cxn modelId="{3063E6EA-423C-449E-8CAE-023C4AF9E494}" type="presParOf" srcId="{E53794A4-1151-4038-8E33-52E283C56215}" destId="{85C930F1-4C2F-447C-8999-E8BBEBE29267}" srcOrd="0" destOrd="0" presId="urn:microsoft.com/office/officeart/2005/8/layout/bProcess4"/>
    <dgm:cxn modelId="{17F7A38F-9A56-42B1-A41E-65A9C38027F9}" type="presParOf" srcId="{E53794A4-1151-4038-8E33-52E283C56215}" destId="{DCCF2C71-B784-4FD2-AD22-8E442EFC76E1}" srcOrd="1" destOrd="0" presId="urn:microsoft.com/office/officeart/2005/8/layout/bProcess4"/>
    <dgm:cxn modelId="{B01A4A3A-4DBD-4B75-BCAD-DC422AB369AA}" type="presParOf" srcId="{F752C7A4-9394-49BF-9EC2-BA7458384A58}" destId="{CCDC2B63-4428-48D3-9291-9F9E44C32B74}" srcOrd="1" destOrd="0" presId="urn:microsoft.com/office/officeart/2005/8/layout/bProcess4"/>
    <dgm:cxn modelId="{927C216C-A7E6-45D6-9C7A-7F53C893DCCE}" type="presParOf" srcId="{F752C7A4-9394-49BF-9EC2-BA7458384A58}" destId="{E158DDB4-A3C6-475A-B4B0-C33EF35119A5}" srcOrd="2" destOrd="0" presId="urn:microsoft.com/office/officeart/2005/8/layout/bProcess4"/>
    <dgm:cxn modelId="{08800695-5AFE-4E5C-8FCB-04CEED2212E7}" type="presParOf" srcId="{E158DDB4-A3C6-475A-B4B0-C33EF35119A5}" destId="{9EBD127E-F9AF-43E6-BD42-ECCFCCA78FC4}" srcOrd="0" destOrd="0" presId="urn:microsoft.com/office/officeart/2005/8/layout/bProcess4"/>
    <dgm:cxn modelId="{50437A7C-32AE-44A6-A0C5-156F8F022732}" type="presParOf" srcId="{E158DDB4-A3C6-475A-B4B0-C33EF35119A5}" destId="{603CBA00-8427-46E4-B107-62A3B0979843}" srcOrd="1" destOrd="0" presId="urn:microsoft.com/office/officeart/2005/8/layout/bProcess4"/>
    <dgm:cxn modelId="{BD13085D-58BC-44E5-931C-1B8222E13515}" type="presParOf" srcId="{F752C7A4-9394-49BF-9EC2-BA7458384A58}" destId="{BA3CE2DF-FF91-4309-8634-D85D51752F0B}" srcOrd="3" destOrd="0" presId="urn:microsoft.com/office/officeart/2005/8/layout/bProcess4"/>
    <dgm:cxn modelId="{175BBE98-494F-4D80-95CC-17C05ADA7CC2}" type="presParOf" srcId="{F752C7A4-9394-49BF-9EC2-BA7458384A58}" destId="{1439F8BB-D335-4A23-8F78-3FDF31ADE889}" srcOrd="4" destOrd="0" presId="urn:microsoft.com/office/officeart/2005/8/layout/bProcess4"/>
    <dgm:cxn modelId="{4300852F-F672-4260-AA62-B43474D9AAB3}" type="presParOf" srcId="{1439F8BB-D335-4A23-8F78-3FDF31ADE889}" destId="{5311FB4C-5833-4D87-A0CB-A20544BA3528}" srcOrd="0" destOrd="0" presId="urn:microsoft.com/office/officeart/2005/8/layout/bProcess4"/>
    <dgm:cxn modelId="{1286AFB6-4710-4F76-BD0A-08C519129E1A}" type="presParOf" srcId="{1439F8BB-D335-4A23-8F78-3FDF31ADE889}" destId="{CC5808FE-6F85-4391-B27D-8A776AD5A067}" srcOrd="1" destOrd="0" presId="urn:microsoft.com/office/officeart/2005/8/layout/bProcess4"/>
    <dgm:cxn modelId="{44A112F4-D9BB-4D62-80EC-3001CEADECD9}" type="presParOf" srcId="{F752C7A4-9394-49BF-9EC2-BA7458384A58}" destId="{9249E2B9-9EA9-4A77-AC8E-668F34D3B9A3}" srcOrd="5" destOrd="0" presId="urn:microsoft.com/office/officeart/2005/8/layout/bProcess4"/>
    <dgm:cxn modelId="{BE4283DF-32A8-449A-BB82-A4116C6F9E65}" type="presParOf" srcId="{F752C7A4-9394-49BF-9EC2-BA7458384A58}" destId="{BEB45323-3D48-4596-8BE2-4023FF1F00CE}" srcOrd="6" destOrd="0" presId="urn:microsoft.com/office/officeart/2005/8/layout/bProcess4"/>
    <dgm:cxn modelId="{D89B63F7-2551-4E0B-9627-BC570771BE6B}" type="presParOf" srcId="{BEB45323-3D48-4596-8BE2-4023FF1F00CE}" destId="{F2AD1C93-A89C-4A7A-9333-0AD170B7EFA1}" srcOrd="0" destOrd="0" presId="urn:microsoft.com/office/officeart/2005/8/layout/bProcess4"/>
    <dgm:cxn modelId="{D7CF9897-7AA9-4748-A6BC-9763C682E4A3}" type="presParOf" srcId="{BEB45323-3D48-4596-8BE2-4023FF1F00CE}" destId="{B8B78A7D-114C-4AFA-83EC-F84F9D3E04D7}" srcOrd="1" destOrd="0" presId="urn:microsoft.com/office/officeart/2005/8/layout/bProcess4"/>
    <dgm:cxn modelId="{142BA095-E792-4923-8EA0-1A07251EFA2F}" type="presParOf" srcId="{F752C7A4-9394-49BF-9EC2-BA7458384A58}" destId="{F7EF312D-EE29-4579-903F-F9309344B5DD}" srcOrd="7" destOrd="0" presId="urn:microsoft.com/office/officeart/2005/8/layout/bProcess4"/>
    <dgm:cxn modelId="{588501EA-2AD1-4CB0-9F74-9EAE1B29F88B}" type="presParOf" srcId="{F752C7A4-9394-49BF-9EC2-BA7458384A58}" destId="{A005D314-129B-4B91-A18C-D727201F9FEC}" srcOrd="8" destOrd="0" presId="urn:microsoft.com/office/officeart/2005/8/layout/bProcess4"/>
    <dgm:cxn modelId="{EDA5E4CC-1DC4-4BAD-82D3-43836F5F0ED8}" type="presParOf" srcId="{A005D314-129B-4B91-A18C-D727201F9FEC}" destId="{B62B099C-75C1-42DE-97DF-135ED71608EC}" srcOrd="0" destOrd="0" presId="urn:microsoft.com/office/officeart/2005/8/layout/bProcess4"/>
    <dgm:cxn modelId="{4E99A33E-B11B-4C1E-86FE-F0373AFEC8A5}" type="presParOf" srcId="{A005D314-129B-4B91-A18C-D727201F9FEC}" destId="{C41BC2B2-005C-4A1A-AF1D-46A2FB3077CD}" srcOrd="1" destOrd="0" presId="urn:microsoft.com/office/officeart/2005/8/layout/bProcess4"/>
    <dgm:cxn modelId="{C405152E-319C-4465-8D67-D38FC9205445}" type="presParOf" srcId="{F752C7A4-9394-49BF-9EC2-BA7458384A58}" destId="{7533A360-0F50-49CE-AD89-68DF91974975}" srcOrd="9" destOrd="0" presId="urn:microsoft.com/office/officeart/2005/8/layout/bProcess4"/>
    <dgm:cxn modelId="{DD3DFDDD-DED7-4081-8FCA-872800EF05B9}" type="presParOf" srcId="{F752C7A4-9394-49BF-9EC2-BA7458384A58}" destId="{63618F8C-D2C2-4173-952E-901AF2B4E0AF}" srcOrd="10" destOrd="0" presId="urn:microsoft.com/office/officeart/2005/8/layout/bProcess4"/>
    <dgm:cxn modelId="{1497D7DE-238F-4FB0-BC4E-1E6240423C2C}" type="presParOf" srcId="{63618F8C-D2C2-4173-952E-901AF2B4E0AF}" destId="{0AC35B4B-11A1-4C3C-AE38-D51220140047}" srcOrd="0" destOrd="0" presId="urn:microsoft.com/office/officeart/2005/8/layout/bProcess4"/>
    <dgm:cxn modelId="{2B39A875-FCE1-49CD-9E06-0F6CC6A082C1}" type="presParOf" srcId="{63618F8C-D2C2-4173-952E-901AF2B4E0AF}" destId="{67F6CBA7-15E5-4E7F-82C5-21D7C159E6DE}" srcOrd="1" destOrd="0" presId="urn:microsoft.com/office/officeart/2005/8/layout/bProcess4"/>
    <dgm:cxn modelId="{9094E7D6-93C6-477E-9FE6-C1B504964248}" type="presParOf" srcId="{F752C7A4-9394-49BF-9EC2-BA7458384A58}" destId="{20D274BB-8091-4B90-8ECB-DF75404CA2DC}" srcOrd="11" destOrd="0" presId="urn:microsoft.com/office/officeart/2005/8/layout/bProcess4"/>
    <dgm:cxn modelId="{E534351F-D641-4A14-8F57-A332C04567D2}" type="presParOf" srcId="{F752C7A4-9394-49BF-9EC2-BA7458384A58}" destId="{A899E5D6-2FAA-4722-A76D-559065C27B66}" srcOrd="12" destOrd="0" presId="urn:microsoft.com/office/officeart/2005/8/layout/bProcess4"/>
    <dgm:cxn modelId="{DAB5FD98-D8AC-49E9-B65F-5B40C58748A9}" type="presParOf" srcId="{A899E5D6-2FAA-4722-A76D-559065C27B66}" destId="{ADE19A1E-D278-42F0-93B1-794752763D05}" srcOrd="0" destOrd="0" presId="urn:microsoft.com/office/officeart/2005/8/layout/bProcess4"/>
    <dgm:cxn modelId="{B93F1546-B801-4572-88AB-DE1464543751}" type="presParOf" srcId="{A899E5D6-2FAA-4722-A76D-559065C27B66}" destId="{2B109BCC-FD63-40BB-899D-9A5F8CB529BD}" srcOrd="1" destOrd="0" presId="urn:microsoft.com/office/officeart/2005/8/layout/bProcess4"/>
    <dgm:cxn modelId="{2F0F9C92-A8F5-4B89-9815-3012D4CB1391}" type="presParOf" srcId="{F752C7A4-9394-49BF-9EC2-BA7458384A58}" destId="{97F6AE2A-8F4C-4E7A-95AE-2CA1E4E7203E}" srcOrd="13" destOrd="0" presId="urn:microsoft.com/office/officeart/2005/8/layout/bProcess4"/>
    <dgm:cxn modelId="{552314E6-DDCB-49BA-95CD-59614A45EE90}" type="presParOf" srcId="{F752C7A4-9394-49BF-9EC2-BA7458384A58}" destId="{1002ED10-3B1A-4D90-855E-B72FEC4B5CC0}" srcOrd="14" destOrd="0" presId="urn:microsoft.com/office/officeart/2005/8/layout/bProcess4"/>
    <dgm:cxn modelId="{55F172F9-8070-4EB3-AAB6-424EC348CDBE}" type="presParOf" srcId="{1002ED10-3B1A-4D90-855E-B72FEC4B5CC0}" destId="{5567904F-54D4-4F07-9C83-03989F9CA3EC}" srcOrd="0" destOrd="0" presId="urn:microsoft.com/office/officeart/2005/8/layout/bProcess4"/>
    <dgm:cxn modelId="{59893F86-581A-4A61-A165-91306E12EA36}" type="presParOf" srcId="{1002ED10-3B1A-4D90-855E-B72FEC4B5CC0}" destId="{75F3916D-7DC7-4848-88AB-18B18BD72035}"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356E69D-F07B-4922-ABFF-13627AF45C91}" type="doc">
      <dgm:prSet loTypeId="urn:microsoft.com/office/officeart/2005/8/layout/radial6" loCatId="cycle" qsTypeId="urn:microsoft.com/office/officeart/2005/8/quickstyle/3d1" qsCatId="3D" csTypeId="urn:microsoft.com/office/officeart/2005/8/colors/colorful1#1" csCatId="colorful" phldr="1"/>
      <dgm:spPr/>
      <dgm:t>
        <a:bodyPr/>
        <a:lstStyle/>
        <a:p>
          <a:pPr rtl="1"/>
          <a:endParaRPr lang="ar-SA"/>
        </a:p>
      </dgm:t>
    </dgm:pt>
    <dgm:pt modelId="{F01AF50F-D84D-45F0-B50E-3BCB322C9F90}">
      <dgm:prSet phldrT="[نص]" custT="1"/>
      <dgm:spPr/>
      <dgm:t>
        <a:bodyPr/>
        <a:lstStyle/>
        <a:p>
          <a:pPr rtl="1"/>
          <a:r>
            <a:rPr lang="ar-SA" sz="4000" dirty="0" smtClean="0">
              <a:cs typeface="Bader" pitchFamily="2" charset="-78"/>
            </a:rPr>
            <a:t>الطالب</a:t>
          </a:r>
          <a:endParaRPr lang="ar-SA" sz="4000" dirty="0">
            <a:cs typeface="Bader" pitchFamily="2" charset="-78"/>
          </a:endParaRPr>
        </a:p>
      </dgm:t>
    </dgm:pt>
    <dgm:pt modelId="{448070E4-C326-4576-AAE1-5D4E54779362}" type="parTrans" cxnId="{5EDCF98C-67D1-4EB6-B5DB-DC5AE7C60DE9}">
      <dgm:prSet/>
      <dgm:spPr/>
      <dgm:t>
        <a:bodyPr/>
        <a:lstStyle/>
        <a:p>
          <a:pPr rtl="1"/>
          <a:endParaRPr lang="ar-SA"/>
        </a:p>
      </dgm:t>
    </dgm:pt>
    <dgm:pt modelId="{EB91F154-37AF-4E78-B290-3D6CFAF19A3C}" type="sibTrans" cxnId="{5EDCF98C-67D1-4EB6-B5DB-DC5AE7C60DE9}">
      <dgm:prSet/>
      <dgm:spPr/>
      <dgm:t>
        <a:bodyPr/>
        <a:lstStyle/>
        <a:p>
          <a:pPr rtl="1"/>
          <a:endParaRPr lang="ar-SA"/>
        </a:p>
      </dgm:t>
    </dgm:pt>
    <dgm:pt modelId="{0CCC5EBB-B7BA-4BAB-B4B4-282EE46246DC}">
      <dgm:prSet phldrT="[نص]" custT="1"/>
      <dgm:spPr/>
      <dgm:t>
        <a:bodyPr/>
        <a:lstStyle/>
        <a:p>
          <a:pPr rtl="1"/>
          <a:r>
            <a:rPr lang="ar-S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تقديم التغذية الراجعة</a:t>
          </a:r>
          <a:endParaRPr lang="ar-SA"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95445648-041B-4C24-A8B8-619236B6757A}" type="parTrans" cxnId="{62914FCA-FCF9-47EE-A793-96CEE6D8B23A}">
      <dgm:prSet/>
      <dgm:spPr/>
      <dgm:t>
        <a:bodyPr/>
        <a:lstStyle/>
        <a:p>
          <a:pPr rtl="1"/>
          <a:endParaRPr lang="ar-SA"/>
        </a:p>
      </dgm:t>
    </dgm:pt>
    <dgm:pt modelId="{E0001988-B834-4560-A4AA-5A3E198C6214}" type="sibTrans" cxnId="{62914FCA-FCF9-47EE-A793-96CEE6D8B23A}">
      <dgm:prSet/>
      <dgm:spPr/>
      <dgm:t>
        <a:bodyPr/>
        <a:lstStyle/>
        <a:p>
          <a:pPr rtl="1"/>
          <a:endParaRPr lang="ar-SA"/>
        </a:p>
      </dgm:t>
    </dgm:pt>
    <dgm:pt modelId="{57BA6B6F-C568-40A1-9360-54B691BCE629}">
      <dgm:prSet phldrT="[نص]" custT="1"/>
      <dgm:spPr/>
      <dgm:t>
        <a:bodyPr/>
        <a:lstStyle/>
        <a:p>
          <a:pPr rtl="1"/>
          <a:r>
            <a:rPr lang="ar-SA"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مناقشة التغذية الراجعة مع الطالب</a:t>
          </a:r>
          <a:endParaRPr lang="ar-SA"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C27EC9A1-B853-4364-BAF6-3AC81A6D8551}" type="parTrans" cxnId="{136EDA01-99DE-48CB-AE9F-754516A7CB3D}">
      <dgm:prSet/>
      <dgm:spPr/>
      <dgm:t>
        <a:bodyPr/>
        <a:lstStyle/>
        <a:p>
          <a:pPr rtl="1"/>
          <a:endParaRPr lang="ar-SA"/>
        </a:p>
      </dgm:t>
    </dgm:pt>
    <dgm:pt modelId="{CA200596-5D3D-4359-9D9B-DDFE5BB7AF83}" type="sibTrans" cxnId="{136EDA01-99DE-48CB-AE9F-754516A7CB3D}">
      <dgm:prSet/>
      <dgm:spPr/>
      <dgm:t>
        <a:bodyPr/>
        <a:lstStyle/>
        <a:p>
          <a:pPr rtl="1"/>
          <a:endParaRPr lang="ar-SA"/>
        </a:p>
      </dgm:t>
    </dgm:pt>
    <dgm:pt modelId="{C8189768-7991-40D7-A7E3-63C9DE7B284F}">
      <dgm:prSet phldrT="[نص]" custT="1"/>
      <dgm:spPr/>
      <dgm:t>
        <a:bodyPr/>
        <a:lstStyle/>
        <a:p>
          <a:pPr rtl="1"/>
          <a:r>
            <a:rPr lang="ar-SA"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خطة العمل لتحسين الأداء</a:t>
          </a:r>
          <a:endParaRPr lang="ar-SA"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A05D1073-494C-457C-B209-F88AAE5EE7D2}" type="parTrans" cxnId="{40A418FA-856E-40E6-A68A-620652E76B8F}">
      <dgm:prSet/>
      <dgm:spPr/>
      <dgm:t>
        <a:bodyPr/>
        <a:lstStyle/>
        <a:p>
          <a:pPr rtl="1"/>
          <a:endParaRPr lang="ar-SA"/>
        </a:p>
      </dgm:t>
    </dgm:pt>
    <dgm:pt modelId="{4FD5F136-57BD-41C2-93FF-48DB26100714}" type="sibTrans" cxnId="{40A418FA-856E-40E6-A68A-620652E76B8F}">
      <dgm:prSet/>
      <dgm:spPr/>
      <dgm:t>
        <a:bodyPr/>
        <a:lstStyle/>
        <a:p>
          <a:pPr rtl="1"/>
          <a:endParaRPr lang="ar-SA"/>
        </a:p>
      </dgm:t>
    </dgm:pt>
    <dgm:pt modelId="{3025C239-5F87-49E5-B1EF-2F2E526877C4}">
      <dgm:prSet phldrT="[نص]" custT="1"/>
      <dgm:spPr/>
      <dgm:t>
        <a:bodyPr/>
        <a:lstStyle/>
        <a:p>
          <a:pPr rtl="1"/>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التحسن الفعلي</a:t>
          </a:r>
          <a:endParaRPr lang="ar-SA"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C069B098-7825-4A20-9C9B-01944BC19E8D}" type="parTrans" cxnId="{A7732AD1-A1F1-42DB-8724-2ED8E391CE7B}">
      <dgm:prSet/>
      <dgm:spPr/>
      <dgm:t>
        <a:bodyPr/>
        <a:lstStyle/>
        <a:p>
          <a:pPr rtl="1"/>
          <a:endParaRPr lang="ar-SA"/>
        </a:p>
      </dgm:t>
    </dgm:pt>
    <dgm:pt modelId="{5414BFA2-7116-47FC-8010-2AD7131DD379}" type="sibTrans" cxnId="{A7732AD1-A1F1-42DB-8724-2ED8E391CE7B}">
      <dgm:prSet/>
      <dgm:spPr/>
      <dgm:t>
        <a:bodyPr/>
        <a:lstStyle/>
        <a:p>
          <a:pPr rtl="1"/>
          <a:endParaRPr lang="ar-SA"/>
        </a:p>
      </dgm:t>
    </dgm:pt>
    <dgm:pt modelId="{BC5D3AEE-870C-4C93-A83C-A0CADC30C06E}" type="pres">
      <dgm:prSet presAssocID="{2356E69D-F07B-4922-ABFF-13627AF45C91}" presName="Name0" presStyleCnt="0">
        <dgm:presLayoutVars>
          <dgm:chMax val="1"/>
          <dgm:dir/>
          <dgm:animLvl val="ctr"/>
          <dgm:resizeHandles val="exact"/>
        </dgm:presLayoutVars>
      </dgm:prSet>
      <dgm:spPr/>
      <dgm:t>
        <a:bodyPr/>
        <a:lstStyle/>
        <a:p>
          <a:pPr rtl="1"/>
          <a:endParaRPr lang="ar-SA"/>
        </a:p>
      </dgm:t>
    </dgm:pt>
    <dgm:pt modelId="{DFC71751-685B-4BD2-AEBA-555B4DEBF98C}" type="pres">
      <dgm:prSet presAssocID="{F01AF50F-D84D-45F0-B50E-3BCB322C9F90}" presName="centerShape" presStyleLbl="node0" presStyleIdx="0" presStyleCnt="1"/>
      <dgm:spPr/>
      <dgm:t>
        <a:bodyPr/>
        <a:lstStyle/>
        <a:p>
          <a:pPr rtl="1"/>
          <a:endParaRPr lang="ar-SA"/>
        </a:p>
      </dgm:t>
    </dgm:pt>
    <dgm:pt modelId="{E1130665-9BD5-4530-A61A-C3B723686367}" type="pres">
      <dgm:prSet presAssocID="{0CCC5EBB-B7BA-4BAB-B4B4-282EE46246DC}" presName="node" presStyleLbl="node1" presStyleIdx="0" presStyleCnt="4">
        <dgm:presLayoutVars>
          <dgm:bulletEnabled val="1"/>
        </dgm:presLayoutVars>
      </dgm:prSet>
      <dgm:spPr/>
      <dgm:t>
        <a:bodyPr/>
        <a:lstStyle/>
        <a:p>
          <a:pPr rtl="1"/>
          <a:endParaRPr lang="ar-SA"/>
        </a:p>
      </dgm:t>
    </dgm:pt>
    <dgm:pt modelId="{4FEE3012-7ECC-4DC3-AD82-9988F50D5EF2}" type="pres">
      <dgm:prSet presAssocID="{0CCC5EBB-B7BA-4BAB-B4B4-282EE46246DC}" presName="dummy" presStyleCnt="0"/>
      <dgm:spPr/>
    </dgm:pt>
    <dgm:pt modelId="{1DF6B377-8E3D-429A-9C8C-1B31DDBB7758}" type="pres">
      <dgm:prSet presAssocID="{E0001988-B834-4560-A4AA-5A3E198C6214}" presName="sibTrans" presStyleLbl="sibTrans2D1" presStyleIdx="0" presStyleCnt="4"/>
      <dgm:spPr/>
      <dgm:t>
        <a:bodyPr/>
        <a:lstStyle/>
        <a:p>
          <a:pPr rtl="1"/>
          <a:endParaRPr lang="ar-SA"/>
        </a:p>
      </dgm:t>
    </dgm:pt>
    <dgm:pt modelId="{D6604188-E8AE-480F-8376-A56323382A91}" type="pres">
      <dgm:prSet presAssocID="{57BA6B6F-C568-40A1-9360-54B691BCE629}" presName="node" presStyleLbl="node1" presStyleIdx="1" presStyleCnt="4">
        <dgm:presLayoutVars>
          <dgm:bulletEnabled val="1"/>
        </dgm:presLayoutVars>
      </dgm:prSet>
      <dgm:spPr/>
      <dgm:t>
        <a:bodyPr/>
        <a:lstStyle/>
        <a:p>
          <a:pPr rtl="1"/>
          <a:endParaRPr lang="ar-SA"/>
        </a:p>
      </dgm:t>
    </dgm:pt>
    <dgm:pt modelId="{EC57112A-17C7-4575-AF15-CB36D9FDC05C}" type="pres">
      <dgm:prSet presAssocID="{57BA6B6F-C568-40A1-9360-54B691BCE629}" presName="dummy" presStyleCnt="0"/>
      <dgm:spPr/>
    </dgm:pt>
    <dgm:pt modelId="{7E3BA070-FCF1-44C7-85C4-0474D4FE8910}" type="pres">
      <dgm:prSet presAssocID="{CA200596-5D3D-4359-9D9B-DDFE5BB7AF83}" presName="sibTrans" presStyleLbl="sibTrans2D1" presStyleIdx="1" presStyleCnt="4"/>
      <dgm:spPr/>
      <dgm:t>
        <a:bodyPr/>
        <a:lstStyle/>
        <a:p>
          <a:pPr rtl="1"/>
          <a:endParaRPr lang="ar-SA"/>
        </a:p>
      </dgm:t>
    </dgm:pt>
    <dgm:pt modelId="{7BF33797-684E-45AA-9558-466064C32AFA}" type="pres">
      <dgm:prSet presAssocID="{C8189768-7991-40D7-A7E3-63C9DE7B284F}" presName="node" presStyleLbl="node1" presStyleIdx="2" presStyleCnt="4">
        <dgm:presLayoutVars>
          <dgm:bulletEnabled val="1"/>
        </dgm:presLayoutVars>
      </dgm:prSet>
      <dgm:spPr/>
      <dgm:t>
        <a:bodyPr/>
        <a:lstStyle/>
        <a:p>
          <a:pPr rtl="1"/>
          <a:endParaRPr lang="ar-SA"/>
        </a:p>
      </dgm:t>
    </dgm:pt>
    <dgm:pt modelId="{3C8A4F14-D430-4524-9AC1-7A4AFCF08858}" type="pres">
      <dgm:prSet presAssocID="{C8189768-7991-40D7-A7E3-63C9DE7B284F}" presName="dummy" presStyleCnt="0"/>
      <dgm:spPr/>
    </dgm:pt>
    <dgm:pt modelId="{8A3D75C0-DFA2-4D2A-9007-838A222A317F}" type="pres">
      <dgm:prSet presAssocID="{4FD5F136-57BD-41C2-93FF-48DB26100714}" presName="sibTrans" presStyleLbl="sibTrans2D1" presStyleIdx="2" presStyleCnt="4"/>
      <dgm:spPr/>
      <dgm:t>
        <a:bodyPr/>
        <a:lstStyle/>
        <a:p>
          <a:pPr rtl="1"/>
          <a:endParaRPr lang="ar-SA"/>
        </a:p>
      </dgm:t>
    </dgm:pt>
    <dgm:pt modelId="{FB21171D-D2AE-4DAD-95C9-CCED263911EB}" type="pres">
      <dgm:prSet presAssocID="{3025C239-5F87-49E5-B1EF-2F2E526877C4}" presName="node" presStyleLbl="node1" presStyleIdx="3" presStyleCnt="4">
        <dgm:presLayoutVars>
          <dgm:bulletEnabled val="1"/>
        </dgm:presLayoutVars>
      </dgm:prSet>
      <dgm:spPr/>
      <dgm:t>
        <a:bodyPr/>
        <a:lstStyle/>
        <a:p>
          <a:pPr rtl="1"/>
          <a:endParaRPr lang="ar-SA"/>
        </a:p>
      </dgm:t>
    </dgm:pt>
    <dgm:pt modelId="{0088BECD-9CA5-42E1-BAD8-A3FEE34C6CEA}" type="pres">
      <dgm:prSet presAssocID="{3025C239-5F87-49E5-B1EF-2F2E526877C4}" presName="dummy" presStyleCnt="0"/>
      <dgm:spPr/>
    </dgm:pt>
    <dgm:pt modelId="{75887BED-7146-43D9-A9B8-8D56ECE2E4D2}" type="pres">
      <dgm:prSet presAssocID="{5414BFA2-7116-47FC-8010-2AD7131DD379}" presName="sibTrans" presStyleLbl="sibTrans2D1" presStyleIdx="3" presStyleCnt="4"/>
      <dgm:spPr/>
      <dgm:t>
        <a:bodyPr/>
        <a:lstStyle/>
        <a:p>
          <a:pPr rtl="1"/>
          <a:endParaRPr lang="ar-SA"/>
        </a:p>
      </dgm:t>
    </dgm:pt>
  </dgm:ptLst>
  <dgm:cxnLst>
    <dgm:cxn modelId="{A7732AD1-A1F1-42DB-8724-2ED8E391CE7B}" srcId="{F01AF50F-D84D-45F0-B50E-3BCB322C9F90}" destId="{3025C239-5F87-49E5-B1EF-2F2E526877C4}" srcOrd="3" destOrd="0" parTransId="{C069B098-7825-4A20-9C9B-01944BC19E8D}" sibTransId="{5414BFA2-7116-47FC-8010-2AD7131DD379}"/>
    <dgm:cxn modelId="{4B338DA3-9E7F-4D17-BCCF-071E3788A40C}" type="presOf" srcId="{E0001988-B834-4560-A4AA-5A3E198C6214}" destId="{1DF6B377-8E3D-429A-9C8C-1B31DDBB7758}" srcOrd="0" destOrd="0" presId="urn:microsoft.com/office/officeart/2005/8/layout/radial6"/>
    <dgm:cxn modelId="{DB7CA480-9189-456B-B921-C9000ECFC00E}" type="presOf" srcId="{3025C239-5F87-49E5-B1EF-2F2E526877C4}" destId="{FB21171D-D2AE-4DAD-95C9-CCED263911EB}" srcOrd="0" destOrd="0" presId="urn:microsoft.com/office/officeart/2005/8/layout/radial6"/>
    <dgm:cxn modelId="{AB2C8B81-7456-4724-9380-BCDAC439D101}" type="presOf" srcId="{4FD5F136-57BD-41C2-93FF-48DB26100714}" destId="{8A3D75C0-DFA2-4D2A-9007-838A222A317F}" srcOrd="0" destOrd="0" presId="urn:microsoft.com/office/officeart/2005/8/layout/radial6"/>
    <dgm:cxn modelId="{62914FCA-FCF9-47EE-A793-96CEE6D8B23A}" srcId="{F01AF50F-D84D-45F0-B50E-3BCB322C9F90}" destId="{0CCC5EBB-B7BA-4BAB-B4B4-282EE46246DC}" srcOrd="0" destOrd="0" parTransId="{95445648-041B-4C24-A8B8-619236B6757A}" sibTransId="{E0001988-B834-4560-A4AA-5A3E198C6214}"/>
    <dgm:cxn modelId="{1C60F4BB-F9B6-4661-AB07-934E32EF9341}" type="presOf" srcId="{CA200596-5D3D-4359-9D9B-DDFE5BB7AF83}" destId="{7E3BA070-FCF1-44C7-85C4-0474D4FE8910}" srcOrd="0" destOrd="0" presId="urn:microsoft.com/office/officeart/2005/8/layout/radial6"/>
    <dgm:cxn modelId="{D65EED6C-5906-405D-804F-C5ADDD06FD2D}" type="presOf" srcId="{0CCC5EBB-B7BA-4BAB-B4B4-282EE46246DC}" destId="{E1130665-9BD5-4530-A61A-C3B723686367}" srcOrd="0" destOrd="0" presId="urn:microsoft.com/office/officeart/2005/8/layout/radial6"/>
    <dgm:cxn modelId="{428A9117-9944-482C-BDE8-CAD98BF0F352}" type="presOf" srcId="{57BA6B6F-C568-40A1-9360-54B691BCE629}" destId="{D6604188-E8AE-480F-8376-A56323382A91}" srcOrd="0" destOrd="0" presId="urn:microsoft.com/office/officeart/2005/8/layout/radial6"/>
    <dgm:cxn modelId="{7037E192-5618-4DF2-A1CE-A31E1836B344}" type="presOf" srcId="{F01AF50F-D84D-45F0-B50E-3BCB322C9F90}" destId="{DFC71751-685B-4BD2-AEBA-555B4DEBF98C}" srcOrd="0" destOrd="0" presId="urn:microsoft.com/office/officeart/2005/8/layout/radial6"/>
    <dgm:cxn modelId="{76162C9F-B244-48D7-B52B-4EB3B35AF550}" type="presOf" srcId="{C8189768-7991-40D7-A7E3-63C9DE7B284F}" destId="{7BF33797-684E-45AA-9558-466064C32AFA}" srcOrd="0" destOrd="0" presId="urn:microsoft.com/office/officeart/2005/8/layout/radial6"/>
    <dgm:cxn modelId="{5EDCF98C-67D1-4EB6-B5DB-DC5AE7C60DE9}" srcId="{2356E69D-F07B-4922-ABFF-13627AF45C91}" destId="{F01AF50F-D84D-45F0-B50E-3BCB322C9F90}" srcOrd="0" destOrd="0" parTransId="{448070E4-C326-4576-AAE1-5D4E54779362}" sibTransId="{EB91F154-37AF-4E78-B290-3D6CFAF19A3C}"/>
    <dgm:cxn modelId="{D222DE3E-6781-4B36-8E5A-D442594590D6}" type="presOf" srcId="{5414BFA2-7116-47FC-8010-2AD7131DD379}" destId="{75887BED-7146-43D9-A9B8-8D56ECE2E4D2}" srcOrd="0" destOrd="0" presId="urn:microsoft.com/office/officeart/2005/8/layout/radial6"/>
    <dgm:cxn modelId="{34C99240-A7EC-4A34-B5E5-81D107DB731C}" type="presOf" srcId="{2356E69D-F07B-4922-ABFF-13627AF45C91}" destId="{BC5D3AEE-870C-4C93-A83C-A0CADC30C06E}" srcOrd="0" destOrd="0" presId="urn:microsoft.com/office/officeart/2005/8/layout/radial6"/>
    <dgm:cxn modelId="{136EDA01-99DE-48CB-AE9F-754516A7CB3D}" srcId="{F01AF50F-D84D-45F0-B50E-3BCB322C9F90}" destId="{57BA6B6F-C568-40A1-9360-54B691BCE629}" srcOrd="1" destOrd="0" parTransId="{C27EC9A1-B853-4364-BAF6-3AC81A6D8551}" sibTransId="{CA200596-5D3D-4359-9D9B-DDFE5BB7AF83}"/>
    <dgm:cxn modelId="{40A418FA-856E-40E6-A68A-620652E76B8F}" srcId="{F01AF50F-D84D-45F0-B50E-3BCB322C9F90}" destId="{C8189768-7991-40D7-A7E3-63C9DE7B284F}" srcOrd="2" destOrd="0" parTransId="{A05D1073-494C-457C-B209-F88AAE5EE7D2}" sibTransId="{4FD5F136-57BD-41C2-93FF-48DB26100714}"/>
    <dgm:cxn modelId="{E9D34BBB-19B4-4705-9364-AFE25F9DD15C}" type="presParOf" srcId="{BC5D3AEE-870C-4C93-A83C-A0CADC30C06E}" destId="{DFC71751-685B-4BD2-AEBA-555B4DEBF98C}" srcOrd="0" destOrd="0" presId="urn:microsoft.com/office/officeart/2005/8/layout/radial6"/>
    <dgm:cxn modelId="{BCA6CFD1-7BB5-40EE-BB1C-5884478A4D23}" type="presParOf" srcId="{BC5D3AEE-870C-4C93-A83C-A0CADC30C06E}" destId="{E1130665-9BD5-4530-A61A-C3B723686367}" srcOrd="1" destOrd="0" presId="urn:microsoft.com/office/officeart/2005/8/layout/radial6"/>
    <dgm:cxn modelId="{8BF2CAD7-26BC-47C3-9A08-F128C4FE9E94}" type="presParOf" srcId="{BC5D3AEE-870C-4C93-A83C-A0CADC30C06E}" destId="{4FEE3012-7ECC-4DC3-AD82-9988F50D5EF2}" srcOrd="2" destOrd="0" presId="urn:microsoft.com/office/officeart/2005/8/layout/radial6"/>
    <dgm:cxn modelId="{EB5ACC29-3F76-431E-8CC1-802DF59E5C66}" type="presParOf" srcId="{BC5D3AEE-870C-4C93-A83C-A0CADC30C06E}" destId="{1DF6B377-8E3D-429A-9C8C-1B31DDBB7758}" srcOrd="3" destOrd="0" presId="urn:microsoft.com/office/officeart/2005/8/layout/radial6"/>
    <dgm:cxn modelId="{211D2147-EA26-4C2C-BECB-310F6CBA162F}" type="presParOf" srcId="{BC5D3AEE-870C-4C93-A83C-A0CADC30C06E}" destId="{D6604188-E8AE-480F-8376-A56323382A91}" srcOrd="4" destOrd="0" presId="urn:microsoft.com/office/officeart/2005/8/layout/radial6"/>
    <dgm:cxn modelId="{8CC1538B-969D-4B67-8D73-6117E5C7ECBC}" type="presParOf" srcId="{BC5D3AEE-870C-4C93-A83C-A0CADC30C06E}" destId="{EC57112A-17C7-4575-AF15-CB36D9FDC05C}" srcOrd="5" destOrd="0" presId="urn:microsoft.com/office/officeart/2005/8/layout/radial6"/>
    <dgm:cxn modelId="{26AA3B69-EC2D-4275-A9C3-983ABCC52BB7}" type="presParOf" srcId="{BC5D3AEE-870C-4C93-A83C-A0CADC30C06E}" destId="{7E3BA070-FCF1-44C7-85C4-0474D4FE8910}" srcOrd="6" destOrd="0" presId="urn:microsoft.com/office/officeart/2005/8/layout/radial6"/>
    <dgm:cxn modelId="{DEA144C1-57E3-4592-AF8B-B23596B3D78B}" type="presParOf" srcId="{BC5D3AEE-870C-4C93-A83C-A0CADC30C06E}" destId="{7BF33797-684E-45AA-9558-466064C32AFA}" srcOrd="7" destOrd="0" presId="urn:microsoft.com/office/officeart/2005/8/layout/radial6"/>
    <dgm:cxn modelId="{6569517B-C484-4272-AB5C-92871E68FD23}" type="presParOf" srcId="{BC5D3AEE-870C-4C93-A83C-A0CADC30C06E}" destId="{3C8A4F14-D430-4524-9AC1-7A4AFCF08858}" srcOrd="8" destOrd="0" presId="urn:microsoft.com/office/officeart/2005/8/layout/radial6"/>
    <dgm:cxn modelId="{06065090-B6DD-474B-8B3A-D88795F2029F}" type="presParOf" srcId="{BC5D3AEE-870C-4C93-A83C-A0CADC30C06E}" destId="{8A3D75C0-DFA2-4D2A-9007-838A222A317F}" srcOrd="9" destOrd="0" presId="urn:microsoft.com/office/officeart/2005/8/layout/radial6"/>
    <dgm:cxn modelId="{E83017C7-BC65-4E12-BC0D-5F2871FCE564}" type="presParOf" srcId="{BC5D3AEE-870C-4C93-A83C-A0CADC30C06E}" destId="{FB21171D-D2AE-4DAD-95C9-CCED263911EB}" srcOrd="10" destOrd="0" presId="urn:microsoft.com/office/officeart/2005/8/layout/radial6"/>
    <dgm:cxn modelId="{B8850C4E-16D5-497C-A51A-8C050F99A2A3}" type="presParOf" srcId="{BC5D3AEE-870C-4C93-A83C-A0CADC30C06E}" destId="{0088BECD-9CA5-42E1-BAD8-A3FEE34C6CEA}" srcOrd="11" destOrd="0" presId="urn:microsoft.com/office/officeart/2005/8/layout/radial6"/>
    <dgm:cxn modelId="{52D562F2-08FD-4E45-B173-EC86DA565C6E}" type="presParOf" srcId="{BC5D3AEE-870C-4C93-A83C-A0CADC30C06E}" destId="{75887BED-7146-43D9-A9B8-8D56ECE2E4D2}"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162F6-C83E-4264-95A6-49185F22BAC9}" type="doc">
      <dgm:prSet loTypeId="urn:microsoft.com/office/officeart/2005/8/layout/funnel1" loCatId="process" qsTypeId="urn:microsoft.com/office/officeart/2005/8/quickstyle/3d1" qsCatId="3D" csTypeId="urn:microsoft.com/office/officeart/2005/8/colors/colorful1#1" csCatId="colorful" phldr="1"/>
      <dgm:spPr/>
      <dgm:t>
        <a:bodyPr/>
        <a:lstStyle/>
        <a:p>
          <a:pPr rtl="1"/>
          <a:endParaRPr lang="ar-SA"/>
        </a:p>
      </dgm:t>
    </dgm:pt>
    <dgm:pt modelId="{BD4DFA25-F542-403D-A1B9-5B032FC47F5F}">
      <dgm:prSet phldrT="[نص]"/>
      <dgm:spPr/>
      <dgm:t>
        <a:bodyPr/>
        <a:lstStyle/>
        <a:p>
          <a:pPr rtl="1"/>
          <a:r>
            <a:rPr lang="ar-SA" dirty="0" smtClean="0">
              <a:solidFill>
                <a:schemeClr val="bg1"/>
              </a:solidFill>
            </a:rPr>
            <a:t>.</a:t>
          </a:r>
          <a:endParaRPr lang="ar-SA" dirty="0">
            <a:solidFill>
              <a:schemeClr val="bg1"/>
            </a:solidFill>
          </a:endParaRPr>
        </a:p>
      </dgm:t>
    </dgm:pt>
    <dgm:pt modelId="{A1FFE5F0-4480-484A-9973-F82C3FD4593F}" type="parTrans" cxnId="{3F1B7C33-B1A3-4C21-8ECE-35AE4B89E0C1}">
      <dgm:prSet/>
      <dgm:spPr/>
      <dgm:t>
        <a:bodyPr/>
        <a:lstStyle/>
        <a:p>
          <a:pPr rtl="1"/>
          <a:endParaRPr lang="ar-SA"/>
        </a:p>
      </dgm:t>
    </dgm:pt>
    <dgm:pt modelId="{58924EB9-7BB1-4CD9-8E1B-559FC26E50F3}" type="sibTrans" cxnId="{3F1B7C33-B1A3-4C21-8ECE-35AE4B89E0C1}">
      <dgm:prSet/>
      <dgm:spPr/>
      <dgm:t>
        <a:bodyPr/>
        <a:lstStyle/>
        <a:p>
          <a:pPr rtl="1"/>
          <a:endParaRPr lang="ar-SA"/>
        </a:p>
      </dgm:t>
    </dgm:pt>
    <dgm:pt modelId="{BAB2BB22-545D-4F23-9680-E9511FFF6112}" type="pres">
      <dgm:prSet presAssocID="{57C162F6-C83E-4264-95A6-49185F22BAC9}" presName="Name0" presStyleCnt="0">
        <dgm:presLayoutVars>
          <dgm:chMax val="4"/>
          <dgm:resizeHandles val="exact"/>
        </dgm:presLayoutVars>
      </dgm:prSet>
      <dgm:spPr/>
      <dgm:t>
        <a:bodyPr/>
        <a:lstStyle/>
        <a:p>
          <a:pPr rtl="1"/>
          <a:endParaRPr lang="ar-SA"/>
        </a:p>
      </dgm:t>
    </dgm:pt>
    <dgm:pt modelId="{08A7E977-7435-4EE7-8C88-92A5C20686AE}" type="pres">
      <dgm:prSet presAssocID="{57C162F6-C83E-4264-95A6-49185F22BAC9}" presName="ellipse" presStyleLbl="trBgShp" presStyleIdx="0" presStyleCnt="1"/>
      <dgm:spPr>
        <a:ln>
          <a:solidFill>
            <a:schemeClr val="tx1"/>
          </a:solidFill>
        </a:ln>
      </dgm:spPr>
    </dgm:pt>
    <dgm:pt modelId="{1DC4BCDC-E6AD-4E16-87EC-192ABAA933D6}" type="pres">
      <dgm:prSet presAssocID="{57C162F6-C83E-4264-95A6-49185F22BAC9}" presName="arrow1" presStyleLbl="fgShp" presStyleIdx="0" presStyleCnt="1"/>
      <dgm:spPr>
        <a:solidFill>
          <a:schemeClr val="tx1"/>
        </a:solidFill>
        <a:ln>
          <a:solidFill>
            <a:schemeClr val="tx1"/>
          </a:solidFill>
        </a:ln>
      </dgm:spPr>
    </dgm:pt>
    <dgm:pt modelId="{A5BB3ED3-7F6E-4A2D-B430-1221BB9FD6FF}" type="pres">
      <dgm:prSet presAssocID="{57C162F6-C83E-4264-95A6-49185F22BAC9}" presName="rectangle" presStyleLbl="revTx" presStyleIdx="0" presStyleCnt="1" custLinFactX="-45627" custLinFactY="100000" custLinFactNeighborX="-100000" custLinFactNeighborY="162886">
        <dgm:presLayoutVars>
          <dgm:bulletEnabled val="1"/>
        </dgm:presLayoutVars>
      </dgm:prSet>
      <dgm:spPr/>
      <dgm:t>
        <a:bodyPr/>
        <a:lstStyle/>
        <a:p>
          <a:pPr rtl="1"/>
          <a:endParaRPr lang="ar-SA"/>
        </a:p>
      </dgm:t>
    </dgm:pt>
    <dgm:pt modelId="{114CC5AB-8AA4-4236-905A-85B7818281B3}" type="pres">
      <dgm:prSet presAssocID="{57C162F6-C83E-4264-95A6-49185F22BAC9}" presName="funnel" presStyleLbl="trAlignAcc1" presStyleIdx="0" presStyleCnt="1"/>
      <dgm:spPr>
        <a:ln>
          <a:solidFill>
            <a:schemeClr val="tx1"/>
          </a:solidFill>
        </a:ln>
      </dgm:spPr>
    </dgm:pt>
  </dgm:ptLst>
  <dgm:cxnLst>
    <dgm:cxn modelId="{BD66A57B-082D-44EC-937A-429A41811241}" type="presOf" srcId="{57C162F6-C83E-4264-95A6-49185F22BAC9}" destId="{BAB2BB22-545D-4F23-9680-E9511FFF6112}" srcOrd="0" destOrd="0" presId="urn:microsoft.com/office/officeart/2005/8/layout/funnel1"/>
    <dgm:cxn modelId="{E0EB01A6-1EBE-4325-9418-3CB21ACF2759}" type="presOf" srcId="{BD4DFA25-F542-403D-A1B9-5B032FC47F5F}" destId="{A5BB3ED3-7F6E-4A2D-B430-1221BB9FD6FF}" srcOrd="0" destOrd="0" presId="urn:microsoft.com/office/officeart/2005/8/layout/funnel1"/>
    <dgm:cxn modelId="{3F1B7C33-B1A3-4C21-8ECE-35AE4B89E0C1}" srcId="{57C162F6-C83E-4264-95A6-49185F22BAC9}" destId="{BD4DFA25-F542-403D-A1B9-5B032FC47F5F}" srcOrd="0" destOrd="0" parTransId="{A1FFE5F0-4480-484A-9973-F82C3FD4593F}" sibTransId="{58924EB9-7BB1-4CD9-8E1B-559FC26E50F3}"/>
    <dgm:cxn modelId="{AA92FAFD-1C9C-40F3-AB4B-8F92389A381A}" type="presParOf" srcId="{BAB2BB22-545D-4F23-9680-E9511FFF6112}" destId="{08A7E977-7435-4EE7-8C88-92A5C20686AE}" srcOrd="0" destOrd="0" presId="urn:microsoft.com/office/officeart/2005/8/layout/funnel1"/>
    <dgm:cxn modelId="{45BCC147-44E0-473C-AF92-B358219B9770}" type="presParOf" srcId="{BAB2BB22-545D-4F23-9680-E9511FFF6112}" destId="{1DC4BCDC-E6AD-4E16-87EC-192ABAA933D6}" srcOrd="1" destOrd="0" presId="urn:microsoft.com/office/officeart/2005/8/layout/funnel1"/>
    <dgm:cxn modelId="{F7212060-F1A3-42D5-A816-727CE63446A1}" type="presParOf" srcId="{BAB2BB22-545D-4F23-9680-E9511FFF6112}" destId="{A5BB3ED3-7F6E-4A2D-B430-1221BB9FD6FF}" srcOrd="2" destOrd="0" presId="urn:microsoft.com/office/officeart/2005/8/layout/funnel1"/>
    <dgm:cxn modelId="{6FEF5B21-E0AB-4608-B245-FB3D037E7404}" type="presParOf" srcId="{BAB2BB22-545D-4F23-9680-E9511FFF6112}" destId="{114CC5AB-8AA4-4236-905A-85B7818281B3}" srcOrd="3" destOrd="0" presId="urn:microsoft.com/office/officeart/2005/8/layout/funnel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D2038-6FDF-422B-833E-5EDE73E84DE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A8F8468-886B-4CF4-9435-7BDE2D37E31E}">
      <dgm:prSet phldrT="[Text]" custT="1"/>
      <dgm:spPr>
        <a:solidFill>
          <a:schemeClr val="tx2"/>
        </a:solidFill>
      </dgm:spPr>
      <dgm:t>
        <a:bodyPr/>
        <a:lstStyle/>
        <a:p>
          <a:r>
            <a:rPr lang="ar-SA" sz="2800" dirty="0" smtClean="0">
              <a:cs typeface="Bader" pitchFamily="2" charset="-78"/>
            </a:rPr>
            <a:t>متطلبات التعلم النشط</a:t>
          </a:r>
          <a:endParaRPr lang="en-US" sz="2800" dirty="0">
            <a:cs typeface="Bader" pitchFamily="2" charset="-78"/>
          </a:endParaRPr>
        </a:p>
      </dgm:t>
    </dgm:pt>
    <dgm:pt modelId="{8D3C51EE-7038-4C00-AA00-C0C1B17A3336}" type="parTrans" cxnId="{93924B6F-AF56-4E3B-B114-C0D9A95CDDDE}">
      <dgm:prSet/>
      <dgm:spPr/>
      <dgm:t>
        <a:bodyPr/>
        <a:lstStyle/>
        <a:p>
          <a:endParaRPr lang="en-US" sz="1100"/>
        </a:p>
      </dgm:t>
    </dgm:pt>
    <dgm:pt modelId="{3E409ABB-EC1D-4644-A18E-7612FB44B692}" type="sibTrans" cxnId="{93924B6F-AF56-4E3B-B114-C0D9A95CDDDE}">
      <dgm:prSet/>
      <dgm:spPr/>
      <dgm:t>
        <a:bodyPr/>
        <a:lstStyle/>
        <a:p>
          <a:endParaRPr lang="en-US" sz="1100"/>
        </a:p>
      </dgm:t>
    </dgm:pt>
    <dgm:pt modelId="{D5B43AE4-E9F4-4D09-9900-C9CE5271BF27}">
      <dgm:prSet phldrT="[Text]" custT="1"/>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متطلبات معنوية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263C4E2D-8652-4150-837E-7A67E122F173}" type="parTrans" cxnId="{C6EEB65D-9DC3-4649-98E0-346A3DFF6872}">
      <dgm:prSet custT="1"/>
      <dgm:spPr/>
      <dgm:t>
        <a:bodyPr/>
        <a:lstStyle/>
        <a:p>
          <a:endParaRPr lang="en-US" sz="100"/>
        </a:p>
      </dgm:t>
    </dgm:pt>
    <dgm:pt modelId="{B32626D2-3458-44F3-A096-3A7262B86108}" type="sibTrans" cxnId="{C6EEB65D-9DC3-4649-98E0-346A3DFF6872}">
      <dgm:prSet/>
      <dgm:spPr/>
      <dgm:t>
        <a:bodyPr/>
        <a:lstStyle/>
        <a:p>
          <a:endParaRPr lang="en-US" sz="1100"/>
        </a:p>
      </dgm:t>
    </dgm:pt>
    <dgm:pt modelId="{CE07CFAF-8CF3-4CBD-8321-2FE6AEC1FFC1}">
      <dgm:prSet phldrT="[Text]" custT="1"/>
      <dgm:spPr>
        <a:solidFill>
          <a:schemeClr val="tx2">
            <a:lumMod val="40000"/>
            <a:lumOff val="60000"/>
          </a:schemeClr>
        </a:solidFill>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شرطية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5DF6F342-913B-4294-9097-EF66C99CAED2}" type="parTrans" cxnId="{6802A9F2-861B-4D5D-B27A-021CAB6561F8}">
      <dgm:prSet custT="1"/>
      <dgm:spPr/>
      <dgm:t>
        <a:bodyPr/>
        <a:lstStyle/>
        <a:p>
          <a:endParaRPr lang="en-US" sz="100"/>
        </a:p>
      </dgm:t>
    </dgm:pt>
    <dgm:pt modelId="{FD29C6A6-B598-482A-8DB8-971CF0CC10BD}" type="sibTrans" cxnId="{6802A9F2-861B-4D5D-B27A-021CAB6561F8}">
      <dgm:prSet/>
      <dgm:spPr/>
      <dgm:t>
        <a:bodyPr/>
        <a:lstStyle/>
        <a:p>
          <a:endParaRPr lang="en-US" sz="1100"/>
        </a:p>
      </dgm:t>
    </dgm:pt>
    <dgm:pt modelId="{820672DE-DE0C-49A6-B1EA-7ECAC1457924}">
      <dgm:prSet phldrT="[Text]" custT="1"/>
      <dgm:spPr>
        <a:solidFill>
          <a:schemeClr val="accent5">
            <a:lumMod val="60000"/>
            <a:lumOff val="40000"/>
          </a:schemeClr>
        </a:solidFill>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غير شرطية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17769B64-E8F4-46A0-8C2B-AC146DCE798C}" type="parTrans" cxnId="{8C5D807D-43E3-4B4A-98D3-6C801CFDEC80}">
      <dgm:prSet custT="1"/>
      <dgm:spPr/>
      <dgm:t>
        <a:bodyPr/>
        <a:lstStyle/>
        <a:p>
          <a:endParaRPr lang="en-US" sz="100"/>
        </a:p>
      </dgm:t>
    </dgm:pt>
    <dgm:pt modelId="{85997FE7-805E-48FB-A5B0-41A83FD83F81}" type="sibTrans" cxnId="{8C5D807D-43E3-4B4A-98D3-6C801CFDEC80}">
      <dgm:prSet/>
      <dgm:spPr/>
      <dgm:t>
        <a:bodyPr/>
        <a:lstStyle/>
        <a:p>
          <a:endParaRPr lang="en-US" sz="1100"/>
        </a:p>
      </dgm:t>
    </dgm:pt>
    <dgm:pt modelId="{AD3E11BB-4303-4CA7-85A8-E52E0F0EB81A}">
      <dgm:prSet phldrT="[Text]" custT="1"/>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متطلبات مادية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452FC6EB-697D-4EF2-8643-A283BE3D8BF4}" type="parTrans" cxnId="{2CE3F7FB-E9F2-48D6-BD2C-F51208C922B6}">
      <dgm:prSet custT="1"/>
      <dgm:spPr/>
      <dgm:t>
        <a:bodyPr/>
        <a:lstStyle/>
        <a:p>
          <a:endParaRPr lang="en-US" sz="100"/>
        </a:p>
      </dgm:t>
    </dgm:pt>
    <dgm:pt modelId="{3E19FDEB-DFB8-4DC0-8C4D-F87B23316696}" type="sibTrans" cxnId="{2CE3F7FB-E9F2-48D6-BD2C-F51208C922B6}">
      <dgm:prSet/>
      <dgm:spPr/>
      <dgm:t>
        <a:bodyPr/>
        <a:lstStyle/>
        <a:p>
          <a:endParaRPr lang="en-US" sz="1100"/>
        </a:p>
      </dgm:t>
    </dgm:pt>
    <dgm:pt modelId="{569279C1-DB92-45D7-A99A-060F2DC128E8}">
      <dgm:prSet phldrT="[Text]" custT="1"/>
      <dgm:spPr>
        <a:solidFill>
          <a:schemeClr val="tx2">
            <a:lumMod val="40000"/>
            <a:lumOff val="60000"/>
          </a:schemeClr>
        </a:solidFill>
      </dgm:spPr>
      <dgm:t>
        <a:bodyPr/>
        <a:lstStyle/>
        <a:p>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شرطية</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87C8B54C-12E6-48D2-B5FC-16EE9CAAD88A}" type="parTrans" cxnId="{E50901AD-B766-45F3-83AD-B72CC6343801}">
      <dgm:prSet custT="1"/>
      <dgm:spPr/>
      <dgm:t>
        <a:bodyPr/>
        <a:lstStyle/>
        <a:p>
          <a:endParaRPr lang="en-US" sz="100"/>
        </a:p>
      </dgm:t>
    </dgm:pt>
    <dgm:pt modelId="{55D2DA03-126B-49ED-BF81-44934C298606}" type="sibTrans" cxnId="{E50901AD-B766-45F3-83AD-B72CC6343801}">
      <dgm:prSet/>
      <dgm:spPr/>
      <dgm:t>
        <a:bodyPr/>
        <a:lstStyle/>
        <a:p>
          <a:endParaRPr lang="en-US" sz="1100"/>
        </a:p>
      </dgm:t>
    </dgm:pt>
    <dgm:pt modelId="{3EB7E59B-B05A-4BA0-B95E-E5113F882B3A}">
      <dgm:prSet custT="1"/>
      <dgm:spPr>
        <a:solidFill>
          <a:schemeClr val="accent5">
            <a:lumMod val="60000"/>
            <a:lumOff val="40000"/>
          </a:schemeClr>
        </a:solidFill>
      </dgm:spPr>
      <dgm:t>
        <a:bodyPr/>
        <a:lstStyle/>
        <a:p>
          <a:pPr rtl="1"/>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غير شرطية</a:t>
          </a:r>
          <a:endParaRPr lang="ar-SA"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gm:t>
    </dgm:pt>
    <dgm:pt modelId="{C0551CCB-A234-4ECB-BB32-3F139B8841BF}" type="parTrans" cxnId="{D56E1FEB-B5A1-4C82-BFF1-4E185674B84D}">
      <dgm:prSet/>
      <dgm:spPr/>
      <dgm:t>
        <a:bodyPr/>
        <a:lstStyle/>
        <a:p>
          <a:pPr rtl="1"/>
          <a:endParaRPr lang="ar-SA"/>
        </a:p>
      </dgm:t>
    </dgm:pt>
    <dgm:pt modelId="{A66EC42D-3E5B-4AF1-BE38-C4F0950D413F}" type="sibTrans" cxnId="{D56E1FEB-B5A1-4C82-BFF1-4E185674B84D}">
      <dgm:prSet/>
      <dgm:spPr/>
      <dgm:t>
        <a:bodyPr/>
        <a:lstStyle/>
        <a:p>
          <a:pPr rtl="1"/>
          <a:endParaRPr lang="ar-SA"/>
        </a:p>
      </dgm:t>
    </dgm:pt>
    <dgm:pt modelId="{78EEE806-E3A2-44B8-A1A7-8C3F3D2C5B37}">
      <dgm:prSet custT="1"/>
      <dgm:spPr>
        <a:solidFill>
          <a:schemeClr val="bg1">
            <a:lumMod val="75000"/>
          </a:schemeClr>
        </a:solidFill>
      </dgm:spPr>
      <dgm:t>
        <a:bodyPr/>
        <a:lstStyle/>
        <a:p>
          <a:pPr rtl="1"/>
          <a:r>
            <a:rPr lang="ar-SA" sz="1800" b="0" dirty="0" smtClean="0">
              <a:solidFill>
                <a:schemeClr val="tx1"/>
              </a:solidFill>
              <a:effectLst>
                <a:outerShdw blurRad="38100" dist="38100" dir="2700000" algn="tl">
                  <a:srgbClr val="000000">
                    <a:alpha val="43137"/>
                  </a:srgbClr>
                </a:outerShdw>
              </a:effectLst>
              <a:cs typeface="AL-Mohanad Bold" pitchFamily="2" charset="-78"/>
            </a:rPr>
            <a:t>التعلم ينطوي على بناء نشط للمعنى من قبل المتعلم</a:t>
          </a:r>
          <a:endParaRPr lang="ar-SA" sz="1800" b="0" dirty="0"/>
        </a:p>
      </dgm:t>
    </dgm:pt>
    <dgm:pt modelId="{8BAAE834-B3BB-4571-895D-8E57A8E2B56A}" type="parTrans" cxnId="{DB610FCC-6D44-45F0-90F8-612BE1CF1E0F}">
      <dgm:prSet/>
      <dgm:spPr/>
      <dgm:t>
        <a:bodyPr/>
        <a:lstStyle/>
        <a:p>
          <a:pPr rtl="1"/>
          <a:endParaRPr lang="ar-SA"/>
        </a:p>
      </dgm:t>
    </dgm:pt>
    <dgm:pt modelId="{D7E545CC-CBC1-4CAB-9D38-97D05E4CC094}" type="sibTrans" cxnId="{DB610FCC-6D44-45F0-90F8-612BE1CF1E0F}">
      <dgm:prSet/>
      <dgm:spPr/>
      <dgm:t>
        <a:bodyPr/>
        <a:lstStyle/>
        <a:p>
          <a:pPr rtl="1"/>
          <a:endParaRPr lang="ar-SA"/>
        </a:p>
      </dgm:t>
    </dgm:pt>
    <dgm:pt modelId="{5FBD3DA2-DE0D-457D-A7E2-11DD1CBEEA60}">
      <dgm:prSet custT="1"/>
      <dgm:spPr>
        <a:solidFill>
          <a:schemeClr val="bg1">
            <a:lumMod val="75000"/>
          </a:schemeClr>
        </a:solidFill>
      </dgm:spPr>
      <dgm:t>
        <a:bodyPr/>
        <a:lstStyle/>
        <a:p>
          <a:pPr rtl="1"/>
          <a:r>
            <a:rPr lang="ar-SA" sz="1800" b="0" dirty="0" err="1" smtClean="0">
              <a:solidFill>
                <a:schemeClr val="tx1"/>
              </a:solidFill>
              <a:effectLst>
                <a:outerShdw blurRad="38100" dist="38100" dir="2700000" algn="tl">
                  <a:srgbClr val="000000">
                    <a:alpha val="43137"/>
                  </a:srgbClr>
                </a:outerShdw>
              </a:effectLst>
              <a:cs typeface="AL-Mohanad Bold" pitchFamily="2" charset="-78"/>
            </a:rPr>
            <a:t>الربطبين</a:t>
          </a:r>
          <a:r>
            <a:rPr lang="ar-SA" sz="1800" b="0" dirty="0" smtClean="0">
              <a:solidFill>
                <a:schemeClr val="tx1"/>
              </a:solidFill>
              <a:effectLst>
                <a:outerShdw blurRad="38100" dist="38100" dir="2700000" algn="tl">
                  <a:srgbClr val="000000">
                    <a:alpha val="43137"/>
                  </a:srgbClr>
                </a:outerShdw>
              </a:effectLst>
              <a:cs typeface="AL-Mohanad Bold" pitchFamily="2" charset="-78"/>
            </a:rPr>
            <a:t> تعلم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الحقائق </a:t>
          </a:r>
          <a:r>
            <a:rPr lang="ar-SA" sz="1800" b="0" dirty="0" smtClean="0">
              <a:solidFill>
                <a:schemeClr val="tx1"/>
              </a:solidFill>
              <a:effectLst>
                <a:outerShdw blurRad="38100" dist="38100" dir="2700000" algn="tl">
                  <a:srgbClr val="000000">
                    <a:alpha val="43137"/>
                  </a:srgbClr>
                </a:outerShdw>
              </a:effectLst>
              <a:cs typeface="AL-Mohanad Bold" pitchFamily="2" charset="-78"/>
            </a:rPr>
            <a:t>(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ماذا ؟</a:t>
          </a:r>
          <a:r>
            <a:rPr lang="ar-SA" sz="1800" b="0" dirty="0" smtClean="0">
              <a:solidFill>
                <a:schemeClr val="tx1"/>
              </a:solidFill>
              <a:effectLst>
                <a:outerShdw blurRad="38100" dist="38100" dir="2700000" algn="tl">
                  <a:srgbClr val="000000">
                    <a:alpha val="43137"/>
                  </a:srgbClr>
                </a:outerShdw>
              </a:effectLst>
              <a:cs typeface="AL-Mohanad Bold" pitchFamily="2" charset="-78"/>
            </a:rPr>
            <a:t> ) وإجراءات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تطبيقها </a:t>
          </a:r>
          <a:r>
            <a:rPr lang="ar-SA" sz="1800" b="0" dirty="0" smtClean="0">
              <a:solidFill>
                <a:schemeClr val="tx1"/>
              </a:solidFill>
              <a:effectLst>
                <a:outerShdw blurRad="38100" dist="38100" dir="2700000" algn="tl">
                  <a:srgbClr val="000000">
                    <a:alpha val="43137"/>
                  </a:srgbClr>
                </a:outerShdw>
              </a:effectLst>
              <a:cs typeface="AL-Mohanad Bold" pitchFamily="2" charset="-78"/>
            </a:rPr>
            <a:t>(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كيف ؟</a:t>
          </a:r>
          <a:r>
            <a:rPr lang="ar-SA" sz="1800" b="0" dirty="0" smtClean="0">
              <a:solidFill>
                <a:schemeClr val="tx1"/>
              </a:solidFill>
              <a:effectLst>
                <a:outerShdw blurRad="38100" dist="38100" dir="2700000" algn="tl">
                  <a:srgbClr val="000000">
                    <a:alpha val="43137"/>
                  </a:srgbClr>
                </a:outerShdw>
              </a:effectLst>
              <a:cs typeface="AL-Mohanad Bold" pitchFamily="2" charset="-78"/>
            </a:rPr>
            <a:t> </a:t>
          </a:r>
          <a:r>
            <a:rPr lang="ar-SA" sz="1800" b="0" dirty="0" err="1" smtClean="0">
              <a:solidFill>
                <a:schemeClr val="tx1"/>
              </a:solidFill>
              <a:effectLst>
                <a:outerShdw blurRad="38100" dist="38100" dir="2700000" algn="tl">
                  <a:srgbClr val="000000">
                    <a:alpha val="43137"/>
                  </a:srgbClr>
                </a:outerShdw>
              </a:effectLst>
              <a:cs typeface="AL-Mohanad Bold" pitchFamily="2" charset="-78"/>
            </a:rPr>
            <a:t>)</a:t>
          </a:r>
          <a:endParaRPr lang="ar-SA" sz="1800" b="0" dirty="0">
            <a:solidFill>
              <a:schemeClr val="tx1"/>
            </a:solidFill>
          </a:endParaRPr>
        </a:p>
      </dgm:t>
    </dgm:pt>
    <dgm:pt modelId="{33AEA29B-B6D9-4E53-A58F-F4B4B942AD93}" type="parTrans" cxnId="{4C5487F3-3BCD-4397-85E3-16C0CDB70235}">
      <dgm:prSet/>
      <dgm:spPr/>
      <dgm:t>
        <a:bodyPr/>
        <a:lstStyle/>
        <a:p>
          <a:pPr rtl="1"/>
          <a:endParaRPr lang="ar-SA"/>
        </a:p>
      </dgm:t>
    </dgm:pt>
    <dgm:pt modelId="{23FB5D2E-28BB-49DF-B007-31841DC25AAF}" type="sibTrans" cxnId="{4C5487F3-3BCD-4397-85E3-16C0CDB70235}">
      <dgm:prSet/>
      <dgm:spPr/>
      <dgm:t>
        <a:bodyPr/>
        <a:lstStyle/>
        <a:p>
          <a:pPr rtl="1"/>
          <a:endParaRPr lang="ar-SA"/>
        </a:p>
      </dgm:t>
    </dgm:pt>
    <dgm:pt modelId="{DC2DAF19-F64A-4B45-9046-9A53161E8A5F}">
      <dgm:prSet custT="1"/>
      <dgm:spPr>
        <a:solidFill>
          <a:schemeClr val="bg1">
            <a:lumMod val="75000"/>
          </a:schemeClr>
        </a:solidFill>
      </dgm:spPr>
      <dgm:t>
        <a:bodyPr/>
        <a:lstStyle/>
        <a:p>
          <a:pPr rtl="1"/>
          <a:r>
            <a:rPr lang="ar-SA" sz="1800" b="0" dirty="0" smtClean="0">
              <a:solidFill>
                <a:schemeClr val="tx1"/>
              </a:solidFill>
              <a:effectLst>
                <a:outerShdw blurRad="38100" dist="38100" dir="2700000" algn="tl">
                  <a:srgbClr val="000000">
                    <a:alpha val="43137"/>
                  </a:srgbClr>
                </a:outerShdw>
              </a:effectLst>
              <a:cs typeface="AL-Mohanad Bold" pitchFamily="2" charset="-78"/>
            </a:rPr>
            <a:t>نقل المعرفة إلى سياقات جديدة</a:t>
          </a:r>
          <a:endParaRPr lang="ar-SA" sz="1800" b="0" dirty="0">
            <a:solidFill>
              <a:schemeClr val="tx1"/>
            </a:solidFill>
          </a:endParaRPr>
        </a:p>
      </dgm:t>
    </dgm:pt>
    <dgm:pt modelId="{1990B15B-C3F9-49A7-AB9B-FE207047D6ED}" type="parTrans" cxnId="{F69491A8-778A-4831-A229-4C23699DB496}">
      <dgm:prSet/>
      <dgm:spPr/>
      <dgm:t>
        <a:bodyPr/>
        <a:lstStyle/>
        <a:p>
          <a:pPr rtl="1"/>
          <a:endParaRPr lang="ar-SA"/>
        </a:p>
      </dgm:t>
    </dgm:pt>
    <dgm:pt modelId="{81943DDA-FE63-4187-B0D0-149679EFE14E}" type="sibTrans" cxnId="{F69491A8-778A-4831-A229-4C23699DB496}">
      <dgm:prSet/>
      <dgm:spPr/>
      <dgm:t>
        <a:bodyPr/>
        <a:lstStyle/>
        <a:p>
          <a:pPr rtl="1"/>
          <a:endParaRPr lang="ar-SA"/>
        </a:p>
      </dgm:t>
    </dgm:pt>
    <dgm:pt modelId="{76375679-A0B9-408C-BF0F-556F0DC52418}">
      <dgm:prSet custT="1"/>
      <dgm:spPr>
        <a:solidFill>
          <a:schemeClr val="bg1">
            <a:lumMod val="75000"/>
          </a:schemeClr>
        </a:solidFill>
      </dgm:spPr>
      <dgm:t>
        <a:bodyPr/>
        <a:lstStyle/>
        <a:p>
          <a:pPr rtl="1"/>
          <a:r>
            <a:rPr lang="ar-SA" sz="1800" b="0" dirty="0" smtClean="0">
              <a:solidFill>
                <a:schemeClr val="tx1"/>
              </a:solidFill>
              <a:effectLst>
                <a:outerShdw blurRad="38100" dist="38100" dir="2700000" algn="tl">
                  <a:srgbClr val="000000">
                    <a:alpha val="43137"/>
                  </a:srgbClr>
                </a:outerShdw>
              </a:effectLst>
              <a:cs typeface="AL-Mohanad Bold" pitchFamily="2" charset="-78"/>
            </a:rPr>
            <a:t>الأفراد يتعلمون أكثر عندما يتعلمون مع الآخرين</a:t>
          </a:r>
          <a:endParaRPr lang="ar-SA" sz="1800" b="0" dirty="0">
            <a:solidFill>
              <a:schemeClr val="tx1"/>
            </a:solidFill>
            <a:effectLst>
              <a:outerShdw blurRad="38100" dist="38100" dir="2700000" algn="tl">
                <a:srgbClr val="000000">
                  <a:alpha val="43137"/>
                </a:srgbClr>
              </a:outerShdw>
            </a:effectLst>
            <a:cs typeface="AL-Mohanad Bold" pitchFamily="2" charset="-78"/>
          </a:endParaRPr>
        </a:p>
      </dgm:t>
    </dgm:pt>
    <dgm:pt modelId="{0556F32B-786D-42A6-A69E-D2B0F13DA372}" type="parTrans" cxnId="{330C0F51-F647-4A36-A749-FE4336C9879B}">
      <dgm:prSet/>
      <dgm:spPr/>
      <dgm:t>
        <a:bodyPr/>
        <a:lstStyle/>
        <a:p>
          <a:pPr rtl="1"/>
          <a:endParaRPr lang="ar-SA"/>
        </a:p>
      </dgm:t>
    </dgm:pt>
    <dgm:pt modelId="{D8C813F3-805B-4B30-B682-742CB3578EB6}" type="sibTrans" cxnId="{330C0F51-F647-4A36-A749-FE4336C9879B}">
      <dgm:prSet/>
      <dgm:spPr/>
      <dgm:t>
        <a:bodyPr/>
        <a:lstStyle/>
        <a:p>
          <a:pPr rtl="1"/>
          <a:endParaRPr lang="ar-SA"/>
        </a:p>
      </dgm:t>
    </dgm:pt>
    <dgm:pt modelId="{8F8D04DC-97FC-4D58-9DDE-0F923247A578}">
      <dgm:prSet custT="1"/>
      <dgm:spPr>
        <a:solidFill>
          <a:schemeClr val="bg1">
            <a:lumMod val="75000"/>
          </a:schemeClr>
        </a:solidFill>
      </dgm:spPr>
      <dgm:t>
        <a:bodyPr/>
        <a:lstStyle/>
        <a:p>
          <a:pPr rtl="1"/>
          <a:r>
            <a:rPr lang="ar-SA" sz="1800" b="0" dirty="0" smtClean="0">
              <a:solidFill>
                <a:schemeClr val="tx1"/>
              </a:solidFill>
              <a:effectLst>
                <a:outerShdw blurRad="38100" dist="38100" dir="2700000" algn="tl">
                  <a:srgbClr val="000000">
                    <a:alpha val="43137"/>
                  </a:srgbClr>
                </a:outerShdw>
              </a:effectLst>
              <a:cs typeface="AL-Mohanad Bold" pitchFamily="2" charset="-78"/>
            </a:rPr>
            <a:t>يتحقق التعلم من خلال بنائه وفق تفسيرات تقدم من الشخص نفسه أو من الأقران أو من المعلمين</a:t>
          </a:r>
          <a:endParaRPr lang="ar-SA" sz="1800" b="0" dirty="0">
            <a:solidFill>
              <a:schemeClr val="tx1"/>
            </a:solidFill>
            <a:effectLst>
              <a:outerShdw blurRad="38100" dist="38100" dir="2700000" algn="tl">
                <a:srgbClr val="000000">
                  <a:alpha val="43137"/>
                </a:srgbClr>
              </a:outerShdw>
            </a:effectLst>
            <a:cs typeface="AL-Mohanad Bold" pitchFamily="2" charset="-78"/>
          </a:endParaRPr>
        </a:p>
      </dgm:t>
    </dgm:pt>
    <dgm:pt modelId="{4FC28DDC-D5D7-4FC2-A751-6666A8064F29}" type="parTrans" cxnId="{587584C7-40C5-474D-BB0B-14B5163960AA}">
      <dgm:prSet/>
      <dgm:spPr/>
      <dgm:t>
        <a:bodyPr/>
        <a:lstStyle/>
        <a:p>
          <a:pPr rtl="1"/>
          <a:endParaRPr lang="ar-SA"/>
        </a:p>
      </dgm:t>
    </dgm:pt>
    <dgm:pt modelId="{B5E3283B-57F1-45E2-BB00-5FF1017CAB0F}" type="sibTrans" cxnId="{587584C7-40C5-474D-BB0B-14B5163960AA}">
      <dgm:prSet/>
      <dgm:spPr/>
      <dgm:t>
        <a:bodyPr/>
        <a:lstStyle/>
        <a:p>
          <a:pPr rtl="1"/>
          <a:endParaRPr lang="ar-SA"/>
        </a:p>
      </dgm:t>
    </dgm:pt>
    <dgm:pt modelId="{8661436A-323F-44A6-9765-203233149804}">
      <dgm:prSet custT="1"/>
      <dgm:spPr>
        <a:solidFill>
          <a:schemeClr val="accent5">
            <a:lumMod val="60000"/>
            <a:lumOff val="40000"/>
          </a:schemeClr>
        </a:solidFill>
      </dgm:spPr>
      <dgm:t>
        <a:bodyPr/>
        <a:lstStyle/>
        <a:p>
          <a:pPr rtl="1"/>
          <a:r>
            <a:rPr lang="ar-S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مصادر التعلم</a:t>
          </a:r>
          <a:endParaRPr lang="ar-SA"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6AA1272E-6277-4372-883F-3BBC1203EB5D}" type="parTrans" cxnId="{BF803116-4753-4F6C-A6CA-6049902BF178}">
      <dgm:prSet/>
      <dgm:spPr/>
      <dgm:t>
        <a:bodyPr/>
        <a:lstStyle/>
        <a:p>
          <a:pPr rtl="1"/>
          <a:endParaRPr lang="ar-SA"/>
        </a:p>
      </dgm:t>
    </dgm:pt>
    <dgm:pt modelId="{092A9D5D-DFC6-4EE3-A265-CF0AE4A1A5C3}" type="sibTrans" cxnId="{BF803116-4753-4F6C-A6CA-6049902BF178}">
      <dgm:prSet/>
      <dgm:spPr/>
      <dgm:t>
        <a:bodyPr/>
        <a:lstStyle/>
        <a:p>
          <a:pPr rtl="1"/>
          <a:endParaRPr lang="ar-SA"/>
        </a:p>
      </dgm:t>
    </dgm:pt>
    <dgm:pt modelId="{87836A74-2569-4B3D-8EE9-68060E802FED}">
      <dgm:prSet custT="1"/>
      <dgm:spPr>
        <a:solidFill>
          <a:schemeClr val="accent5">
            <a:lumMod val="60000"/>
            <a:lumOff val="40000"/>
          </a:schemeClr>
        </a:solidFill>
      </dgm:spPr>
      <dgm:t>
        <a:bodyPr/>
        <a:lstStyle/>
        <a:p>
          <a:pPr rtl="1"/>
          <a:r>
            <a:rPr lang="ar-S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غرفة الصف</a:t>
          </a:r>
          <a:endParaRPr lang="ar-SA" sz="2400" dirty="0"/>
        </a:p>
      </dgm:t>
    </dgm:pt>
    <dgm:pt modelId="{5741116E-6876-4DDF-8564-144A37100D8D}" type="parTrans" cxnId="{9819F53D-2524-40C5-9981-4C89BE641B8E}">
      <dgm:prSet/>
      <dgm:spPr/>
      <dgm:t>
        <a:bodyPr/>
        <a:lstStyle/>
        <a:p>
          <a:pPr rtl="1"/>
          <a:endParaRPr lang="ar-SA"/>
        </a:p>
      </dgm:t>
    </dgm:pt>
    <dgm:pt modelId="{2D5444E8-067A-425D-B277-B9AE359C401B}" type="sibTrans" cxnId="{9819F53D-2524-40C5-9981-4C89BE641B8E}">
      <dgm:prSet/>
      <dgm:spPr/>
      <dgm:t>
        <a:bodyPr/>
        <a:lstStyle/>
        <a:p>
          <a:pPr rtl="1"/>
          <a:endParaRPr lang="ar-SA"/>
        </a:p>
      </dgm:t>
    </dgm:pt>
    <dgm:pt modelId="{1C2517ED-7B59-43AF-92E3-AB08C45A7230}" type="pres">
      <dgm:prSet presAssocID="{ACDD2038-6FDF-422B-833E-5EDE73E84DEA}" presName="diagram" presStyleCnt="0">
        <dgm:presLayoutVars>
          <dgm:chPref val="1"/>
          <dgm:dir/>
          <dgm:animOne val="branch"/>
          <dgm:animLvl val="lvl"/>
          <dgm:resizeHandles val="exact"/>
        </dgm:presLayoutVars>
      </dgm:prSet>
      <dgm:spPr/>
      <dgm:t>
        <a:bodyPr/>
        <a:lstStyle/>
        <a:p>
          <a:endParaRPr lang="en-US"/>
        </a:p>
      </dgm:t>
    </dgm:pt>
    <dgm:pt modelId="{82E29D8B-D395-463E-8644-5B87A88FE6B5}" type="pres">
      <dgm:prSet presAssocID="{7A8F8468-886B-4CF4-9435-7BDE2D37E31E}" presName="root1" presStyleCnt="0"/>
      <dgm:spPr/>
    </dgm:pt>
    <dgm:pt modelId="{EB7F0896-59DC-4262-9F9B-E28C6D53402B}" type="pres">
      <dgm:prSet presAssocID="{7A8F8468-886B-4CF4-9435-7BDE2D37E31E}" presName="LevelOneTextNode" presStyleLbl="node0" presStyleIdx="0" presStyleCnt="1" custScaleX="120170" custScaleY="277398">
        <dgm:presLayoutVars>
          <dgm:chPref val="3"/>
        </dgm:presLayoutVars>
      </dgm:prSet>
      <dgm:spPr/>
      <dgm:t>
        <a:bodyPr/>
        <a:lstStyle/>
        <a:p>
          <a:endParaRPr lang="en-US"/>
        </a:p>
      </dgm:t>
    </dgm:pt>
    <dgm:pt modelId="{5F1E2090-FE8D-480E-9508-FC5D22806670}" type="pres">
      <dgm:prSet presAssocID="{7A8F8468-886B-4CF4-9435-7BDE2D37E31E}" presName="level2hierChild" presStyleCnt="0"/>
      <dgm:spPr/>
    </dgm:pt>
    <dgm:pt modelId="{6D2B50D8-702A-49D6-AFC5-8690658489FA}" type="pres">
      <dgm:prSet presAssocID="{263C4E2D-8652-4150-837E-7A67E122F173}" presName="conn2-1" presStyleLbl="parChTrans1D2" presStyleIdx="0" presStyleCnt="2"/>
      <dgm:spPr/>
      <dgm:t>
        <a:bodyPr/>
        <a:lstStyle/>
        <a:p>
          <a:endParaRPr lang="en-US"/>
        </a:p>
      </dgm:t>
    </dgm:pt>
    <dgm:pt modelId="{AAC36EDF-EAE6-4EAA-B465-F02BC70137A0}" type="pres">
      <dgm:prSet presAssocID="{263C4E2D-8652-4150-837E-7A67E122F173}" presName="connTx" presStyleLbl="parChTrans1D2" presStyleIdx="0" presStyleCnt="2"/>
      <dgm:spPr/>
      <dgm:t>
        <a:bodyPr/>
        <a:lstStyle/>
        <a:p>
          <a:endParaRPr lang="en-US"/>
        </a:p>
      </dgm:t>
    </dgm:pt>
    <dgm:pt modelId="{51B15F78-3D96-4FAC-BBDD-C09F52D4A61B}" type="pres">
      <dgm:prSet presAssocID="{D5B43AE4-E9F4-4D09-9900-C9CE5271BF27}" presName="root2" presStyleCnt="0"/>
      <dgm:spPr/>
    </dgm:pt>
    <dgm:pt modelId="{06DD85AC-9B07-4B7F-A17E-6B3A987202D4}" type="pres">
      <dgm:prSet presAssocID="{D5B43AE4-E9F4-4D09-9900-C9CE5271BF27}" presName="LevelTwoTextNode" presStyleLbl="node2" presStyleIdx="0" presStyleCnt="2" custScaleY="162681">
        <dgm:presLayoutVars>
          <dgm:chPref val="3"/>
        </dgm:presLayoutVars>
      </dgm:prSet>
      <dgm:spPr/>
      <dgm:t>
        <a:bodyPr/>
        <a:lstStyle/>
        <a:p>
          <a:endParaRPr lang="en-US"/>
        </a:p>
      </dgm:t>
    </dgm:pt>
    <dgm:pt modelId="{A921EC0F-66ED-4D39-ADD5-013789D9B17F}" type="pres">
      <dgm:prSet presAssocID="{D5B43AE4-E9F4-4D09-9900-C9CE5271BF27}" presName="level3hierChild" presStyleCnt="0"/>
      <dgm:spPr/>
    </dgm:pt>
    <dgm:pt modelId="{84F7B4F5-A0CD-436B-BF0D-5C4E6839B382}" type="pres">
      <dgm:prSet presAssocID="{5DF6F342-913B-4294-9097-EF66C99CAED2}" presName="conn2-1" presStyleLbl="parChTrans1D3" presStyleIdx="0" presStyleCnt="4"/>
      <dgm:spPr/>
      <dgm:t>
        <a:bodyPr/>
        <a:lstStyle/>
        <a:p>
          <a:endParaRPr lang="en-US"/>
        </a:p>
      </dgm:t>
    </dgm:pt>
    <dgm:pt modelId="{CBDF1FA5-DC23-4AB0-A9BE-6C70F702F9F7}" type="pres">
      <dgm:prSet presAssocID="{5DF6F342-913B-4294-9097-EF66C99CAED2}" presName="connTx" presStyleLbl="parChTrans1D3" presStyleIdx="0" presStyleCnt="4"/>
      <dgm:spPr/>
      <dgm:t>
        <a:bodyPr/>
        <a:lstStyle/>
        <a:p>
          <a:endParaRPr lang="en-US"/>
        </a:p>
      </dgm:t>
    </dgm:pt>
    <dgm:pt modelId="{91F3B954-B8A1-4474-B344-91FD7A210FE9}" type="pres">
      <dgm:prSet presAssocID="{CE07CFAF-8CF3-4CBD-8321-2FE6AEC1FFC1}" presName="root2" presStyleCnt="0"/>
      <dgm:spPr/>
    </dgm:pt>
    <dgm:pt modelId="{126C304F-06E9-43BD-9894-6F98DF8D7449}" type="pres">
      <dgm:prSet presAssocID="{CE07CFAF-8CF3-4CBD-8321-2FE6AEC1FFC1}" presName="LevelTwoTextNode" presStyleLbl="node3" presStyleIdx="0" presStyleCnt="4">
        <dgm:presLayoutVars>
          <dgm:chPref val="3"/>
        </dgm:presLayoutVars>
      </dgm:prSet>
      <dgm:spPr/>
      <dgm:t>
        <a:bodyPr/>
        <a:lstStyle/>
        <a:p>
          <a:endParaRPr lang="en-US"/>
        </a:p>
      </dgm:t>
    </dgm:pt>
    <dgm:pt modelId="{8E7CB92D-489D-46FA-9143-BCE93C7174A7}" type="pres">
      <dgm:prSet presAssocID="{CE07CFAF-8CF3-4CBD-8321-2FE6AEC1FFC1}" presName="level3hierChild" presStyleCnt="0"/>
      <dgm:spPr/>
    </dgm:pt>
    <dgm:pt modelId="{D9D39CCE-AA78-4085-B6E2-D6B4263C2BEC}" type="pres">
      <dgm:prSet presAssocID="{8BAAE834-B3BB-4571-895D-8E57A8E2B56A}" presName="conn2-1" presStyleLbl="parChTrans1D4" presStyleIdx="0" presStyleCnt="7"/>
      <dgm:spPr/>
      <dgm:t>
        <a:bodyPr/>
        <a:lstStyle/>
        <a:p>
          <a:pPr rtl="1"/>
          <a:endParaRPr lang="ar-SA"/>
        </a:p>
      </dgm:t>
    </dgm:pt>
    <dgm:pt modelId="{1E9833C4-A8B4-44A2-9DD9-4566F8D65C1E}" type="pres">
      <dgm:prSet presAssocID="{8BAAE834-B3BB-4571-895D-8E57A8E2B56A}" presName="connTx" presStyleLbl="parChTrans1D4" presStyleIdx="0" presStyleCnt="7"/>
      <dgm:spPr/>
      <dgm:t>
        <a:bodyPr/>
        <a:lstStyle/>
        <a:p>
          <a:pPr rtl="1"/>
          <a:endParaRPr lang="ar-SA"/>
        </a:p>
      </dgm:t>
    </dgm:pt>
    <dgm:pt modelId="{911095B9-9D95-461D-9DC4-3AF1D4E81599}" type="pres">
      <dgm:prSet presAssocID="{78EEE806-E3A2-44B8-A1A7-8C3F3D2C5B37}" presName="root2" presStyleCnt="0"/>
      <dgm:spPr/>
    </dgm:pt>
    <dgm:pt modelId="{8D9F4BA1-9F6B-44E8-9148-7AE119337B5C}" type="pres">
      <dgm:prSet presAssocID="{78EEE806-E3A2-44B8-A1A7-8C3F3D2C5B37}" presName="LevelTwoTextNode" presStyleLbl="node4" presStyleIdx="0" presStyleCnt="7" custScaleX="161847">
        <dgm:presLayoutVars>
          <dgm:chPref val="3"/>
        </dgm:presLayoutVars>
      </dgm:prSet>
      <dgm:spPr/>
      <dgm:t>
        <a:bodyPr/>
        <a:lstStyle/>
        <a:p>
          <a:pPr rtl="1"/>
          <a:endParaRPr lang="ar-SA"/>
        </a:p>
      </dgm:t>
    </dgm:pt>
    <dgm:pt modelId="{BDC4E0A4-859C-4E26-8F51-64BF8B9480AF}" type="pres">
      <dgm:prSet presAssocID="{78EEE806-E3A2-44B8-A1A7-8C3F3D2C5B37}" presName="level3hierChild" presStyleCnt="0"/>
      <dgm:spPr/>
    </dgm:pt>
    <dgm:pt modelId="{1C41C5C6-DA8B-4E14-9A7D-025A29CCCFB1}" type="pres">
      <dgm:prSet presAssocID="{33AEA29B-B6D9-4E53-A58F-F4B4B942AD93}" presName="conn2-1" presStyleLbl="parChTrans1D4" presStyleIdx="1" presStyleCnt="7"/>
      <dgm:spPr/>
      <dgm:t>
        <a:bodyPr/>
        <a:lstStyle/>
        <a:p>
          <a:pPr rtl="1"/>
          <a:endParaRPr lang="ar-SA"/>
        </a:p>
      </dgm:t>
    </dgm:pt>
    <dgm:pt modelId="{90080C37-3C0A-4A39-A6BC-AFB37033B13F}" type="pres">
      <dgm:prSet presAssocID="{33AEA29B-B6D9-4E53-A58F-F4B4B942AD93}" presName="connTx" presStyleLbl="parChTrans1D4" presStyleIdx="1" presStyleCnt="7"/>
      <dgm:spPr/>
      <dgm:t>
        <a:bodyPr/>
        <a:lstStyle/>
        <a:p>
          <a:pPr rtl="1"/>
          <a:endParaRPr lang="ar-SA"/>
        </a:p>
      </dgm:t>
    </dgm:pt>
    <dgm:pt modelId="{DC6C6A69-B8CF-4092-91A1-C78987178215}" type="pres">
      <dgm:prSet presAssocID="{5FBD3DA2-DE0D-457D-A7E2-11DD1CBEEA60}" presName="root2" presStyleCnt="0"/>
      <dgm:spPr/>
    </dgm:pt>
    <dgm:pt modelId="{90A9D874-E87F-473D-A276-C2DFF8EDD069}" type="pres">
      <dgm:prSet presAssocID="{5FBD3DA2-DE0D-457D-A7E2-11DD1CBEEA60}" presName="LevelTwoTextNode" presStyleLbl="node4" presStyleIdx="1" presStyleCnt="7" custScaleX="161847">
        <dgm:presLayoutVars>
          <dgm:chPref val="3"/>
        </dgm:presLayoutVars>
      </dgm:prSet>
      <dgm:spPr/>
      <dgm:t>
        <a:bodyPr/>
        <a:lstStyle/>
        <a:p>
          <a:pPr rtl="1"/>
          <a:endParaRPr lang="ar-SA"/>
        </a:p>
      </dgm:t>
    </dgm:pt>
    <dgm:pt modelId="{BB6D0E1A-F482-4A38-8E0C-BF1F5E663FD7}" type="pres">
      <dgm:prSet presAssocID="{5FBD3DA2-DE0D-457D-A7E2-11DD1CBEEA60}" presName="level3hierChild" presStyleCnt="0"/>
      <dgm:spPr/>
    </dgm:pt>
    <dgm:pt modelId="{FC67B687-2FFB-4079-B39D-06816623A860}" type="pres">
      <dgm:prSet presAssocID="{1990B15B-C3F9-49A7-AB9B-FE207047D6ED}" presName="conn2-1" presStyleLbl="parChTrans1D4" presStyleIdx="2" presStyleCnt="7"/>
      <dgm:spPr/>
      <dgm:t>
        <a:bodyPr/>
        <a:lstStyle/>
        <a:p>
          <a:pPr rtl="1"/>
          <a:endParaRPr lang="ar-SA"/>
        </a:p>
      </dgm:t>
    </dgm:pt>
    <dgm:pt modelId="{5AD4B271-06EC-4472-B615-FCDC4A6802F6}" type="pres">
      <dgm:prSet presAssocID="{1990B15B-C3F9-49A7-AB9B-FE207047D6ED}" presName="connTx" presStyleLbl="parChTrans1D4" presStyleIdx="2" presStyleCnt="7"/>
      <dgm:spPr/>
      <dgm:t>
        <a:bodyPr/>
        <a:lstStyle/>
        <a:p>
          <a:pPr rtl="1"/>
          <a:endParaRPr lang="ar-SA"/>
        </a:p>
      </dgm:t>
    </dgm:pt>
    <dgm:pt modelId="{9BFA74A1-AF0E-4A9C-9C4F-CCDB18C5C9B5}" type="pres">
      <dgm:prSet presAssocID="{DC2DAF19-F64A-4B45-9046-9A53161E8A5F}" presName="root2" presStyleCnt="0"/>
      <dgm:spPr/>
    </dgm:pt>
    <dgm:pt modelId="{38C1FB04-DDAA-4F85-9D7B-A11B4EB1F496}" type="pres">
      <dgm:prSet presAssocID="{DC2DAF19-F64A-4B45-9046-9A53161E8A5F}" presName="LevelTwoTextNode" presStyleLbl="node4" presStyleIdx="2" presStyleCnt="7" custScaleX="161847" custScaleY="84299">
        <dgm:presLayoutVars>
          <dgm:chPref val="3"/>
        </dgm:presLayoutVars>
      </dgm:prSet>
      <dgm:spPr/>
      <dgm:t>
        <a:bodyPr/>
        <a:lstStyle/>
        <a:p>
          <a:pPr rtl="1"/>
          <a:endParaRPr lang="ar-SA"/>
        </a:p>
      </dgm:t>
    </dgm:pt>
    <dgm:pt modelId="{934F2CCA-4625-4EE1-8FF0-7F9EB0C29068}" type="pres">
      <dgm:prSet presAssocID="{DC2DAF19-F64A-4B45-9046-9A53161E8A5F}" presName="level3hierChild" presStyleCnt="0"/>
      <dgm:spPr/>
    </dgm:pt>
    <dgm:pt modelId="{5D2E95F2-6E7C-4640-BA22-26F9DC24D0E7}" type="pres">
      <dgm:prSet presAssocID="{0556F32B-786D-42A6-A69E-D2B0F13DA372}" presName="conn2-1" presStyleLbl="parChTrans1D4" presStyleIdx="3" presStyleCnt="7"/>
      <dgm:spPr/>
      <dgm:t>
        <a:bodyPr/>
        <a:lstStyle/>
        <a:p>
          <a:pPr rtl="1"/>
          <a:endParaRPr lang="ar-SA"/>
        </a:p>
      </dgm:t>
    </dgm:pt>
    <dgm:pt modelId="{D88171A3-F53F-4DAD-A495-7FAE348334ED}" type="pres">
      <dgm:prSet presAssocID="{0556F32B-786D-42A6-A69E-D2B0F13DA372}" presName="connTx" presStyleLbl="parChTrans1D4" presStyleIdx="3" presStyleCnt="7"/>
      <dgm:spPr/>
      <dgm:t>
        <a:bodyPr/>
        <a:lstStyle/>
        <a:p>
          <a:pPr rtl="1"/>
          <a:endParaRPr lang="ar-SA"/>
        </a:p>
      </dgm:t>
    </dgm:pt>
    <dgm:pt modelId="{BD857263-3C5A-4BA3-A6B1-D636BBA81B08}" type="pres">
      <dgm:prSet presAssocID="{76375679-A0B9-408C-BF0F-556F0DC52418}" presName="root2" presStyleCnt="0"/>
      <dgm:spPr/>
    </dgm:pt>
    <dgm:pt modelId="{38F8887F-B4AA-4782-9BD5-E94A76FBCD0A}" type="pres">
      <dgm:prSet presAssocID="{76375679-A0B9-408C-BF0F-556F0DC52418}" presName="LevelTwoTextNode" presStyleLbl="node4" presStyleIdx="3" presStyleCnt="7" custScaleX="161847" custScaleY="86054">
        <dgm:presLayoutVars>
          <dgm:chPref val="3"/>
        </dgm:presLayoutVars>
      </dgm:prSet>
      <dgm:spPr/>
      <dgm:t>
        <a:bodyPr/>
        <a:lstStyle/>
        <a:p>
          <a:pPr rtl="1"/>
          <a:endParaRPr lang="ar-SA"/>
        </a:p>
      </dgm:t>
    </dgm:pt>
    <dgm:pt modelId="{F043C518-61FB-4AEE-BBE9-B1D29687F032}" type="pres">
      <dgm:prSet presAssocID="{76375679-A0B9-408C-BF0F-556F0DC52418}" presName="level3hierChild" presStyleCnt="0"/>
      <dgm:spPr/>
    </dgm:pt>
    <dgm:pt modelId="{90B7EEA2-AB9C-4D76-B174-9EE9B06DA17B}" type="pres">
      <dgm:prSet presAssocID="{4FC28DDC-D5D7-4FC2-A751-6666A8064F29}" presName="conn2-1" presStyleLbl="parChTrans1D4" presStyleIdx="4" presStyleCnt="7"/>
      <dgm:spPr/>
      <dgm:t>
        <a:bodyPr/>
        <a:lstStyle/>
        <a:p>
          <a:pPr rtl="1"/>
          <a:endParaRPr lang="ar-SA"/>
        </a:p>
      </dgm:t>
    </dgm:pt>
    <dgm:pt modelId="{F41D2DA5-A34C-4A46-A591-3AA991ED88EB}" type="pres">
      <dgm:prSet presAssocID="{4FC28DDC-D5D7-4FC2-A751-6666A8064F29}" presName="connTx" presStyleLbl="parChTrans1D4" presStyleIdx="4" presStyleCnt="7"/>
      <dgm:spPr/>
      <dgm:t>
        <a:bodyPr/>
        <a:lstStyle/>
        <a:p>
          <a:pPr rtl="1"/>
          <a:endParaRPr lang="ar-SA"/>
        </a:p>
      </dgm:t>
    </dgm:pt>
    <dgm:pt modelId="{4F59FC1B-893C-48C7-A457-E80CF17990C7}" type="pres">
      <dgm:prSet presAssocID="{8F8D04DC-97FC-4D58-9DDE-0F923247A578}" presName="root2" presStyleCnt="0"/>
      <dgm:spPr/>
    </dgm:pt>
    <dgm:pt modelId="{4E703663-79C8-4028-AAAE-D60C1B9F6D1F}" type="pres">
      <dgm:prSet presAssocID="{8F8D04DC-97FC-4D58-9DDE-0F923247A578}" presName="LevelTwoTextNode" presStyleLbl="node4" presStyleIdx="4" presStyleCnt="7" custScaleX="159372" custScaleY="170202">
        <dgm:presLayoutVars>
          <dgm:chPref val="3"/>
        </dgm:presLayoutVars>
      </dgm:prSet>
      <dgm:spPr/>
      <dgm:t>
        <a:bodyPr/>
        <a:lstStyle/>
        <a:p>
          <a:pPr rtl="1"/>
          <a:endParaRPr lang="ar-SA"/>
        </a:p>
      </dgm:t>
    </dgm:pt>
    <dgm:pt modelId="{CA9FEAC0-4801-4E2E-8D7C-C0805DF266B5}" type="pres">
      <dgm:prSet presAssocID="{8F8D04DC-97FC-4D58-9DDE-0F923247A578}" presName="level3hierChild" presStyleCnt="0"/>
      <dgm:spPr/>
    </dgm:pt>
    <dgm:pt modelId="{517F3E34-41D3-4A9D-A393-4F6A8819DD3D}" type="pres">
      <dgm:prSet presAssocID="{17769B64-E8F4-46A0-8C2B-AC146DCE798C}" presName="conn2-1" presStyleLbl="parChTrans1D3" presStyleIdx="1" presStyleCnt="4"/>
      <dgm:spPr/>
      <dgm:t>
        <a:bodyPr/>
        <a:lstStyle/>
        <a:p>
          <a:endParaRPr lang="en-US"/>
        </a:p>
      </dgm:t>
    </dgm:pt>
    <dgm:pt modelId="{FEBBA2F1-73D0-487F-A310-5464D7DED8D5}" type="pres">
      <dgm:prSet presAssocID="{17769B64-E8F4-46A0-8C2B-AC146DCE798C}" presName="connTx" presStyleLbl="parChTrans1D3" presStyleIdx="1" presStyleCnt="4"/>
      <dgm:spPr/>
      <dgm:t>
        <a:bodyPr/>
        <a:lstStyle/>
        <a:p>
          <a:endParaRPr lang="en-US"/>
        </a:p>
      </dgm:t>
    </dgm:pt>
    <dgm:pt modelId="{E834E469-56C7-4D02-A211-0E0D0ECD3935}" type="pres">
      <dgm:prSet presAssocID="{820672DE-DE0C-49A6-B1EA-7ECAC1457924}" presName="root2" presStyleCnt="0"/>
      <dgm:spPr/>
    </dgm:pt>
    <dgm:pt modelId="{348C3E05-E0A9-4CC3-82A3-650042C9F889}" type="pres">
      <dgm:prSet presAssocID="{820672DE-DE0C-49A6-B1EA-7ECAC1457924}" presName="LevelTwoTextNode" presStyleLbl="node3" presStyleIdx="1" presStyleCnt="4">
        <dgm:presLayoutVars>
          <dgm:chPref val="3"/>
        </dgm:presLayoutVars>
      </dgm:prSet>
      <dgm:spPr/>
      <dgm:t>
        <a:bodyPr/>
        <a:lstStyle/>
        <a:p>
          <a:endParaRPr lang="en-US"/>
        </a:p>
      </dgm:t>
    </dgm:pt>
    <dgm:pt modelId="{70E69BF1-76BF-42FC-B303-99C2F3F3EE26}" type="pres">
      <dgm:prSet presAssocID="{820672DE-DE0C-49A6-B1EA-7ECAC1457924}" presName="level3hierChild" presStyleCnt="0"/>
      <dgm:spPr/>
    </dgm:pt>
    <dgm:pt modelId="{AA1E5CAA-9658-40C3-BDD9-F2018F6A3AE3}" type="pres">
      <dgm:prSet presAssocID="{452FC6EB-697D-4EF2-8643-A283BE3D8BF4}" presName="conn2-1" presStyleLbl="parChTrans1D2" presStyleIdx="1" presStyleCnt="2"/>
      <dgm:spPr/>
      <dgm:t>
        <a:bodyPr/>
        <a:lstStyle/>
        <a:p>
          <a:endParaRPr lang="en-US"/>
        </a:p>
      </dgm:t>
    </dgm:pt>
    <dgm:pt modelId="{6791875F-402F-4D70-B048-E8E907D60417}" type="pres">
      <dgm:prSet presAssocID="{452FC6EB-697D-4EF2-8643-A283BE3D8BF4}" presName="connTx" presStyleLbl="parChTrans1D2" presStyleIdx="1" presStyleCnt="2"/>
      <dgm:spPr/>
      <dgm:t>
        <a:bodyPr/>
        <a:lstStyle/>
        <a:p>
          <a:endParaRPr lang="en-US"/>
        </a:p>
      </dgm:t>
    </dgm:pt>
    <dgm:pt modelId="{5D6AB09F-C486-4F87-883E-1E7591A86D33}" type="pres">
      <dgm:prSet presAssocID="{AD3E11BB-4303-4CA7-85A8-E52E0F0EB81A}" presName="root2" presStyleCnt="0"/>
      <dgm:spPr/>
    </dgm:pt>
    <dgm:pt modelId="{BADFF70C-9307-42D9-A311-36874F5C7549}" type="pres">
      <dgm:prSet presAssocID="{AD3E11BB-4303-4CA7-85A8-E52E0F0EB81A}" presName="LevelTwoTextNode" presStyleLbl="node2" presStyleIdx="1" presStyleCnt="2" custScaleY="145305">
        <dgm:presLayoutVars>
          <dgm:chPref val="3"/>
        </dgm:presLayoutVars>
      </dgm:prSet>
      <dgm:spPr/>
      <dgm:t>
        <a:bodyPr/>
        <a:lstStyle/>
        <a:p>
          <a:endParaRPr lang="en-US"/>
        </a:p>
      </dgm:t>
    </dgm:pt>
    <dgm:pt modelId="{1D164BB1-1347-4EFF-8D66-F8A220DC609D}" type="pres">
      <dgm:prSet presAssocID="{AD3E11BB-4303-4CA7-85A8-E52E0F0EB81A}" presName="level3hierChild" presStyleCnt="0"/>
      <dgm:spPr/>
    </dgm:pt>
    <dgm:pt modelId="{49BDF031-0CEE-40FE-8994-7DD65E196AF9}" type="pres">
      <dgm:prSet presAssocID="{87C8B54C-12E6-48D2-B5FC-16EE9CAAD88A}" presName="conn2-1" presStyleLbl="parChTrans1D3" presStyleIdx="2" presStyleCnt="4"/>
      <dgm:spPr/>
      <dgm:t>
        <a:bodyPr/>
        <a:lstStyle/>
        <a:p>
          <a:endParaRPr lang="en-US"/>
        </a:p>
      </dgm:t>
    </dgm:pt>
    <dgm:pt modelId="{93A5E1DD-CCF1-45A5-8BD3-C8F1093B6B20}" type="pres">
      <dgm:prSet presAssocID="{87C8B54C-12E6-48D2-B5FC-16EE9CAAD88A}" presName="connTx" presStyleLbl="parChTrans1D3" presStyleIdx="2" presStyleCnt="4"/>
      <dgm:spPr/>
      <dgm:t>
        <a:bodyPr/>
        <a:lstStyle/>
        <a:p>
          <a:endParaRPr lang="en-US"/>
        </a:p>
      </dgm:t>
    </dgm:pt>
    <dgm:pt modelId="{89196C02-8F66-48C7-8EAB-ED9031672DDB}" type="pres">
      <dgm:prSet presAssocID="{569279C1-DB92-45D7-A99A-060F2DC128E8}" presName="root2" presStyleCnt="0"/>
      <dgm:spPr/>
    </dgm:pt>
    <dgm:pt modelId="{3BEE5720-AD04-40C2-90B7-0F88377001C3}" type="pres">
      <dgm:prSet presAssocID="{569279C1-DB92-45D7-A99A-060F2DC128E8}" presName="LevelTwoTextNode" presStyleLbl="node3" presStyleIdx="2" presStyleCnt="4">
        <dgm:presLayoutVars>
          <dgm:chPref val="3"/>
        </dgm:presLayoutVars>
      </dgm:prSet>
      <dgm:spPr/>
      <dgm:t>
        <a:bodyPr/>
        <a:lstStyle/>
        <a:p>
          <a:endParaRPr lang="en-US"/>
        </a:p>
      </dgm:t>
    </dgm:pt>
    <dgm:pt modelId="{D6F5AAF8-116F-437C-872A-4D7D60B3F013}" type="pres">
      <dgm:prSet presAssocID="{569279C1-DB92-45D7-A99A-060F2DC128E8}" presName="level3hierChild" presStyleCnt="0"/>
      <dgm:spPr/>
    </dgm:pt>
    <dgm:pt modelId="{1E75409E-2FA2-498D-B6B9-3F7E57EFEE11}" type="pres">
      <dgm:prSet presAssocID="{C0551CCB-A234-4ECB-BB32-3F139B8841BF}" presName="conn2-1" presStyleLbl="parChTrans1D3" presStyleIdx="3" presStyleCnt="4"/>
      <dgm:spPr/>
      <dgm:t>
        <a:bodyPr/>
        <a:lstStyle/>
        <a:p>
          <a:pPr rtl="1"/>
          <a:endParaRPr lang="ar-SA"/>
        </a:p>
      </dgm:t>
    </dgm:pt>
    <dgm:pt modelId="{62DC11B0-490E-4661-ADFA-9A1E51AF6BD8}" type="pres">
      <dgm:prSet presAssocID="{C0551CCB-A234-4ECB-BB32-3F139B8841BF}" presName="connTx" presStyleLbl="parChTrans1D3" presStyleIdx="3" presStyleCnt="4"/>
      <dgm:spPr/>
      <dgm:t>
        <a:bodyPr/>
        <a:lstStyle/>
        <a:p>
          <a:pPr rtl="1"/>
          <a:endParaRPr lang="ar-SA"/>
        </a:p>
      </dgm:t>
    </dgm:pt>
    <dgm:pt modelId="{E99BA472-4684-4926-B739-3C34B32B1E5B}" type="pres">
      <dgm:prSet presAssocID="{3EB7E59B-B05A-4BA0-B95E-E5113F882B3A}" presName="root2" presStyleCnt="0"/>
      <dgm:spPr/>
    </dgm:pt>
    <dgm:pt modelId="{54877B1E-897A-4CDF-A385-A6A4794B69C3}" type="pres">
      <dgm:prSet presAssocID="{3EB7E59B-B05A-4BA0-B95E-E5113F882B3A}" presName="LevelTwoTextNode" presStyleLbl="node3" presStyleIdx="3" presStyleCnt="4">
        <dgm:presLayoutVars>
          <dgm:chPref val="3"/>
        </dgm:presLayoutVars>
      </dgm:prSet>
      <dgm:spPr/>
      <dgm:t>
        <a:bodyPr/>
        <a:lstStyle/>
        <a:p>
          <a:pPr rtl="1"/>
          <a:endParaRPr lang="ar-SA"/>
        </a:p>
      </dgm:t>
    </dgm:pt>
    <dgm:pt modelId="{B96B0FD6-0B12-4036-A691-ABC5ED077120}" type="pres">
      <dgm:prSet presAssocID="{3EB7E59B-B05A-4BA0-B95E-E5113F882B3A}" presName="level3hierChild" presStyleCnt="0"/>
      <dgm:spPr/>
    </dgm:pt>
    <dgm:pt modelId="{5E10C945-39BE-4CD4-BFD5-77A0BBCCFBF0}" type="pres">
      <dgm:prSet presAssocID="{6AA1272E-6277-4372-883F-3BBC1203EB5D}" presName="conn2-1" presStyleLbl="parChTrans1D4" presStyleIdx="5" presStyleCnt="7"/>
      <dgm:spPr/>
      <dgm:t>
        <a:bodyPr/>
        <a:lstStyle/>
        <a:p>
          <a:pPr rtl="1"/>
          <a:endParaRPr lang="ar-SA"/>
        </a:p>
      </dgm:t>
    </dgm:pt>
    <dgm:pt modelId="{5AAF8C70-F75A-463E-BFC0-6ED673E1A13F}" type="pres">
      <dgm:prSet presAssocID="{6AA1272E-6277-4372-883F-3BBC1203EB5D}" presName="connTx" presStyleLbl="parChTrans1D4" presStyleIdx="5" presStyleCnt="7"/>
      <dgm:spPr/>
      <dgm:t>
        <a:bodyPr/>
        <a:lstStyle/>
        <a:p>
          <a:pPr rtl="1"/>
          <a:endParaRPr lang="ar-SA"/>
        </a:p>
      </dgm:t>
    </dgm:pt>
    <dgm:pt modelId="{52B7F502-2ABA-4F84-BE5C-938679126A83}" type="pres">
      <dgm:prSet presAssocID="{8661436A-323F-44A6-9765-203233149804}" presName="root2" presStyleCnt="0"/>
      <dgm:spPr/>
    </dgm:pt>
    <dgm:pt modelId="{2F83CDF8-0966-453D-8DAC-EB59010DCB02}" type="pres">
      <dgm:prSet presAssocID="{8661436A-323F-44A6-9765-203233149804}" presName="LevelTwoTextNode" presStyleLbl="node4" presStyleIdx="5" presStyleCnt="7" custScaleX="161847">
        <dgm:presLayoutVars>
          <dgm:chPref val="3"/>
        </dgm:presLayoutVars>
      </dgm:prSet>
      <dgm:spPr/>
      <dgm:t>
        <a:bodyPr/>
        <a:lstStyle/>
        <a:p>
          <a:pPr rtl="1"/>
          <a:endParaRPr lang="ar-SA"/>
        </a:p>
      </dgm:t>
    </dgm:pt>
    <dgm:pt modelId="{28B75A5D-B6B1-4647-806B-6FCCAE37E49A}" type="pres">
      <dgm:prSet presAssocID="{8661436A-323F-44A6-9765-203233149804}" presName="level3hierChild" presStyleCnt="0"/>
      <dgm:spPr/>
    </dgm:pt>
    <dgm:pt modelId="{8C2C3583-C52A-47CA-8F1B-78693E968D0C}" type="pres">
      <dgm:prSet presAssocID="{5741116E-6876-4DDF-8564-144A37100D8D}" presName="conn2-1" presStyleLbl="parChTrans1D4" presStyleIdx="6" presStyleCnt="7"/>
      <dgm:spPr/>
      <dgm:t>
        <a:bodyPr/>
        <a:lstStyle/>
        <a:p>
          <a:pPr rtl="1"/>
          <a:endParaRPr lang="ar-SA"/>
        </a:p>
      </dgm:t>
    </dgm:pt>
    <dgm:pt modelId="{A65F398F-3B60-427F-AF99-99FE12C83DF9}" type="pres">
      <dgm:prSet presAssocID="{5741116E-6876-4DDF-8564-144A37100D8D}" presName="connTx" presStyleLbl="parChTrans1D4" presStyleIdx="6" presStyleCnt="7"/>
      <dgm:spPr/>
      <dgm:t>
        <a:bodyPr/>
        <a:lstStyle/>
        <a:p>
          <a:pPr rtl="1"/>
          <a:endParaRPr lang="ar-SA"/>
        </a:p>
      </dgm:t>
    </dgm:pt>
    <dgm:pt modelId="{BC069748-52C7-40D1-A872-86645EE3E48F}" type="pres">
      <dgm:prSet presAssocID="{87836A74-2569-4B3D-8EE9-68060E802FED}" presName="root2" presStyleCnt="0"/>
      <dgm:spPr/>
    </dgm:pt>
    <dgm:pt modelId="{6B8762AD-7646-48A7-8C6B-1883704F0611}" type="pres">
      <dgm:prSet presAssocID="{87836A74-2569-4B3D-8EE9-68060E802FED}" presName="LevelTwoTextNode" presStyleLbl="node4" presStyleIdx="6" presStyleCnt="7" custScaleX="161847">
        <dgm:presLayoutVars>
          <dgm:chPref val="3"/>
        </dgm:presLayoutVars>
      </dgm:prSet>
      <dgm:spPr/>
      <dgm:t>
        <a:bodyPr/>
        <a:lstStyle/>
        <a:p>
          <a:pPr rtl="1"/>
          <a:endParaRPr lang="ar-SA"/>
        </a:p>
      </dgm:t>
    </dgm:pt>
    <dgm:pt modelId="{8F83CFA2-BC8D-4084-95C6-5FB3D70AFE45}" type="pres">
      <dgm:prSet presAssocID="{87836A74-2569-4B3D-8EE9-68060E802FED}" presName="level3hierChild" presStyleCnt="0"/>
      <dgm:spPr/>
    </dgm:pt>
  </dgm:ptLst>
  <dgm:cxnLst>
    <dgm:cxn modelId="{BF803116-4753-4F6C-A6CA-6049902BF178}" srcId="{3EB7E59B-B05A-4BA0-B95E-E5113F882B3A}" destId="{8661436A-323F-44A6-9765-203233149804}" srcOrd="0" destOrd="0" parTransId="{6AA1272E-6277-4372-883F-3BBC1203EB5D}" sibTransId="{092A9D5D-DFC6-4EE3-A265-CF0AE4A1A5C3}"/>
    <dgm:cxn modelId="{1F7BD36E-5E8D-4CBF-AD20-9847CB6B0576}" type="presOf" srcId="{D5B43AE4-E9F4-4D09-9900-C9CE5271BF27}" destId="{06DD85AC-9B07-4B7F-A17E-6B3A987202D4}" srcOrd="0" destOrd="0" presId="urn:microsoft.com/office/officeart/2005/8/layout/hierarchy2"/>
    <dgm:cxn modelId="{BB2D651D-6C69-4010-A17F-9E548DE42304}" type="presOf" srcId="{8661436A-323F-44A6-9765-203233149804}" destId="{2F83CDF8-0966-453D-8DAC-EB59010DCB02}" srcOrd="0" destOrd="0" presId="urn:microsoft.com/office/officeart/2005/8/layout/hierarchy2"/>
    <dgm:cxn modelId="{E50901AD-B766-45F3-83AD-B72CC6343801}" srcId="{AD3E11BB-4303-4CA7-85A8-E52E0F0EB81A}" destId="{569279C1-DB92-45D7-A99A-060F2DC128E8}" srcOrd="0" destOrd="0" parTransId="{87C8B54C-12E6-48D2-B5FC-16EE9CAAD88A}" sibTransId="{55D2DA03-126B-49ED-BF81-44934C298606}"/>
    <dgm:cxn modelId="{D7D16635-5614-4E2A-8F5E-0D3EB0424C05}" type="presOf" srcId="{569279C1-DB92-45D7-A99A-060F2DC128E8}" destId="{3BEE5720-AD04-40C2-90B7-0F88377001C3}" srcOrd="0" destOrd="0" presId="urn:microsoft.com/office/officeart/2005/8/layout/hierarchy2"/>
    <dgm:cxn modelId="{7D9737D6-EFBF-4CDC-9F4A-93A665296AEE}" type="presOf" srcId="{0556F32B-786D-42A6-A69E-D2B0F13DA372}" destId="{5D2E95F2-6E7C-4640-BA22-26F9DC24D0E7}" srcOrd="0" destOrd="0" presId="urn:microsoft.com/office/officeart/2005/8/layout/hierarchy2"/>
    <dgm:cxn modelId="{6802A9F2-861B-4D5D-B27A-021CAB6561F8}" srcId="{D5B43AE4-E9F4-4D09-9900-C9CE5271BF27}" destId="{CE07CFAF-8CF3-4CBD-8321-2FE6AEC1FFC1}" srcOrd="0" destOrd="0" parTransId="{5DF6F342-913B-4294-9097-EF66C99CAED2}" sibTransId="{FD29C6A6-B598-482A-8DB8-971CF0CC10BD}"/>
    <dgm:cxn modelId="{52B2B053-C982-44FE-9A08-3C5BE90B7064}" type="presOf" srcId="{C0551CCB-A234-4ECB-BB32-3F139B8841BF}" destId="{62DC11B0-490E-4661-ADFA-9A1E51AF6BD8}" srcOrd="1" destOrd="0" presId="urn:microsoft.com/office/officeart/2005/8/layout/hierarchy2"/>
    <dgm:cxn modelId="{F336D270-F00A-4843-802B-2663627B5066}" type="presOf" srcId="{DC2DAF19-F64A-4B45-9046-9A53161E8A5F}" destId="{38C1FB04-DDAA-4F85-9D7B-A11B4EB1F496}" srcOrd="0" destOrd="0" presId="urn:microsoft.com/office/officeart/2005/8/layout/hierarchy2"/>
    <dgm:cxn modelId="{D56E1FEB-B5A1-4C82-BFF1-4E185674B84D}" srcId="{AD3E11BB-4303-4CA7-85A8-E52E0F0EB81A}" destId="{3EB7E59B-B05A-4BA0-B95E-E5113F882B3A}" srcOrd="1" destOrd="0" parTransId="{C0551CCB-A234-4ECB-BB32-3F139B8841BF}" sibTransId="{A66EC42D-3E5B-4AF1-BE38-C4F0950D413F}"/>
    <dgm:cxn modelId="{27AB4D19-C23D-415F-8707-29C5F8A51A39}" type="presOf" srcId="{5DF6F342-913B-4294-9097-EF66C99CAED2}" destId="{84F7B4F5-A0CD-436B-BF0D-5C4E6839B382}" srcOrd="0" destOrd="0" presId="urn:microsoft.com/office/officeart/2005/8/layout/hierarchy2"/>
    <dgm:cxn modelId="{75E865FC-3804-4EAC-985D-138200F9ECF1}" type="presOf" srcId="{263C4E2D-8652-4150-837E-7A67E122F173}" destId="{AAC36EDF-EAE6-4EAA-B465-F02BC70137A0}" srcOrd="1" destOrd="0" presId="urn:microsoft.com/office/officeart/2005/8/layout/hierarchy2"/>
    <dgm:cxn modelId="{78F9C6DD-65F8-439A-8832-1FD5095790CA}" type="presOf" srcId="{ACDD2038-6FDF-422B-833E-5EDE73E84DEA}" destId="{1C2517ED-7B59-43AF-92E3-AB08C45A7230}" srcOrd="0" destOrd="0" presId="urn:microsoft.com/office/officeart/2005/8/layout/hierarchy2"/>
    <dgm:cxn modelId="{34C79139-5B2B-48F8-821E-9225DF934B41}" type="presOf" srcId="{87C8B54C-12E6-48D2-B5FC-16EE9CAAD88A}" destId="{93A5E1DD-CCF1-45A5-8BD3-C8F1093B6B20}" srcOrd="1" destOrd="0" presId="urn:microsoft.com/office/officeart/2005/8/layout/hierarchy2"/>
    <dgm:cxn modelId="{EDACE7A7-25B9-4665-BAD0-46BDDA246EED}" type="presOf" srcId="{0556F32B-786D-42A6-A69E-D2B0F13DA372}" destId="{D88171A3-F53F-4DAD-A495-7FAE348334ED}" srcOrd="1" destOrd="0" presId="urn:microsoft.com/office/officeart/2005/8/layout/hierarchy2"/>
    <dgm:cxn modelId="{AC2C0E70-EF79-4CD1-9DCF-29F0D5D023BA}" type="presOf" srcId="{6AA1272E-6277-4372-883F-3BBC1203EB5D}" destId="{5AAF8C70-F75A-463E-BFC0-6ED673E1A13F}" srcOrd="1" destOrd="0" presId="urn:microsoft.com/office/officeart/2005/8/layout/hierarchy2"/>
    <dgm:cxn modelId="{EA35C962-57FF-4B4C-A818-64B751760259}" type="presOf" srcId="{87C8B54C-12E6-48D2-B5FC-16EE9CAAD88A}" destId="{49BDF031-0CEE-40FE-8994-7DD65E196AF9}" srcOrd="0" destOrd="0" presId="urn:microsoft.com/office/officeart/2005/8/layout/hierarchy2"/>
    <dgm:cxn modelId="{F682FA6B-AADF-4B1F-A4D0-D2AA4A948912}" type="presOf" srcId="{4FC28DDC-D5D7-4FC2-A751-6666A8064F29}" destId="{90B7EEA2-AB9C-4D76-B174-9EE9B06DA17B}" srcOrd="0" destOrd="0" presId="urn:microsoft.com/office/officeart/2005/8/layout/hierarchy2"/>
    <dgm:cxn modelId="{BEB1C562-207C-41A5-8139-7F1272279896}" type="presOf" srcId="{33AEA29B-B6D9-4E53-A58F-F4B4B942AD93}" destId="{1C41C5C6-DA8B-4E14-9A7D-025A29CCCFB1}" srcOrd="0" destOrd="0" presId="urn:microsoft.com/office/officeart/2005/8/layout/hierarchy2"/>
    <dgm:cxn modelId="{047AFBAF-FB9D-4F16-AE37-34AA9533F0DB}" type="presOf" srcId="{8F8D04DC-97FC-4D58-9DDE-0F923247A578}" destId="{4E703663-79C8-4028-AAAE-D60C1B9F6D1F}" srcOrd="0" destOrd="0" presId="urn:microsoft.com/office/officeart/2005/8/layout/hierarchy2"/>
    <dgm:cxn modelId="{2E57553B-CA55-40E6-A02B-F0A9CB48EEE7}" type="presOf" srcId="{87836A74-2569-4B3D-8EE9-68060E802FED}" destId="{6B8762AD-7646-48A7-8C6B-1883704F0611}" srcOrd="0" destOrd="0" presId="urn:microsoft.com/office/officeart/2005/8/layout/hierarchy2"/>
    <dgm:cxn modelId="{98640CC3-FEE5-4506-A0E2-F7BBF2D8CEF3}" type="presOf" srcId="{452FC6EB-697D-4EF2-8643-A283BE3D8BF4}" destId="{6791875F-402F-4D70-B048-E8E907D60417}" srcOrd="1" destOrd="0" presId="urn:microsoft.com/office/officeart/2005/8/layout/hierarchy2"/>
    <dgm:cxn modelId="{8B81BC55-F96E-4315-8C17-84B690D5772C}" type="presOf" srcId="{3EB7E59B-B05A-4BA0-B95E-E5113F882B3A}" destId="{54877B1E-897A-4CDF-A385-A6A4794B69C3}" srcOrd="0" destOrd="0" presId="urn:microsoft.com/office/officeart/2005/8/layout/hierarchy2"/>
    <dgm:cxn modelId="{330C0F51-F647-4A36-A749-FE4336C9879B}" srcId="{CE07CFAF-8CF3-4CBD-8321-2FE6AEC1FFC1}" destId="{76375679-A0B9-408C-BF0F-556F0DC52418}" srcOrd="3" destOrd="0" parTransId="{0556F32B-786D-42A6-A69E-D2B0F13DA372}" sibTransId="{D8C813F3-805B-4B30-B682-742CB3578EB6}"/>
    <dgm:cxn modelId="{C6E25EB1-81A5-4D92-B828-7F43594E4731}" type="presOf" srcId="{452FC6EB-697D-4EF2-8643-A283BE3D8BF4}" destId="{AA1E5CAA-9658-40C3-BDD9-F2018F6A3AE3}" srcOrd="0" destOrd="0" presId="urn:microsoft.com/office/officeart/2005/8/layout/hierarchy2"/>
    <dgm:cxn modelId="{4C5487F3-3BCD-4397-85E3-16C0CDB70235}" srcId="{CE07CFAF-8CF3-4CBD-8321-2FE6AEC1FFC1}" destId="{5FBD3DA2-DE0D-457D-A7E2-11DD1CBEEA60}" srcOrd="1" destOrd="0" parTransId="{33AEA29B-B6D9-4E53-A58F-F4B4B942AD93}" sibTransId="{23FB5D2E-28BB-49DF-B007-31841DC25AAF}"/>
    <dgm:cxn modelId="{83772181-3879-4982-B4E3-122AB7DE0E6B}" type="presOf" srcId="{4FC28DDC-D5D7-4FC2-A751-6666A8064F29}" destId="{F41D2DA5-A34C-4A46-A591-3AA991ED88EB}" srcOrd="1" destOrd="0" presId="urn:microsoft.com/office/officeart/2005/8/layout/hierarchy2"/>
    <dgm:cxn modelId="{AC37309B-78C5-4A8C-9B5E-A3EB34748A27}" type="presOf" srcId="{1990B15B-C3F9-49A7-AB9B-FE207047D6ED}" destId="{FC67B687-2FFB-4079-B39D-06816623A860}" srcOrd="0" destOrd="0" presId="urn:microsoft.com/office/officeart/2005/8/layout/hierarchy2"/>
    <dgm:cxn modelId="{98676A88-F852-4AEA-B624-873D5E6E942F}" type="presOf" srcId="{76375679-A0B9-408C-BF0F-556F0DC52418}" destId="{38F8887F-B4AA-4782-9BD5-E94A76FBCD0A}" srcOrd="0" destOrd="0" presId="urn:microsoft.com/office/officeart/2005/8/layout/hierarchy2"/>
    <dgm:cxn modelId="{7D611C97-C3DB-44BE-812D-039C8D347A82}" type="presOf" srcId="{8BAAE834-B3BB-4571-895D-8E57A8E2B56A}" destId="{D9D39CCE-AA78-4085-B6E2-D6B4263C2BEC}" srcOrd="0" destOrd="0" presId="urn:microsoft.com/office/officeart/2005/8/layout/hierarchy2"/>
    <dgm:cxn modelId="{C6EEB65D-9DC3-4649-98E0-346A3DFF6872}" srcId="{7A8F8468-886B-4CF4-9435-7BDE2D37E31E}" destId="{D5B43AE4-E9F4-4D09-9900-C9CE5271BF27}" srcOrd="0" destOrd="0" parTransId="{263C4E2D-8652-4150-837E-7A67E122F173}" sibTransId="{B32626D2-3458-44F3-A096-3A7262B86108}"/>
    <dgm:cxn modelId="{89EF774E-B3AC-4B1A-BE5F-79AE9B7D6DCB}" type="presOf" srcId="{5741116E-6876-4DDF-8564-144A37100D8D}" destId="{A65F398F-3B60-427F-AF99-99FE12C83DF9}" srcOrd="1" destOrd="0" presId="urn:microsoft.com/office/officeart/2005/8/layout/hierarchy2"/>
    <dgm:cxn modelId="{959D4227-E6EF-4CCC-9A21-8D4AE58301E9}" type="presOf" srcId="{33AEA29B-B6D9-4E53-A58F-F4B4B942AD93}" destId="{90080C37-3C0A-4A39-A6BC-AFB37033B13F}" srcOrd="1" destOrd="0" presId="urn:microsoft.com/office/officeart/2005/8/layout/hierarchy2"/>
    <dgm:cxn modelId="{DB610FCC-6D44-45F0-90F8-612BE1CF1E0F}" srcId="{CE07CFAF-8CF3-4CBD-8321-2FE6AEC1FFC1}" destId="{78EEE806-E3A2-44B8-A1A7-8C3F3D2C5B37}" srcOrd="0" destOrd="0" parTransId="{8BAAE834-B3BB-4571-895D-8E57A8E2B56A}" sibTransId="{D7E545CC-CBC1-4CAB-9D38-97D05E4CC094}"/>
    <dgm:cxn modelId="{3096E923-CABD-4F0E-850A-C36C45C7D19C}" type="presOf" srcId="{AD3E11BB-4303-4CA7-85A8-E52E0F0EB81A}" destId="{BADFF70C-9307-42D9-A311-36874F5C7549}" srcOrd="0" destOrd="0" presId="urn:microsoft.com/office/officeart/2005/8/layout/hierarchy2"/>
    <dgm:cxn modelId="{9819F53D-2524-40C5-9981-4C89BE641B8E}" srcId="{3EB7E59B-B05A-4BA0-B95E-E5113F882B3A}" destId="{87836A74-2569-4B3D-8EE9-68060E802FED}" srcOrd="1" destOrd="0" parTransId="{5741116E-6876-4DDF-8564-144A37100D8D}" sibTransId="{2D5444E8-067A-425D-B277-B9AE359C401B}"/>
    <dgm:cxn modelId="{6CFD13D0-A39D-42D5-80AE-2E92584AA9F3}" type="presOf" srcId="{5FBD3DA2-DE0D-457D-A7E2-11DD1CBEEA60}" destId="{90A9D874-E87F-473D-A276-C2DFF8EDD069}" srcOrd="0" destOrd="0" presId="urn:microsoft.com/office/officeart/2005/8/layout/hierarchy2"/>
    <dgm:cxn modelId="{C471CAD0-8134-4A60-BC67-409E28142CAC}" type="presOf" srcId="{CE07CFAF-8CF3-4CBD-8321-2FE6AEC1FFC1}" destId="{126C304F-06E9-43BD-9894-6F98DF8D7449}" srcOrd="0" destOrd="0" presId="urn:microsoft.com/office/officeart/2005/8/layout/hierarchy2"/>
    <dgm:cxn modelId="{60BD4A48-FAAE-41BD-BC0A-4F7199294EB8}" type="presOf" srcId="{5741116E-6876-4DDF-8564-144A37100D8D}" destId="{8C2C3583-C52A-47CA-8F1B-78693E968D0C}" srcOrd="0" destOrd="0" presId="urn:microsoft.com/office/officeart/2005/8/layout/hierarchy2"/>
    <dgm:cxn modelId="{4FFB8463-8E0F-45EF-8188-287177E1690A}" type="presOf" srcId="{17769B64-E8F4-46A0-8C2B-AC146DCE798C}" destId="{517F3E34-41D3-4A9D-A393-4F6A8819DD3D}" srcOrd="0" destOrd="0" presId="urn:microsoft.com/office/officeart/2005/8/layout/hierarchy2"/>
    <dgm:cxn modelId="{C7AD5CA6-5283-4FFB-A776-92CE4756F56B}" type="presOf" srcId="{263C4E2D-8652-4150-837E-7A67E122F173}" destId="{6D2B50D8-702A-49D6-AFC5-8690658489FA}" srcOrd="0" destOrd="0" presId="urn:microsoft.com/office/officeart/2005/8/layout/hierarchy2"/>
    <dgm:cxn modelId="{8C5D807D-43E3-4B4A-98D3-6C801CFDEC80}" srcId="{D5B43AE4-E9F4-4D09-9900-C9CE5271BF27}" destId="{820672DE-DE0C-49A6-B1EA-7ECAC1457924}" srcOrd="1" destOrd="0" parTransId="{17769B64-E8F4-46A0-8C2B-AC146DCE798C}" sibTransId="{85997FE7-805E-48FB-A5B0-41A83FD83F81}"/>
    <dgm:cxn modelId="{F69491A8-778A-4831-A229-4C23699DB496}" srcId="{CE07CFAF-8CF3-4CBD-8321-2FE6AEC1FFC1}" destId="{DC2DAF19-F64A-4B45-9046-9A53161E8A5F}" srcOrd="2" destOrd="0" parTransId="{1990B15B-C3F9-49A7-AB9B-FE207047D6ED}" sibTransId="{81943DDA-FE63-4187-B0D0-149679EFE14E}"/>
    <dgm:cxn modelId="{F1F28275-51E1-4991-AEFE-90D40476698F}" type="presOf" srcId="{17769B64-E8F4-46A0-8C2B-AC146DCE798C}" destId="{FEBBA2F1-73D0-487F-A310-5464D7DED8D5}" srcOrd="1" destOrd="0" presId="urn:microsoft.com/office/officeart/2005/8/layout/hierarchy2"/>
    <dgm:cxn modelId="{2CE3F7FB-E9F2-48D6-BD2C-F51208C922B6}" srcId="{7A8F8468-886B-4CF4-9435-7BDE2D37E31E}" destId="{AD3E11BB-4303-4CA7-85A8-E52E0F0EB81A}" srcOrd="1" destOrd="0" parTransId="{452FC6EB-697D-4EF2-8643-A283BE3D8BF4}" sibTransId="{3E19FDEB-DFB8-4DC0-8C4D-F87B23316696}"/>
    <dgm:cxn modelId="{EDC83F49-91E3-4C48-9746-F231C68F9586}" type="presOf" srcId="{8BAAE834-B3BB-4571-895D-8E57A8E2B56A}" destId="{1E9833C4-A8B4-44A2-9DD9-4566F8D65C1E}" srcOrd="1" destOrd="0" presId="urn:microsoft.com/office/officeart/2005/8/layout/hierarchy2"/>
    <dgm:cxn modelId="{09287511-6B8C-4746-8236-1DB929FD3F8E}" type="presOf" srcId="{C0551CCB-A234-4ECB-BB32-3F139B8841BF}" destId="{1E75409E-2FA2-498D-B6B9-3F7E57EFEE11}" srcOrd="0" destOrd="0" presId="urn:microsoft.com/office/officeart/2005/8/layout/hierarchy2"/>
    <dgm:cxn modelId="{8F373897-9B16-4F32-8FC0-36B05EC92D23}" type="presOf" srcId="{6AA1272E-6277-4372-883F-3BBC1203EB5D}" destId="{5E10C945-39BE-4CD4-BFD5-77A0BBCCFBF0}" srcOrd="0" destOrd="0" presId="urn:microsoft.com/office/officeart/2005/8/layout/hierarchy2"/>
    <dgm:cxn modelId="{587584C7-40C5-474D-BB0B-14B5163960AA}" srcId="{CE07CFAF-8CF3-4CBD-8321-2FE6AEC1FFC1}" destId="{8F8D04DC-97FC-4D58-9DDE-0F923247A578}" srcOrd="4" destOrd="0" parTransId="{4FC28DDC-D5D7-4FC2-A751-6666A8064F29}" sibTransId="{B5E3283B-57F1-45E2-BB00-5FF1017CAB0F}"/>
    <dgm:cxn modelId="{BDBD47F2-A335-4629-9940-A7713B4B0A26}" type="presOf" srcId="{1990B15B-C3F9-49A7-AB9B-FE207047D6ED}" destId="{5AD4B271-06EC-4472-B615-FCDC4A6802F6}" srcOrd="1" destOrd="0" presId="urn:microsoft.com/office/officeart/2005/8/layout/hierarchy2"/>
    <dgm:cxn modelId="{9DE8D924-EBAE-48C5-A059-551FD75AE658}" type="presOf" srcId="{78EEE806-E3A2-44B8-A1A7-8C3F3D2C5B37}" destId="{8D9F4BA1-9F6B-44E8-9148-7AE119337B5C}" srcOrd="0" destOrd="0" presId="urn:microsoft.com/office/officeart/2005/8/layout/hierarchy2"/>
    <dgm:cxn modelId="{93924B6F-AF56-4E3B-B114-C0D9A95CDDDE}" srcId="{ACDD2038-6FDF-422B-833E-5EDE73E84DEA}" destId="{7A8F8468-886B-4CF4-9435-7BDE2D37E31E}" srcOrd="0" destOrd="0" parTransId="{8D3C51EE-7038-4C00-AA00-C0C1B17A3336}" sibTransId="{3E409ABB-EC1D-4644-A18E-7612FB44B692}"/>
    <dgm:cxn modelId="{3A9B5092-089C-4B21-BE47-9C2BFC9D3B72}" type="presOf" srcId="{820672DE-DE0C-49A6-B1EA-7ECAC1457924}" destId="{348C3E05-E0A9-4CC3-82A3-650042C9F889}" srcOrd="0" destOrd="0" presId="urn:microsoft.com/office/officeart/2005/8/layout/hierarchy2"/>
    <dgm:cxn modelId="{29216858-449B-48C1-8A3F-77E0AD56B4B8}" type="presOf" srcId="{5DF6F342-913B-4294-9097-EF66C99CAED2}" destId="{CBDF1FA5-DC23-4AB0-A9BE-6C70F702F9F7}" srcOrd="1" destOrd="0" presId="urn:microsoft.com/office/officeart/2005/8/layout/hierarchy2"/>
    <dgm:cxn modelId="{13478F27-E96B-4FFA-8EEA-4FE2F39BB497}" type="presOf" srcId="{7A8F8468-886B-4CF4-9435-7BDE2D37E31E}" destId="{EB7F0896-59DC-4262-9F9B-E28C6D53402B}" srcOrd="0" destOrd="0" presId="urn:microsoft.com/office/officeart/2005/8/layout/hierarchy2"/>
    <dgm:cxn modelId="{5DD94CAB-9EE6-42FF-881F-7351B57CB68B}" type="presParOf" srcId="{1C2517ED-7B59-43AF-92E3-AB08C45A7230}" destId="{82E29D8B-D395-463E-8644-5B87A88FE6B5}" srcOrd="0" destOrd="0" presId="urn:microsoft.com/office/officeart/2005/8/layout/hierarchy2"/>
    <dgm:cxn modelId="{76E13926-601E-4249-80F5-ACC9CAEC08E6}" type="presParOf" srcId="{82E29D8B-D395-463E-8644-5B87A88FE6B5}" destId="{EB7F0896-59DC-4262-9F9B-E28C6D53402B}" srcOrd="0" destOrd="0" presId="urn:microsoft.com/office/officeart/2005/8/layout/hierarchy2"/>
    <dgm:cxn modelId="{438B9EC2-1FF8-4E03-8F8A-DC1748A5024E}" type="presParOf" srcId="{82E29D8B-D395-463E-8644-5B87A88FE6B5}" destId="{5F1E2090-FE8D-480E-9508-FC5D22806670}" srcOrd="1" destOrd="0" presId="urn:microsoft.com/office/officeart/2005/8/layout/hierarchy2"/>
    <dgm:cxn modelId="{FAF41756-13AB-4AAE-BA5A-5B8072D35EE9}" type="presParOf" srcId="{5F1E2090-FE8D-480E-9508-FC5D22806670}" destId="{6D2B50D8-702A-49D6-AFC5-8690658489FA}" srcOrd="0" destOrd="0" presId="urn:microsoft.com/office/officeart/2005/8/layout/hierarchy2"/>
    <dgm:cxn modelId="{25213D32-9A3B-44AE-AB61-1F6002A42B78}" type="presParOf" srcId="{6D2B50D8-702A-49D6-AFC5-8690658489FA}" destId="{AAC36EDF-EAE6-4EAA-B465-F02BC70137A0}" srcOrd="0" destOrd="0" presId="urn:microsoft.com/office/officeart/2005/8/layout/hierarchy2"/>
    <dgm:cxn modelId="{31497B72-8CBF-47CF-8936-8455F749E3CD}" type="presParOf" srcId="{5F1E2090-FE8D-480E-9508-FC5D22806670}" destId="{51B15F78-3D96-4FAC-BBDD-C09F52D4A61B}" srcOrd="1" destOrd="0" presId="urn:microsoft.com/office/officeart/2005/8/layout/hierarchy2"/>
    <dgm:cxn modelId="{19A037F8-97FF-459E-A9AD-888FC3BD1048}" type="presParOf" srcId="{51B15F78-3D96-4FAC-BBDD-C09F52D4A61B}" destId="{06DD85AC-9B07-4B7F-A17E-6B3A987202D4}" srcOrd="0" destOrd="0" presId="urn:microsoft.com/office/officeart/2005/8/layout/hierarchy2"/>
    <dgm:cxn modelId="{39D5A19A-E1F8-46C9-BB56-24DCCF4B40D5}" type="presParOf" srcId="{51B15F78-3D96-4FAC-BBDD-C09F52D4A61B}" destId="{A921EC0F-66ED-4D39-ADD5-013789D9B17F}" srcOrd="1" destOrd="0" presId="urn:microsoft.com/office/officeart/2005/8/layout/hierarchy2"/>
    <dgm:cxn modelId="{BC12672C-91EE-4BBB-A7C4-A51197EAB6E9}" type="presParOf" srcId="{A921EC0F-66ED-4D39-ADD5-013789D9B17F}" destId="{84F7B4F5-A0CD-436B-BF0D-5C4E6839B382}" srcOrd="0" destOrd="0" presId="urn:microsoft.com/office/officeart/2005/8/layout/hierarchy2"/>
    <dgm:cxn modelId="{B9E81A77-1BBF-402C-A8D3-48CFFCFB16E6}" type="presParOf" srcId="{84F7B4F5-A0CD-436B-BF0D-5C4E6839B382}" destId="{CBDF1FA5-DC23-4AB0-A9BE-6C70F702F9F7}" srcOrd="0" destOrd="0" presId="urn:microsoft.com/office/officeart/2005/8/layout/hierarchy2"/>
    <dgm:cxn modelId="{3FDEB67F-5EC3-4DDE-B3F9-7FB1B42EA406}" type="presParOf" srcId="{A921EC0F-66ED-4D39-ADD5-013789D9B17F}" destId="{91F3B954-B8A1-4474-B344-91FD7A210FE9}" srcOrd="1" destOrd="0" presId="urn:microsoft.com/office/officeart/2005/8/layout/hierarchy2"/>
    <dgm:cxn modelId="{DB2A2AFD-99F0-46D0-AA1C-07DB50C72038}" type="presParOf" srcId="{91F3B954-B8A1-4474-B344-91FD7A210FE9}" destId="{126C304F-06E9-43BD-9894-6F98DF8D7449}" srcOrd="0" destOrd="0" presId="urn:microsoft.com/office/officeart/2005/8/layout/hierarchy2"/>
    <dgm:cxn modelId="{1A3055FB-281E-432F-87DC-3B97B2E077A3}" type="presParOf" srcId="{91F3B954-B8A1-4474-B344-91FD7A210FE9}" destId="{8E7CB92D-489D-46FA-9143-BCE93C7174A7}" srcOrd="1" destOrd="0" presId="urn:microsoft.com/office/officeart/2005/8/layout/hierarchy2"/>
    <dgm:cxn modelId="{D7C4E353-CAAC-41F9-A3CB-D9857C2FF609}" type="presParOf" srcId="{8E7CB92D-489D-46FA-9143-BCE93C7174A7}" destId="{D9D39CCE-AA78-4085-B6E2-D6B4263C2BEC}" srcOrd="0" destOrd="0" presId="urn:microsoft.com/office/officeart/2005/8/layout/hierarchy2"/>
    <dgm:cxn modelId="{E0A6BEF8-ECFA-4A0C-A416-BFC4A402A210}" type="presParOf" srcId="{D9D39CCE-AA78-4085-B6E2-D6B4263C2BEC}" destId="{1E9833C4-A8B4-44A2-9DD9-4566F8D65C1E}" srcOrd="0" destOrd="0" presId="urn:microsoft.com/office/officeart/2005/8/layout/hierarchy2"/>
    <dgm:cxn modelId="{5EBE297D-3BBB-4DC4-A2BA-C4660E4CA5DA}" type="presParOf" srcId="{8E7CB92D-489D-46FA-9143-BCE93C7174A7}" destId="{911095B9-9D95-461D-9DC4-3AF1D4E81599}" srcOrd="1" destOrd="0" presId="urn:microsoft.com/office/officeart/2005/8/layout/hierarchy2"/>
    <dgm:cxn modelId="{DDDAA7AE-9C14-4E73-A1C7-B18A6095E220}" type="presParOf" srcId="{911095B9-9D95-461D-9DC4-3AF1D4E81599}" destId="{8D9F4BA1-9F6B-44E8-9148-7AE119337B5C}" srcOrd="0" destOrd="0" presId="urn:microsoft.com/office/officeart/2005/8/layout/hierarchy2"/>
    <dgm:cxn modelId="{544D6A5E-545C-4848-9586-537DDA31A943}" type="presParOf" srcId="{911095B9-9D95-461D-9DC4-3AF1D4E81599}" destId="{BDC4E0A4-859C-4E26-8F51-64BF8B9480AF}" srcOrd="1" destOrd="0" presId="urn:microsoft.com/office/officeart/2005/8/layout/hierarchy2"/>
    <dgm:cxn modelId="{E5D8F404-0496-4C98-ABA3-9BF2054D65BF}" type="presParOf" srcId="{8E7CB92D-489D-46FA-9143-BCE93C7174A7}" destId="{1C41C5C6-DA8B-4E14-9A7D-025A29CCCFB1}" srcOrd="2" destOrd="0" presId="urn:microsoft.com/office/officeart/2005/8/layout/hierarchy2"/>
    <dgm:cxn modelId="{10694E02-B8AA-4F7A-A396-DDB0F82AF23E}" type="presParOf" srcId="{1C41C5C6-DA8B-4E14-9A7D-025A29CCCFB1}" destId="{90080C37-3C0A-4A39-A6BC-AFB37033B13F}" srcOrd="0" destOrd="0" presId="urn:microsoft.com/office/officeart/2005/8/layout/hierarchy2"/>
    <dgm:cxn modelId="{52AC47CE-2EE9-490F-A4CD-5976307AC6C0}" type="presParOf" srcId="{8E7CB92D-489D-46FA-9143-BCE93C7174A7}" destId="{DC6C6A69-B8CF-4092-91A1-C78987178215}" srcOrd="3" destOrd="0" presId="urn:microsoft.com/office/officeart/2005/8/layout/hierarchy2"/>
    <dgm:cxn modelId="{FE9BB3B8-6D96-4E83-9E44-6C0015332A44}" type="presParOf" srcId="{DC6C6A69-B8CF-4092-91A1-C78987178215}" destId="{90A9D874-E87F-473D-A276-C2DFF8EDD069}" srcOrd="0" destOrd="0" presId="urn:microsoft.com/office/officeart/2005/8/layout/hierarchy2"/>
    <dgm:cxn modelId="{214C8F13-6193-4926-9939-E3719AAE6072}" type="presParOf" srcId="{DC6C6A69-B8CF-4092-91A1-C78987178215}" destId="{BB6D0E1A-F482-4A38-8E0C-BF1F5E663FD7}" srcOrd="1" destOrd="0" presId="urn:microsoft.com/office/officeart/2005/8/layout/hierarchy2"/>
    <dgm:cxn modelId="{AFF85F95-ABDC-4E32-83A2-DC03133398BD}" type="presParOf" srcId="{8E7CB92D-489D-46FA-9143-BCE93C7174A7}" destId="{FC67B687-2FFB-4079-B39D-06816623A860}" srcOrd="4" destOrd="0" presId="urn:microsoft.com/office/officeart/2005/8/layout/hierarchy2"/>
    <dgm:cxn modelId="{B38221DA-349E-40D1-9FB7-E9E4DED82415}" type="presParOf" srcId="{FC67B687-2FFB-4079-B39D-06816623A860}" destId="{5AD4B271-06EC-4472-B615-FCDC4A6802F6}" srcOrd="0" destOrd="0" presId="urn:microsoft.com/office/officeart/2005/8/layout/hierarchy2"/>
    <dgm:cxn modelId="{026DE248-A7C0-43CD-AEA7-93C676313CC4}" type="presParOf" srcId="{8E7CB92D-489D-46FA-9143-BCE93C7174A7}" destId="{9BFA74A1-AF0E-4A9C-9C4F-CCDB18C5C9B5}" srcOrd="5" destOrd="0" presId="urn:microsoft.com/office/officeart/2005/8/layout/hierarchy2"/>
    <dgm:cxn modelId="{0866BB1C-5F3A-482D-860D-EB862121D319}" type="presParOf" srcId="{9BFA74A1-AF0E-4A9C-9C4F-CCDB18C5C9B5}" destId="{38C1FB04-DDAA-4F85-9D7B-A11B4EB1F496}" srcOrd="0" destOrd="0" presId="urn:microsoft.com/office/officeart/2005/8/layout/hierarchy2"/>
    <dgm:cxn modelId="{F2B85326-B436-482E-87B8-2990E27739CF}" type="presParOf" srcId="{9BFA74A1-AF0E-4A9C-9C4F-CCDB18C5C9B5}" destId="{934F2CCA-4625-4EE1-8FF0-7F9EB0C29068}" srcOrd="1" destOrd="0" presId="urn:microsoft.com/office/officeart/2005/8/layout/hierarchy2"/>
    <dgm:cxn modelId="{4E5FD444-746D-49B3-B9EF-E23E541AE3AE}" type="presParOf" srcId="{8E7CB92D-489D-46FA-9143-BCE93C7174A7}" destId="{5D2E95F2-6E7C-4640-BA22-26F9DC24D0E7}" srcOrd="6" destOrd="0" presId="urn:microsoft.com/office/officeart/2005/8/layout/hierarchy2"/>
    <dgm:cxn modelId="{36ACD2EC-204B-4BE6-89FD-C2D3DC0468D3}" type="presParOf" srcId="{5D2E95F2-6E7C-4640-BA22-26F9DC24D0E7}" destId="{D88171A3-F53F-4DAD-A495-7FAE348334ED}" srcOrd="0" destOrd="0" presId="urn:microsoft.com/office/officeart/2005/8/layout/hierarchy2"/>
    <dgm:cxn modelId="{8E9F2742-E940-4876-97B8-CC8A7D174896}" type="presParOf" srcId="{8E7CB92D-489D-46FA-9143-BCE93C7174A7}" destId="{BD857263-3C5A-4BA3-A6B1-D636BBA81B08}" srcOrd="7" destOrd="0" presId="urn:microsoft.com/office/officeart/2005/8/layout/hierarchy2"/>
    <dgm:cxn modelId="{239E0291-948C-4F38-B06C-E8D2FB3185E7}" type="presParOf" srcId="{BD857263-3C5A-4BA3-A6B1-D636BBA81B08}" destId="{38F8887F-B4AA-4782-9BD5-E94A76FBCD0A}" srcOrd="0" destOrd="0" presId="urn:microsoft.com/office/officeart/2005/8/layout/hierarchy2"/>
    <dgm:cxn modelId="{437764D2-DAF0-4AD2-9DAB-7AA818D127B4}" type="presParOf" srcId="{BD857263-3C5A-4BA3-A6B1-D636BBA81B08}" destId="{F043C518-61FB-4AEE-BBE9-B1D29687F032}" srcOrd="1" destOrd="0" presId="urn:microsoft.com/office/officeart/2005/8/layout/hierarchy2"/>
    <dgm:cxn modelId="{E6199043-B070-4E2D-B67D-DB9DE9FA8FEF}" type="presParOf" srcId="{8E7CB92D-489D-46FA-9143-BCE93C7174A7}" destId="{90B7EEA2-AB9C-4D76-B174-9EE9B06DA17B}" srcOrd="8" destOrd="0" presId="urn:microsoft.com/office/officeart/2005/8/layout/hierarchy2"/>
    <dgm:cxn modelId="{E9DEFF7E-B9D4-4ECD-B680-53C205A02B4F}" type="presParOf" srcId="{90B7EEA2-AB9C-4D76-B174-9EE9B06DA17B}" destId="{F41D2DA5-A34C-4A46-A591-3AA991ED88EB}" srcOrd="0" destOrd="0" presId="urn:microsoft.com/office/officeart/2005/8/layout/hierarchy2"/>
    <dgm:cxn modelId="{2717900C-56F5-4D3B-9896-F822ED7E29B6}" type="presParOf" srcId="{8E7CB92D-489D-46FA-9143-BCE93C7174A7}" destId="{4F59FC1B-893C-48C7-A457-E80CF17990C7}" srcOrd="9" destOrd="0" presId="urn:microsoft.com/office/officeart/2005/8/layout/hierarchy2"/>
    <dgm:cxn modelId="{1CF97177-3942-425E-8CDC-8F38C277DFDB}" type="presParOf" srcId="{4F59FC1B-893C-48C7-A457-E80CF17990C7}" destId="{4E703663-79C8-4028-AAAE-D60C1B9F6D1F}" srcOrd="0" destOrd="0" presId="urn:microsoft.com/office/officeart/2005/8/layout/hierarchy2"/>
    <dgm:cxn modelId="{03B668EF-880F-4E70-B66F-A9063AA89C25}" type="presParOf" srcId="{4F59FC1B-893C-48C7-A457-E80CF17990C7}" destId="{CA9FEAC0-4801-4E2E-8D7C-C0805DF266B5}" srcOrd="1" destOrd="0" presId="urn:microsoft.com/office/officeart/2005/8/layout/hierarchy2"/>
    <dgm:cxn modelId="{F48B1837-46D9-433A-8D29-7CA931F0B416}" type="presParOf" srcId="{A921EC0F-66ED-4D39-ADD5-013789D9B17F}" destId="{517F3E34-41D3-4A9D-A393-4F6A8819DD3D}" srcOrd="2" destOrd="0" presId="urn:microsoft.com/office/officeart/2005/8/layout/hierarchy2"/>
    <dgm:cxn modelId="{BCF74443-255E-432F-A7AE-990EAA5F3BD2}" type="presParOf" srcId="{517F3E34-41D3-4A9D-A393-4F6A8819DD3D}" destId="{FEBBA2F1-73D0-487F-A310-5464D7DED8D5}" srcOrd="0" destOrd="0" presId="urn:microsoft.com/office/officeart/2005/8/layout/hierarchy2"/>
    <dgm:cxn modelId="{FD4AB97A-0E63-43D1-8235-5B76D7190105}" type="presParOf" srcId="{A921EC0F-66ED-4D39-ADD5-013789D9B17F}" destId="{E834E469-56C7-4D02-A211-0E0D0ECD3935}" srcOrd="3" destOrd="0" presId="urn:microsoft.com/office/officeart/2005/8/layout/hierarchy2"/>
    <dgm:cxn modelId="{8C74ED30-135A-487E-B235-BB0FB40D3CA5}" type="presParOf" srcId="{E834E469-56C7-4D02-A211-0E0D0ECD3935}" destId="{348C3E05-E0A9-4CC3-82A3-650042C9F889}" srcOrd="0" destOrd="0" presId="urn:microsoft.com/office/officeart/2005/8/layout/hierarchy2"/>
    <dgm:cxn modelId="{DA15D6BA-0292-43BD-B000-C5000DBD867C}" type="presParOf" srcId="{E834E469-56C7-4D02-A211-0E0D0ECD3935}" destId="{70E69BF1-76BF-42FC-B303-99C2F3F3EE26}" srcOrd="1" destOrd="0" presId="urn:microsoft.com/office/officeart/2005/8/layout/hierarchy2"/>
    <dgm:cxn modelId="{C1B27610-F3D5-4B1B-8BAA-5B47616E1A6C}" type="presParOf" srcId="{5F1E2090-FE8D-480E-9508-FC5D22806670}" destId="{AA1E5CAA-9658-40C3-BDD9-F2018F6A3AE3}" srcOrd="2" destOrd="0" presId="urn:microsoft.com/office/officeart/2005/8/layout/hierarchy2"/>
    <dgm:cxn modelId="{A4175D37-2F8D-44DC-BC0B-4B6E1122BFE3}" type="presParOf" srcId="{AA1E5CAA-9658-40C3-BDD9-F2018F6A3AE3}" destId="{6791875F-402F-4D70-B048-E8E907D60417}" srcOrd="0" destOrd="0" presId="urn:microsoft.com/office/officeart/2005/8/layout/hierarchy2"/>
    <dgm:cxn modelId="{2106FD8E-DDAD-4972-AB89-D88BC2229E90}" type="presParOf" srcId="{5F1E2090-FE8D-480E-9508-FC5D22806670}" destId="{5D6AB09F-C486-4F87-883E-1E7591A86D33}" srcOrd="3" destOrd="0" presId="urn:microsoft.com/office/officeart/2005/8/layout/hierarchy2"/>
    <dgm:cxn modelId="{F3B3AF8C-25AA-4310-93E4-2856F3B89321}" type="presParOf" srcId="{5D6AB09F-C486-4F87-883E-1E7591A86D33}" destId="{BADFF70C-9307-42D9-A311-36874F5C7549}" srcOrd="0" destOrd="0" presId="urn:microsoft.com/office/officeart/2005/8/layout/hierarchy2"/>
    <dgm:cxn modelId="{CFCF390B-AE47-425F-AE9D-FEF67D0819A2}" type="presParOf" srcId="{5D6AB09F-C486-4F87-883E-1E7591A86D33}" destId="{1D164BB1-1347-4EFF-8D66-F8A220DC609D}" srcOrd="1" destOrd="0" presId="urn:microsoft.com/office/officeart/2005/8/layout/hierarchy2"/>
    <dgm:cxn modelId="{C0C4EF75-8C73-40AF-A08C-42AAF46AB437}" type="presParOf" srcId="{1D164BB1-1347-4EFF-8D66-F8A220DC609D}" destId="{49BDF031-0CEE-40FE-8994-7DD65E196AF9}" srcOrd="0" destOrd="0" presId="urn:microsoft.com/office/officeart/2005/8/layout/hierarchy2"/>
    <dgm:cxn modelId="{90C06702-77A0-46D3-A288-1DB2629EBFD8}" type="presParOf" srcId="{49BDF031-0CEE-40FE-8994-7DD65E196AF9}" destId="{93A5E1DD-CCF1-45A5-8BD3-C8F1093B6B20}" srcOrd="0" destOrd="0" presId="urn:microsoft.com/office/officeart/2005/8/layout/hierarchy2"/>
    <dgm:cxn modelId="{03ED7D4B-3AD5-45EC-8B8A-B88AACD7EFED}" type="presParOf" srcId="{1D164BB1-1347-4EFF-8D66-F8A220DC609D}" destId="{89196C02-8F66-48C7-8EAB-ED9031672DDB}" srcOrd="1" destOrd="0" presId="urn:microsoft.com/office/officeart/2005/8/layout/hierarchy2"/>
    <dgm:cxn modelId="{766D44DB-840F-4DA1-B953-4129E24049DE}" type="presParOf" srcId="{89196C02-8F66-48C7-8EAB-ED9031672DDB}" destId="{3BEE5720-AD04-40C2-90B7-0F88377001C3}" srcOrd="0" destOrd="0" presId="urn:microsoft.com/office/officeart/2005/8/layout/hierarchy2"/>
    <dgm:cxn modelId="{206B5ED6-389F-4E9A-AB86-3438182828AF}" type="presParOf" srcId="{89196C02-8F66-48C7-8EAB-ED9031672DDB}" destId="{D6F5AAF8-116F-437C-872A-4D7D60B3F013}" srcOrd="1" destOrd="0" presId="urn:microsoft.com/office/officeart/2005/8/layout/hierarchy2"/>
    <dgm:cxn modelId="{7F532849-AFE7-435C-9836-64B5507C5A1F}" type="presParOf" srcId="{1D164BB1-1347-4EFF-8D66-F8A220DC609D}" destId="{1E75409E-2FA2-498D-B6B9-3F7E57EFEE11}" srcOrd="2" destOrd="0" presId="urn:microsoft.com/office/officeart/2005/8/layout/hierarchy2"/>
    <dgm:cxn modelId="{95888F24-171A-4202-8BC5-81335815EE55}" type="presParOf" srcId="{1E75409E-2FA2-498D-B6B9-3F7E57EFEE11}" destId="{62DC11B0-490E-4661-ADFA-9A1E51AF6BD8}" srcOrd="0" destOrd="0" presId="urn:microsoft.com/office/officeart/2005/8/layout/hierarchy2"/>
    <dgm:cxn modelId="{69C61A80-C7D2-4FF8-B8B3-F7DF6BF1B41D}" type="presParOf" srcId="{1D164BB1-1347-4EFF-8D66-F8A220DC609D}" destId="{E99BA472-4684-4926-B739-3C34B32B1E5B}" srcOrd="3" destOrd="0" presId="urn:microsoft.com/office/officeart/2005/8/layout/hierarchy2"/>
    <dgm:cxn modelId="{3610F633-890E-426B-AA1B-F19C54BEC332}" type="presParOf" srcId="{E99BA472-4684-4926-B739-3C34B32B1E5B}" destId="{54877B1E-897A-4CDF-A385-A6A4794B69C3}" srcOrd="0" destOrd="0" presId="urn:microsoft.com/office/officeart/2005/8/layout/hierarchy2"/>
    <dgm:cxn modelId="{2FFF6564-8C5E-44FF-87FF-71E316D36BA9}" type="presParOf" srcId="{E99BA472-4684-4926-B739-3C34B32B1E5B}" destId="{B96B0FD6-0B12-4036-A691-ABC5ED077120}" srcOrd="1" destOrd="0" presId="urn:microsoft.com/office/officeart/2005/8/layout/hierarchy2"/>
    <dgm:cxn modelId="{A179A84D-8B36-4802-B9A7-2858BFB0F91A}" type="presParOf" srcId="{B96B0FD6-0B12-4036-A691-ABC5ED077120}" destId="{5E10C945-39BE-4CD4-BFD5-77A0BBCCFBF0}" srcOrd="0" destOrd="0" presId="urn:microsoft.com/office/officeart/2005/8/layout/hierarchy2"/>
    <dgm:cxn modelId="{309966D9-0B59-42CC-8A61-267666700391}" type="presParOf" srcId="{5E10C945-39BE-4CD4-BFD5-77A0BBCCFBF0}" destId="{5AAF8C70-F75A-463E-BFC0-6ED673E1A13F}" srcOrd="0" destOrd="0" presId="urn:microsoft.com/office/officeart/2005/8/layout/hierarchy2"/>
    <dgm:cxn modelId="{CA229B3E-735C-4A7F-BCB4-61C046B62BDB}" type="presParOf" srcId="{B96B0FD6-0B12-4036-A691-ABC5ED077120}" destId="{52B7F502-2ABA-4F84-BE5C-938679126A83}" srcOrd="1" destOrd="0" presId="urn:microsoft.com/office/officeart/2005/8/layout/hierarchy2"/>
    <dgm:cxn modelId="{CA0A6B18-5C31-45F8-9D67-78250F90B4BC}" type="presParOf" srcId="{52B7F502-2ABA-4F84-BE5C-938679126A83}" destId="{2F83CDF8-0966-453D-8DAC-EB59010DCB02}" srcOrd="0" destOrd="0" presId="urn:microsoft.com/office/officeart/2005/8/layout/hierarchy2"/>
    <dgm:cxn modelId="{0525EB95-4107-4CE4-A9F1-62EBFFEB7B12}" type="presParOf" srcId="{52B7F502-2ABA-4F84-BE5C-938679126A83}" destId="{28B75A5D-B6B1-4647-806B-6FCCAE37E49A}" srcOrd="1" destOrd="0" presId="urn:microsoft.com/office/officeart/2005/8/layout/hierarchy2"/>
    <dgm:cxn modelId="{8B4A642B-88C7-42D3-B920-7698A04C5A7D}" type="presParOf" srcId="{B96B0FD6-0B12-4036-A691-ABC5ED077120}" destId="{8C2C3583-C52A-47CA-8F1B-78693E968D0C}" srcOrd="2" destOrd="0" presId="urn:microsoft.com/office/officeart/2005/8/layout/hierarchy2"/>
    <dgm:cxn modelId="{8B8D8B3A-6903-4433-980F-662A4298456C}" type="presParOf" srcId="{8C2C3583-C52A-47CA-8F1B-78693E968D0C}" destId="{A65F398F-3B60-427F-AF99-99FE12C83DF9}" srcOrd="0" destOrd="0" presId="urn:microsoft.com/office/officeart/2005/8/layout/hierarchy2"/>
    <dgm:cxn modelId="{3F192142-17BD-45EF-9A26-D74180E72520}" type="presParOf" srcId="{B96B0FD6-0B12-4036-A691-ABC5ED077120}" destId="{BC069748-52C7-40D1-A872-86645EE3E48F}" srcOrd="3" destOrd="0" presId="urn:microsoft.com/office/officeart/2005/8/layout/hierarchy2"/>
    <dgm:cxn modelId="{0E9F0DBB-4AEC-4DC7-97BF-793F0DB80F17}" type="presParOf" srcId="{BC069748-52C7-40D1-A872-86645EE3E48F}" destId="{6B8762AD-7646-48A7-8C6B-1883704F0611}" srcOrd="0" destOrd="0" presId="urn:microsoft.com/office/officeart/2005/8/layout/hierarchy2"/>
    <dgm:cxn modelId="{3D20B8AA-3DE5-4ECA-8AED-3AB5457B5EE2}" type="presParOf" srcId="{BC069748-52C7-40D1-A872-86645EE3E48F}" destId="{8F83CFA2-BC8D-4084-95C6-5FB3D70AFE4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أدوار العاملين في المدرسة لتحقيق التعلم النشط</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dirty="0" smtClean="0">
              <a:effectLst/>
              <a:latin typeface="Bodoni MT Poster Compressed"/>
              <a:ea typeface="Times New Roman"/>
              <a:cs typeface="AL-Mohanad Bold" pitchFamily="2" charset="-78"/>
            </a:rPr>
            <a:t>استدامة التعلم النشط</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dirty="0" smtClean="0">
              <a:cs typeface="AL-Mohanad Bold" pitchFamily="2" charset="-78"/>
            </a:rPr>
            <a:t>35</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dirty="0" smtClean="0">
              <a:effectLst/>
              <a:latin typeface="Bodoni MT Poster Compressed"/>
              <a:ea typeface="Times New Roman"/>
              <a:cs typeface="AL-Mohanad Bold" pitchFamily="2" charset="-78"/>
            </a:rPr>
            <a:t>مؤشرات تقويم المدرسة النشطة</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dirty="0" smtClean="0">
              <a:cs typeface="AL-Mohanad Bold" pitchFamily="2" charset="-78"/>
            </a:rPr>
            <a:t>35</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dirty="0" smtClean="0">
              <a:cs typeface="AL-Mohanad Bold" pitchFamily="2" charset="-78"/>
            </a:rPr>
            <a:t>50 دقيقة</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EA4EEC6A-115C-4E0D-AECE-78E6AE29D2E7}" type="pres">
      <dgm:prSet presAssocID="{138C0D11-767F-4B3B-8970-E9FBDD338892}" presName="boxAndChildren" presStyleCnt="0"/>
      <dgm:spPr/>
      <dgm:t>
        <a:bodyPr/>
        <a:lstStyle/>
        <a:p>
          <a:pPr rtl="1"/>
          <a:endParaRPr lang="ar-SA"/>
        </a:p>
      </dgm:t>
    </dgm:pt>
    <dgm:pt modelId="{D09FD1EC-F3D0-426D-ADE7-06B039B8F145}" type="pres">
      <dgm:prSet presAssocID="{138C0D11-767F-4B3B-8970-E9FBDD338892}" presName="parentTextBox" presStyleLbl="node1" presStyleIdx="0" presStyleCnt="3"/>
      <dgm:spPr/>
      <dgm:t>
        <a:bodyPr/>
        <a:lstStyle/>
        <a:p>
          <a:endParaRPr lang="en-US"/>
        </a:p>
      </dgm:t>
    </dgm:pt>
    <dgm:pt modelId="{6E293E43-F71D-4BC5-9BF4-922A91B1997C}" type="pres">
      <dgm:prSet presAssocID="{138C0D11-767F-4B3B-8970-E9FBDD338892}" presName="entireBox" presStyleLbl="node1" presStyleIdx="0" presStyleCnt="3"/>
      <dgm:spPr/>
      <dgm:t>
        <a:bodyPr/>
        <a:lstStyle/>
        <a:p>
          <a:endParaRPr lang="en-US"/>
        </a:p>
      </dgm:t>
    </dgm:pt>
    <dgm:pt modelId="{BAB4ED00-071E-401A-ACFB-340574F929F1}" type="pres">
      <dgm:prSet presAssocID="{138C0D11-767F-4B3B-8970-E9FBDD338892}" presName="descendantBox" presStyleCnt="0"/>
      <dgm:spPr/>
      <dgm:t>
        <a:bodyPr/>
        <a:lstStyle/>
        <a:p>
          <a:pPr rtl="1"/>
          <a:endParaRPr lang="ar-SA"/>
        </a:p>
      </dgm:t>
    </dgm:pt>
    <dgm:pt modelId="{6D228FB7-44AF-45CE-8F7C-FF5888DAC300}" type="pres">
      <dgm:prSet presAssocID="{16E1ABAD-4B53-4F20-B815-9D8F34DDC659}" presName="childTextBox" presStyleLbl="fgAccFollowNode1" presStyleIdx="0" presStyleCnt="6">
        <dgm:presLayoutVars>
          <dgm:bulletEnabled val="1"/>
        </dgm:presLayoutVars>
      </dgm:prSet>
      <dgm:spPr/>
      <dgm:t>
        <a:bodyPr/>
        <a:lstStyle/>
        <a:p>
          <a:endParaRPr lang="en-US"/>
        </a:p>
      </dgm:t>
    </dgm:pt>
    <dgm:pt modelId="{AEC99FB8-3148-4A26-AA70-D0CC09AD6D3B}" type="pres">
      <dgm:prSet presAssocID="{0BF647F9-CA2E-45A7-B6A3-5A3D246DA343}" presName="childTextBox" presStyleLbl="fgAccFollowNode1" presStyleIdx="1" presStyleCnt="6">
        <dgm:presLayoutVars>
          <dgm:bulletEnabled val="1"/>
        </dgm:presLayoutVars>
      </dgm:prSet>
      <dgm:spPr/>
      <dgm:t>
        <a:bodyPr/>
        <a:lstStyle/>
        <a:p>
          <a:endParaRPr lang="en-US"/>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0" presStyleCnt="3"/>
      <dgm:spPr/>
      <dgm:t>
        <a:bodyPr/>
        <a:lstStyle/>
        <a:p>
          <a:endParaRPr lang="en-US"/>
        </a:p>
      </dgm:t>
    </dgm:pt>
    <dgm:pt modelId="{7B68DFCD-50E0-4980-8DFC-1C21D90A2DA6}" type="pres">
      <dgm:prSet presAssocID="{E8757397-18F1-44C2-BAA2-91EC79D38F71}" presName="arrow" presStyleLbl="node1" presStyleIdx="1" presStyleCnt="3"/>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1" presStyleCnt="3"/>
      <dgm:spPr/>
      <dgm:t>
        <a:bodyPr/>
        <a:lstStyle/>
        <a:p>
          <a:endParaRPr lang="en-US"/>
        </a:p>
      </dgm:t>
    </dgm:pt>
    <dgm:pt modelId="{046F0FEF-4612-40FA-94AE-21CAE5C3E153}" type="pres">
      <dgm:prSet presAssocID="{8ED0B1E8-7E0C-457C-99DE-EB9EA44AEA3B}" presName="arrow" presStyleLbl="node1" presStyleIdx="2" presStyleCnt="3"/>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0FE93AE2-0D01-4A03-A427-182A5AFFB68E}" type="presOf" srcId="{F6A01FB6-EDBF-4C51-8BF2-813757A4D001}" destId="{14C7CC75-6EFB-4A0F-AD2D-9AAAEA14A61F}" srcOrd="0" destOrd="0" presId="urn:microsoft.com/office/officeart/2005/8/layout/process4"/>
    <dgm:cxn modelId="{693CCA65-5860-42DA-91B0-DB8307022EC4}" type="presOf" srcId="{2FF05C10-EA41-440D-A62E-530CCFD99E1E}" destId="{3242105F-0F63-4E90-AB3A-3EB6D1CC02F8}" srcOrd="0" destOrd="0" presId="urn:microsoft.com/office/officeart/2005/8/layout/process4"/>
    <dgm:cxn modelId="{CC9EFE73-7804-4238-BA90-DE95DC65F51D}" type="presOf" srcId="{42352651-53C6-444C-8E32-04709F224FD3}" destId="{4336F5EB-02D6-4794-B533-46CE1F9174A2}" srcOrd="0" destOrd="0" presId="urn:microsoft.com/office/officeart/2005/8/layout/process4"/>
    <dgm:cxn modelId="{42200CF2-1272-4DEC-AB36-7D7F4EE85F56}" type="presOf" srcId="{8ED0B1E8-7E0C-457C-99DE-EB9EA44AEA3B}" destId="{046F0FEF-4612-40FA-94AE-21CAE5C3E153}" srcOrd="1" destOrd="0" presId="urn:microsoft.com/office/officeart/2005/8/layout/process4"/>
    <dgm:cxn modelId="{891A6AE5-8FE0-4755-9773-94683D4809A6}" type="presOf" srcId="{E8757397-18F1-44C2-BAA2-91EC79D38F71}" destId="{7B68DFCD-50E0-4980-8DFC-1C21D90A2DA6}" srcOrd="1" destOrd="0" presId="urn:microsoft.com/office/officeart/2005/8/layout/process4"/>
    <dgm:cxn modelId="{29FAB8A3-A036-423C-A2E6-71FBE25C2F86}" type="presOf" srcId="{56B4353D-5251-4B76-8378-95336788021C}" destId="{10DF3027-513B-400F-8BB8-2CD6BC0CD482}" srcOrd="0" destOrd="0" presId="urn:microsoft.com/office/officeart/2005/8/layout/process4"/>
    <dgm:cxn modelId="{46B6617A-C8FD-499F-89BF-13EA23DE14F8}" srcId="{F6A01FB6-EDBF-4C51-8BF2-813757A4D001}" destId="{138C0D11-767F-4B3B-8970-E9FBDD338892}" srcOrd="2" destOrd="0" parTransId="{8966BD5E-A739-462F-B624-1F81E78DA0B0}" sibTransId="{2518D000-2789-4A83-A8BD-67642CE2F475}"/>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32AD1CD3-AD98-4DCE-8017-A86176723409}" type="presOf" srcId="{EFD335A2-2520-455D-A06D-CB4E4CE9454F}" destId="{B6BC196E-167B-4E34-A2D6-917AD3DE5966}" srcOrd="0" destOrd="0" presId="urn:microsoft.com/office/officeart/2005/8/layout/process4"/>
    <dgm:cxn modelId="{83DB7F7E-D4A2-4B33-9324-0CB857363C73}" type="presOf" srcId="{0BF647F9-CA2E-45A7-B6A3-5A3D246DA343}" destId="{AEC99FB8-3148-4A26-AA70-D0CC09AD6D3B}" srcOrd="0" destOrd="0" presId="urn:microsoft.com/office/officeart/2005/8/layout/process4"/>
    <dgm:cxn modelId="{3A38D6EF-252C-4A50-8063-85547D5DD2DE}" type="presOf" srcId="{138C0D11-767F-4B3B-8970-E9FBDD338892}" destId="{6E293E43-F71D-4BC5-9BF4-922A91B1997C}" srcOrd="1"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88798226-7383-4FC7-A148-70ED2BD3288C}" srcId="{138C0D11-767F-4B3B-8970-E9FBDD338892}" destId="{0BF647F9-CA2E-45A7-B6A3-5A3D246DA343}" srcOrd="1" destOrd="0" parTransId="{680CB990-272A-4A00-9767-7CEF0BFF09B1}" sibTransId="{A113C4AD-5B27-4830-83AF-8EE589232B43}"/>
    <dgm:cxn modelId="{FCCA915F-5463-45C9-81CE-DC42DE226662}" srcId="{8ED0B1E8-7E0C-457C-99DE-EB9EA44AEA3B}" destId="{2FF05C10-EA41-440D-A62E-530CCFD99E1E}" srcOrd="0" destOrd="0" parTransId="{EC1EFC19-02D0-48E0-B605-27938B77B3E8}" sibTransId="{8B8BFB9C-9FEC-44E4-AA77-24874740117A}"/>
    <dgm:cxn modelId="{BFD645F9-957A-4B8C-BBE1-008507717AD3}" type="presOf" srcId="{E8757397-18F1-44C2-BAA2-91EC79D38F71}" destId="{9DE3352E-0314-44B4-89D5-F745FDD2A2D6}" srcOrd="0" destOrd="0" presId="urn:microsoft.com/office/officeart/2005/8/layout/process4"/>
    <dgm:cxn modelId="{3DAE4C47-C784-41BE-8A47-C0093FBB5728}" type="presOf" srcId="{16E1ABAD-4B53-4F20-B815-9D8F34DDC659}" destId="{6D228FB7-44AF-45CE-8F7C-FF5888DAC300}" srcOrd="0"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22D4FC01-E515-426C-8CC6-A8A2FFD51D0C}" srcId="{8ED0B1E8-7E0C-457C-99DE-EB9EA44AEA3B}" destId="{EFD335A2-2520-455D-A06D-CB4E4CE9454F}" srcOrd="1" destOrd="0" parTransId="{83F2D730-FBC1-481B-BF7F-45E86E1DB286}" sibTransId="{9F7924FE-7E8F-4F30-A925-9B033CF5E0F4}"/>
    <dgm:cxn modelId="{87932FFC-25E0-45D3-BE37-AC7B9E450EB5}" srcId="{E8757397-18F1-44C2-BAA2-91EC79D38F71}" destId="{42352651-53C6-444C-8E32-04709F224FD3}" srcOrd="1" destOrd="0" parTransId="{BEEDFF0F-C9E2-4726-8959-E5D2340DAE3F}" sibTransId="{E1BEA2C5-7865-4AB9-8FE0-640D1685577E}"/>
    <dgm:cxn modelId="{9E0DC674-3C95-44F1-8EF8-BC5231429FBB}" type="presOf" srcId="{8ED0B1E8-7E0C-457C-99DE-EB9EA44AEA3B}" destId="{F20CBA3C-2F02-4858-90BE-1EF43BC9B51C}" srcOrd="0" destOrd="0" presId="urn:microsoft.com/office/officeart/2005/8/layout/process4"/>
    <dgm:cxn modelId="{413DD4B0-548B-4D0C-842B-D1AEC86A2560}" type="presOf" srcId="{138C0D11-767F-4B3B-8970-E9FBDD338892}" destId="{D09FD1EC-F3D0-426D-ADE7-06B039B8F145}" srcOrd="0" destOrd="0" presId="urn:microsoft.com/office/officeart/2005/8/layout/process4"/>
    <dgm:cxn modelId="{30661EB2-5D89-41C8-996A-580945C77068}" type="presParOf" srcId="{14C7CC75-6EFB-4A0F-AD2D-9AAAEA14A61F}" destId="{EA4EEC6A-115C-4E0D-AECE-78E6AE29D2E7}" srcOrd="0" destOrd="0" presId="urn:microsoft.com/office/officeart/2005/8/layout/process4"/>
    <dgm:cxn modelId="{47E820B3-1598-448F-B3A8-12F7D16B15B9}" type="presParOf" srcId="{EA4EEC6A-115C-4E0D-AECE-78E6AE29D2E7}" destId="{D09FD1EC-F3D0-426D-ADE7-06B039B8F145}" srcOrd="0" destOrd="0" presId="urn:microsoft.com/office/officeart/2005/8/layout/process4"/>
    <dgm:cxn modelId="{CF5715FE-E9E4-4EDB-9574-3CFA97CEA78D}" type="presParOf" srcId="{EA4EEC6A-115C-4E0D-AECE-78E6AE29D2E7}" destId="{6E293E43-F71D-4BC5-9BF4-922A91B1997C}" srcOrd="1" destOrd="0" presId="urn:microsoft.com/office/officeart/2005/8/layout/process4"/>
    <dgm:cxn modelId="{85294018-86A1-4DA6-A9B4-18BD0FF502F0}" type="presParOf" srcId="{EA4EEC6A-115C-4E0D-AECE-78E6AE29D2E7}" destId="{BAB4ED00-071E-401A-ACFB-340574F929F1}" srcOrd="2" destOrd="0" presId="urn:microsoft.com/office/officeart/2005/8/layout/process4"/>
    <dgm:cxn modelId="{E1444E88-CFB9-4EED-A6C3-D05A3A33A4AF}" type="presParOf" srcId="{BAB4ED00-071E-401A-ACFB-340574F929F1}" destId="{6D228FB7-44AF-45CE-8F7C-FF5888DAC300}" srcOrd="0" destOrd="0" presId="urn:microsoft.com/office/officeart/2005/8/layout/process4"/>
    <dgm:cxn modelId="{EABC0D96-5C40-45DB-9CC5-6610E7BF3A9F}" type="presParOf" srcId="{BAB4ED00-071E-401A-ACFB-340574F929F1}" destId="{AEC99FB8-3148-4A26-AA70-D0CC09AD6D3B}" srcOrd="1" destOrd="0" presId="urn:microsoft.com/office/officeart/2005/8/layout/process4"/>
    <dgm:cxn modelId="{2AAC9174-A629-4B02-BC05-82D916F68650}" type="presParOf" srcId="{14C7CC75-6EFB-4A0F-AD2D-9AAAEA14A61F}" destId="{E5927C2B-F074-46FD-8B57-B1B1C687A768}" srcOrd="1" destOrd="0" presId="urn:microsoft.com/office/officeart/2005/8/layout/process4"/>
    <dgm:cxn modelId="{C42797F7-975B-44B8-9080-0D7D263AEEF9}" type="presParOf" srcId="{14C7CC75-6EFB-4A0F-AD2D-9AAAEA14A61F}" destId="{C199B8EE-E357-4022-8E43-874EDB943612}" srcOrd="2" destOrd="0" presId="urn:microsoft.com/office/officeart/2005/8/layout/process4"/>
    <dgm:cxn modelId="{0DBA5044-9617-4CA2-9E5C-B890192813D5}" type="presParOf" srcId="{C199B8EE-E357-4022-8E43-874EDB943612}" destId="{9DE3352E-0314-44B4-89D5-F745FDD2A2D6}" srcOrd="0" destOrd="0" presId="urn:microsoft.com/office/officeart/2005/8/layout/process4"/>
    <dgm:cxn modelId="{9FA2D536-5B65-4A5D-8998-F2E6D146CFD5}" type="presParOf" srcId="{C199B8EE-E357-4022-8E43-874EDB943612}" destId="{7B68DFCD-50E0-4980-8DFC-1C21D90A2DA6}" srcOrd="1" destOrd="0" presId="urn:microsoft.com/office/officeart/2005/8/layout/process4"/>
    <dgm:cxn modelId="{250FF15F-BA06-48B2-AB42-1499C6F9549D}" type="presParOf" srcId="{C199B8EE-E357-4022-8E43-874EDB943612}" destId="{467540CC-3CCF-46C4-BB70-EB995ADA3028}" srcOrd="2" destOrd="0" presId="urn:microsoft.com/office/officeart/2005/8/layout/process4"/>
    <dgm:cxn modelId="{6E223E42-293F-4510-B30E-13EB8B68C271}" type="presParOf" srcId="{467540CC-3CCF-46C4-BB70-EB995ADA3028}" destId="{10DF3027-513B-400F-8BB8-2CD6BC0CD482}" srcOrd="0" destOrd="0" presId="urn:microsoft.com/office/officeart/2005/8/layout/process4"/>
    <dgm:cxn modelId="{46F51FAE-438A-421E-AC47-6500035BBC3E}" type="presParOf" srcId="{467540CC-3CCF-46C4-BB70-EB995ADA3028}" destId="{4336F5EB-02D6-4794-B533-46CE1F9174A2}" srcOrd="1" destOrd="0" presId="urn:microsoft.com/office/officeart/2005/8/layout/process4"/>
    <dgm:cxn modelId="{738F808C-4468-4E76-81CD-52F19CCD117C}" type="presParOf" srcId="{14C7CC75-6EFB-4A0F-AD2D-9AAAEA14A61F}" destId="{7BCB7513-B8A9-42A7-83D0-486FCCA32521}" srcOrd="3" destOrd="0" presId="urn:microsoft.com/office/officeart/2005/8/layout/process4"/>
    <dgm:cxn modelId="{A0594F2C-455A-4FE1-A403-FB68889167F8}" type="presParOf" srcId="{14C7CC75-6EFB-4A0F-AD2D-9AAAEA14A61F}" destId="{EB13B6F7-CAC1-420C-80C4-E3DCF25C9C5C}" srcOrd="4" destOrd="0" presId="urn:microsoft.com/office/officeart/2005/8/layout/process4"/>
    <dgm:cxn modelId="{AA293678-744F-4B7D-A1EE-661B88683836}" type="presParOf" srcId="{EB13B6F7-CAC1-420C-80C4-E3DCF25C9C5C}" destId="{F20CBA3C-2F02-4858-90BE-1EF43BC9B51C}" srcOrd="0" destOrd="0" presId="urn:microsoft.com/office/officeart/2005/8/layout/process4"/>
    <dgm:cxn modelId="{A52BFF80-CCD1-4AE7-9B3D-71CE2A5275DE}" type="presParOf" srcId="{EB13B6F7-CAC1-420C-80C4-E3DCF25C9C5C}" destId="{046F0FEF-4612-40FA-94AE-21CAE5C3E153}" srcOrd="1" destOrd="0" presId="urn:microsoft.com/office/officeart/2005/8/layout/process4"/>
    <dgm:cxn modelId="{BE3FF839-DFF3-476C-AD44-0C4B061E361C}" type="presParOf" srcId="{EB13B6F7-CAC1-420C-80C4-E3DCF25C9C5C}" destId="{31D6CCB3-16A8-4C92-A89F-28C6CBAF61FF}" srcOrd="2" destOrd="0" presId="urn:microsoft.com/office/officeart/2005/8/layout/process4"/>
    <dgm:cxn modelId="{2766606F-2BD7-468A-B35B-1B745DA4852E}" type="presParOf" srcId="{31D6CCB3-16A8-4C92-A89F-28C6CBAF61FF}" destId="{3242105F-0F63-4E90-AB3A-3EB6D1CC02F8}" srcOrd="0" destOrd="0" presId="urn:microsoft.com/office/officeart/2005/8/layout/process4"/>
    <dgm:cxn modelId="{450A3F2F-514E-4CB1-8709-4612287D79CA}"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1B9BE0-9EDA-4FC9-BF80-70C6315B6D6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CF83468-F8F2-4686-82DC-D130A978684D}">
      <dgm:prSet phldrT="[Text]" custT="1"/>
      <dgm:spPr>
        <a:solidFill>
          <a:schemeClr val="bg1">
            <a:lumMod val="65000"/>
          </a:schemeClr>
        </a:solidFill>
      </dgm:spPr>
      <dgm:t>
        <a:bodyPr/>
        <a:lstStyle/>
        <a:p>
          <a:pPr rtl="1"/>
          <a:endParaRPr lang="en-US" sz="2000" dirty="0">
            <a:cs typeface="AL-Mohanad Bold" pitchFamily="2" charset="-78"/>
          </a:endParaRPr>
        </a:p>
      </dgm:t>
    </dgm:pt>
    <dgm:pt modelId="{0546FF40-5874-46B4-95BD-7051E5F36179}" type="parTrans" cxnId="{B61D672D-8B21-42D2-A849-9B7734E00484}">
      <dgm:prSet/>
      <dgm:spPr/>
      <dgm:t>
        <a:bodyPr/>
        <a:lstStyle/>
        <a:p>
          <a:endParaRPr lang="en-US"/>
        </a:p>
      </dgm:t>
    </dgm:pt>
    <dgm:pt modelId="{99FA68D3-1B3E-4E61-9DB4-4CC9F091C190}" type="sibTrans" cxnId="{B61D672D-8B21-42D2-A849-9B7734E00484}">
      <dgm:prSet/>
      <dgm:spPr>
        <a:solidFill>
          <a:schemeClr val="bg1">
            <a:lumMod val="65000"/>
          </a:schemeClr>
        </a:solidFill>
      </dgm:spPr>
      <dgm:t>
        <a:bodyPr/>
        <a:lstStyle/>
        <a:p>
          <a:endParaRPr lang="ru-RU" dirty="0" smtClean="0"/>
        </a:p>
        <a:p>
          <a:endParaRPr lang="ru-RU" dirty="0" smtClean="0"/>
        </a:p>
        <a:p>
          <a:endParaRPr lang="en-US" dirty="0"/>
        </a:p>
      </dgm:t>
    </dgm:pt>
    <dgm:pt modelId="{58BF6672-9A9E-46D2-9768-955B725BBB7A}">
      <dgm:prSet phldrT="[Text]"/>
      <dgm:spPr>
        <a:solidFill>
          <a:schemeClr val="accent1"/>
        </a:solidFill>
      </dgm:spPr>
      <dgm:t>
        <a:bodyPr/>
        <a:lstStyle/>
        <a:p>
          <a:endParaRPr lang="en-US" dirty="0"/>
        </a:p>
      </dgm:t>
    </dgm:pt>
    <dgm:pt modelId="{CA423C16-F677-4225-B0AD-2690CEFD0232}" type="parTrans" cxnId="{63399097-0241-43AE-A8C3-15D5CB627498}">
      <dgm:prSet/>
      <dgm:spPr/>
      <dgm:t>
        <a:bodyPr/>
        <a:lstStyle/>
        <a:p>
          <a:endParaRPr lang="en-US"/>
        </a:p>
      </dgm:t>
    </dgm:pt>
    <dgm:pt modelId="{19CBDB1D-09C7-412A-8112-6AF68F7EE9EE}" type="sibTrans" cxnId="{63399097-0241-43AE-A8C3-15D5CB627498}">
      <dgm:prSet/>
      <dgm:spPr>
        <a:solidFill>
          <a:schemeClr val="accent1"/>
        </a:solidFill>
      </dgm:spPr>
      <dgm:t>
        <a:bodyPr/>
        <a:lstStyle/>
        <a:p>
          <a:endParaRPr lang="en-US" dirty="0"/>
        </a:p>
      </dgm:t>
    </dgm:pt>
    <dgm:pt modelId="{3D8CA776-7B2D-4F1B-9D6E-ECD2665A78FC}">
      <dgm:prSet phldrT="[Text]"/>
      <dgm:spPr>
        <a:solidFill>
          <a:schemeClr val="tx2"/>
        </a:solidFill>
      </dgm:spPr>
      <dgm:t>
        <a:bodyPr/>
        <a:lstStyle/>
        <a:p>
          <a:endParaRPr lang="en-US" dirty="0"/>
        </a:p>
      </dgm:t>
    </dgm:pt>
    <dgm:pt modelId="{B15E32D4-6F15-4A2C-BA64-DFDF61F0CAFD}" type="parTrans" cxnId="{0D7DB38C-EC48-481B-945B-D197F171A413}">
      <dgm:prSet/>
      <dgm:spPr/>
      <dgm:t>
        <a:bodyPr/>
        <a:lstStyle/>
        <a:p>
          <a:endParaRPr lang="en-US"/>
        </a:p>
      </dgm:t>
    </dgm:pt>
    <dgm:pt modelId="{41D8D7DE-6DCB-4346-B91D-96BB17E2FA4E}" type="sibTrans" cxnId="{0D7DB38C-EC48-481B-945B-D197F171A413}">
      <dgm:prSet/>
      <dgm:spPr>
        <a:solidFill>
          <a:schemeClr val="tx2"/>
        </a:solidFill>
      </dgm:spPr>
      <dgm:t>
        <a:bodyPr/>
        <a:lstStyle/>
        <a:p>
          <a:endParaRPr lang="ru-RU" dirty="0" smtClean="0"/>
        </a:p>
        <a:p>
          <a:endParaRPr lang="ru-RU" dirty="0" smtClean="0"/>
        </a:p>
        <a:p>
          <a:endParaRPr lang="en-US" dirty="0"/>
        </a:p>
      </dgm:t>
    </dgm:pt>
    <dgm:pt modelId="{FFA0F791-0C38-48D7-83D6-6429D3539C31}">
      <dgm:prSet/>
      <dgm:spPr/>
      <dgm:t>
        <a:bodyPr/>
        <a:lstStyle/>
        <a:p>
          <a:pPr rtl="1"/>
          <a:endParaRPr lang="ar-SA"/>
        </a:p>
      </dgm:t>
    </dgm:pt>
    <dgm:pt modelId="{A7B5652A-26A2-4CAD-950D-6992DE1415E9}" type="parTrans" cxnId="{B39C13C5-C0A9-4761-AFF0-362E8C0376C1}">
      <dgm:prSet/>
      <dgm:spPr/>
      <dgm:t>
        <a:bodyPr/>
        <a:lstStyle/>
        <a:p>
          <a:pPr rtl="1"/>
          <a:endParaRPr lang="ar-SA"/>
        </a:p>
      </dgm:t>
    </dgm:pt>
    <dgm:pt modelId="{092470CA-E202-4D5B-AB9B-BABE4F383863}" type="sibTrans" cxnId="{B39C13C5-C0A9-4761-AFF0-362E8C0376C1}">
      <dgm:prSet/>
      <dgm:spPr/>
      <dgm:t>
        <a:bodyPr/>
        <a:lstStyle/>
        <a:p>
          <a:pPr rtl="1"/>
          <a:endParaRPr lang="ar-SA"/>
        </a:p>
      </dgm:t>
    </dgm:pt>
    <dgm:pt modelId="{F2CBBAA6-7C9C-40B4-8202-00AF704281A8}" type="pres">
      <dgm:prSet presAssocID="{4A1B9BE0-9EDA-4FC9-BF80-70C6315B6D66}" presName="Name0" presStyleCnt="0">
        <dgm:presLayoutVars>
          <dgm:chMax/>
          <dgm:chPref/>
          <dgm:dir/>
          <dgm:animLvl val="lvl"/>
        </dgm:presLayoutVars>
      </dgm:prSet>
      <dgm:spPr/>
      <dgm:t>
        <a:bodyPr/>
        <a:lstStyle/>
        <a:p>
          <a:endParaRPr lang="en-US"/>
        </a:p>
      </dgm:t>
    </dgm:pt>
    <dgm:pt modelId="{82AC3C6A-4A69-4928-9B2C-3CEAA14EDB14}" type="pres">
      <dgm:prSet presAssocID="{ACF83468-F8F2-4686-82DC-D130A978684D}" presName="composite" presStyleCnt="0"/>
      <dgm:spPr/>
    </dgm:pt>
    <dgm:pt modelId="{06B7A09A-7B94-41C8-AFF6-512E14AC24DC}" type="pres">
      <dgm:prSet presAssocID="{ACF83468-F8F2-4686-82DC-D130A978684D}" presName="Parent1" presStyleLbl="node1" presStyleIdx="0" presStyleCnt="8">
        <dgm:presLayoutVars>
          <dgm:chMax val="1"/>
          <dgm:chPref val="1"/>
          <dgm:bulletEnabled val="1"/>
        </dgm:presLayoutVars>
      </dgm:prSet>
      <dgm:spPr/>
      <dgm:t>
        <a:bodyPr/>
        <a:lstStyle/>
        <a:p>
          <a:endParaRPr lang="en-US"/>
        </a:p>
      </dgm:t>
    </dgm:pt>
    <dgm:pt modelId="{781EECF8-4625-4660-8375-D671CCEBA4C0}" type="pres">
      <dgm:prSet presAssocID="{ACF83468-F8F2-4686-82DC-D130A978684D}" presName="Childtext1" presStyleLbl="revTx" presStyleIdx="0" presStyleCnt="4">
        <dgm:presLayoutVars>
          <dgm:chMax val="0"/>
          <dgm:chPref val="0"/>
          <dgm:bulletEnabled val="1"/>
        </dgm:presLayoutVars>
      </dgm:prSet>
      <dgm:spPr/>
      <dgm:t>
        <a:bodyPr/>
        <a:lstStyle/>
        <a:p>
          <a:endParaRPr lang="en-US"/>
        </a:p>
      </dgm:t>
    </dgm:pt>
    <dgm:pt modelId="{AB5D4E0E-A6B5-4A6C-B942-5A9B098CDDEB}" type="pres">
      <dgm:prSet presAssocID="{ACF83468-F8F2-4686-82DC-D130A978684D}" presName="BalanceSpacing" presStyleCnt="0"/>
      <dgm:spPr/>
    </dgm:pt>
    <dgm:pt modelId="{8055E9C4-A188-4E9E-9862-1BA85BC33BA4}" type="pres">
      <dgm:prSet presAssocID="{ACF83468-F8F2-4686-82DC-D130A978684D}" presName="BalanceSpacing1" presStyleCnt="0"/>
      <dgm:spPr/>
    </dgm:pt>
    <dgm:pt modelId="{FA01CB26-CFA1-4D5D-8B90-FFA9CFB9F412}" type="pres">
      <dgm:prSet presAssocID="{99FA68D3-1B3E-4E61-9DB4-4CC9F091C190}" presName="Accent1Text" presStyleLbl="node1" presStyleIdx="1" presStyleCnt="8"/>
      <dgm:spPr/>
      <dgm:t>
        <a:bodyPr/>
        <a:lstStyle/>
        <a:p>
          <a:endParaRPr lang="en-US"/>
        </a:p>
      </dgm:t>
    </dgm:pt>
    <dgm:pt modelId="{D07526D2-9FD6-4530-B7CD-7EDCF32C5BB4}" type="pres">
      <dgm:prSet presAssocID="{99FA68D3-1B3E-4E61-9DB4-4CC9F091C190}" presName="spaceBetweenRectangles" presStyleCnt="0"/>
      <dgm:spPr/>
    </dgm:pt>
    <dgm:pt modelId="{D0BCCBD0-257D-4189-88F6-C8DA708421A3}" type="pres">
      <dgm:prSet presAssocID="{FFA0F791-0C38-48D7-83D6-6429D3539C31}" presName="composite" presStyleCnt="0"/>
      <dgm:spPr/>
    </dgm:pt>
    <dgm:pt modelId="{BEA09E55-D61C-4B38-A2C4-BFF1D1FF1D7A}" type="pres">
      <dgm:prSet presAssocID="{FFA0F791-0C38-48D7-83D6-6429D3539C31}" presName="Parent1" presStyleLbl="node1" presStyleIdx="2" presStyleCnt="8">
        <dgm:presLayoutVars>
          <dgm:chMax val="1"/>
          <dgm:chPref val="1"/>
          <dgm:bulletEnabled val="1"/>
        </dgm:presLayoutVars>
      </dgm:prSet>
      <dgm:spPr/>
      <dgm:t>
        <a:bodyPr/>
        <a:lstStyle/>
        <a:p>
          <a:pPr rtl="1"/>
          <a:endParaRPr lang="ar-SA"/>
        </a:p>
      </dgm:t>
    </dgm:pt>
    <dgm:pt modelId="{94AE426D-5B59-4285-8662-608732AC2474}" type="pres">
      <dgm:prSet presAssocID="{FFA0F791-0C38-48D7-83D6-6429D3539C31}" presName="Childtext1" presStyleLbl="revTx" presStyleIdx="1" presStyleCnt="4">
        <dgm:presLayoutVars>
          <dgm:chMax val="0"/>
          <dgm:chPref val="0"/>
          <dgm:bulletEnabled val="1"/>
        </dgm:presLayoutVars>
      </dgm:prSet>
      <dgm:spPr/>
    </dgm:pt>
    <dgm:pt modelId="{A8B89629-31BB-4730-800A-00792EC16342}" type="pres">
      <dgm:prSet presAssocID="{FFA0F791-0C38-48D7-83D6-6429D3539C31}" presName="BalanceSpacing" presStyleCnt="0"/>
      <dgm:spPr/>
    </dgm:pt>
    <dgm:pt modelId="{F1CC0150-2233-4028-93FD-2BF4CE89B207}" type="pres">
      <dgm:prSet presAssocID="{FFA0F791-0C38-48D7-83D6-6429D3539C31}" presName="BalanceSpacing1" presStyleCnt="0"/>
      <dgm:spPr/>
    </dgm:pt>
    <dgm:pt modelId="{FE7E8AF6-FFF2-4078-A597-B6FE55F8A714}" type="pres">
      <dgm:prSet presAssocID="{092470CA-E202-4D5B-AB9B-BABE4F383863}" presName="Accent1Text" presStyleLbl="node1" presStyleIdx="3" presStyleCnt="8"/>
      <dgm:spPr/>
      <dgm:t>
        <a:bodyPr/>
        <a:lstStyle/>
        <a:p>
          <a:pPr rtl="1"/>
          <a:endParaRPr lang="ar-SA"/>
        </a:p>
      </dgm:t>
    </dgm:pt>
    <dgm:pt modelId="{EB8FFA60-D9CF-463A-B008-F5317FDE8FFE}" type="pres">
      <dgm:prSet presAssocID="{092470CA-E202-4D5B-AB9B-BABE4F383863}" presName="spaceBetweenRectangles" presStyleCnt="0"/>
      <dgm:spPr/>
    </dgm:pt>
    <dgm:pt modelId="{4E9DED12-0FDC-4F9F-A80A-F12B167BE460}" type="pres">
      <dgm:prSet presAssocID="{58BF6672-9A9E-46D2-9768-955B725BBB7A}" presName="composite" presStyleCnt="0"/>
      <dgm:spPr/>
    </dgm:pt>
    <dgm:pt modelId="{4A0B2900-4550-411D-9D02-A6368A10F68F}" type="pres">
      <dgm:prSet presAssocID="{58BF6672-9A9E-46D2-9768-955B725BBB7A}" presName="Parent1" presStyleLbl="node1" presStyleIdx="4" presStyleCnt="8">
        <dgm:presLayoutVars>
          <dgm:chMax val="1"/>
          <dgm:chPref val="1"/>
          <dgm:bulletEnabled val="1"/>
        </dgm:presLayoutVars>
      </dgm:prSet>
      <dgm:spPr/>
      <dgm:t>
        <a:bodyPr/>
        <a:lstStyle/>
        <a:p>
          <a:endParaRPr lang="en-US"/>
        </a:p>
      </dgm:t>
    </dgm:pt>
    <dgm:pt modelId="{738A2874-A098-41E4-A872-11BC77FD1640}" type="pres">
      <dgm:prSet presAssocID="{58BF6672-9A9E-46D2-9768-955B725BBB7A}" presName="Childtext1" presStyleLbl="revTx" presStyleIdx="2" presStyleCnt="4">
        <dgm:presLayoutVars>
          <dgm:chMax val="0"/>
          <dgm:chPref val="0"/>
          <dgm:bulletEnabled val="1"/>
        </dgm:presLayoutVars>
      </dgm:prSet>
      <dgm:spPr/>
      <dgm:t>
        <a:bodyPr/>
        <a:lstStyle/>
        <a:p>
          <a:endParaRPr lang="en-US"/>
        </a:p>
      </dgm:t>
    </dgm:pt>
    <dgm:pt modelId="{922EC2F4-F8A0-496C-8DB4-B24145203D40}" type="pres">
      <dgm:prSet presAssocID="{58BF6672-9A9E-46D2-9768-955B725BBB7A}" presName="BalanceSpacing" presStyleCnt="0"/>
      <dgm:spPr/>
    </dgm:pt>
    <dgm:pt modelId="{2F06960F-7449-4CAE-B3B2-A8B37D92E1E7}" type="pres">
      <dgm:prSet presAssocID="{58BF6672-9A9E-46D2-9768-955B725BBB7A}" presName="BalanceSpacing1" presStyleCnt="0"/>
      <dgm:spPr/>
    </dgm:pt>
    <dgm:pt modelId="{D18865B3-A46E-4B63-9052-DD99C3884C3C}" type="pres">
      <dgm:prSet presAssocID="{19CBDB1D-09C7-412A-8112-6AF68F7EE9EE}" presName="Accent1Text" presStyleLbl="node1" presStyleIdx="5" presStyleCnt="8"/>
      <dgm:spPr/>
      <dgm:t>
        <a:bodyPr/>
        <a:lstStyle/>
        <a:p>
          <a:endParaRPr lang="en-US"/>
        </a:p>
      </dgm:t>
    </dgm:pt>
    <dgm:pt modelId="{4E2A5CE7-60C2-4B21-8AFC-E68A9D2D18CC}" type="pres">
      <dgm:prSet presAssocID="{19CBDB1D-09C7-412A-8112-6AF68F7EE9EE}" presName="spaceBetweenRectangles" presStyleCnt="0"/>
      <dgm:spPr/>
    </dgm:pt>
    <dgm:pt modelId="{1877AFA2-41D3-483C-8706-C909859F6A60}" type="pres">
      <dgm:prSet presAssocID="{3D8CA776-7B2D-4F1B-9D6E-ECD2665A78FC}" presName="composite" presStyleCnt="0"/>
      <dgm:spPr/>
    </dgm:pt>
    <dgm:pt modelId="{E57422E9-3C67-427D-88FC-BEF55E49CD96}" type="pres">
      <dgm:prSet presAssocID="{3D8CA776-7B2D-4F1B-9D6E-ECD2665A78FC}" presName="Parent1" presStyleLbl="node1" presStyleIdx="6" presStyleCnt="8">
        <dgm:presLayoutVars>
          <dgm:chMax val="1"/>
          <dgm:chPref val="1"/>
          <dgm:bulletEnabled val="1"/>
        </dgm:presLayoutVars>
      </dgm:prSet>
      <dgm:spPr/>
      <dgm:t>
        <a:bodyPr/>
        <a:lstStyle/>
        <a:p>
          <a:endParaRPr lang="en-US"/>
        </a:p>
      </dgm:t>
    </dgm:pt>
    <dgm:pt modelId="{420D849D-586B-48A2-9C16-18075BA23D7A}" type="pres">
      <dgm:prSet presAssocID="{3D8CA776-7B2D-4F1B-9D6E-ECD2665A78FC}" presName="Childtext1" presStyleLbl="revTx" presStyleIdx="3" presStyleCnt="4">
        <dgm:presLayoutVars>
          <dgm:chMax val="0"/>
          <dgm:chPref val="0"/>
          <dgm:bulletEnabled val="1"/>
        </dgm:presLayoutVars>
      </dgm:prSet>
      <dgm:spPr/>
      <dgm:t>
        <a:bodyPr/>
        <a:lstStyle/>
        <a:p>
          <a:endParaRPr lang="en-US"/>
        </a:p>
      </dgm:t>
    </dgm:pt>
    <dgm:pt modelId="{FBE7B9C7-9FF8-4B56-BAE2-9899CB60D5B9}" type="pres">
      <dgm:prSet presAssocID="{3D8CA776-7B2D-4F1B-9D6E-ECD2665A78FC}" presName="BalanceSpacing" presStyleCnt="0"/>
      <dgm:spPr/>
    </dgm:pt>
    <dgm:pt modelId="{C3C91172-6F47-499A-A102-1FB50E24C337}" type="pres">
      <dgm:prSet presAssocID="{3D8CA776-7B2D-4F1B-9D6E-ECD2665A78FC}" presName="BalanceSpacing1" presStyleCnt="0"/>
      <dgm:spPr/>
    </dgm:pt>
    <dgm:pt modelId="{6237C8AF-6BAD-49B8-9ADC-022D4F70810A}" type="pres">
      <dgm:prSet presAssocID="{41D8D7DE-6DCB-4346-B91D-96BB17E2FA4E}" presName="Accent1Text" presStyleLbl="node1" presStyleIdx="7" presStyleCnt="8"/>
      <dgm:spPr/>
      <dgm:t>
        <a:bodyPr/>
        <a:lstStyle/>
        <a:p>
          <a:endParaRPr lang="en-US"/>
        </a:p>
      </dgm:t>
    </dgm:pt>
  </dgm:ptLst>
  <dgm:cxnLst>
    <dgm:cxn modelId="{286BA0A4-3C26-4193-8726-BF7FA96361C2}" type="presOf" srcId="{58BF6672-9A9E-46D2-9768-955B725BBB7A}" destId="{4A0B2900-4550-411D-9D02-A6368A10F68F}" srcOrd="0" destOrd="0" presId="urn:microsoft.com/office/officeart/2008/layout/AlternatingHexagons"/>
    <dgm:cxn modelId="{0D7DB38C-EC48-481B-945B-D197F171A413}" srcId="{4A1B9BE0-9EDA-4FC9-BF80-70C6315B6D66}" destId="{3D8CA776-7B2D-4F1B-9D6E-ECD2665A78FC}" srcOrd="3" destOrd="0" parTransId="{B15E32D4-6F15-4A2C-BA64-DFDF61F0CAFD}" sibTransId="{41D8D7DE-6DCB-4346-B91D-96BB17E2FA4E}"/>
    <dgm:cxn modelId="{B61D672D-8B21-42D2-A849-9B7734E00484}" srcId="{4A1B9BE0-9EDA-4FC9-BF80-70C6315B6D66}" destId="{ACF83468-F8F2-4686-82DC-D130A978684D}" srcOrd="0" destOrd="0" parTransId="{0546FF40-5874-46B4-95BD-7051E5F36179}" sibTransId="{99FA68D3-1B3E-4E61-9DB4-4CC9F091C190}"/>
    <dgm:cxn modelId="{B461D353-9B55-4D15-9806-D16F88346E09}" type="presOf" srcId="{FFA0F791-0C38-48D7-83D6-6429D3539C31}" destId="{BEA09E55-D61C-4B38-A2C4-BFF1D1FF1D7A}" srcOrd="0" destOrd="0" presId="urn:microsoft.com/office/officeart/2008/layout/AlternatingHexagons"/>
    <dgm:cxn modelId="{63399097-0241-43AE-A8C3-15D5CB627498}" srcId="{4A1B9BE0-9EDA-4FC9-BF80-70C6315B6D66}" destId="{58BF6672-9A9E-46D2-9768-955B725BBB7A}" srcOrd="2" destOrd="0" parTransId="{CA423C16-F677-4225-B0AD-2690CEFD0232}" sibTransId="{19CBDB1D-09C7-412A-8112-6AF68F7EE9EE}"/>
    <dgm:cxn modelId="{B39C13C5-C0A9-4761-AFF0-362E8C0376C1}" srcId="{4A1B9BE0-9EDA-4FC9-BF80-70C6315B6D66}" destId="{FFA0F791-0C38-48D7-83D6-6429D3539C31}" srcOrd="1" destOrd="0" parTransId="{A7B5652A-26A2-4CAD-950D-6992DE1415E9}" sibTransId="{092470CA-E202-4D5B-AB9B-BABE4F383863}"/>
    <dgm:cxn modelId="{244A6079-6A70-4D50-A213-50F25D05052E}" type="presOf" srcId="{ACF83468-F8F2-4686-82DC-D130A978684D}" destId="{06B7A09A-7B94-41C8-AFF6-512E14AC24DC}" srcOrd="0" destOrd="0" presId="urn:microsoft.com/office/officeart/2008/layout/AlternatingHexagons"/>
    <dgm:cxn modelId="{C3F197E8-A13B-46C1-812C-01127E24DFC4}" type="presOf" srcId="{99FA68D3-1B3E-4E61-9DB4-4CC9F091C190}" destId="{FA01CB26-CFA1-4D5D-8B90-FFA9CFB9F412}" srcOrd="0" destOrd="0" presId="urn:microsoft.com/office/officeart/2008/layout/AlternatingHexagons"/>
    <dgm:cxn modelId="{E0653192-1545-4EE6-AB2C-44BBE64EBFFA}" type="presOf" srcId="{092470CA-E202-4D5B-AB9B-BABE4F383863}" destId="{FE7E8AF6-FFF2-4078-A597-B6FE55F8A714}" srcOrd="0" destOrd="0" presId="urn:microsoft.com/office/officeart/2008/layout/AlternatingHexagons"/>
    <dgm:cxn modelId="{DE9EA3D9-938D-451B-821C-FD42DF7DA8A5}" type="presOf" srcId="{3D8CA776-7B2D-4F1B-9D6E-ECD2665A78FC}" destId="{E57422E9-3C67-427D-88FC-BEF55E49CD96}" srcOrd="0" destOrd="0" presId="urn:microsoft.com/office/officeart/2008/layout/AlternatingHexagons"/>
    <dgm:cxn modelId="{CEE3C5E3-CAA3-4246-9F99-4E009C48164A}" type="presOf" srcId="{41D8D7DE-6DCB-4346-B91D-96BB17E2FA4E}" destId="{6237C8AF-6BAD-49B8-9ADC-022D4F70810A}" srcOrd="0" destOrd="0" presId="urn:microsoft.com/office/officeart/2008/layout/AlternatingHexagons"/>
    <dgm:cxn modelId="{9315BF21-3729-4E42-A1E2-88EFDE7AEEC5}" type="presOf" srcId="{4A1B9BE0-9EDA-4FC9-BF80-70C6315B6D66}" destId="{F2CBBAA6-7C9C-40B4-8202-00AF704281A8}" srcOrd="0" destOrd="0" presId="urn:microsoft.com/office/officeart/2008/layout/AlternatingHexagons"/>
    <dgm:cxn modelId="{006D1B31-12A0-47BF-8FFF-5C5443065D95}" type="presOf" srcId="{19CBDB1D-09C7-412A-8112-6AF68F7EE9EE}" destId="{D18865B3-A46E-4B63-9052-DD99C3884C3C}" srcOrd="0" destOrd="0" presId="urn:microsoft.com/office/officeart/2008/layout/AlternatingHexagons"/>
    <dgm:cxn modelId="{BBC89F3B-9300-4365-AFC7-5B9B3F72B5FB}" type="presParOf" srcId="{F2CBBAA6-7C9C-40B4-8202-00AF704281A8}" destId="{82AC3C6A-4A69-4928-9B2C-3CEAA14EDB14}" srcOrd="0" destOrd="0" presId="urn:microsoft.com/office/officeart/2008/layout/AlternatingHexagons"/>
    <dgm:cxn modelId="{0E4420E5-ACB4-47C9-87FF-3D209DD9AC12}" type="presParOf" srcId="{82AC3C6A-4A69-4928-9B2C-3CEAA14EDB14}" destId="{06B7A09A-7B94-41C8-AFF6-512E14AC24DC}" srcOrd="0" destOrd="0" presId="urn:microsoft.com/office/officeart/2008/layout/AlternatingHexagons"/>
    <dgm:cxn modelId="{C0BD3C15-F719-4BBF-A185-021E2D1B9FE5}" type="presParOf" srcId="{82AC3C6A-4A69-4928-9B2C-3CEAA14EDB14}" destId="{781EECF8-4625-4660-8375-D671CCEBA4C0}" srcOrd="1" destOrd="0" presId="urn:microsoft.com/office/officeart/2008/layout/AlternatingHexagons"/>
    <dgm:cxn modelId="{8FEB0122-EC39-42C1-A1EE-4716C86DB3D4}" type="presParOf" srcId="{82AC3C6A-4A69-4928-9B2C-3CEAA14EDB14}" destId="{AB5D4E0E-A6B5-4A6C-B942-5A9B098CDDEB}" srcOrd="2" destOrd="0" presId="urn:microsoft.com/office/officeart/2008/layout/AlternatingHexagons"/>
    <dgm:cxn modelId="{E1EAD67A-5088-4BD5-8011-4DF2E6FBAF90}" type="presParOf" srcId="{82AC3C6A-4A69-4928-9B2C-3CEAA14EDB14}" destId="{8055E9C4-A188-4E9E-9862-1BA85BC33BA4}" srcOrd="3" destOrd="0" presId="urn:microsoft.com/office/officeart/2008/layout/AlternatingHexagons"/>
    <dgm:cxn modelId="{F5C0D056-4483-4806-AFAF-4462DD6359E0}" type="presParOf" srcId="{82AC3C6A-4A69-4928-9B2C-3CEAA14EDB14}" destId="{FA01CB26-CFA1-4D5D-8B90-FFA9CFB9F412}" srcOrd="4" destOrd="0" presId="urn:microsoft.com/office/officeart/2008/layout/AlternatingHexagons"/>
    <dgm:cxn modelId="{11508458-11D1-453B-B5C3-4934F29CE485}" type="presParOf" srcId="{F2CBBAA6-7C9C-40B4-8202-00AF704281A8}" destId="{D07526D2-9FD6-4530-B7CD-7EDCF32C5BB4}" srcOrd="1" destOrd="0" presId="urn:microsoft.com/office/officeart/2008/layout/AlternatingHexagons"/>
    <dgm:cxn modelId="{83615D18-CE15-47D4-87B1-667BD0934DA8}" type="presParOf" srcId="{F2CBBAA6-7C9C-40B4-8202-00AF704281A8}" destId="{D0BCCBD0-257D-4189-88F6-C8DA708421A3}" srcOrd="2" destOrd="0" presId="urn:microsoft.com/office/officeart/2008/layout/AlternatingHexagons"/>
    <dgm:cxn modelId="{C96BF9E9-E874-4C67-8D0F-9252E18E67A5}" type="presParOf" srcId="{D0BCCBD0-257D-4189-88F6-C8DA708421A3}" destId="{BEA09E55-D61C-4B38-A2C4-BFF1D1FF1D7A}" srcOrd="0" destOrd="0" presId="urn:microsoft.com/office/officeart/2008/layout/AlternatingHexagons"/>
    <dgm:cxn modelId="{E69E2091-DCC6-4457-83E7-EAB219C3B3E0}" type="presParOf" srcId="{D0BCCBD0-257D-4189-88F6-C8DA708421A3}" destId="{94AE426D-5B59-4285-8662-608732AC2474}" srcOrd="1" destOrd="0" presId="urn:microsoft.com/office/officeart/2008/layout/AlternatingHexagons"/>
    <dgm:cxn modelId="{C336ECE2-944E-4718-9E2C-B68825FCF07D}" type="presParOf" srcId="{D0BCCBD0-257D-4189-88F6-C8DA708421A3}" destId="{A8B89629-31BB-4730-800A-00792EC16342}" srcOrd="2" destOrd="0" presId="urn:microsoft.com/office/officeart/2008/layout/AlternatingHexagons"/>
    <dgm:cxn modelId="{14101538-BA99-4CAA-8B8B-B2A1FBD7459A}" type="presParOf" srcId="{D0BCCBD0-257D-4189-88F6-C8DA708421A3}" destId="{F1CC0150-2233-4028-93FD-2BF4CE89B207}" srcOrd="3" destOrd="0" presId="urn:microsoft.com/office/officeart/2008/layout/AlternatingHexagons"/>
    <dgm:cxn modelId="{55C504DE-99AC-41CB-958C-766287775305}" type="presParOf" srcId="{D0BCCBD0-257D-4189-88F6-C8DA708421A3}" destId="{FE7E8AF6-FFF2-4078-A597-B6FE55F8A714}" srcOrd="4" destOrd="0" presId="urn:microsoft.com/office/officeart/2008/layout/AlternatingHexagons"/>
    <dgm:cxn modelId="{2D9B4138-E24C-4556-A61C-18FC874FBA3B}" type="presParOf" srcId="{F2CBBAA6-7C9C-40B4-8202-00AF704281A8}" destId="{EB8FFA60-D9CF-463A-B008-F5317FDE8FFE}" srcOrd="3" destOrd="0" presId="urn:microsoft.com/office/officeart/2008/layout/AlternatingHexagons"/>
    <dgm:cxn modelId="{4AD63A9A-EF63-498B-9834-3815D7372FCF}" type="presParOf" srcId="{F2CBBAA6-7C9C-40B4-8202-00AF704281A8}" destId="{4E9DED12-0FDC-4F9F-A80A-F12B167BE460}" srcOrd="4" destOrd="0" presId="urn:microsoft.com/office/officeart/2008/layout/AlternatingHexagons"/>
    <dgm:cxn modelId="{81509F49-DA39-408F-A4AC-43A5F106FC2F}" type="presParOf" srcId="{4E9DED12-0FDC-4F9F-A80A-F12B167BE460}" destId="{4A0B2900-4550-411D-9D02-A6368A10F68F}" srcOrd="0" destOrd="0" presId="urn:microsoft.com/office/officeart/2008/layout/AlternatingHexagons"/>
    <dgm:cxn modelId="{BC95113D-9D3C-42EF-9970-18A02FF862E4}" type="presParOf" srcId="{4E9DED12-0FDC-4F9F-A80A-F12B167BE460}" destId="{738A2874-A098-41E4-A872-11BC77FD1640}" srcOrd="1" destOrd="0" presId="urn:microsoft.com/office/officeart/2008/layout/AlternatingHexagons"/>
    <dgm:cxn modelId="{1D258CB3-5837-47C3-B91A-F50778999CBA}" type="presParOf" srcId="{4E9DED12-0FDC-4F9F-A80A-F12B167BE460}" destId="{922EC2F4-F8A0-496C-8DB4-B24145203D40}" srcOrd="2" destOrd="0" presId="urn:microsoft.com/office/officeart/2008/layout/AlternatingHexagons"/>
    <dgm:cxn modelId="{6E07E526-6933-462E-9350-440E78C3440D}" type="presParOf" srcId="{4E9DED12-0FDC-4F9F-A80A-F12B167BE460}" destId="{2F06960F-7449-4CAE-B3B2-A8B37D92E1E7}" srcOrd="3" destOrd="0" presId="urn:microsoft.com/office/officeart/2008/layout/AlternatingHexagons"/>
    <dgm:cxn modelId="{0A004739-0B09-4342-B901-42EE7970D43C}" type="presParOf" srcId="{4E9DED12-0FDC-4F9F-A80A-F12B167BE460}" destId="{D18865B3-A46E-4B63-9052-DD99C3884C3C}" srcOrd="4" destOrd="0" presId="urn:microsoft.com/office/officeart/2008/layout/AlternatingHexagons"/>
    <dgm:cxn modelId="{B255871A-7832-40ED-8440-412C1D338A0A}" type="presParOf" srcId="{F2CBBAA6-7C9C-40B4-8202-00AF704281A8}" destId="{4E2A5CE7-60C2-4B21-8AFC-E68A9D2D18CC}" srcOrd="5" destOrd="0" presId="urn:microsoft.com/office/officeart/2008/layout/AlternatingHexagons"/>
    <dgm:cxn modelId="{F9CAFECC-38E1-45F9-B3D3-097E2A69D7F3}" type="presParOf" srcId="{F2CBBAA6-7C9C-40B4-8202-00AF704281A8}" destId="{1877AFA2-41D3-483C-8706-C909859F6A60}" srcOrd="6" destOrd="0" presId="urn:microsoft.com/office/officeart/2008/layout/AlternatingHexagons"/>
    <dgm:cxn modelId="{782A961D-7589-49C5-B9FE-89CC760EE378}" type="presParOf" srcId="{1877AFA2-41D3-483C-8706-C909859F6A60}" destId="{E57422E9-3C67-427D-88FC-BEF55E49CD96}" srcOrd="0" destOrd="0" presId="urn:microsoft.com/office/officeart/2008/layout/AlternatingHexagons"/>
    <dgm:cxn modelId="{476E59D5-E025-45C1-84B2-29635498E5FE}" type="presParOf" srcId="{1877AFA2-41D3-483C-8706-C909859F6A60}" destId="{420D849D-586B-48A2-9C16-18075BA23D7A}" srcOrd="1" destOrd="0" presId="urn:microsoft.com/office/officeart/2008/layout/AlternatingHexagons"/>
    <dgm:cxn modelId="{2E2C8122-0B5A-4FE9-AFF8-EF2671529CC1}" type="presParOf" srcId="{1877AFA2-41D3-483C-8706-C909859F6A60}" destId="{FBE7B9C7-9FF8-4B56-BAE2-9899CB60D5B9}" srcOrd="2" destOrd="0" presId="urn:microsoft.com/office/officeart/2008/layout/AlternatingHexagons"/>
    <dgm:cxn modelId="{D8C6154A-3772-447B-9A2F-284588DE39DC}" type="presParOf" srcId="{1877AFA2-41D3-483C-8706-C909859F6A60}" destId="{C3C91172-6F47-499A-A102-1FB50E24C337}" srcOrd="3" destOrd="0" presId="urn:microsoft.com/office/officeart/2008/layout/AlternatingHexagons"/>
    <dgm:cxn modelId="{FCB6BFAC-0EA9-4840-A221-795F26AB40DA}" type="presParOf" srcId="{1877AFA2-41D3-483C-8706-C909859F6A60}" destId="{6237C8AF-6BAD-49B8-9ADC-022D4F70810A}" srcOrd="4" destOrd="0" presId="urn:microsoft.com/office/officeart/2008/layout/AlternatingHexagons"/>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4156D5-8DFC-4B45-90AB-E4825165A655}" type="doc">
      <dgm:prSet loTypeId="urn:microsoft.com/office/officeart/2005/8/layout/matrix2" loCatId="matrix" qsTypeId="urn:microsoft.com/office/officeart/2005/8/quickstyle/3d2" qsCatId="3D" csTypeId="urn:microsoft.com/office/officeart/2005/8/colors/colorful5" csCatId="colorful" phldr="1"/>
      <dgm:spPr/>
      <dgm:t>
        <a:bodyPr/>
        <a:lstStyle/>
        <a:p>
          <a:endParaRPr lang="en-US"/>
        </a:p>
      </dgm:t>
    </dgm:pt>
    <dgm:pt modelId="{764EC733-7A69-42D7-9A61-DFDCA767E3E7}">
      <dgm:prSet phldrT="[Text]" custT="1"/>
      <dgm:spPr/>
      <dgm:t>
        <a:bodyPr/>
        <a:lstStyle/>
        <a:p>
          <a:endParaRPr lang="en-US" sz="4800" dirty="0"/>
        </a:p>
      </dgm:t>
    </dgm:pt>
    <dgm:pt modelId="{44B4E5ED-62D5-49C0-AFC4-13749CD6DDB2}" type="parTrans" cxnId="{4EDFB58D-C8B2-40DB-A900-7BCB47F56612}">
      <dgm:prSet/>
      <dgm:spPr/>
      <dgm:t>
        <a:bodyPr/>
        <a:lstStyle/>
        <a:p>
          <a:endParaRPr lang="en-US"/>
        </a:p>
      </dgm:t>
    </dgm:pt>
    <dgm:pt modelId="{0EA7CCD8-13D7-497B-ADBF-0F00F7DB421F}" type="sibTrans" cxnId="{4EDFB58D-C8B2-40DB-A900-7BCB47F56612}">
      <dgm:prSet/>
      <dgm:spPr/>
      <dgm:t>
        <a:bodyPr/>
        <a:lstStyle/>
        <a:p>
          <a:endParaRPr lang="en-US"/>
        </a:p>
      </dgm:t>
    </dgm:pt>
    <dgm:pt modelId="{4856C2FB-4C26-492F-AD2E-5E8364656960}">
      <dgm:prSet phldrT="[Text]" custT="1"/>
      <dgm:spPr/>
      <dgm:t>
        <a:bodyPr/>
        <a:lstStyle/>
        <a:p>
          <a:endParaRPr lang="en-US" sz="2400" dirty="0">
            <a:cs typeface="AL-Mohanad Bold" pitchFamily="2" charset="-78"/>
          </a:endParaRPr>
        </a:p>
      </dgm:t>
    </dgm:pt>
    <dgm:pt modelId="{7383317F-1AA5-4347-B371-B57609EFC2AA}" type="parTrans" cxnId="{7A24CED8-5437-43F5-B4EE-9A3087E47702}">
      <dgm:prSet/>
      <dgm:spPr/>
      <dgm:t>
        <a:bodyPr/>
        <a:lstStyle/>
        <a:p>
          <a:endParaRPr lang="en-US"/>
        </a:p>
      </dgm:t>
    </dgm:pt>
    <dgm:pt modelId="{A471E4D4-FD4E-4422-9C9C-EBCB234BFF6B}" type="sibTrans" cxnId="{7A24CED8-5437-43F5-B4EE-9A3087E47702}">
      <dgm:prSet/>
      <dgm:spPr/>
      <dgm:t>
        <a:bodyPr/>
        <a:lstStyle/>
        <a:p>
          <a:endParaRPr lang="en-US"/>
        </a:p>
      </dgm:t>
    </dgm:pt>
    <dgm:pt modelId="{98CAE0DD-8DFE-443F-9DF9-A8F66F204A12}">
      <dgm:prSet phldrT="[Text]" custT="1"/>
      <dgm:spPr/>
      <dgm:t>
        <a:bodyPr/>
        <a:lstStyle/>
        <a:p>
          <a:endParaRPr lang="en-US" sz="4800" dirty="0"/>
        </a:p>
      </dgm:t>
    </dgm:pt>
    <dgm:pt modelId="{6C413609-F484-41DF-88C2-E0144C5C35AF}" type="parTrans" cxnId="{6621809C-CA5A-4F40-8727-563574692224}">
      <dgm:prSet/>
      <dgm:spPr/>
      <dgm:t>
        <a:bodyPr/>
        <a:lstStyle/>
        <a:p>
          <a:endParaRPr lang="en-US"/>
        </a:p>
      </dgm:t>
    </dgm:pt>
    <dgm:pt modelId="{5C4B2213-B4D7-43C5-94CD-5AFC3ACA28AC}" type="sibTrans" cxnId="{6621809C-CA5A-4F40-8727-563574692224}">
      <dgm:prSet/>
      <dgm:spPr/>
      <dgm:t>
        <a:bodyPr/>
        <a:lstStyle/>
        <a:p>
          <a:endParaRPr lang="en-US"/>
        </a:p>
      </dgm:t>
    </dgm:pt>
    <dgm:pt modelId="{D3F8A6D9-71E4-4605-B4EC-6E659601A9E3}">
      <dgm:prSet phldrT="[Text]" custT="1"/>
      <dgm:spPr/>
      <dgm:t>
        <a:bodyPr/>
        <a:lstStyle/>
        <a:p>
          <a:endParaRPr lang="en-US" sz="4800" dirty="0"/>
        </a:p>
      </dgm:t>
    </dgm:pt>
    <dgm:pt modelId="{1538BC26-FA34-443C-88F1-979836080C0D}" type="parTrans" cxnId="{20FDDF65-1457-44F5-BAF1-D7A7E3ED676C}">
      <dgm:prSet/>
      <dgm:spPr/>
      <dgm:t>
        <a:bodyPr/>
        <a:lstStyle/>
        <a:p>
          <a:endParaRPr lang="en-US"/>
        </a:p>
      </dgm:t>
    </dgm:pt>
    <dgm:pt modelId="{574AFAA3-A03F-4E7C-8077-96F841EF4A39}" type="sibTrans" cxnId="{20FDDF65-1457-44F5-BAF1-D7A7E3ED676C}">
      <dgm:prSet/>
      <dgm:spPr/>
      <dgm:t>
        <a:bodyPr/>
        <a:lstStyle/>
        <a:p>
          <a:endParaRPr lang="en-US"/>
        </a:p>
      </dgm:t>
    </dgm:pt>
    <dgm:pt modelId="{9C06A2DF-B139-4066-9792-F85B5B11E56E}" type="pres">
      <dgm:prSet presAssocID="{824156D5-8DFC-4B45-90AB-E4825165A655}" presName="matrix" presStyleCnt="0">
        <dgm:presLayoutVars>
          <dgm:chMax val="1"/>
          <dgm:dir/>
          <dgm:resizeHandles val="exact"/>
        </dgm:presLayoutVars>
      </dgm:prSet>
      <dgm:spPr/>
      <dgm:t>
        <a:bodyPr/>
        <a:lstStyle/>
        <a:p>
          <a:endParaRPr lang="en-US"/>
        </a:p>
      </dgm:t>
    </dgm:pt>
    <dgm:pt modelId="{10D38082-AF88-489F-A9A3-62E4194F483E}" type="pres">
      <dgm:prSet presAssocID="{824156D5-8DFC-4B45-90AB-E4825165A655}" presName="axisShape" presStyleLbl="bgShp" presStyleIdx="0" presStyleCnt="1"/>
      <dgm:spPr/>
      <dgm:t>
        <a:bodyPr/>
        <a:lstStyle/>
        <a:p>
          <a:endParaRPr lang="en-US"/>
        </a:p>
      </dgm:t>
    </dgm:pt>
    <dgm:pt modelId="{481C5D80-B18C-49D1-BA26-AE69409E04B7}" type="pres">
      <dgm:prSet presAssocID="{824156D5-8DFC-4B45-90AB-E4825165A655}" presName="rect1" presStyleLbl="node1" presStyleIdx="0" presStyleCnt="4">
        <dgm:presLayoutVars>
          <dgm:chMax val="0"/>
          <dgm:chPref val="0"/>
          <dgm:bulletEnabled val="1"/>
        </dgm:presLayoutVars>
      </dgm:prSet>
      <dgm:spPr/>
      <dgm:t>
        <a:bodyPr/>
        <a:lstStyle/>
        <a:p>
          <a:endParaRPr lang="en-US"/>
        </a:p>
      </dgm:t>
    </dgm:pt>
    <dgm:pt modelId="{B23401EC-6948-4BB9-8650-58B6D4DD7C76}" type="pres">
      <dgm:prSet presAssocID="{824156D5-8DFC-4B45-90AB-E4825165A655}" presName="rect2" presStyleLbl="node1" presStyleIdx="1" presStyleCnt="4">
        <dgm:presLayoutVars>
          <dgm:chMax val="0"/>
          <dgm:chPref val="0"/>
          <dgm:bulletEnabled val="1"/>
        </dgm:presLayoutVars>
      </dgm:prSet>
      <dgm:spPr/>
      <dgm:t>
        <a:bodyPr/>
        <a:lstStyle/>
        <a:p>
          <a:endParaRPr lang="en-US"/>
        </a:p>
      </dgm:t>
    </dgm:pt>
    <dgm:pt modelId="{82A8583C-9BFA-421B-B47F-D54BA23DFAE6}" type="pres">
      <dgm:prSet presAssocID="{824156D5-8DFC-4B45-90AB-E4825165A655}" presName="rect3" presStyleLbl="node1" presStyleIdx="2" presStyleCnt="4">
        <dgm:presLayoutVars>
          <dgm:chMax val="0"/>
          <dgm:chPref val="0"/>
          <dgm:bulletEnabled val="1"/>
        </dgm:presLayoutVars>
      </dgm:prSet>
      <dgm:spPr/>
      <dgm:t>
        <a:bodyPr/>
        <a:lstStyle/>
        <a:p>
          <a:endParaRPr lang="en-US"/>
        </a:p>
      </dgm:t>
    </dgm:pt>
    <dgm:pt modelId="{680F39AD-CB74-43BD-91FC-C3C1E3822A75}" type="pres">
      <dgm:prSet presAssocID="{824156D5-8DFC-4B45-90AB-E4825165A655}" presName="rect4" presStyleLbl="node1" presStyleIdx="3" presStyleCnt="4">
        <dgm:presLayoutVars>
          <dgm:chMax val="0"/>
          <dgm:chPref val="0"/>
          <dgm:bulletEnabled val="1"/>
        </dgm:presLayoutVars>
      </dgm:prSet>
      <dgm:spPr/>
      <dgm:t>
        <a:bodyPr/>
        <a:lstStyle/>
        <a:p>
          <a:endParaRPr lang="en-US"/>
        </a:p>
      </dgm:t>
    </dgm:pt>
  </dgm:ptLst>
  <dgm:cxnLst>
    <dgm:cxn modelId="{20FDDF65-1457-44F5-BAF1-D7A7E3ED676C}" srcId="{824156D5-8DFC-4B45-90AB-E4825165A655}" destId="{D3F8A6D9-71E4-4605-B4EC-6E659601A9E3}" srcOrd="3" destOrd="0" parTransId="{1538BC26-FA34-443C-88F1-979836080C0D}" sibTransId="{574AFAA3-A03F-4E7C-8077-96F841EF4A39}"/>
    <dgm:cxn modelId="{7F9D6A10-0BA5-41E7-B4B0-D90DE9325133}" type="presOf" srcId="{764EC733-7A69-42D7-9A61-DFDCA767E3E7}" destId="{481C5D80-B18C-49D1-BA26-AE69409E04B7}" srcOrd="0" destOrd="0" presId="urn:microsoft.com/office/officeart/2005/8/layout/matrix2"/>
    <dgm:cxn modelId="{7DE207CE-C9BC-4940-BC6D-044295EEF527}" type="presOf" srcId="{98CAE0DD-8DFE-443F-9DF9-A8F66F204A12}" destId="{82A8583C-9BFA-421B-B47F-D54BA23DFAE6}" srcOrd="0" destOrd="0" presId="urn:microsoft.com/office/officeart/2005/8/layout/matrix2"/>
    <dgm:cxn modelId="{C317B2E6-AF68-4F5A-8A8A-CB94092243E0}" type="presOf" srcId="{824156D5-8DFC-4B45-90AB-E4825165A655}" destId="{9C06A2DF-B139-4066-9792-F85B5B11E56E}" srcOrd="0" destOrd="0" presId="urn:microsoft.com/office/officeart/2005/8/layout/matrix2"/>
    <dgm:cxn modelId="{6621809C-CA5A-4F40-8727-563574692224}" srcId="{824156D5-8DFC-4B45-90AB-E4825165A655}" destId="{98CAE0DD-8DFE-443F-9DF9-A8F66F204A12}" srcOrd="2" destOrd="0" parTransId="{6C413609-F484-41DF-88C2-E0144C5C35AF}" sibTransId="{5C4B2213-B4D7-43C5-94CD-5AFC3ACA28AC}"/>
    <dgm:cxn modelId="{7A24CED8-5437-43F5-B4EE-9A3087E47702}" srcId="{824156D5-8DFC-4B45-90AB-E4825165A655}" destId="{4856C2FB-4C26-492F-AD2E-5E8364656960}" srcOrd="1" destOrd="0" parTransId="{7383317F-1AA5-4347-B371-B57609EFC2AA}" sibTransId="{A471E4D4-FD4E-4422-9C9C-EBCB234BFF6B}"/>
    <dgm:cxn modelId="{4EDFB58D-C8B2-40DB-A900-7BCB47F56612}" srcId="{824156D5-8DFC-4B45-90AB-E4825165A655}" destId="{764EC733-7A69-42D7-9A61-DFDCA767E3E7}" srcOrd="0" destOrd="0" parTransId="{44B4E5ED-62D5-49C0-AFC4-13749CD6DDB2}" sibTransId="{0EA7CCD8-13D7-497B-ADBF-0F00F7DB421F}"/>
    <dgm:cxn modelId="{E15B0DD9-FC43-446F-A643-20DEDBDD137A}" type="presOf" srcId="{4856C2FB-4C26-492F-AD2E-5E8364656960}" destId="{B23401EC-6948-4BB9-8650-58B6D4DD7C76}" srcOrd="0" destOrd="0" presId="urn:microsoft.com/office/officeart/2005/8/layout/matrix2"/>
    <dgm:cxn modelId="{EA4CFB10-7B39-43A8-8D61-05EEC32FEE76}" type="presOf" srcId="{D3F8A6D9-71E4-4605-B4EC-6E659601A9E3}" destId="{680F39AD-CB74-43BD-91FC-C3C1E3822A75}" srcOrd="0" destOrd="0" presId="urn:microsoft.com/office/officeart/2005/8/layout/matrix2"/>
    <dgm:cxn modelId="{6878C7EF-D717-4898-B201-D22CD8AC32F7}" type="presParOf" srcId="{9C06A2DF-B139-4066-9792-F85B5B11E56E}" destId="{10D38082-AF88-489F-A9A3-62E4194F483E}" srcOrd="0" destOrd="0" presId="urn:microsoft.com/office/officeart/2005/8/layout/matrix2"/>
    <dgm:cxn modelId="{F20613A0-4F6B-4348-8BF4-86220138B5AB}" type="presParOf" srcId="{9C06A2DF-B139-4066-9792-F85B5B11E56E}" destId="{481C5D80-B18C-49D1-BA26-AE69409E04B7}" srcOrd="1" destOrd="0" presId="urn:microsoft.com/office/officeart/2005/8/layout/matrix2"/>
    <dgm:cxn modelId="{CA6D56A4-140F-41D0-AA04-DD8E1230AD12}" type="presParOf" srcId="{9C06A2DF-B139-4066-9792-F85B5B11E56E}" destId="{B23401EC-6948-4BB9-8650-58B6D4DD7C76}" srcOrd="2" destOrd="0" presId="urn:microsoft.com/office/officeart/2005/8/layout/matrix2"/>
    <dgm:cxn modelId="{5C2825B5-D57E-4625-B1BA-03E61994DCA9}" type="presParOf" srcId="{9C06A2DF-B139-4066-9792-F85B5B11E56E}" destId="{82A8583C-9BFA-421B-B47F-D54BA23DFAE6}" srcOrd="3" destOrd="0" presId="urn:microsoft.com/office/officeart/2005/8/layout/matrix2"/>
    <dgm:cxn modelId="{75999127-64A2-4420-BDFD-2EE356E8EB78}" type="presParOf" srcId="{9C06A2DF-B139-4066-9792-F85B5B11E56E}" destId="{680F39AD-CB74-43BD-91FC-C3C1E3822A75}"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4156D5-8DFC-4B45-90AB-E4825165A655}" type="doc">
      <dgm:prSet loTypeId="urn:microsoft.com/office/officeart/2005/8/layout/matrix2" loCatId="matrix" qsTypeId="urn:microsoft.com/office/officeart/2005/8/quickstyle/3d1" qsCatId="3D" csTypeId="urn:microsoft.com/office/officeart/2005/8/colors/colorful3" csCatId="colorful" phldr="1"/>
      <dgm:spPr/>
      <dgm:t>
        <a:bodyPr/>
        <a:lstStyle/>
        <a:p>
          <a:endParaRPr lang="en-US"/>
        </a:p>
      </dgm:t>
    </dgm:pt>
    <dgm:pt modelId="{764EC733-7A69-42D7-9A61-DFDCA767E3E7}">
      <dgm:prSet phldrT="[Text]" custT="1"/>
      <dgm:spPr/>
      <dgm:t>
        <a:bodyPr/>
        <a:lstStyle/>
        <a:p>
          <a:endParaRPr lang="en-US" sz="4800" dirty="0"/>
        </a:p>
      </dgm:t>
    </dgm:pt>
    <dgm:pt modelId="{44B4E5ED-62D5-49C0-AFC4-13749CD6DDB2}" type="parTrans" cxnId="{4EDFB58D-C8B2-40DB-A900-7BCB47F56612}">
      <dgm:prSet/>
      <dgm:spPr/>
      <dgm:t>
        <a:bodyPr/>
        <a:lstStyle/>
        <a:p>
          <a:endParaRPr lang="en-US"/>
        </a:p>
      </dgm:t>
    </dgm:pt>
    <dgm:pt modelId="{0EA7CCD8-13D7-497B-ADBF-0F00F7DB421F}" type="sibTrans" cxnId="{4EDFB58D-C8B2-40DB-A900-7BCB47F56612}">
      <dgm:prSet/>
      <dgm:spPr/>
      <dgm:t>
        <a:bodyPr/>
        <a:lstStyle/>
        <a:p>
          <a:endParaRPr lang="en-US"/>
        </a:p>
      </dgm:t>
    </dgm:pt>
    <dgm:pt modelId="{4856C2FB-4C26-492F-AD2E-5E8364656960}">
      <dgm:prSet phldrT="[Text]" custT="1"/>
      <dgm:spPr/>
      <dgm:t>
        <a:bodyPr/>
        <a:lstStyle/>
        <a:p>
          <a:endParaRPr lang="en-US" sz="2400" dirty="0">
            <a:cs typeface="AL-Mohanad Bold" pitchFamily="2" charset="-78"/>
          </a:endParaRPr>
        </a:p>
      </dgm:t>
    </dgm:pt>
    <dgm:pt modelId="{7383317F-1AA5-4347-B371-B57609EFC2AA}" type="parTrans" cxnId="{7A24CED8-5437-43F5-B4EE-9A3087E47702}">
      <dgm:prSet/>
      <dgm:spPr/>
      <dgm:t>
        <a:bodyPr/>
        <a:lstStyle/>
        <a:p>
          <a:endParaRPr lang="en-US"/>
        </a:p>
      </dgm:t>
    </dgm:pt>
    <dgm:pt modelId="{A471E4D4-FD4E-4422-9C9C-EBCB234BFF6B}" type="sibTrans" cxnId="{7A24CED8-5437-43F5-B4EE-9A3087E47702}">
      <dgm:prSet/>
      <dgm:spPr/>
      <dgm:t>
        <a:bodyPr/>
        <a:lstStyle/>
        <a:p>
          <a:endParaRPr lang="en-US"/>
        </a:p>
      </dgm:t>
    </dgm:pt>
    <dgm:pt modelId="{9C06A2DF-B139-4066-9792-F85B5B11E56E}" type="pres">
      <dgm:prSet presAssocID="{824156D5-8DFC-4B45-90AB-E4825165A655}" presName="matrix" presStyleCnt="0">
        <dgm:presLayoutVars>
          <dgm:chMax val="1"/>
          <dgm:dir/>
          <dgm:resizeHandles val="exact"/>
        </dgm:presLayoutVars>
      </dgm:prSet>
      <dgm:spPr/>
      <dgm:t>
        <a:bodyPr/>
        <a:lstStyle/>
        <a:p>
          <a:endParaRPr lang="en-US"/>
        </a:p>
      </dgm:t>
    </dgm:pt>
    <dgm:pt modelId="{10D38082-AF88-489F-A9A3-62E4194F483E}" type="pres">
      <dgm:prSet presAssocID="{824156D5-8DFC-4B45-90AB-E4825165A655}" presName="axisShape" presStyleLbl="bgShp" presStyleIdx="0" presStyleCnt="1"/>
      <dgm:spPr/>
      <dgm:t>
        <a:bodyPr/>
        <a:lstStyle/>
        <a:p>
          <a:endParaRPr lang="en-US"/>
        </a:p>
      </dgm:t>
    </dgm:pt>
    <dgm:pt modelId="{481C5D80-B18C-49D1-BA26-AE69409E04B7}" type="pres">
      <dgm:prSet presAssocID="{824156D5-8DFC-4B45-90AB-E4825165A655}" presName="rect1" presStyleLbl="node1" presStyleIdx="0" presStyleCnt="4">
        <dgm:presLayoutVars>
          <dgm:chMax val="0"/>
          <dgm:chPref val="0"/>
          <dgm:bulletEnabled val="1"/>
        </dgm:presLayoutVars>
      </dgm:prSet>
      <dgm:spPr/>
      <dgm:t>
        <a:bodyPr/>
        <a:lstStyle/>
        <a:p>
          <a:endParaRPr lang="en-US"/>
        </a:p>
      </dgm:t>
    </dgm:pt>
    <dgm:pt modelId="{B23401EC-6948-4BB9-8650-58B6D4DD7C76}" type="pres">
      <dgm:prSet presAssocID="{824156D5-8DFC-4B45-90AB-E4825165A655}" presName="rect2" presStyleLbl="node1" presStyleIdx="1" presStyleCnt="4">
        <dgm:presLayoutVars>
          <dgm:chMax val="0"/>
          <dgm:chPref val="0"/>
          <dgm:bulletEnabled val="1"/>
        </dgm:presLayoutVars>
      </dgm:prSet>
      <dgm:spPr/>
      <dgm:t>
        <a:bodyPr/>
        <a:lstStyle/>
        <a:p>
          <a:endParaRPr lang="en-US"/>
        </a:p>
      </dgm:t>
    </dgm:pt>
    <dgm:pt modelId="{82A8583C-9BFA-421B-B47F-D54BA23DFAE6}" type="pres">
      <dgm:prSet presAssocID="{824156D5-8DFC-4B45-90AB-E4825165A655}" presName="rect3" presStyleLbl="node1" presStyleIdx="2" presStyleCnt="4" custFlipVert="1" custScaleX="13644" custScaleY="12922" custLinFactNeighborX="13991" custLinFactNeighborY="-38907">
        <dgm:presLayoutVars>
          <dgm:chMax val="0"/>
          <dgm:chPref val="0"/>
          <dgm:bulletEnabled val="1"/>
        </dgm:presLayoutVars>
      </dgm:prSet>
      <dgm:spPr>
        <a:noFill/>
        <a:ln>
          <a:noFill/>
        </a:ln>
      </dgm:spPr>
      <dgm:t>
        <a:bodyPr/>
        <a:lstStyle/>
        <a:p>
          <a:endParaRPr lang="en-US"/>
        </a:p>
      </dgm:t>
    </dgm:pt>
    <dgm:pt modelId="{680F39AD-CB74-43BD-91FC-C3C1E3822A75}" type="pres">
      <dgm:prSet presAssocID="{824156D5-8DFC-4B45-90AB-E4825165A655}" presName="rect4" presStyleLbl="node1" presStyleIdx="3" presStyleCnt="4">
        <dgm:presLayoutVars>
          <dgm:chMax val="0"/>
          <dgm:chPref val="0"/>
          <dgm:bulletEnabled val="1"/>
        </dgm:presLayoutVars>
      </dgm:prSet>
      <dgm:spPr/>
      <dgm:t>
        <a:bodyPr/>
        <a:lstStyle/>
        <a:p>
          <a:endParaRPr lang="en-US"/>
        </a:p>
      </dgm:t>
    </dgm:pt>
  </dgm:ptLst>
  <dgm:cxnLst>
    <dgm:cxn modelId="{4016B0B2-8D9B-45BD-90C4-70D13C5247A9}" type="presOf" srcId="{4856C2FB-4C26-492F-AD2E-5E8364656960}" destId="{B23401EC-6948-4BB9-8650-58B6D4DD7C76}" srcOrd="0" destOrd="0" presId="urn:microsoft.com/office/officeart/2005/8/layout/matrix2"/>
    <dgm:cxn modelId="{7A24CED8-5437-43F5-B4EE-9A3087E47702}" srcId="{824156D5-8DFC-4B45-90AB-E4825165A655}" destId="{4856C2FB-4C26-492F-AD2E-5E8364656960}" srcOrd="1" destOrd="0" parTransId="{7383317F-1AA5-4347-B371-B57609EFC2AA}" sibTransId="{A471E4D4-FD4E-4422-9C9C-EBCB234BFF6B}"/>
    <dgm:cxn modelId="{4EDFB58D-C8B2-40DB-A900-7BCB47F56612}" srcId="{824156D5-8DFC-4B45-90AB-E4825165A655}" destId="{764EC733-7A69-42D7-9A61-DFDCA767E3E7}" srcOrd="0" destOrd="0" parTransId="{44B4E5ED-62D5-49C0-AFC4-13749CD6DDB2}" sibTransId="{0EA7CCD8-13D7-497B-ADBF-0F00F7DB421F}"/>
    <dgm:cxn modelId="{ACCB5FE5-E387-481F-823F-B7EFDF53C48D}" type="presOf" srcId="{824156D5-8DFC-4B45-90AB-E4825165A655}" destId="{9C06A2DF-B139-4066-9792-F85B5B11E56E}" srcOrd="0" destOrd="0" presId="urn:microsoft.com/office/officeart/2005/8/layout/matrix2"/>
    <dgm:cxn modelId="{0101FE8C-5DA2-4C52-8ECA-11D9A1129DD3}" type="presOf" srcId="{764EC733-7A69-42D7-9A61-DFDCA767E3E7}" destId="{481C5D80-B18C-49D1-BA26-AE69409E04B7}" srcOrd="0" destOrd="0" presId="urn:microsoft.com/office/officeart/2005/8/layout/matrix2"/>
    <dgm:cxn modelId="{4507C459-DA90-411D-B5E8-B27C39F95750}" type="presParOf" srcId="{9C06A2DF-B139-4066-9792-F85B5B11E56E}" destId="{10D38082-AF88-489F-A9A3-62E4194F483E}" srcOrd="0" destOrd="0" presId="urn:microsoft.com/office/officeart/2005/8/layout/matrix2"/>
    <dgm:cxn modelId="{152FBF63-3B95-4746-AF05-2F2D4C58456B}" type="presParOf" srcId="{9C06A2DF-B139-4066-9792-F85B5B11E56E}" destId="{481C5D80-B18C-49D1-BA26-AE69409E04B7}" srcOrd="1" destOrd="0" presId="urn:microsoft.com/office/officeart/2005/8/layout/matrix2"/>
    <dgm:cxn modelId="{823F214E-08E5-4A69-A96A-3BAA1BAA356B}" type="presParOf" srcId="{9C06A2DF-B139-4066-9792-F85B5B11E56E}" destId="{B23401EC-6948-4BB9-8650-58B6D4DD7C76}" srcOrd="2" destOrd="0" presId="urn:microsoft.com/office/officeart/2005/8/layout/matrix2"/>
    <dgm:cxn modelId="{1D4A24C0-5FD7-47DE-A91D-AC146A01D464}" type="presParOf" srcId="{9C06A2DF-B139-4066-9792-F85B5B11E56E}" destId="{82A8583C-9BFA-421B-B47F-D54BA23DFAE6}" srcOrd="3" destOrd="0" presId="urn:microsoft.com/office/officeart/2005/8/layout/matrix2"/>
    <dgm:cxn modelId="{99CA59AC-9469-4D04-BBC9-CFE6AB552853}" type="presParOf" srcId="{9C06A2DF-B139-4066-9792-F85B5B11E56E}" destId="{680F39AD-CB74-43BD-91FC-C3C1E3822A75}"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عناصر التعلم النشط</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dirty="0" smtClean="0">
              <a:effectLst/>
              <a:latin typeface="Bodoni MT Poster Compressed"/>
              <a:ea typeface="Times New Roman"/>
              <a:cs typeface="AL-Mohanad Bold" pitchFamily="2" charset="-78"/>
            </a:rPr>
            <a:t>تصميم الأنشطة</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dirty="0" smtClean="0">
              <a:cs typeface="AL-Mohanad Bold" pitchFamily="2" charset="-78"/>
            </a:rPr>
            <a:t>35</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dirty="0" smtClean="0">
              <a:effectLst/>
              <a:latin typeface="Bodoni MT Poster Compressed"/>
              <a:ea typeface="Times New Roman"/>
              <a:cs typeface="AL-Mohanad Bold" pitchFamily="2" charset="-78"/>
            </a:rPr>
            <a:t>انهماك الطلاب في التعلم النشط</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dirty="0" smtClean="0">
              <a:cs typeface="AL-Mohanad Bold" pitchFamily="2" charset="-78"/>
            </a:rPr>
            <a:t>25</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dirty="0" smtClean="0">
              <a:cs typeface="AL-Mohanad Bold" pitchFamily="2" charset="-78"/>
            </a:rPr>
            <a:t>25</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866AEBBC-CFEC-4E41-B8AB-D2F3ABCA096C}">
      <dgm:prSet phldrT="[Text]" custT="1"/>
      <dgm:spPr/>
      <dgm:t>
        <a:bodyPr/>
        <a:lstStyle/>
        <a:p>
          <a:r>
            <a:rPr lang="ar-SA" sz="3200" b="1" dirty="0" smtClean="0">
              <a:effectLst/>
              <a:latin typeface="Bodoni MT Poster Compressed"/>
              <a:ea typeface="Times New Roman"/>
              <a:cs typeface="AL-Mohanad Bold" pitchFamily="2" charset="-78"/>
            </a:rPr>
            <a:t>ترشيح نشاط يتحقق فيه انهماك الطلاب</a:t>
          </a:r>
          <a:endParaRPr lang="en-US" sz="3200" b="1" dirty="0">
            <a:effectLst/>
            <a:latin typeface="Bodoni MT Poster Compressed"/>
            <a:ea typeface="Times New Roman"/>
            <a:cs typeface="AL-Mohanad Bold" pitchFamily="2" charset="-78"/>
          </a:endParaRPr>
        </a:p>
      </dgm:t>
    </dgm:pt>
    <dgm:pt modelId="{4A8BE30F-CEBB-448E-AD13-FD2CBACA13D3}" type="parTrans" cxnId="{283AD600-DE24-4CB9-8563-3E951BE75BD8}">
      <dgm:prSet/>
      <dgm:spPr/>
      <dgm:t>
        <a:bodyPr/>
        <a:lstStyle/>
        <a:p>
          <a:pPr rtl="1"/>
          <a:endParaRPr lang="ar-SA"/>
        </a:p>
      </dgm:t>
    </dgm:pt>
    <dgm:pt modelId="{6873CDAD-5490-4CAD-90C8-E76230450F6D}" type="sibTrans" cxnId="{283AD600-DE24-4CB9-8563-3E951BE75BD8}">
      <dgm:prSet/>
      <dgm:spPr/>
      <dgm:t>
        <a:bodyPr/>
        <a:lstStyle/>
        <a:p>
          <a:pPr rtl="1"/>
          <a:endParaRPr lang="ar-SA"/>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CA77FC5A-9F88-455B-80B1-A917D30CADBC}" type="pres">
      <dgm:prSet presAssocID="{866AEBBC-CFEC-4E41-B8AB-D2F3ABCA096C}" presName="boxAndChildren" presStyleCnt="0"/>
      <dgm:spPr/>
    </dgm:pt>
    <dgm:pt modelId="{37476CB3-6E62-4E09-B31A-541C6F42353C}" type="pres">
      <dgm:prSet presAssocID="{866AEBBC-CFEC-4E41-B8AB-D2F3ABCA096C}" presName="parentTextBox" presStyleLbl="node1" presStyleIdx="0" presStyleCnt="4" custScaleY="70520"/>
      <dgm:spPr/>
      <dgm:t>
        <a:bodyPr/>
        <a:lstStyle/>
        <a:p>
          <a:pPr rtl="1"/>
          <a:endParaRPr lang="ar-SA"/>
        </a:p>
      </dgm:t>
    </dgm:pt>
    <dgm:pt modelId="{2D938FEF-AC93-4347-8EE5-307797D6BD28}" type="pres">
      <dgm:prSet presAssocID="{2518D000-2789-4A83-A8BD-67642CE2F475}" presName="sp" presStyleCnt="0"/>
      <dgm:spPr/>
    </dgm:pt>
    <dgm:pt modelId="{957947A6-1770-46A2-8445-A76F5DD60847}" type="pres">
      <dgm:prSet presAssocID="{138C0D11-767F-4B3B-8970-E9FBDD338892}" presName="arrowAndChildren" presStyleCnt="0"/>
      <dgm:spPr/>
    </dgm:pt>
    <dgm:pt modelId="{D239BF9A-D22A-4FFE-BC35-7929BF43F837}" type="pres">
      <dgm:prSet presAssocID="{138C0D11-767F-4B3B-8970-E9FBDD338892}" presName="parentTextArrow" presStyleLbl="node1" presStyleIdx="0" presStyleCnt="4"/>
      <dgm:spPr/>
      <dgm:t>
        <a:bodyPr/>
        <a:lstStyle/>
        <a:p>
          <a:pPr rtl="1"/>
          <a:endParaRPr lang="ar-SA"/>
        </a:p>
      </dgm:t>
    </dgm:pt>
    <dgm:pt modelId="{E9B7D964-4AA3-4B3D-B343-1DEB2230C1AD}" type="pres">
      <dgm:prSet presAssocID="{138C0D11-767F-4B3B-8970-E9FBDD338892}" presName="arrow" presStyleLbl="node1" presStyleIdx="1" presStyleCnt="4"/>
      <dgm:spPr/>
      <dgm:t>
        <a:bodyPr/>
        <a:lstStyle/>
        <a:p>
          <a:pPr rtl="1"/>
          <a:endParaRPr lang="ar-SA"/>
        </a:p>
      </dgm:t>
    </dgm:pt>
    <dgm:pt modelId="{7865B330-24F1-469A-8F38-3877CB042981}" type="pres">
      <dgm:prSet presAssocID="{138C0D11-767F-4B3B-8970-E9FBDD338892}" presName="descendantArrow" presStyleCnt="0"/>
      <dgm:spPr/>
    </dgm:pt>
    <dgm:pt modelId="{7CA5429A-E83D-41E2-B6A7-8FC6DAB35C05}" type="pres">
      <dgm:prSet presAssocID="{16E1ABAD-4B53-4F20-B815-9D8F34DDC659}" presName="childTextArrow" presStyleLbl="fgAccFollowNode1" presStyleIdx="0" presStyleCnt="6">
        <dgm:presLayoutVars>
          <dgm:bulletEnabled val="1"/>
        </dgm:presLayoutVars>
      </dgm:prSet>
      <dgm:spPr/>
      <dgm:t>
        <a:bodyPr/>
        <a:lstStyle/>
        <a:p>
          <a:pPr rtl="1"/>
          <a:endParaRPr lang="ar-SA"/>
        </a:p>
      </dgm:t>
    </dgm:pt>
    <dgm:pt modelId="{98078937-B1D9-435B-BFE9-9B4D95ECD559}" type="pres">
      <dgm:prSet presAssocID="{0BF647F9-CA2E-45A7-B6A3-5A3D246DA343}" presName="childTextArrow" presStyleLbl="fgAccFollowNode1" presStyleIdx="1" presStyleCnt="6">
        <dgm:presLayoutVars>
          <dgm:bulletEnabled val="1"/>
        </dgm:presLayoutVars>
      </dgm:prSet>
      <dgm:spPr/>
      <dgm:t>
        <a:bodyPr/>
        <a:lstStyle/>
        <a:p>
          <a:pPr rtl="1"/>
          <a:endParaRPr lang="ar-SA"/>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1" presStyleCnt="4"/>
      <dgm:spPr/>
      <dgm:t>
        <a:bodyPr/>
        <a:lstStyle/>
        <a:p>
          <a:endParaRPr lang="en-US"/>
        </a:p>
      </dgm:t>
    </dgm:pt>
    <dgm:pt modelId="{7B68DFCD-50E0-4980-8DFC-1C21D90A2DA6}" type="pres">
      <dgm:prSet presAssocID="{E8757397-18F1-44C2-BAA2-91EC79D38F71}" presName="arrow" presStyleLbl="node1" presStyleIdx="2" presStyleCnt="4"/>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2" presStyleCnt="4"/>
      <dgm:spPr/>
      <dgm:t>
        <a:bodyPr/>
        <a:lstStyle/>
        <a:p>
          <a:endParaRPr lang="en-US"/>
        </a:p>
      </dgm:t>
    </dgm:pt>
    <dgm:pt modelId="{046F0FEF-4612-40FA-94AE-21CAE5C3E153}" type="pres">
      <dgm:prSet presAssocID="{8ED0B1E8-7E0C-457C-99DE-EB9EA44AEA3B}" presName="arrow" presStyleLbl="node1" presStyleIdx="3" presStyleCnt="4"/>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9734362E-D2B4-4648-ACFC-4E998014C63C}" type="presOf" srcId="{8ED0B1E8-7E0C-457C-99DE-EB9EA44AEA3B}" destId="{046F0FEF-4612-40FA-94AE-21CAE5C3E153}" srcOrd="1" destOrd="0" presId="urn:microsoft.com/office/officeart/2005/8/layout/process4"/>
    <dgm:cxn modelId="{D0350A32-CCF2-443F-AA4F-A53EE144546A}" type="presOf" srcId="{16E1ABAD-4B53-4F20-B815-9D8F34DDC659}" destId="{7CA5429A-E83D-41E2-B6A7-8FC6DAB35C05}" srcOrd="0" destOrd="0" presId="urn:microsoft.com/office/officeart/2005/8/layout/process4"/>
    <dgm:cxn modelId="{283AD600-DE24-4CB9-8563-3E951BE75BD8}" srcId="{F6A01FB6-EDBF-4C51-8BF2-813757A4D001}" destId="{866AEBBC-CFEC-4E41-B8AB-D2F3ABCA096C}" srcOrd="3" destOrd="0" parTransId="{4A8BE30F-CEBB-448E-AD13-FD2CBACA13D3}" sibTransId="{6873CDAD-5490-4CAD-90C8-E76230450F6D}"/>
    <dgm:cxn modelId="{344CE334-D4CD-4386-A808-D49910FB1850}" type="presOf" srcId="{866AEBBC-CFEC-4E41-B8AB-D2F3ABCA096C}" destId="{37476CB3-6E62-4E09-B31A-541C6F42353C}" srcOrd="0" destOrd="0" presId="urn:microsoft.com/office/officeart/2005/8/layout/process4"/>
    <dgm:cxn modelId="{4D71B5B9-60A3-4F46-937B-D86B2D0A4FE8}" type="presOf" srcId="{E8757397-18F1-44C2-BAA2-91EC79D38F71}" destId="{7B68DFCD-50E0-4980-8DFC-1C21D90A2DA6}" srcOrd="1" destOrd="0" presId="urn:microsoft.com/office/officeart/2005/8/layout/process4"/>
    <dgm:cxn modelId="{372C24EC-45A3-4BDA-BB9A-AEFA7A2B11FA}" type="presOf" srcId="{F6A01FB6-EDBF-4C51-8BF2-813757A4D001}" destId="{14C7CC75-6EFB-4A0F-AD2D-9AAAEA14A61F}" srcOrd="0"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31F57986-991D-41D6-86AC-6F71B4638F99}" type="presOf" srcId="{42352651-53C6-444C-8E32-04709F224FD3}" destId="{4336F5EB-02D6-4794-B533-46CE1F9174A2}" srcOrd="0" destOrd="0" presId="urn:microsoft.com/office/officeart/2005/8/layout/process4"/>
    <dgm:cxn modelId="{574903EB-1EA9-4FF2-AFA8-47C42FF01C63}" type="presOf" srcId="{2FF05C10-EA41-440D-A62E-530CCFD99E1E}" destId="{3242105F-0F63-4E90-AB3A-3EB6D1CC02F8}" srcOrd="0" destOrd="0" presId="urn:microsoft.com/office/officeart/2005/8/layout/process4"/>
    <dgm:cxn modelId="{5AB9026F-E0F5-4492-886B-23ACB711F8D1}" type="presOf" srcId="{8ED0B1E8-7E0C-457C-99DE-EB9EA44AEA3B}" destId="{F20CBA3C-2F02-4858-90BE-1EF43BC9B51C}" srcOrd="0" destOrd="0" presId="urn:microsoft.com/office/officeart/2005/8/layout/process4"/>
    <dgm:cxn modelId="{15CC485B-C061-44FB-AB5D-4FF55C6F6A67}" type="presOf" srcId="{138C0D11-767F-4B3B-8970-E9FBDD338892}" destId="{D239BF9A-D22A-4FFE-BC35-7929BF43F837}" srcOrd="0" destOrd="0" presId="urn:microsoft.com/office/officeart/2005/8/layout/process4"/>
    <dgm:cxn modelId="{CA9CC931-BC23-4F7D-847C-8866F0FF58E8}" type="presOf" srcId="{0BF647F9-CA2E-45A7-B6A3-5A3D246DA343}" destId="{98078937-B1D9-435B-BFE9-9B4D95ECD559}" srcOrd="0" destOrd="0" presId="urn:microsoft.com/office/officeart/2005/8/layout/process4"/>
    <dgm:cxn modelId="{35F92193-DEB9-494D-A3B3-00CF58BBC020}" type="presOf" srcId="{EFD335A2-2520-455D-A06D-CB4E4CE9454F}" destId="{B6BC196E-167B-4E34-A2D6-917AD3DE5966}" srcOrd="0" destOrd="0" presId="urn:microsoft.com/office/officeart/2005/8/layout/process4"/>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FCCA915F-5463-45C9-81CE-DC42DE226662}" srcId="{8ED0B1E8-7E0C-457C-99DE-EB9EA44AEA3B}" destId="{2FF05C10-EA41-440D-A62E-530CCFD99E1E}" srcOrd="0" destOrd="0" parTransId="{EC1EFC19-02D0-48E0-B605-27938B77B3E8}" sibTransId="{8B8BFB9C-9FEC-44E4-AA77-24874740117A}"/>
    <dgm:cxn modelId="{D7FF8FF7-45E4-43FB-B9BC-6AA5EE74DC90}" type="presOf" srcId="{56B4353D-5251-4B76-8378-95336788021C}" destId="{10DF3027-513B-400F-8BB8-2CD6BC0CD482}" srcOrd="0" destOrd="0" presId="urn:microsoft.com/office/officeart/2005/8/layout/process4"/>
    <dgm:cxn modelId="{2C4F8471-3E68-4E3F-A0B4-F0922C5C5FA4}" type="presOf" srcId="{138C0D11-767F-4B3B-8970-E9FBDD338892}" destId="{E9B7D964-4AA3-4B3D-B343-1DEB2230C1AD}" srcOrd="1" destOrd="0" presId="urn:microsoft.com/office/officeart/2005/8/layout/process4"/>
    <dgm:cxn modelId="{87932FFC-25E0-45D3-BE37-AC7B9E450EB5}" srcId="{E8757397-18F1-44C2-BAA2-91EC79D38F71}" destId="{42352651-53C6-444C-8E32-04709F224FD3}" srcOrd="1" destOrd="0" parTransId="{BEEDFF0F-C9E2-4726-8959-E5D2340DAE3F}" sibTransId="{E1BEA2C5-7865-4AB9-8FE0-640D1685577E}"/>
    <dgm:cxn modelId="{22D4FC01-E515-426C-8CC6-A8A2FFD51D0C}" srcId="{8ED0B1E8-7E0C-457C-99DE-EB9EA44AEA3B}" destId="{EFD335A2-2520-455D-A06D-CB4E4CE9454F}" srcOrd="1" destOrd="0" parTransId="{83F2D730-FBC1-481B-BF7F-45E86E1DB286}" sibTransId="{9F7924FE-7E8F-4F30-A925-9B033CF5E0F4}"/>
    <dgm:cxn modelId="{88798226-7383-4FC7-A148-70ED2BD3288C}" srcId="{138C0D11-767F-4B3B-8970-E9FBDD338892}" destId="{0BF647F9-CA2E-45A7-B6A3-5A3D246DA343}" srcOrd="1" destOrd="0" parTransId="{680CB990-272A-4A00-9767-7CEF0BFF09B1}" sibTransId="{A113C4AD-5B27-4830-83AF-8EE589232B43}"/>
    <dgm:cxn modelId="{46B6617A-C8FD-499F-89BF-13EA23DE14F8}" srcId="{F6A01FB6-EDBF-4C51-8BF2-813757A4D001}" destId="{138C0D11-767F-4B3B-8970-E9FBDD338892}" srcOrd="2" destOrd="0" parTransId="{8966BD5E-A739-462F-B624-1F81E78DA0B0}" sibTransId="{2518D000-2789-4A83-A8BD-67642CE2F475}"/>
    <dgm:cxn modelId="{7CF120C7-D0D7-420D-8D67-CE985D89B7AB}" type="presOf" srcId="{E8757397-18F1-44C2-BAA2-91EC79D38F71}" destId="{9DE3352E-0314-44B4-89D5-F745FDD2A2D6}" srcOrd="0"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0CEE12C5-4363-46A3-8E82-72558D5171F1}" type="presParOf" srcId="{14C7CC75-6EFB-4A0F-AD2D-9AAAEA14A61F}" destId="{CA77FC5A-9F88-455B-80B1-A917D30CADBC}" srcOrd="0" destOrd="0" presId="urn:microsoft.com/office/officeart/2005/8/layout/process4"/>
    <dgm:cxn modelId="{F05EB694-44EE-49A5-8C32-F7E32DFB0EF7}" type="presParOf" srcId="{CA77FC5A-9F88-455B-80B1-A917D30CADBC}" destId="{37476CB3-6E62-4E09-B31A-541C6F42353C}" srcOrd="0" destOrd="0" presId="urn:microsoft.com/office/officeart/2005/8/layout/process4"/>
    <dgm:cxn modelId="{B69EBF1F-6A9C-4584-95C2-A095B48DCA24}" type="presParOf" srcId="{14C7CC75-6EFB-4A0F-AD2D-9AAAEA14A61F}" destId="{2D938FEF-AC93-4347-8EE5-307797D6BD28}" srcOrd="1" destOrd="0" presId="urn:microsoft.com/office/officeart/2005/8/layout/process4"/>
    <dgm:cxn modelId="{AEC26BDE-9D33-4B45-BE41-22ABA3F59E5C}" type="presParOf" srcId="{14C7CC75-6EFB-4A0F-AD2D-9AAAEA14A61F}" destId="{957947A6-1770-46A2-8445-A76F5DD60847}" srcOrd="2" destOrd="0" presId="urn:microsoft.com/office/officeart/2005/8/layout/process4"/>
    <dgm:cxn modelId="{368B8480-3413-4CC8-8EC8-C94CA45670CD}" type="presParOf" srcId="{957947A6-1770-46A2-8445-A76F5DD60847}" destId="{D239BF9A-D22A-4FFE-BC35-7929BF43F837}" srcOrd="0" destOrd="0" presId="urn:microsoft.com/office/officeart/2005/8/layout/process4"/>
    <dgm:cxn modelId="{C9DC68B4-C04F-4041-BFCA-B4412A1A2FAC}" type="presParOf" srcId="{957947A6-1770-46A2-8445-A76F5DD60847}" destId="{E9B7D964-4AA3-4B3D-B343-1DEB2230C1AD}" srcOrd="1" destOrd="0" presId="urn:microsoft.com/office/officeart/2005/8/layout/process4"/>
    <dgm:cxn modelId="{A02C8CCF-A7B2-435D-B649-EF8CFDD0D0C6}" type="presParOf" srcId="{957947A6-1770-46A2-8445-A76F5DD60847}" destId="{7865B330-24F1-469A-8F38-3877CB042981}" srcOrd="2" destOrd="0" presId="urn:microsoft.com/office/officeart/2005/8/layout/process4"/>
    <dgm:cxn modelId="{23ABB531-789E-4282-B03C-EED9EC815C9F}" type="presParOf" srcId="{7865B330-24F1-469A-8F38-3877CB042981}" destId="{7CA5429A-E83D-41E2-B6A7-8FC6DAB35C05}" srcOrd="0" destOrd="0" presId="urn:microsoft.com/office/officeart/2005/8/layout/process4"/>
    <dgm:cxn modelId="{60485943-237E-4B5D-A761-015869D7066A}" type="presParOf" srcId="{7865B330-24F1-469A-8F38-3877CB042981}" destId="{98078937-B1D9-435B-BFE9-9B4D95ECD559}" srcOrd="1" destOrd="0" presId="urn:microsoft.com/office/officeart/2005/8/layout/process4"/>
    <dgm:cxn modelId="{11933436-616D-4280-A1B9-646911EAD86E}" type="presParOf" srcId="{14C7CC75-6EFB-4A0F-AD2D-9AAAEA14A61F}" destId="{E5927C2B-F074-46FD-8B57-B1B1C687A768}" srcOrd="3" destOrd="0" presId="urn:microsoft.com/office/officeart/2005/8/layout/process4"/>
    <dgm:cxn modelId="{B335BA3A-1F0B-4A4F-95D2-CBF7FDAE60BC}" type="presParOf" srcId="{14C7CC75-6EFB-4A0F-AD2D-9AAAEA14A61F}" destId="{C199B8EE-E357-4022-8E43-874EDB943612}" srcOrd="4" destOrd="0" presId="urn:microsoft.com/office/officeart/2005/8/layout/process4"/>
    <dgm:cxn modelId="{744F2AC1-F68F-4B8C-8284-809053EE01DA}" type="presParOf" srcId="{C199B8EE-E357-4022-8E43-874EDB943612}" destId="{9DE3352E-0314-44B4-89D5-F745FDD2A2D6}" srcOrd="0" destOrd="0" presId="urn:microsoft.com/office/officeart/2005/8/layout/process4"/>
    <dgm:cxn modelId="{AC613EED-AC88-4E2D-B648-E5C0B1D2CACE}" type="presParOf" srcId="{C199B8EE-E357-4022-8E43-874EDB943612}" destId="{7B68DFCD-50E0-4980-8DFC-1C21D90A2DA6}" srcOrd="1" destOrd="0" presId="urn:microsoft.com/office/officeart/2005/8/layout/process4"/>
    <dgm:cxn modelId="{3D2C6953-DC33-4B58-B786-1F8194DC1F3D}" type="presParOf" srcId="{C199B8EE-E357-4022-8E43-874EDB943612}" destId="{467540CC-3CCF-46C4-BB70-EB995ADA3028}" srcOrd="2" destOrd="0" presId="urn:microsoft.com/office/officeart/2005/8/layout/process4"/>
    <dgm:cxn modelId="{191735BC-6DE5-4E44-9DC3-82D061254B39}" type="presParOf" srcId="{467540CC-3CCF-46C4-BB70-EB995ADA3028}" destId="{10DF3027-513B-400F-8BB8-2CD6BC0CD482}" srcOrd="0" destOrd="0" presId="urn:microsoft.com/office/officeart/2005/8/layout/process4"/>
    <dgm:cxn modelId="{17B08D66-CDF4-49CB-905B-F71E6D253EF0}" type="presParOf" srcId="{467540CC-3CCF-46C4-BB70-EB995ADA3028}" destId="{4336F5EB-02D6-4794-B533-46CE1F9174A2}" srcOrd="1" destOrd="0" presId="urn:microsoft.com/office/officeart/2005/8/layout/process4"/>
    <dgm:cxn modelId="{79BA4070-EE50-4C2D-940F-E6BFE767D951}" type="presParOf" srcId="{14C7CC75-6EFB-4A0F-AD2D-9AAAEA14A61F}" destId="{7BCB7513-B8A9-42A7-83D0-486FCCA32521}" srcOrd="5" destOrd="0" presId="urn:microsoft.com/office/officeart/2005/8/layout/process4"/>
    <dgm:cxn modelId="{AD31274E-553F-4179-87FB-0FE621D79CF9}" type="presParOf" srcId="{14C7CC75-6EFB-4A0F-AD2D-9AAAEA14A61F}" destId="{EB13B6F7-CAC1-420C-80C4-E3DCF25C9C5C}" srcOrd="6" destOrd="0" presId="urn:microsoft.com/office/officeart/2005/8/layout/process4"/>
    <dgm:cxn modelId="{90B9BFA9-343A-40FE-9559-5612EDE4AE7E}" type="presParOf" srcId="{EB13B6F7-CAC1-420C-80C4-E3DCF25C9C5C}" destId="{F20CBA3C-2F02-4858-90BE-1EF43BC9B51C}" srcOrd="0" destOrd="0" presId="urn:microsoft.com/office/officeart/2005/8/layout/process4"/>
    <dgm:cxn modelId="{9D5A6FA8-88FF-478E-AB4A-0EDFFF705422}" type="presParOf" srcId="{EB13B6F7-CAC1-420C-80C4-E3DCF25C9C5C}" destId="{046F0FEF-4612-40FA-94AE-21CAE5C3E153}" srcOrd="1" destOrd="0" presId="urn:microsoft.com/office/officeart/2005/8/layout/process4"/>
    <dgm:cxn modelId="{E904FE88-55B9-4DB6-BB07-EF84494D2EA4}" type="presParOf" srcId="{EB13B6F7-CAC1-420C-80C4-E3DCF25C9C5C}" destId="{31D6CCB3-16A8-4C92-A89F-28C6CBAF61FF}" srcOrd="2" destOrd="0" presId="urn:microsoft.com/office/officeart/2005/8/layout/process4"/>
    <dgm:cxn modelId="{7677EBF6-3577-4F54-B53D-3F5647BBD555}" type="presParOf" srcId="{31D6CCB3-16A8-4C92-A89F-28C6CBAF61FF}" destId="{3242105F-0F63-4E90-AB3A-3EB6D1CC02F8}" srcOrd="0" destOrd="0" presId="urn:microsoft.com/office/officeart/2005/8/layout/process4"/>
    <dgm:cxn modelId="{34C74600-BD28-4B01-B027-BDD1CB224CD3}"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استراتيجية المناقشة النشطة</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dirty="0" smtClean="0">
              <a:effectLst/>
              <a:latin typeface="Bodoni MT Poster Compressed"/>
              <a:ea typeface="Times New Roman"/>
              <a:cs typeface="AL-Mohanad Bold" pitchFamily="2" charset="-78"/>
            </a:rPr>
            <a:t>استراتيجية تدريس الأقران</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dirty="0" smtClean="0">
              <a:cs typeface="AL-Mohanad Bold" pitchFamily="2" charset="-78"/>
            </a:rPr>
            <a:t>30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dirty="0" smtClean="0">
              <a:effectLst/>
              <a:latin typeface="Bodoni MT Poster Compressed"/>
              <a:ea typeface="Times New Roman"/>
              <a:cs typeface="AL-Mohanad Bold" pitchFamily="2" charset="-78"/>
            </a:rPr>
            <a:t>استراتيجية التدريس التبادلي</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dirty="0" smtClean="0">
              <a:cs typeface="AL-Mohanad Bold" pitchFamily="2" charset="-78"/>
            </a:rPr>
            <a:t>40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dirty="0" smtClean="0">
              <a:cs typeface="AL-Mohanad Bold" pitchFamily="2" charset="-78"/>
            </a:rPr>
            <a:t>30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866AEBBC-CFEC-4E41-B8AB-D2F3ABCA096C}">
      <dgm:prSet phldrT="[Text]" custT="1"/>
      <dgm:spPr/>
      <dgm:t>
        <a:bodyPr/>
        <a:lstStyle/>
        <a:p>
          <a:r>
            <a:rPr lang="ar-SA" sz="3200" b="1" dirty="0" smtClean="0">
              <a:effectLst/>
              <a:latin typeface="Bodoni MT Poster Compressed"/>
              <a:ea typeface="Times New Roman"/>
              <a:cs typeface="AL-Mohanad Bold" pitchFamily="2" charset="-78"/>
            </a:rPr>
            <a:t>معايير اختيار استراتيجيات التعلم النشط</a:t>
          </a:r>
          <a:endParaRPr lang="en-US" sz="3200" b="1" dirty="0">
            <a:effectLst/>
            <a:latin typeface="Bodoni MT Poster Compressed"/>
            <a:ea typeface="Times New Roman"/>
            <a:cs typeface="AL-Mohanad Bold" pitchFamily="2" charset="-78"/>
          </a:endParaRPr>
        </a:p>
      </dgm:t>
    </dgm:pt>
    <dgm:pt modelId="{4A8BE30F-CEBB-448E-AD13-FD2CBACA13D3}" type="parTrans" cxnId="{283AD600-DE24-4CB9-8563-3E951BE75BD8}">
      <dgm:prSet/>
      <dgm:spPr/>
      <dgm:t>
        <a:bodyPr/>
        <a:lstStyle/>
        <a:p>
          <a:pPr rtl="1"/>
          <a:endParaRPr lang="ar-SA"/>
        </a:p>
      </dgm:t>
    </dgm:pt>
    <dgm:pt modelId="{6873CDAD-5490-4CAD-90C8-E76230450F6D}" type="sibTrans" cxnId="{283AD600-DE24-4CB9-8563-3E951BE75BD8}">
      <dgm:prSet/>
      <dgm:spPr/>
      <dgm:t>
        <a:bodyPr/>
        <a:lstStyle/>
        <a:p>
          <a:pPr rtl="1"/>
          <a:endParaRPr lang="ar-SA"/>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CA77FC5A-9F88-455B-80B1-A917D30CADBC}" type="pres">
      <dgm:prSet presAssocID="{866AEBBC-CFEC-4E41-B8AB-D2F3ABCA096C}" presName="boxAndChildren" presStyleCnt="0"/>
      <dgm:spPr/>
    </dgm:pt>
    <dgm:pt modelId="{37476CB3-6E62-4E09-B31A-541C6F42353C}" type="pres">
      <dgm:prSet presAssocID="{866AEBBC-CFEC-4E41-B8AB-D2F3ABCA096C}" presName="parentTextBox" presStyleLbl="node1" presStyleIdx="0" presStyleCnt="4" custScaleY="70520"/>
      <dgm:spPr/>
      <dgm:t>
        <a:bodyPr/>
        <a:lstStyle/>
        <a:p>
          <a:pPr rtl="1"/>
          <a:endParaRPr lang="ar-SA"/>
        </a:p>
      </dgm:t>
    </dgm:pt>
    <dgm:pt modelId="{2D938FEF-AC93-4347-8EE5-307797D6BD28}" type="pres">
      <dgm:prSet presAssocID="{2518D000-2789-4A83-A8BD-67642CE2F475}" presName="sp" presStyleCnt="0"/>
      <dgm:spPr/>
    </dgm:pt>
    <dgm:pt modelId="{957947A6-1770-46A2-8445-A76F5DD60847}" type="pres">
      <dgm:prSet presAssocID="{138C0D11-767F-4B3B-8970-E9FBDD338892}" presName="arrowAndChildren" presStyleCnt="0"/>
      <dgm:spPr/>
    </dgm:pt>
    <dgm:pt modelId="{D239BF9A-D22A-4FFE-BC35-7929BF43F837}" type="pres">
      <dgm:prSet presAssocID="{138C0D11-767F-4B3B-8970-E9FBDD338892}" presName="parentTextArrow" presStyleLbl="node1" presStyleIdx="0" presStyleCnt="4"/>
      <dgm:spPr/>
      <dgm:t>
        <a:bodyPr/>
        <a:lstStyle/>
        <a:p>
          <a:pPr rtl="1"/>
          <a:endParaRPr lang="ar-SA"/>
        </a:p>
      </dgm:t>
    </dgm:pt>
    <dgm:pt modelId="{E9B7D964-4AA3-4B3D-B343-1DEB2230C1AD}" type="pres">
      <dgm:prSet presAssocID="{138C0D11-767F-4B3B-8970-E9FBDD338892}" presName="arrow" presStyleLbl="node1" presStyleIdx="1" presStyleCnt="4"/>
      <dgm:spPr/>
      <dgm:t>
        <a:bodyPr/>
        <a:lstStyle/>
        <a:p>
          <a:pPr rtl="1"/>
          <a:endParaRPr lang="ar-SA"/>
        </a:p>
      </dgm:t>
    </dgm:pt>
    <dgm:pt modelId="{7865B330-24F1-469A-8F38-3877CB042981}" type="pres">
      <dgm:prSet presAssocID="{138C0D11-767F-4B3B-8970-E9FBDD338892}" presName="descendantArrow" presStyleCnt="0"/>
      <dgm:spPr/>
    </dgm:pt>
    <dgm:pt modelId="{7CA5429A-E83D-41E2-B6A7-8FC6DAB35C05}" type="pres">
      <dgm:prSet presAssocID="{16E1ABAD-4B53-4F20-B815-9D8F34DDC659}" presName="childTextArrow" presStyleLbl="fgAccFollowNode1" presStyleIdx="0" presStyleCnt="6">
        <dgm:presLayoutVars>
          <dgm:bulletEnabled val="1"/>
        </dgm:presLayoutVars>
      </dgm:prSet>
      <dgm:spPr/>
      <dgm:t>
        <a:bodyPr/>
        <a:lstStyle/>
        <a:p>
          <a:pPr rtl="1"/>
          <a:endParaRPr lang="ar-SA"/>
        </a:p>
      </dgm:t>
    </dgm:pt>
    <dgm:pt modelId="{98078937-B1D9-435B-BFE9-9B4D95ECD559}" type="pres">
      <dgm:prSet presAssocID="{0BF647F9-CA2E-45A7-B6A3-5A3D246DA343}" presName="childTextArrow" presStyleLbl="fgAccFollowNode1" presStyleIdx="1" presStyleCnt="6">
        <dgm:presLayoutVars>
          <dgm:bulletEnabled val="1"/>
        </dgm:presLayoutVars>
      </dgm:prSet>
      <dgm:spPr/>
      <dgm:t>
        <a:bodyPr/>
        <a:lstStyle/>
        <a:p>
          <a:pPr rtl="1"/>
          <a:endParaRPr lang="ar-SA"/>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1" presStyleCnt="4"/>
      <dgm:spPr/>
      <dgm:t>
        <a:bodyPr/>
        <a:lstStyle/>
        <a:p>
          <a:endParaRPr lang="en-US"/>
        </a:p>
      </dgm:t>
    </dgm:pt>
    <dgm:pt modelId="{7B68DFCD-50E0-4980-8DFC-1C21D90A2DA6}" type="pres">
      <dgm:prSet presAssocID="{E8757397-18F1-44C2-BAA2-91EC79D38F71}" presName="arrow" presStyleLbl="node1" presStyleIdx="2" presStyleCnt="4"/>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2" presStyleCnt="4"/>
      <dgm:spPr/>
      <dgm:t>
        <a:bodyPr/>
        <a:lstStyle/>
        <a:p>
          <a:endParaRPr lang="en-US"/>
        </a:p>
      </dgm:t>
    </dgm:pt>
    <dgm:pt modelId="{046F0FEF-4612-40FA-94AE-21CAE5C3E153}" type="pres">
      <dgm:prSet presAssocID="{8ED0B1E8-7E0C-457C-99DE-EB9EA44AEA3B}" presName="arrow" presStyleLbl="node1" presStyleIdx="3" presStyleCnt="4"/>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0726410B-4D19-4740-BD40-3F17CF0D84D4}" type="presOf" srcId="{16E1ABAD-4B53-4F20-B815-9D8F34DDC659}" destId="{7CA5429A-E83D-41E2-B6A7-8FC6DAB35C05}" srcOrd="0" destOrd="0" presId="urn:microsoft.com/office/officeart/2005/8/layout/process4"/>
    <dgm:cxn modelId="{8CA2FE5E-827D-4D2A-98D1-980ACA35482B}" type="presOf" srcId="{EFD335A2-2520-455D-A06D-CB4E4CE9454F}" destId="{B6BC196E-167B-4E34-A2D6-917AD3DE5966}" srcOrd="0" destOrd="0" presId="urn:microsoft.com/office/officeart/2005/8/layout/process4"/>
    <dgm:cxn modelId="{DB27A61D-F93E-45A5-B2BA-5F0FC43BD7BF}" type="presOf" srcId="{0BF647F9-CA2E-45A7-B6A3-5A3D246DA343}" destId="{98078937-B1D9-435B-BFE9-9B4D95ECD559}" srcOrd="0" destOrd="0" presId="urn:microsoft.com/office/officeart/2005/8/layout/process4"/>
    <dgm:cxn modelId="{4D7E80E1-0186-41C5-8C72-AC93E9AE4CC0}" type="presOf" srcId="{E8757397-18F1-44C2-BAA2-91EC79D38F71}" destId="{9DE3352E-0314-44B4-89D5-F745FDD2A2D6}" srcOrd="0" destOrd="0" presId="urn:microsoft.com/office/officeart/2005/8/layout/process4"/>
    <dgm:cxn modelId="{5A8F6EEC-93DA-49C7-8950-8C891C4860AA}" type="presOf" srcId="{42352651-53C6-444C-8E32-04709F224FD3}" destId="{4336F5EB-02D6-4794-B533-46CE1F9174A2}" srcOrd="0" destOrd="0" presId="urn:microsoft.com/office/officeart/2005/8/layout/process4"/>
    <dgm:cxn modelId="{088F2B17-8D77-499D-89F2-8717432EB29C}" type="presOf" srcId="{8ED0B1E8-7E0C-457C-99DE-EB9EA44AEA3B}" destId="{F20CBA3C-2F02-4858-90BE-1EF43BC9B51C}" srcOrd="0" destOrd="0" presId="urn:microsoft.com/office/officeart/2005/8/layout/process4"/>
    <dgm:cxn modelId="{BCEAF886-FA12-4B93-8CBF-86EC4D24D72C}" type="presOf" srcId="{138C0D11-767F-4B3B-8970-E9FBDD338892}" destId="{D239BF9A-D22A-4FFE-BC35-7929BF43F837}" srcOrd="0" destOrd="0" presId="urn:microsoft.com/office/officeart/2005/8/layout/process4"/>
    <dgm:cxn modelId="{46B6617A-C8FD-499F-89BF-13EA23DE14F8}" srcId="{F6A01FB6-EDBF-4C51-8BF2-813757A4D001}" destId="{138C0D11-767F-4B3B-8970-E9FBDD338892}" srcOrd="2" destOrd="0" parTransId="{8966BD5E-A739-462F-B624-1F81E78DA0B0}" sibTransId="{2518D000-2789-4A83-A8BD-67642CE2F475}"/>
    <dgm:cxn modelId="{353C3A5A-0C71-440D-A994-77F7829BCF68}" type="presOf" srcId="{F6A01FB6-EDBF-4C51-8BF2-813757A4D001}" destId="{14C7CC75-6EFB-4A0F-AD2D-9AAAEA14A61F}" srcOrd="0" destOrd="0" presId="urn:microsoft.com/office/officeart/2005/8/layout/process4"/>
    <dgm:cxn modelId="{A0E7119B-B34F-4F00-97E1-8BD6BAEEB8F3}" type="presOf" srcId="{8ED0B1E8-7E0C-457C-99DE-EB9EA44AEA3B}" destId="{046F0FEF-4612-40FA-94AE-21CAE5C3E153}" srcOrd="1" destOrd="0" presId="urn:microsoft.com/office/officeart/2005/8/layout/process4"/>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283AD600-DE24-4CB9-8563-3E951BE75BD8}" srcId="{F6A01FB6-EDBF-4C51-8BF2-813757A4D001}" destId="{866AEBBC-CFEC-4E41-B8AB-D2F3ABCA096C}" srcOrd="3" destOrd="0" parTransId="{4A8BE30F-CEBB-448E-AD13-FD2CBACA13D3}" sibTransId="{6873CDAD-5490-4CAD-90C8-E76230450F6D}"/>
    <dgm:cxn modelId="{0758E420-3BA5-49E2-9F58-B5B3AFAB4CFA}" type="presOf" srcId="{56B4353D-5251-4B76-8378-95336788021C}" destId="{10DF3027-513B-400F-8BB8-2CD6BC0CD482}" srcOrd="0"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88798226-7383-4FC7-A148-70ED2BD3288C}" srcId="{138C0D11-767F-4B3B-8970-E9FBDD338892}" destId="{0BF647F9-CA2E-45A7-B6A3-5A3D246DA343}" srcOrd="1" destOrd="0" parTransId="{680CB990-272A-4A00-9767-7CEF0BFF09B1}" sibTransId="{A113C4AD-5B27-4830-83AF-8EE589232B43}"/>
    <dgm:cxn modelId="{FCCA915F-5463-45C9-81CE-DC42DE226662}" srcId="{8ED0B1E8-7E0C-457C-99DE-EB9EA44AEA3B}" destId="{2FF05C10-EA41-440D-A62E-530CCFD99E1E}" srcOrd="0" destOrd="0" parTransId="{EC1EFC19-02D0-48E0-B605-27938B77B3E8}" sibTransId="{8B8BFB9C-9FEC-44E4-AA77-24874740117A}"/>
    <dgm:cxn modelId="{E98F1BAC-A32B-41AC-8EC3-DFFD94B74F28}" type="presOf" srcId="{866AEBBC-CFEC-4E41-B8AB-D2F3ABCA096C}" destId="{37476CB3-6E62-4E09-B31A-541C6F42353C}" srcOrd="0" destOrd="0" presId="urn:microsoft.com/office/officeart/2005/8/layout/process4"/>
    <dgm:cxn modelId="{FA027424-475E-4223-A940-5549E309AD5D}" type="presOf" srcId="{2FF05C10-EA41-440D-A62E-530CCFD99E1E}" destId="{3242105F-0F63-4E90-AB3A-3EB6D1CC02F8}" srcOrd="0"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22D4FC01-E515-426C-8CC6-A8A2FFD51D0C}" srcId="{8ED0B1E8-7E0C-457C-99DE-EB9EA44AEA3B}" destId="{EFD335A2-2520-455D-A06D-CB4E4CE9454F}" srcOrd="1" destOrd="0" parTransId="{83F2D730-FBC1-481B-BF7F-45E86E1DB286}" sibTransId="{9F7924FE-7E8F-4F30-A925-9B033CF5E0F4}"/>
    <dgm:cxn modelId="{87932FFC-25E0-45D3-BE37-AC7B9E450EB5}" srcId="{E8757397-18F1-44C2-BAA2-91EC79D38F71}" destId="{42352651-53C6-444C-8E32-04709F224FD3}" srcOrd="1" destOrd="0" parTransId="{BEEDFF0F-C9E2-4726-8959-E5D2340DAE3F}" sibTransId="{E1BEA2C5-7865-4AB9-8FE0-640D1685577E}"/>
    <dgm:cxn modelId="{7CA480B7-BF17-4FFB-921D-6F7F4D3FB30D}" type="presOf" srcId="{138C0D11-767F-4B3B-8970-E9FBDD338892}" destId="{E9B7D964-4AA3-4B3D-B343-1DEB2230C1AD}" srcOrd="1" destOrd="0" presId="urn:microsoft.com/office/officeart/2005/8/layout/process4"/>
    <dgm:cxn modelId="{495F239E-86C5-47CD-920E-C34D9799BC06}" type="presOf" srcId="{E8757397-18F1-44C2-BAA2-91EC79D38F71}" destId="{7B68DFCD-50E0-4980-8DFC-1C21D90A2DA6}" srcOrd="1" destOrd="0" presId="urn:microsoft.com/office/officeart/2005/8/layout/process4"/>
    <dgm:cxn modelId="{B27A9A20-8A78-476B-B7AC-1367BAF2107F}" type="presParOf" srcId="{14C7CC75-6EFB-4A0F-AD2D-9AAAEA14A61F}" destId="{CA77FC5A-9F88-455B-80B1-A917D30CADBC}" srcOrd="0" destOrd="0" presId="urn:microsoft.com/office/officeart/2005/8/layout/process4"/>
    <dgm:cxn modelId="{08391E3B-652E-4851-ABB4-83A2207E85E4}" type="presParOf" srcId="{CA77FC5A-9F88-455B-80B1-A917D30CADBC}" destId="{37476CB3-6E62-4E09-B31A-541C6F42353C}" srcOrd="0" destOrd="0" presId="urn:microsoft.com/office/officeart/2005/8/layout/process4"/>
    <dgm:cxn modelId="{49B250E2-FC2D-41C2-B31E-5EC42BCDD470}" type="presParOf" srcId="{14C7CC75-6EFB-4A0F-AD2D-9AAAEA14A61F}" destId="{2D938FEF-AC93-4347-8EE5-307797D6BD28}" srcOrd="1" destOrd="0" presId="urn:microsoft.com/office/officeart/2005/8/layout/process4"/>
    <dgm:cxn modelId="{807C32EC-5822-4B1C-AB91-3D7123354F32}" type="presParOf" srcId="{14C7CC75-6EFB-4A0F-AD2D-9AAAEA14A61F}" destId="{957947A6-1770-46A2-8445-A76F5DD60847}" srcOrd="2" destOrd="0" presId="urn:microsoft.com/office/officeart/2005/8/layout/process4"/>
    <dgm:cxn modelId="{870D759D-7FE4-4080-A2DC-5BA2ED3C7339}" type="presParOf" srcId="{957947A6-1770-46A2-8445-A76F5DD60847}" destId="{D239BF9A-D22A-4FFE-BC35-7929BF43F837}" srcOrd="0" destOrd="0" presId="urn:microsoft.com/office/officeart/2005/8/layout/process4"/>
    <dgm:cxn modelId="{FCBBB2BE-F3A2-4744-8E9A-BF49FA047B2D}" type="presParOf" srcId="{957947A6-1770-46A2-8445-A76F5DD60847}" destId="{E9B7D964-4AA3-4B3D-B343-1DEB2230C1AD}" srcOrd="1" destOrd="0" presId="urn:microsoft.com/office/officeart/2005/8/layout/process4"/>
    <dgm:cxn modelId="{8294691D-B7BE-4147-A4C1-58B2714278B8}" type="presParOf" srcId="{957947A6-1770-46A2-8445-A76F5DD60847}" destId="{7865B330-24F1-469A-8F38-3877CB042981}" srcOrd="2" destOrd="0" presId="urn:microsoft.com/office/officeart/2005/8/layout/process4"/>
    <dgm:cxn modelId="{C09399BC-331E-423D-90A8-4915B8CEA164}" type="presParOf" srcId="{7865B330-24F1-469A-8F38-3877CB042981}" destId="{7CA5429A-E83D-41E2-B6A7-8FC6DAB35C05}" srcOrd="0" destOrd="0" presId="urn:microsoft.com/office/officeart/2005/8/layout/process4"/>
    <dgm:cxn modelId="{E7652CDA-E23F-4C0D-8D0F-940B832261D5}" type="presParOf" srcId="{7865B330-24F1-469A-8F38-3877CB042981}" destId="{98078937-B1D9-435B-BFE9-9B4D95ECD559}" srcOrd="1" destOrd="0" presId="urn:microsoft.com/office/officeart/2005/8/layout/process4"/>
    <dgm:cxn modelId="{A14B4BFE-3C13-4CF7-9159-AC79E39B5013}" type="presParOf" srcId="{14C7CC75-6EFB-4A0F-AD2D-9AAAEA14A61F}" destId="{E5927C2B-F074-46FD-8B57-B1B1C687A768}" srcOrd="3" destOrd="0" presId="urn:microsoft.com/office/officeart/2005/8/layout/process4"/>
    <dgm:cxn modelId="{359F6B55-F51D-4A00-BA1A-C9179576BC92}" type="presParOf" srcId="{14C7CC75-6EFB-4A0F-AD2D-9AAAEA14A61F}" destId="{C199B8EE-E357-4022-8E43-874EDB943612}" srcOrd="4" destOrd="0" presId="urn:microsoft.com/office/officeart/2005/8/layout/process4"/>
    <dgm:cxn modelId="{2B573152-C119-45D5-AA2B-8DABD2125561}" type="presParOf" srcId="{C199B8EE-E357-4022-8E43-874EDB943612}" destId="{9DE3352E-0314-44B4-89D5-F745FDD2A2D6}" srcOrd="0" destOrd="0" presId="urn:microsoft.com/office/officeart/2005/8/layout/process4"/>
    <dgm:cxn modelId="{89905692-6ED7-478D-A74E-ADF627532CF0}" type="presParOf" srcId="{C199B8EE-E357-4022-8E43-874EDB943612}" destId="{7B68DFCD-50E0-4980-8DFC-1C21D90A2DA6}" srcOrd="1" destOrd="0" presId="urn:microsoft.com/office/officeart/2005/8/layout/process4"/>
    <dgm:cxn modelId="{43FA654B-7D85-4C59-83E9-90E0EFC5E3BB}" type="presParOf" srcId="{C199B8EE-E357-4022-8E43-874EDB943612}" destId="{467540CC-3CCF-46C4-BB70-EB995ADA3028}" srcOrd="2" destOrd="0" presId="urn:microsoft.com/office/officeart/2005/8/layout/process4"/>
    <dgm:cxn modelId="{732E1891-7236-4A02-93AC-3F91204DA195}" type="presParOf" srcId="{467540CC-3CCF-46C4-BB70-EB995ADA3028}" destId="{10DF3027-513B-400F-8BB8-2CD6BC0CD482}" srcOrd="0" destOrd="0" presId="urn:microsoft.com/office/officeart/2005/8/layout/process4"/>
    <dgm:cxn modelId="{9822F8AB-CFC2-4A35-BBD1-392369D3677C}" type="presParOf" srcId="{467540CC-3CCF-46C4-BB70-EB995ADA3028}" destId="{4336F5EB-02D6-4794-B533-46CE1F9174A2}" srcOrd="1" destOrd="0" presId="urn:microsoft.com/office/officeart/2005/8/layout/process4"/>
    <dgm:cxn modelId="{550471B3-F678-409B-BF3F-FC2750D28DE6}" type="presParOf" srcId="{14C7CC75-6EFB-4A0F-AD2D-9AAAEA14A61F}" destId="{7BCB7513-B8A9-42A7-83D0-486FCCA32521}" srcOrd="5" destOrd="0" presId="urn:microsoft.com/office/officeart/2005/8/layout/process4"/>
    <dgm:cxn modelId="{F47AACEA-6C10-4833-93EA-E1C72B24CEBA}" type="presParOf" srcId="{14C7CC75-6EFB-4A0F-AD2D-9AAAEA14A61F}" destId="{EB13B6F7-CAC1-420C-80C4-E3DCF25C9C5C}" srcOrd="6" destOrd="0" presId="urn:microsoft.com/office/officeart/2005/8/layout/process4"/>
    <dgm:cxn modelId="{9DED954C-4BC6-4EEE-95F1-60D1DBD78C07}" type="presParOf" srcId="{EB13B6F7-CAC1-420C-80C4-E3DCF25C9C5C}" destId="{F20CBA3C-2F02-4858-90BE-1EF43BC9B51C}" srcOrd="0" destOrd="0" presId="urn:microsoft.com/office/officeart/2005/8/layout/process4"/>
    <dgm:cxn modelId="{B8DB7CB0-B409-41F9-B332-F4D276868483}" type="presParOf" srcId="{EB13B6F7-CAC1-420C-80C4-E3DCF25C9C5C}" destId="{046F0FEF-4612-40FA-94AE-21CAE5C3E153}" srcOrd="1" destOrd="0" presId="urn:microsoft.com/office/officeart/2005/8/layout/process4"/>
    <dgm:cxn modelId="{E1ACC3D0-0A79-4A87-99DE-E9468A94EFC5}" type="presParOf" srcId="{EB13B6F7-CAC1-420C-80C4-E3DCF25C9C5C}" destId="{31D6CCB3-16A8-4C92-A89F-28C6CBAF61FF}" srcOrd="2" destOrd="0" presId="urn:microsoft.com/office/officeart/2005/8/layout/process4"/>
    <dgm:cxn modelId="{E1D535CB-EBBA-4A5D-A7F8-E469D2D7BB28}" type="presParOf" srcId="{31D6CCB3-16A8-4C92-A89F-28C6CBAF61FF}" destId="{3242105F-0F63-4E90-AB3A-3EB6D1CC02F8}" srcOrd="0" destOrd="0" presId="urn:microsoft.com/office/officeart/2005/8/layout/process4"/>
    <dgm:cxn modelId="{9DD20F85-0056-4606-A0A8-0613B8F7C6A6}"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93E43-F71D-4BC5-9BF4-922A91B1997C}">
      <dsp:nvSpPr>
        <dsp:cNvPr id="0" name=""/>
        <dsp:cNvSpPr/>
      </dsp:nvSpPr>
      <dsp:spPr>
        <a:xfrm>
          <a:off x="0" y="3460706"/>
          <a:ext cx="6896100" cy="113588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smtClean="0">
              <a:effectLst/>
              <a:latin typeface="Bodoni MT Poster Compressed"/>
              <a:ea typeface="Times New Roman"/>
              <a:cs typeface="AL-Mohanad Bold" pitchFamily="2" charset="-78"/>
            </a:rPr>
            <a:t>متطلبات التعلم النشط</a:t>
          </a:r>
          <a:endParaRPr lang="en-US" sz="3200" b="1" kern="1200" dirty="0">
            <a:effectLst/>
            <a:latin typeface="Bodoni MT Poster Compressed"/>
            <a:ea typeface="Times New Roman"/>
            <a:cs typeface="AL-Mohanad Bold" pitchFamily="2" charset="-78"/>
          </a:endParaRPr>
        </a:p>
      </dsp:txBody>
      <dsp:txXfrm>
        <a:off x="0" y="3460706"/>
        <a:ext cx="6896100" cy="613375"/>
      </dsp:txXfrm>
    </dsp:sp>
    <dsp:sp modelId="{6D228FB7-44AF-45CE-8F7C-FF5888DAC300}">
      <dsp:nvSpPr>
        <dsp:cNvPr id="0" name=""/>
        <dsp:cNvSpPr/>
      </dsp:nvSpPr>
      <dsp:spPr>
        <a:xfrm>
          <a:off x="0" y="4051364"/>
          <a:ext cx="3448049" cy="522505"/>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cs typeface="AL-Mohanad Bold" pitchFamily="2" charset="-78"/>
            </a:rPr>
            <a:t>40</a:t>
          </a:r>
          <a:r>
            <a:rPr lang="ar-SA" sz="2800" b="0" kern="1200" smtClean="0">
              <a:effectLst/>
              <a:latin typeface="Bodoni MT Poster Compressed"/>
              <a:ea typeface="Times New Roman"/>
              <a:cs typeface="AL-Mohanad Bold" pitchFamily="2" charset="-78"/>
            </a:rPr>
            <a:t>دقيقة</a:t>
          </a:r>
          <a:r>
            <a:rPr lang="ar-SA" sz="2800" b="0" kern="1200" smtClean="0">
              <a:cs typeface="AL-Mohanad Bold" pitchFamily="2" charset="-78"/>
            </a:rPr>
            <a:t> </a:t>
          </a:r>
          <a:endParaRPr lang="en-US" sz="2800" b="0" kern="1200" dirty="0">
            <a:cs typeface="AL-Mohanad Bold" pitchFamily="2" charset="-78"/>
          </a:endParaRPr>
        </a:p>
      </dsp:txBody>
      <dsp:txXfrm>
        <a:off x="0" y="4051364"/>
        <a:ext cx="3448049" cy="522505"/>
      </dsp:txXfrm>
    </dsp:sp>
    <dsp:sp modelId="{AEC99FB8-3148-4A26-AA70-D0CC09AD6D3B}">
      <dsp:nvSpPr>
        <dsp:cNvPr id="0" name=""/>
        <dsp:cNvSpPr/>
      </dsp:nvSpPr>
      <dsp:spPr>
        <a:xfrm>
          <a:off x="3448050" y="4051364"/>
          <a:ext cx="3448049" cy="522505"/>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4051364"/>
        <a:ext cx="3448049" cy="522505"/>
      </dsp:txXfrm>
    </dsp:sp>
    <dsp:sp modelId="{7B68DFCD-50E0-4980-8DFC-1C21D90A2DA6}">
      <dsp:nvSpPr>
        <dsp:cNvPr id="0" name=""/>
        <dsp:cNvSpPr/>
      </dsp:nvSpPr>
      <dsp:spPr>
        <a:xfrm rot="10800000">
          <a:off x="0" y="1730759"/>
          <a:ext cx="6896100" cy="1746985"/>
        </a:xfrm>
        <a:prstGeom prst="upArrowCallout">
          <a:avLst/>
        </a:prstGeom>
        <a:solidFill>
          <a:schemeClr val="accent4">
            <a:hueOff val="-293352"/>
            <a:satOff val="-1662"/>
            <a:lumOff val="-13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smtClean="0">
              <a:effectLst/>
              <a:latin typeface="Bodoni MT Poster Compressed"/>
              <a:ea typeface="Times New Roman"/>
              <a:cs typeface="AL-Mohanad Bold" pitchFamily="2" charset="-78"/>
            </a:rPr>
            <a:t>أهمية التعلم النشط</a:t>
          </a:r>
          <a:endParaRPr lang="en-US" sz="3200" b="1" kern="1200" dirty="0">
            <a:effectLst/>
            <a:latin typeface="Bodoni MT Poster Compressed"/>
            <a:ea typeface="Times New Roman"/>
            <a:cs typeface="AL-Mohanad Bold" pitchFamily="2" charset="-78"/>
          </a:endParaRPr>
        </a:p>
      </dsp:txBody>
      <dsp:txXfrm rot="-10800000">
        <a:off x="0" y="1730759"/>
        <a:ext cx="6896100" cy="613191"/>
      </dsp:txXfrm>
    </dsp:sp>
    <dsp:sp modelId="{10DF3027-513B-400F-8BB8-2CD6BC0CD482}">
      <dsp:nvSpPr>
        <dsp:cNvPr id="0" name=""/>
        <dsp:cNvSpPr/>
      </dsp:nvSpPr>
      <dsp:spPr>
        <a:xfrm>
          <a:off x="0" y="2343951"/>
          <a:ext cx="3448049" cy="522348"/>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cs typeface="AL-Mohanad Bold" pitchFamily="2" charset="-78"/>
            </a:rPr>
            <a:t>30</a:t>
          </a:r>
          <a:r>
            <a:rPr lang="ar-SA" sz="2800" b="0" kern="1200" smtClean="0">
              <a:effectLst/>
              <a:latin typeface="Bodoni MT Poster Compressed"/>
              <a:ea typeface="Times New Roman"/>
              <a:cs typeface="AL-Mohanad Bold" pitchFamily="2" charset="-78"/>
            </a:rPr>
            <a:t>دقيقة</a:t>
          </a:r>
          <a:r>
            <a:rPr lang="ar-SA" sz="2800" b="0" kern="1200" smtClean="0">
              <a:cs typeface="AL-Mohanad Bold" pitchFamily="2" charset="-78"/>
            </a:rPr>
            <a:t> </a:t>
          </a:r>
          <a:endParaRPr lang="en-US" sz="2800" b="0" kern="1200" dirty="0">
            <a:cs typeface="AL-Mohanad Bold" pitchFamily="2" charset="-78"/>
          </a:endParaRPr>
        </a:p>
      </dsp:txBody>
      <dsp:txXfrm>
        <a:off x="0" y="2343951"/>
        <a:ext cx="3448049" cy="522348"/>
      </dsp:txXfrm>
    </dsp:sp>
    <dsp:sp modelId="{4336F5EB-02D6-4794-B533-46CE1F9174A2}">
      <dsp:nvSpPr>
        <dsp:cNvPr id="0" name=""/>
        <dsp:cNvSpPr/>
      </dsp:nvSpPr>
      <dsp:spPr>
        <a:xfrm>
          <a:off x="3448050" y="2343951"/>
          <a:ext cx="3448049" cy="522348"/>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2343951"/>
        <a:ext cx="3448049" cy="522348"/>
      </dsp:txXfrm>
    </dsp:sp>
    <dsp:sp modelId="{046F0FEF-4612-40FA-94AE-21CAE5C3E153}">
      <dsp:nvSpPr>
        <dsp:cNvPr id="0" name=""/>
        <dsp:cNvSpPr/>
      </dsp:nvSpPr>
      <dsp:spPr>
        <a:xfrm rot="10800000">
          <a:off x="0" y="812"/>
          <a:ext cx="6896100" cy="1746985"/>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مفهوم التعلم النشط </a:t>
          </a:r>
          <a:endParaRPr lang="en-US" sz="3200" b="1" kern="1200" dirty="0">
            <a:cs typeface="AL-Mohanad Bold" pitchFamily="2" charset="-78"/>
          </a:endParaRPr>
        </a:p>
      </dsp:txBody>
      <dsp:txXfrm rot="-10800000">
        <a:off x="0" y="812"/>
        <a:ext cx="6896100" cy="613191"/>
      </dsp:txXfrm>
    </dsp:sp>
    <dsp:sp modelId="{3242105F-0F63-4E90-AB3A-3EB6D1CC02F8}">
      <dsp:nvSpPr>
        <dsp:cNvPr id="0" name=""/>
        <dsp:cNvSpPr/>
      </dsp:nvSpPr>
      <dsp:spPr>
        <a:xfrm>
          <a:off x="0" y="614004"/>
          <a:ext cx="3448049" cy="522348"/>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cs typeface="AL-Mohanad Bold" pitchFamily="2" charset="-78"/>
            </a:rPr>
            <a:t>30</a:t>
          </a:r>
          <a:r>
            <a:rPr lang="ar-SA" sz="2800" b="0" kern="1200" smtClean="0">
              <a:effectLst/>
              <a:latin typeface="Bodoni MT Poster Compressed"/>
              <a:ea typeface="Times New Roman"/>
              <a:cs typeface="AL-Mohanad Bold" pitchFamily="2" charset="-78"/>
            </a:rPr>
            <a:t>دقيقة</a:t>
          </a:r>
          <a:r>
            <a:rPr lang="ar-SA" sz="2800" b="0" kern="1200" smtClean="0">
              <a:cs typeface="AL-Mohanad Bold" pitchFamily="2" charset="-78"/>
            </a:rPr>
            <a:t> </a:t>
          </a:r>
          <a:endParaRPr lang="en-US" sz="2800" b="0" kern="1200" dirty="0">
            <a:cs typeface="AL-Mohanad Bold" pitchFamily="2" charset="-78"/>
          </a:endParaRPr>
        </a:p>
      </dsp:txBody>
      <dsp:txXfrm>
        <a:off x="0" y="614004"/>
        <a:ext cx="3448049" cy="522348"/>
      </dsp:txXfrm>
    </dsp:sp>
    <dsp:sp modelId="{B6BC196E-167B-4E34-A2D6-917AD3DE5966}">
      <dsp:nvSpPr>
        <dsp:cNvPr id="0" name=""/>
        <dsp:cNvSpPr/>
      </dsp:nvSpPr>
      <dsp:spPr>
        <a:xfrm>
          <a:off x="3448050" y="614004"/>
          <a:ext cx="3448049" cy="522348"/>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48050" y="614004"/>
        <a:ext cx="3448049" cy="5223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FD412-1281-4DB2-840C-869830975FA3}">
      <dsp:nvSpPr>
        <dsp:cNvPr id="0" name=""/>
        <dsp:cNvSpPr/>
      </dsp:nvSpPr>
      <dsp:spPr>
        <a:xfrm>
          <a:off x="4259533" y="2195072"/>
          <a:ext cx="2148932" cy="214893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574237" y="2509776"/>
        <a:ext cx="1519524" cy="1519524"/>
      </dsp:txXfrm>
    </dsp:sp>
    <dsp:sp modelId="{A78104CE-ED1E-4B8D-869D-B8296841E37A}">
      <dsp:nvSpPr>
        <dsp:cNvPr id="0" name=""/>
        <dsp:cNvSpPr/>
      </dsp:nvSpPr>
      <dsp:spPr>
        <a:xfrm rot="16200000">
          <a:off x="5185614" y="1615336"/>
          <a:ext cx="296770" cy="61632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230130" y="1783117"/>
        <a:ext cx="207739" cy="369797"/>
      </dsp:txXfrm>
    </dsp:sp>
    <dsp:sp modelId="{FF64D639-F3DB-4D0B-B461-E947A519B386}">
      <dsp:nvSpPr>
        <dsp:cNvPr id="0" name=""/>
        <dsp:cNvSpPr/>
      </dsp:nvSpPr>
      <dsp:spPr>
        <a:xfrm>
          <a:off x="4518273" y="3674"/>
          <a:ext cx="1631453" cy="163145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757194" y="242595"/>
        <a:ext cx="1153611" cy="1153611"/>
      </dsp:txXfrm>
    </dsp:sp>
    <dsp:sp modelId="{03FDE0A3-7BC8-4579-B9FB-A51277BF4FE6}">
      <dsp:nvSpPr>
        <dsp:cNvPr id="0" name=""/>
        <dsp:cNvSpPr/>
      </dsp:nvSpPr>
      <dsp:spPr>
        <a:xfrm rot="19285714">
          <a:off x="6237990" y="2122134"/>
          <a:ext cx="296770" cy="616327"/>
        </a:xfrm>
        <a:prstGeom prst="rightArrow">
          <a:avLst>
            <a:gd name="adj1" fmla="val 60000"/>
            <a:gd name="adj2" fmla="val 50000"/>
          </a:avLst>
        </a:prstGeom>
        <a:gradFill rotWithShape="0">
          <a:gsLst>
            <a:gs pos="0">
              <a:schemeClr val="accent5">
                <a:hueOff val="-2038935"/>
                <a:satOff val="14013"/>
                <a:lumOff val="-1373"/>
                <a:alphaOff val="0"/>
                <a:shade val="51000"/>
                <a:satMod val="130000"/>
              </a:schemeClr>
            </a:gs>
            <a:gs pos="80000">
              <a:schemeClr val="accent5">
                <a:hueOff val="-2038935"/>
                <a:satOff val="14013"/>
                <a:lumOff val="-1373"/>
                <a:alphaOff val="0"/>
                <a:shade val="93000"/>
                <a:satMod val="130000"/>
              </a:schemeClr>
            </a:gs>
            <a:gs pos="100000">
              <a:schemeClr val="accent5">
                <a:hueOff val="-2038935"/>
                <a:satOff val="14013"/>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SA" sz="2800" kern="1200"/>
        </a:p>
      </dsp:txBody>
      <dsp:txXfrm>
        <a:off x="6247702" y="2273154"/>
        <a:ext cx="207739" cy="369797"/>
      </dsp:txXfrm>
    </dsp:sp>
    <dsp:sp modelId="{907C2617-FF3B-42CA-86AC-0EAEBBD3521C}">
      <dsp:nvSpPr>
        <dsp:cNvPr id="0" name=""/>
        <dsp:cNvSpPr/>
      </dsp:nvSpPr>
      <dsp:spPr>
        <a:xfrm>
          <a:off x="6433867" y="926176"/>
          <a:ext cx="1631453" cy="1631453"/>
        </a:xfrm>
        <a:prstGeom prst="ellipse">
          <a:avLst/>
        </a:prstGeom>
        <a:gradFill rotWithShape="0">
          <a:gsLst>
            <a:gs pos="0">
              <a:schemeClr val="accent5">
                <a:hueOff val="-2038935"/>
                <a:satOff val="14013"/>
                <a:lumOff val="-1373"/>
                <a:alphaOff val="0"/>
                <a:shade val="51000"/>
                <a:satMod val="130000"/>
              </a:schemeClr>
            </a:gs>
            <a:gs pos="80000">
              <a:schemeClr val="accent5">
                <a:hueOff val="-2038935"/>
                <a:satOff val="14013"/>
                <a:lumOff val="-1373"/>
                <a:alphaOff val="0"/>
                <a:shade val="93000"/>
                <a:satMod val="130000"/>
              </a:schemeClr>
            </a:gs>
            <a:gs pos="100000">
              <a:schemeClr val="accent5">
                <a:hueOff val="-2038935"/>
                <a:satOff val="14013"/>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ar-SA" sz="6500" kern="1200"/>
        </a:p>
      </dsp:txBody>
      <dsp:txXfrm>
        <a:off x="6672788" y="1165097"/>
        <a:ext cx="1153611" cy="1153611"/>
      </dsp:txXfrm>
    </dsp:sp>
    <dsp:sp modelId="{2A2769A4-860C-41AE-B60B-B66AD22B17B3}">
      <dsp:nvSpPr>
        <dsp:cNvPr id="0" name=""/>
        <dsp:cNvSpPr/>
      </dsp:nvSpPr>
      <dsp:spPr>
        <a:xfrm rot="771429">
          <a:off x="6497906" y="3260897"/>
          <a:ext cx="296770" cy="616327"/>
        </a:xfrm>
        <a:prstGeom prst="rightArrow">
          <a:avLst>
            <a:gd name="adj1" fmla="val 60000"/>
            <a:gd name="adj2" fmla="val 50000"/>
          </a:avLst>
        </a:prstGeom>
        <a:gradFill rotWithShape="0">
          <a:gsLst>
            <a:gs pos="0">
              <a:schemeClr val="accent5">
                <a:hueOff val="-4077871"/>
                <a:satOff val="28025"/>
                <a:lumOff val="-2745"/>
                <a:alphaOff val="0"/>
                <a:shade val="51000"/>
                <a:satMod val="130000"/>
              </a:schemeClr>
            </a:gs>
            <a:gs pos="80000">
              <a:schemeClr val="accent5">
                <a:hueOff val="-4077871"/>
                <a:satOff val="28025"/>
                <a:lumOff val="-2745"/>
                <a:alphaOff val="0"/>
                <a:shade val="93000"/>
                <a:satMod val="130000"/>
              </a:schemeClr>
            </a:gs>
            <a:gs pos="100000">
              <a:schemeClr val="accent5">
                <a:hueOff val="-4077871"/>
                <a:satOff val="28025"/>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SA" sz="2800" kern="1200"/>
        </a:p>
      </dsp:txBody>
      <dsp:txXfrm>
        <a:off x="6499022" y="3374256"/>
        <a:ext cx="207739" cy="369797"/>
      </dsp:txXfrm>
    </dsp:sp>
    <dsp:sp modelId="{9E5A3513-0AF1-45D1-9DA6-1381B4AC4624}">
      <dsp:nvSpPr>
        <dsp:cNvPr id="0" name=""/>
        <dsp:cNvSpPr/>
      </dsp:nvSpPr>
      <dsp:spPr>
        <a:xfrm>
          <a:off x="6906980" y="2999019"/>
          <a:ext cx="1631453" cy="1631453"/>
        </a:xfrm>
        <a:prstGeom prst="ellipse">
          <a:avLst/>
        </a:prstGeom>
        <a:gradFill rotWithShape="0">
          <a:gsLst>
            <a:gs pos="0">
              <a:schemeClr val="accent5">
                <a:hueOff val="-4077871"/>
                <a:satOff val="28025"/>
                <a:lumOff val="-2745"/>
                <a:alphaOff val="0"/>
                <a:shade val="51000"/>
                <a:satMod val="130000"/>
              </a:schemeClr>
            </a:gs>
            <a:gs pos="80000">
              <a:schemeClr val="accent5">
                <a:hueOff val="-4077871"/>
                <a:satOff val="28025"/>
                <a:lumOff val="-2745"/>
                <a:alphaOff val="0"/>
                <a:shade val="93000"/>
                <a:satMod val="130000"/>
              </a:schemeClr>
            </a:gs>
            <a:gs pos="100000">
              <a:schemeClr val="accent5">
                <a:hueOff val="-4077871"/>
                <a:satOff val="28025"/>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ar-SA" sz="6500" kern="1200"/>
        </a:p>
      </dsp:txBody>
      <dsp:txXfrm>
        <a:off x="7145901" y="3237940"/>
        <a:ext cx="1153611" cy="1153611"/>
      </dsp:txXfrm>
    </dsp:sp>
    <dsp:sp modelId="{E476E57B-14E1-454B-BD38-AE02A8E0A848}">
      <dsp:nvSpPr>
        <dsp:cNvPr id="0" name=""/>
        <dsp:cNvSpPr/>
      </dsp:nvSpPr>
      <dsp:spPr>
        <a:xfrm rot="3857143">
          <a:off x="5769639" y="4174115"/>
          <a:ext cx="296770" cy="616327"/>
        </a:xfrm>
        <a:prstGeom prst="rightArrow">
          <a:avLst>
            <a:gd name="adj1" fmla="val 60000"/>
            <a:gd name="adj2" fmla="val 50000"/>
          </a:avLst>
        </a:prstGeom>
        <a:gradFill rotWithShape="0">
          <a:gsLst>
            <a:gs pos="0">
              <a:schemeClr val="accent5">
                <a:hueOff val="-6116806"/>
                <a:satOff val="42038"/>
                <a:lumOff val="-4118"/>
                <a:alphaOff val="0"/>
                <a:shade val="51000"/>
                <a:satMod val="130000"/>
              </a:schemeClr>
            </a:gs>
            <a:gs pos="80000">
              <a:schemeClr val="accent5">
                <a:hueOff val="-6116806"/>
                <a:satOff val="42038"/>
                <a:lumOff val="-4118"/>
                <a:alphaOff val="0"/>
                <a:shade val="93000"/>
                <a:satMod val="130000"/>
              </a:schemeClr>
            </a:gs>
            <a:gs pos="100000">
              <a:schemeClr val="accent5">
                <a:hueOff val="-6116806"/>
                <a:satOff val="42038"/>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794840" y="4257273"/>
        <a:ext cx="207739" cy="369797"/>
      </dsp:txXfrm>
    </dsp:sp>
    <dsp:sp modelId="{A342CCBB-86C0-4C58-BA6F-F9DE67D068A4}">
      <dsp:nvSpPr>
        <dsp:cNvPr id="0" name=""/>
        <dsp:cNvSpPr/>
      </dsp:nvSpPr>
      <dsp:spPr>
        <a:xfrm>
          <a:off x="5581347" y="4661310"/>
          <a:ext cx="1631453" cy="1631453"/>
        </a:xfrm>
        <a:prstGeom prst="ellipse">
          <a:avLst/>
        </a:prstGeom>
        <a:gradFill rotWithShape="0">
          <a:gsLst>
            <a:gs pos="0">
              <a:schemeClr val="accent5">
                <a:hueOff val="-6116806"/>
                <a:satOff val="42038"/>
                <a:lumOff val="-4118"/>
                <a:alphaOff val="0"/>
                <a:shade val="51000"/>
                <a:satMod val="130000"/>
              </a:schemeClr>
            </a:gs>
            <a:gs pos="80000">
              <a:schemeClr val="accent5">
                <a:hueOff val="-6116806"/>
                <a:satOff val="42038"/>
                <a:lumOff val="-4118"/>
                <a:alphaOff val="0"/>
                <a:shade val="93000"/>
                <a:satMod val="130000"/>
              </a:schemeClr>
            </a:gs>
            <a:gs pos="100000">
              <a:schemeClr val="accent5">
                <a:hueOff val="-6116806"/>
                <a:satOff val="42038"/>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820268" y="4900231"/>
        <a:ext cx="1153611" cy="1153611"/>
      </dsp:txXfrm>
    </dsp:sp>
    <dsp:sp modelId="{07DC8961-A058-4F67-A65B-3B6096BC3C61}">
      <dsp:nvSpPr>
        <dsp:cNvPr id="0" name=""/>
        <dsp:cNvSpPr/>
      </dsp:nvSpPr>
      <dsp:spPr>
        <a:xfrm rot="6942857">
          <a:off x="4601590" y="4174115"/>
          <a:ext cx="296770" cy="616327"/>
        </a:xfrm>
        <a:prstGeom prst="rightArrow">
          <a:avLst>
            <a:gd name="adj1" fmla="val 60000"/>
            <a:gd name="adj2" fmla="val 50000"/>
          </a:avLst>
        </a:prstGeom>
        <a:gradFill rotWithShape="0">
          <a:gsLst>
            <a:gs pos="0">
              <a:schemeClr val="accent5">
                <a:hueOff val="-8155742"/>
                <a:satOff val="56051"/>
                <a:lumOff val="-5491"/>
                <a:alphaOff val="0"/>
                <a:shade val="51000"/>
                <a:satMod val="130000"/>
              </a:schemeClr>
            </a:gs>
            <a:gs pos="80000">
              <a:schemeClr val="accent5">
                <a:hueOff val="-8155742"/>
                <a:satOff val="56051"/>
                <a:lumOff val="-5491"/>
                <a:alphaOff val="0"/>
                <a:shade val="93000"/>
                <a:satMod val="130000"/>
              </a:schemeClr>
            </a:gs>
            <a:gs pos="100000">
              <a:schemeClr val="accent5">
                <a:hueOff val="-8155742"/>
                <a:satOff val="56051"/>
                <a:lumOff val="-54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4665420" y="4257273"/>
        <a:ext cx="207739" cy="369797"/>
      </dsp:txXfrm>
    </dsp:sp>
    <dsp:sp modelId="{10B314DF-973F-4CEC-98B0-243373DAF239}">
      <dsp:nvSpPr>
        <dsp:cNvPr id="0" name=""/>
        <dsp:cNvSpPr/>
      </dsp:nvSpPr>
      <dsp:spPr>
        <a:xfrm>
          <a:off x="3455198" y="4661310"/>
          <a:ext cx="1631453" cy="1631453"/>
        </a:xfrm>
        <a:prstGeom prst="ellipse">
          <a:avLst/>
        </a:prstGeom>
        <a:gradFill rotWithShape="0">
          <a:gsLst>
            <a:gs pos="0">
              <a:schemeClr val="accent5">
                <a:hueOff val="-8155742"/>
                <a:satOff val="56051"/>
                <a:lumOff val="-5491"/>
                <a:alphaOff val="0"/>
                <a:shade val="51000"/>
                <a:satMod val="130000"/>
              </a:schemeClr>
            </a:gs>
            <a:gs pos="80000">
              <a:schemeClr val="accent5">
                <a:hueOff val="-8155742"/>
                <a:satOff val="56051"/>
                <a:lumOff val="-5491"/>
                <a:alphaOff val="0"/>
                <a:shade val="93000"/>
                <a:satMod val="130000"/>
              </a:schemeClr>
            </a:gs>
            <a:gs pos="100000">
              <a:schemeClr val="accent5">
                <a:hueOff val="-8155742"/>
                <a:satOff val="56051"/>
                <a:lumOff val="-54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694119" y="4900231"/>
        <a:ext cx="1153611" cy="1153611"/>
      </dsp:txXfrm>
    </dsp:sp>
    <dsp:sp modelId="{5E26EA55-6BFE-49EF-8CAD-204DE987C5EF}">
      <dsp:nvSpPr>
        <dsp:cNvPr id="0" name=""/>
        <dsp:cNvSpPr/>
      </dsp:nvSpPr>
      <dsp:spPr>
        <a:xfrm rot="10028571">
          <a:off x="3873323" y="3260897"/>
          <a:ext cx="296770" cy="616327"/>
        </a:xfrm>
        <a:prstGeom prst="rightArrow">
          <a:avLst>
            <a:gd name="adj1" fmla="val 60000"/>
            <a:gd name="adj2" fmla="val 50000"/>
          </a:avLst>
        </a:prstGeom>
        <a:gradFill rotWithShape="0">
          <a:gsLst>
            <a:gs pos="0">
              <a:schemeClr val="accent5">
                <a:hueOff val="-10194677"/>
                <a:satOff val="70063"/>
                <a:lumOff val="-6863"/>
                <a:alphaOff val="0"/>
                <a:shade val="51000"/>
                <a:satMod val="130000"/>
              </a:schemeClr>
            </a:gs>
            <a:gs pos="80000">
              <a:schemeClr val="accent5">
                <a:hueOff val="-10194677"/>
                <a:satOff val="70063"/>
                <a:lumOff val="-6863"/>
                <a:alphaOff val="0"/>
                <a:shade val="93000"/>
                <a:satMod val="130000"/>
              </a:schemeClr>
            </a:gs>
            <a:gs pos="100000">
              <a:schemeClr val="accent5">
                <a:hueOff val="-10194677"/>
                <a:satOff val="70063"/>
                <a:lumOff val="-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3961238" y="3374256"/>
        <a:ext cx="207739" cy="369797"/>
      </dsp:txXfrm>
    </dsp:sp>
    <dsp:sp modelId="{58B9584C-46BD-4381-9601-87B888E66C0E}">
      <dsp:nvSpPr>
        <dsp:cNvPr id="0" name=""/>
        <dsp:cNvSpPr/>
      </dsp:nvSpPr>
      <dsp:spPr>
        <a:xfrm>
          <a:off x="2129565" y="2999019"/>
          <a:ext cx="1631453" cy="1631453"/>
        </a:xfrm>
        <a:prstGeom prst="ellipse">
          <a:avLst/>
        </a:prstGeom>
        <a:gradFill rotWithShape="0">
          <a:gsLst>
            <a:gs pos="0">
              <a:schemeClr val="accent5">
                <a:hueOff val="-10194677"/>
                <a:satOff val="70063"/>
                <a:lumOff val="-6863"/>
                <a:alphaOff val="0"/>
                <a:shade val="51000"/>
                <a:satMod val="130000"/>
              </a:schemeClr>
            </a:gs>
            <a:gs pos="80000">
              <a:schemeClr val="accent5">
                <a:hueOff val="-10194677"/>
                <a:satOff val="70063"/>
                <a:lumOff val="-6863"/>
                <a:alphaOff val="0"/>
                <a:shade val="93000"/>
                <a:satMod val="130000"/>
              </a:schemeClr>
            </a:gs>
            <a:gs pos="100000">
              <a:schemeClr val="accent5">
                <a:hueOff val="-10194677"/>
                <a:satOff val="70063"/>
                <a:lumOff val="-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368486" y="3237940"/>
        <a:ext cx="1153611" cy="1153611"/>
      </dsp:txXfrm>
    </dsp:sp>
    <dsp:sp modelId="{3CCCFC03-8024-4CFA-90FB-6BE7C7925E07}">
      <dsp:nvSpPr>
        <dsp:cNvPr id="0" name=""/>
        <dsp:cNvSpPr/>
      </dsp:nvSpPr>
      <dsp:spPr>
        <a:xfrm rot="13114286">
          <a:off x="4133238" y="2122134"/>
          <a:ext cx="296770" cy="616327"/>
        </a:xfrm>
        <a:prstGeom prst="rightArrow">
          <a:avLst>
            <a:gd name="adj1" fmla="val 60000"/>
            <a:gd name="adj2" fmla="val 50000"/>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4212557" y="2273154"/>
        <a:ext cx="207739" cy="369797"/>
      </dsp:txXfrm>
    </dsp:sp>
    <dsp:sp modelId="{04D9F402-ECB1-4398-B58A-3494CDF5E39C}">
      <dsp:nvSpPr>
        <dsp:cNvPr id="0" name=""/>
        <dsp:cNvSpPr/>
      </dsp:nvSpPr>
      <dsp:spPr>
        <a:xfrm>
          <a:off x="2602678" y="926176"/>
          <a:ext cx="1631453" cy="1631453"/>
        </a:xfrm>
        <a:prstGeom prst="ellipse">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841599" y="1165097"/>
        <a:ext cx="1153611" cy="11536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CD359-E858-4F6A-B9E0-AC80A52D6AD7}">
      <dsp:nvSpPr>
        <dsp:cNvPr id="0" name=""/>
        <dsp:cNvSpPr/>
      </dsp:nvSpPr>
      <dsp:spPr>
        <a:xfrm>
          <a:off x="5191963" y="4197095"/>
          <a:ext cx="3049066" cy="1975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6150070" y="4734258"/>
        <a:ext cx="2047572" cy="1394554"/>
      </dsp:txXfrm>
    </dsp:sp>
    <dsp:sp modelId="{0337967E-4EAE-4373-91CC-42D8967FD89C}">
      <dsp:nvSpPr>
        <dsp:cNvPr id="0" name=""/>
        <dsp:cNvSpPr/>
      </dsp:nvSpPr>
      <dsp:spPr>
        <a:xfrm>
          <a:off x="217169" y="4197095"/>
          <a:ext cx="3049066" cy="1975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260556" y="4734258"/>
        <a:ext cx="2047572" cy="1394554"/>
      </dsp:txXfrm>
    </dsp:sp>
    <dsp:sp modelId="{1E9BC169-3805-4986-8A8D-E0D013C64BA3}">
      <dsp:nvSpPr>
        <dsp:cNvPr id="0" name=""/>
        <dsp:cNvSpPr/>
      </dsp:nvSpPr>
      <dsp:spPr>
        <a:xfrm>
          <a:off x="5191963" y="0"/>
          <a:ext cx="3049066" cy="1975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6150070" y="43387"/>
        <a:ext cx="2047572" cy="1394554"/>
      </dsp:txXfrm>
    </dsp:sp>
    <dsp:sp modelId="{BEBD0237-949C-4DA4-9AA0-9E20C8FA4C00}">
      <dsp:nvSpPr>
        <dsp:cNvPr id="0" name=""/>
        <dsp:cNvSpPr/>
      </dsp:nvSpPr>
      <dsp:spPr>
        <a:xfrm>
          <a:off x="217169" y="0"/>
          <a:ext cx="3049066" cy="1975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260556" y="43387"/>
        <a:ext cx="2047572" cy="1394554"/>
      </dsp:txXfrm>
    </dsp:sp>
    <dsp:sp modelId="{EBCB90F9-C6F2-4641-A6DF-25EA5AA2EEF6}">
      <dsp:nvSpPr>
        <dsp:cNvPr id="0" name=""/>
        <dsp:cNvSpPr/>
      </dsp:nvSpPr>
      <dsp:spPr>
        <a:xfrm>
          <a:off x="1494815" y="351815"/>
          <a:ext cx="2672562" cy="2672562"/>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مهارة التنبؤ</a:t>
          </a:r>
          <a:endParaRPr lang="en-US" sz="2400" kern="1200" dirty="0">
            <a:cs typeface="Bader" pitchFamily="2" charset="-78"/>
          </a:endParaRPr>
        </a:p>
      </dsp:txBody>
      <dsp:txXfrm>
        <a:off x="2277590" y="1134590"/>
        <a:ext cx="1889787" cy="1889787"/>
      </dsp:txXfrm>
    </dsp:sp>
    <dsp:sp modelId="{8FC02F17-1C22-4768-9C3B-BF4C858A04D4}">
      <dsp:nvSpPr>
        <dsp:cNvPr id="0" name=""/>
        <dsp:cNvSpPr/>
      </dsp:nvSpPr>
      <dsp:spPr>
        <a:xfrm rot="5400000">
          <a:off x="4290822" y="351815"/>
          <a:ext cx="2672562" cy="2672562"/>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مهارة التلخيص</a:t>
          </a:r>
          <a:endParaRPr lang="en-US" sz="2800" kern="1200" dirty="0">
            <a:cs typeface="Bader" pitchFamily="2" charset="-78"/>
          </a:endParaRPr>
        </a:p>
      </dsp:txBody>
      <dsp:txXfrm rot="-5400000">
        <a:off x="4290822" y="1134590"/>
        <a:ext cx="1889787" cy="1889787"/>
      </dsp:txXfrm>
    </dsp:sp>
    <dsp:sp modelId="{AF593895-9DE6-4948-81AC-3B7C89E7D9CF}">
      <dsp:nvSpPr>
        <dsp:cNvPr id="0" name=""/>
        <dsp:cNvSpPr/>
      </dsp:nvSpPr>
      <dsp:spPr>
        <a:xfrm rot="10800000">
          <a:off x="4290822" y="3147822"/>
          <a:ext cx="2672562" cy="2672562"/>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مهارة بناء الأسئلة (الاستفسار)</a:t>
          </a:r>
          <a:endParaRPr lang="en-US" sz="2800" kern="1200" dirty="0">
            <a:cs typeface="Bader" pitchFamily="2" charset="-78"/>
          </a:endParaRPr>
        </a:p>
      </dsp:txBody>
      <dsp:txXfrm rot="10800000">
        <a:off x="4290822" y="3147822"/>
        <a:ext cx="1889787" cy="1889787"/>
      </dsp:txXfrm>
    </dsp:sp>
    <dsp:sp modelId="{523FA424-3A51-455A-97B9-44ED9C97B65E}">
      <dsp:nvSpPr>
        <dsp:cNvPr id="0" name=""/>
        <dsp:cNvSpPr/>
      </dsp:nvSpPr>
      <dsp:spPr>
        <a:xfrm rot="16200000">
          <a:off x="1494815" y="3147822"/>
          <a:ext cx="2672562" cy="2672562"/>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مهارة التوضيح</a:t>
          </a:r>
          <a:endParaRPr lang="en-US" sz="2800" kern="1200" dirty="0">
            <a:cs typeface="Bader" pitchFamily="2" charset="-78"/>
          </a:endParaRPr>
        </a:p>
      </dsp:txBody>
      <dsp:txXfrm rot="5400000">
        <a:off x="2277590" y="3147822"/>
        <a:ext cx="1889787" cy="1889787"/>
      </dsp:txXfrm>
    </dsp:sp>
    <dsp:sp modelId="{33C084F5-79C4-4DAB-8825-882738DA6C0B}">
      <dsp:nvSpPr>
        <dsp:cNvPr id="0" name=""/>
        <dsp:cNvSpPr/>
      </dsp:nvSpPr>
      <dsp:spPr>
        <a:xfrm>
          <a:off x="3767728" y="2530602"/>
          <a:ext cx="922743" cy="802386"/>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DF4D7B0-E886-4EA9-8193-95F0C195D1B5}">
      <dsp:nvSpPr>
        <dsp:cNvPr id="0" name=""/>
        <dsp:cNvSpPr/>
      </dsp:nvSpPr>
      <dsp:spPr>
        <a:xfrm rot="10800000">
          <a:off x="3767728" y="2839212"/>
          <a:ext cx="922743" cy="802386"/>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93E43-F71D-4BC5-9BF4-922A91B1997C}">
      <dsp:nvSpPr>
        <dsp:cNvPr id="0" name=""/>
        <dsp:cNvSpPr/>
      </dsp:nvSpPr>
      <dsp:spPr>
        <a:xfrm>
          <a:off x="0" y="3460706"/>
          <a:ext cx="6896100" cy="113588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التحفيز في المواقف التعليمية المختلفة</a:t>
          </a:r>
          <a:endParaRPr lang="en-US" sz="3200" b="1" kern="1200" dirty="0">
            <a:effectLst/>
            <a:latin typeface="Bodoni MT Poster Compressed"/>
            <a:ea typeface="Times New Roman"/>
            <a:cs typeface="AL-Mohanad Bold" pitchFamily="2" charset="-78"/>
          </a:endParaRPr>
        </a:p>
      </dsp:txBody>
      <dsp:txXfrm>
        <a:off x="0" y="3460706"/>
        <a:ext cx="6896100" cy="613375"/>
      </dsp:txXfrm>
    </dsp:sp>
    <dsp:sp modelId="{6D228FB7-44AF-45CE-8F7C-FF5888DAC300}">
      <dsp:nvSpPr>
        <dsp:cNvPr id="0" name=""/>
        <dsp:cNvSpPr/>
      </dsp:nvSpPr>
      <dsp:spPr>
        <a:xfrm>
          <a:off x="0" y="4051364"/>
          <a:ext cx="3448049" cy="522505"/>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cs typeface="AL-Mohanad Bold" pitchFamily="2" charset="-78"/>
            </a:rPr>
            <a:t>40</a:t>
          </a:r>
          <a:r>
            <a:rPr lang="ar-SA" sz="2800" b="0" kern="1200" smtClean="0">
              <a:effectLst/>
              <a:latin typeface="Bodoni MT Poster Compressed"/>
              <a:ea typeface="Times New Roman"/>
              <a:cs typeface="AL-Mohanad Bold" pitchFamily="2" charset="-78"/>
            </a:rPr>
            <a:t>دقيقة</a:t>
          </a:r>
          <a:r>
            <a:rPr lang="ar-SA" sz="2800" b="0" kern="1200" smtClean="0">
              <a:cs typeface="AL-Mohanad Bold" pitchFamily="2" charset="-78"/>
            </a:rPr>
            <a:t> </a:t>
          </a:r>
          <a:endParaRPr lang="en-US" sz="2800" b="0" kern="1200" dirty="0">
            <a:cs typeface="AL-Mohanad Bold" pitchFamily="2" charset="-78"/>
          </a:endParaRPr>
        </a:p>
      </dsp:txBody>
      <dsp:txXfrm>
        <a:off x="0" y="4051364"/>
        <a:ext cx="3448049" cy="522505"/>
      </dsp:txXfrm>
    </dsp:sp>
    <dsp:sp modelId="{AEC99FB8-3148-4A26-AA70-D0CC09AD6D3B}">
      <dsp:nvSpPr>
        <dsp:cNvPr id="0" name=""/>
        <dsp:cNvSpPr/>
      </dsp:nvSpPr>
      <dsp:spPr>
        <a:xfrm>
          <a:off x="3448050" y="4051364"/>
          <a:ext cx="3448049" cy="522505"/>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4051364"/>
        <a:ext cx="3448049" cy="522505"/>
      </dsp:txXfrm>
    </dsp:sp>
    <dsp:sp modelId="{7B68DFCD-50E0-4980-8DFC-1C21D90A2DA6}">
      <dsp:nvSpPr>
        <dsp:cNvPr id="0" name=""/>
        <dsp:cNvSpPr/>
      </dsp:nvSpPr>
      <dsp:spPr>
        <a:xfrm rot="10800000">
          <a:off x="0" y="1730759"/>
          <a:ext cx="6896100" cy="1746985"/>
        </a:xfrm>
        <a:prstGeom prst="upArrowCallout">
          <a:avLst/>
        </a:prstGeom>
        <a:solidFill>
          <a:schemeClr val="accent4">
            <a:hueOff val="-293352"/>
            <a:satOff val="-1662"/>
            <a:lumOff val="-13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المحفزات التعليمية</a:t>
          </a:r>
          <a:endParaRPr lang="en-US" sz="3200" b="1" kern="1200" dirty="0">
            <a:effectLst/>
            <a:latin typeface="Bodoni MT Poster Compressed"/>
            <a:ea typeface="Times New Roman"/>
            <a:cs typeface="AL-Mohanad Bold" pitchFamily="2" charset="-78"/>
          </a:endParaRPr>
        </a:p>
      </dsp:txBody>
      <dsp:txXfrm rot="-10800000">
        <a:off x="0" y="1730759"/>
        <a:ext cx="6896100" cy="613191"/>
      </dsp:txXfrm>
    </dsp:sp>
    <dsp:sp modelId="{10DF3027-513B-400F-8BB8-2CD6BC0CD482}">
      <dsp:nvSpPr>
        <dsp:cNvPr id="0" name=""/>
        <dsp:cNvSpPr/>
      </dsp:nvSpPr>
      <dsp:spPr>
        <a:xfrm>
          <a:off x="0" y="2343951"/>
          <a:ext cx="3448049" cy="522348"/>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40 دقيقة</a:t>
          </a:r>
          <a:endParaRPr lang="en-US" sz="2800" b="0" kern="1200" dirty="0">
            <a:cs typeface="AL-Mohanad Bold" pitchFamily="2" charset="-78"/>
          </a:endParaRPr>
        </a:p>
      </dsp:txBody>
      <dsp:txXfrm>
        <a:off x="0" y="2343951"/>
        <a:ext cx="3448049" cy="522348"/>
      </dsp:txXfrm>
    </dsp:sp>
    <dsp:sp modelId="{4336F5EB-02D6-4794-B533-46CE1F9174A2}">
      <dsp:nvSpPr>
        <dsp:cNvPr id="0" name=""/>
        <dsp:cNvSpPr/>
      </dsp:nvSpPr>
      <dsp:spPr>
        <a:xfrm>
          <a:off x="3448050" y="2343951"/>
          <a:ext cx="3448049" cy="522348"/>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2343951"/>
        <a:ext cx="3448049" cy="522348"/>
      </dsp:txXfrm>
    </dsp:sp>
    <dsp:sp modelId="{046F0FEF-4612-40FA-94AE-21CAE5C3E153}">
      <dsp:nvSpPr>
        <dsp:cNvPr id="0" name=""/>
        <dsp:cNvSpPr/>
      </dsp:nvSpPr>
      <dsp:spPr>
        <a:xfrm rot="10800000">
          <a:off x="0" y="812"/>
          <a:ext cx="6896100" cy="1746985"/>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تفعيل أدوات دعم الاستعداد للتعلم</a:t>
          </a:r>
          <a:endParaRPr lang="en-US" sz="3200" b="1" kern="1200" dirty="0">
            <a:cs typeface="AL-Mohanad Bold" pitchFamily="2" charset="-78"/>
          </a:endParaRPr>
        </a:p>
      </dsp:txBody>
      <dsp:txXfrm rot="-10800000">
        <a:off x="0" y="812"/>
        <a:ext cx="6896100" cy="613191"/>
      </dsp:txXfrm>
    </dsp:sp>
    <dsp:sp modelId="{3242105F-0F63-4E90-AB3A-3EB6D1CC02F8}">
      <dsp:nvSpPr>
        <dsp:cNvPr id="0" name=""/>
        <dsp:cNvSpPr/>
      </dsp:nvSpPr>
      <dsp:spPr>
        <a:xfrm>
          <a:off x="0" y="614004"/>
          <a:ext cx="3448049" cy="522348"/>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40 دقيقة</a:t>
          </a:r>
          <a:endParaRPr lang="en-US" sz="2800" b="0" kern="1200" dirty="0">
            <a:cs typeface="AL-Mohanad Bold" pitchFamily="2" charset="-78"/>
          </a:endParaRPr>
        </a:p>
      </dsp:txBody>
      <dsp:txXfrm>
        <a:off x="0" y="614004"/>
        <a:ext cx="3448049" cy="522348"/>
      </dsp:txXfrm>
    </dsp:sp>
    <dsp:sp modelId="{B6BC196E-167B-4E34-A2D6-917AD3DE5966}">
      <dsp:nvSpPr>
        <dsp:cNvPr id="0" name=""/>
        <dsp:cNvSpPr/>
      </dsp:nvSpPr>
      <dsp:spPr>
        <a:xfrm>
          <a:off x="3448050" y="614004"/>
          <a:ext cx="3448049" cy="522348"/>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48050" y="614004"/>
        <a:ext cx="3448049" cy="5223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D2756-B91E-4A00-B1B5-17131DF5EE02}">
      <dsp:nvSpPr>
        <dsp:cNvPr id="0" name=""/>
        <dsp:cNvSpPr/>
      </dsp:nvSpPr>
      <dsp:spPr>
        <a:xfrm>
          <a:off x="2939142" y="0"/>
          <a:ext cx="979714" cy="751114"/>
        </a:xfrm>
        <a:prstGeom prst="trapezoid">
          <a:avLst>
            <a:gd name="adj" fmla="val 65217"/>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effectLst>
              <a:outerShdw blurRad="38100" dist="38100" dir="2700000" algn="tl">
                <a:srgbClr val="000000">
                  <a:alpha val="43137"/>
                </a:srgbClr>
              </a:outerShdw>
            </a:effectLst>
          </a:endParaRPr>
        </a:p>
      </dsp:txBody>
      <dsp:txXfrm>
        <a:off x="2939142" y="0"/>
        <a:ext cx="979714" cy="751114"/>
      </dsp:txXfrm>
    </dsp:sp>
    <dsp:sp modelId="{A272FDF8-8477-4F6F-BC27-C9068254BF24}">
      <dsp:nvSpPr>
        <dsp:cNvPr id="0" name=""/>
        <dsp:cNvSpPr/>
      </dsp:nvSpPr>
      <dsp:spPr>
        <a:xfrm>
          <a:off x="2449285" y="751114"/>
          <a:ext cx="1959428" cy="751114"/>
        </a:xfrm>
        <a:prstGeom prst="trapezoid">
          <a:avLst>
            <a:gd name="adj" fmla="val 65217"/>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endParaRPr lang="ar-SA" sz="4700" kern="1200"/>
        </a:p>
      </dsp:txBody>
      <dsp:txXfrm>
        <a:off x="2792185" y="751114"/>
        <a:ext cx="1273628" cy="751114"/>
      </dsp:txXfrm>
    </dsp:sp>
    <dsp:sp modelId="{ED3F91FD-F20F-485E-9908-1CF5EE6D7ACE}">
      <dsp:nvSpPr>
        <dsp:cNvPr id="0" name=""/>
        <dsp:cNvSpPr/>
      </dsp:nvSpPr>
      <dsp:spPr>
        <a:xfrm>
          <a:off x="1959428" y="1502228"/>
          <a:ext cx="2939142" cy="751114"/>
        </a:xfrm>
        <a:prstGeom prst="trapezoid">
          <a:avLst>
            <a:gd name="adj" fmla="val 65217"/>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effectLst>
              <a:outerShdw blurRad="38100" dist="38100" dir="2700000" algn="tl">
                <a:srgbClr val="000000">
                  <a:alpha val="43137"/>
                </a:srgbClr>
              </a:outerShdw>
            </a:effectLst>
          </a:endParaRPr>
        </a:p>
      </dsp:txBody>
      <dsp:txXfrm>
        <a:off x="2473778" y="1502228"/>
        <a:ext cx="1910442" cy="751114"/>
      </dsp:txXfrm>
    </dsp:sp>
    <dsp:sp modelId="{AA66EBFC-0DAE-4420-981D-98EBE27F41BB}">
      <dsp:nvSpPr>
        <dsp:cNvPr id="0" name=""/>
        <dsp:cNvSpPr/>
      </dsp:nvSpPr>
      <dsp:spPr>
        <a:xfrm>
          <a:off x="1469571" y="2253342"/>
          <a:ext cx="3918857" cy="751114"/>
        </a:xfrm>
        <a:prstGeom prst="trapezoid">
          <a:avLst>
            <a:gd name="adj" fmla="val 65217"/>
          </a:avLst>
        </a:prstGeom>
        <a:solidFill>
          <a:srgbClr val="FF0000">
            <a:alpha val="72157"/>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endParaRPr lang="ar-SA" sz="4700" kern="1200"/>
        </a:p>
      </dsp:txBody>
      <dsp:txXfrm>
        <a:off x="2155371" y="2253342"/>
        <a:ext cx="2547257" cy="751114"/>
      </dsp:txXfrm>
    </dsp:sp>
    <dsp:sp modelId="{3E760AFC-A6E5-487D-BF18-A67040ECDCB6}">
      <dsp:nvSpPr>
        <dsp:cNvPr id="0" name=""/>
        <dsp:cNvSpPr/>
      </dsp:nvSpPr>
      <dsp:spPr>
        <a:xfrm>
          <a:off x="979714" y="3004457"/>
          <a:ext cx="4898571" cy="751114"/>
        </a:xfrm>
        <a:prstGeom prst="trapezoid">
          <a:avLst>
            <a:gd name="adj" fmla="val 65217"/>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solidFill>
              <a:schemeClr val="bg1"/>
            </a:solidFill>
            <a:effectLst>
              <a:outerShdw blurRad="38100" dist="38100" dir="2700000" algn="tl">
                <a:srgbClr val="000000">
                  <a:alpha val="43137"/>
                </a:srgbClr>
              </a:outerShdw>
            </a:effectLst>
          </a:endParaRPr>
        </a:p>
      </dsp:txBody>
      <dsp:txXfrm>
        <a:off x="1836964" y="3004457"/>
        <a:ext cx="3184071" cy="751114"/>
      </dsp:txXfrm>
    </dsp:sp>
    <dsp:sp modelId="{E40AC0B8-A7E8-4640-BEF6-61E6947B9A07}">
      <dsp:nvSpPr>
        <dsp:cNvPr id="0" name=""/>
        <dsp:cNvSpPr/>
      </dsp:nvSpPr>
      <dsp:spPr>
        <a:xfrm>
          <a:off x="489857" y="3755571"/>
          <a:ext cx="5878285" cy="751114"/>
        </a:xfrm>
        <a:prstGeom prst="trapezoid">
          <a:avLst>
            <a:gd name="adj" fmla="val 65217"/>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endParaRPr lang="ar-SA" sz="4700" kern="1200"/>
        </a:p>
      </dsp:txBody>
      <dsp:txXfrm>
        <a:off x="1518557" y="3755571"/>
        <a:ext cx="3820885" cy="751114"/>
      </dsp:txXfrm>
    </dsp:sp>
    <dsp:sp modelId="{5352BB33-ED38-4C29-B576-9E55892F0CCD}">
      <dsp:nvSpPr>
        <dsp:cNvPr id="0" name=""/>
        <dsp:cNvSpPr/>
      </dsp:nvSpPr>
      <dsp:spPr>
        <a:xfrm>
          <a:off x="0" y="4506685"/>
          <a:ext cx="6857999" cy="751114"/>
        </a:xfrm>
        <a:prstGeom prst="trapezoid">
          <a:avLst>
            <a:gd name="adj" fmla="val 65217"/>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solidFill>
              <a:schemeClr val="bg1"/>
            </a:solidFill>
            <a:effectLst>
              <a:outerShdw blurRad="38100" dist="38100" dir="2700000" algn="tl">
                <a:srgbClr val="000000">
                  <a:alpha val="43137"/>
                </a:srgbClr>
              </a:outerShdw>
            </a:effectLst>
          </a:endParaRPr>
        </a:p>
      </dsp:txBody>
      <dsp:txXfrm>
        <a:off x="1200150" y="4506685"/>
        <a:ext cx="4457700" cy="7511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76CB3-6E62-4E09-B31A-541C6F42353C}">
      <dsp:nvSpPr>
        <dsp:cNvPr id="0" name=""/>
        <dsp:cNvSpPr/>
      </dsp:nvSpPr>
      <dsp:spPr>
        <a:xfrm>
          <a:off x="0" y="3365466"/>
          <a:ext cx="6819900" cy="51920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معايير الصف النشط</a:t>
          </a:r>
          <a:endParaRPr lang="en-US" sz="3200" b="1" kern="1200" dirty="0">
            <a:effectLst/>
            <a:latin typeface="Bodoni MT Poster Compressed"/>
            <a:ea typeface="Times New Roman"/>
            <a:cs typeface="AL-Mohanad Bold" pitchFamily="2" charset="-78"/>
          </a:endParaRPr>
        </a:p>
      </dsp:txBody>
      <dsp:txXfrm>
        <a:off x="0" y="3365466"/>
        <a:ext cx="6819900" cy="519205"/>
      </dsp:txXfrm>
    </dsp:sp>
    <dsp:sp modelId="{E9B7D964-4AA3-4B3D-B343-1DEB2230C1AD}">
      <dsp:nvSpPr>
        <dsp:cNvPr id="0" name=""/>
        <dsp:cNvSpPr/>
      </dsp:nvSpPr>
      <dsp:spPr>
        <a:xfrm rot="10800000">
          <a:off x="0" y="2244153"/>
          <a:ext cx="6819900" cy="1132356"/>
        </a:xfrm>
        <a:prstGeom prst="upArrowCallout">
          <a:avLst/>
        </a:prstGeom>
        <a:solidFill>
          <a:schemeClr val="accent4">
            <a:hueOff val="-195568"/>
            <a:satOff val="-1108"/>
            <a:lumOff val="-91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توصيات لجعل التغذية المرتدة أكثر فاعلية</a:t>
          </a:r>
          <a:endParaRPr lang="en-US" sz="3200" b="1" kern="1200" dirty="0">
            <a:effectLst/>
            <a:latin typeface="Bodoni MT Poster Compressed"/>
            <a:ea typeface="Times New Roman"/>
            <a:cs typeface="AL-Mohanad Bold" pitchFamily="2" charset="-78"/>
          </a:endParaRPr>
        </a:p>
      </dsp:txBody>
      <dsp:txXfrm rot="-10800000">
        <a:off x="0" y="2244153"/>
        <a:ext cx="6819900" cy="397457"/>
      </dsp:txXfrm>
    </dsp:sp>
    <dsp:sp modelId="{7CA5429A-E83D-41E2-B6A7-8FC6DAB35C05}">
      <dsp:nvSpPr>
        <dsp:cNvPr id="0" name=""/>
        <dsp:cNvSpPr/>
      </dsp:nvSpPr>
      <dsp:spPr>
        <a:xfrm>
          <a:off x="0" y="2641610"/>
          <a:ext cx="3409950" cy="338574"/>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20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2641610"/>
        <a:ext cx="3409950" cy="338574"/>
      </dsp:txXfrm>
    </dsp:sp>
    <dsp:sp modelId="{98078937-B1D9-435B-BFE9-9B4D95ECD559}">
      <dsp:nvSpPr>
        <dsp:cNvPr id="0" name=""/>
        <dsp:cNvSpPr/>
      </dsp:nvSpPr>
      <dsp:spPr>
        <a:xfrm>
          <a:off x="3409950" y="2641610"/>
          <a:ext cx="3409950" cy="338574"/>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2641610"/>
        <a:ext cx="3409950" cy="338574"/>
      </dsp:txXfrm>
    </dsp:sp>
    <dsp:sp modelId="{7B68DFCD-50E0-4980-8DFC-1C21D90A2DA6}">
      <dsp:nvSpPr>
        <dsp:cNvPr id="0" name=""/>
        <dsp:cNvSpPr/>
      </dsp:nvSpPr>
      <dsp:spPr>
        <a:xfrm rot="10800000">
          <a:off x="0" y="1122840"/>
          <a:ext cx="6819900" cy="1132356"/>
        </a:xfrm>
        <a:prstGeom prst="upArrowCallout">
          <a:avLst/>
        </a:prstGeom>
        <a:solidFill>
          <a:schemeClr val="accent4">
            <a:hueOff val="-391136"/>
            <a:satOff val="-2217"/>
            <a:lumOff val="-183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توظيف أدوات التقويم في مواقف تعليمية مختلفة</a:t>
          </a:r>
          <a:endParaRPr lang="en-US" sz="3200" b="1" kern="1200" dirty="0">
            <a:effectLst/>
            <a:latin typeface="Bodoni MT Poster Compressed"/>
            <a:ea typeface="Times New Roman"/>
            <a:cs typeface="AL-Mohanad Bold" pitchFamily="2" charset="-78"/>
          </a:endParaRPr>
        </a:p>
      </dsp:txBody>
      <dsp:txXfrm rot="-10800000">
        <a:off x="0" y="1122840"/>
        <a:ext cx="6819900" cy="397457"/>
      </dsp:txXfrm>
    </dsp:sp>
    <dsp:sp modelId="{10DF3027-513B-400F-8BB8-2CD6BC0CD482}">
      <dsp:nvSpPr>
        <dsp:cNvPr id="0" name=""/>
        <dsp:cNvSpPr/>
      </dsp:nvSpPr>
      <dsp:spPr>
        <a:xfrm>
          <a:off x="0" y="1520298"/>
          <a:ext cx="3409950" cy="338574"/>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40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1520298"/>
        <a:ext cx="3409950" cy="338574"/>
      </dsp:txXfrm>
    </dsp:sp>
    <dsp:sp modelId="{4336F5EB-02D6-4794-B533-46CE1F9174A2}">
      <dsp:nvSpPr>
        <dsp:cNvPr id="0" name=""/>
        <dsp:cNvSpPr/>
      </dsp:nvSpPr>
      <dsp:spPr>
        <a:xfrm>
          <a:off x="3409950" y="1520298"/>
          <a:ext cx="3409950" cy="338574"/>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1520298"/>
        <a:ext cx="3409950" cy="338574"/>
      </dsp:txXfrm>
    </dsp:sp>
    <dsp:sp modelId="{046F0FEF-4612-40FA-94AE-21CAE5C3E153}">
      <dsp:nvSpPr>
        <dsp:cNvPr id="0" name=""/>
        <dsp:cNvSpPr/>
      </dsp:nvSpPr>
      <dsp:spPr>
        <a:xfrm rot="10800000">
          <a:off x="0" y="1527"/>
          <a:ext cx="6819900" cy="1132356"/>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تبني الطلاب لأهداف التعلم</a:t>
          </a:r>
          <a:endParaRPr lang="en-US" sz="3200" b="1" kern="1200" dirty="0">
            <a:cs typeface="AL-Mohanad Bold" pitchFamily="2" charset="-78"/>
          </a:endParaRPr>
        </a:p>
      </dsp:txBody>
      <dsp:txXfrm rot="-10800000">
        <a:off x="0" y="1527"/>
        <a:ext cx="6819900" cy="397457"/>
      </dsp:txXfrm>
    </dsp:sp>
    <dsp:sp modelId="{3242105F-0F63-4E90-AB3A-3EB6D1CC02F8}">
      <dsp:nvSpPr>
        <dsp:cNvPr id="0" name=""/>
        <dsp:cNvSpPr/>
      </dsp:nvSpPr>
      <dsp:spPr>
        <a:xfrm>
          <a:off x="0" y="398985"/>
          <a:ext cx="3409950" cy="338574"/>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398985"/>
        <a:ext cx="3409950" cy="338574"/>
      </dsp:txXfrm>
    </dsp:sp>
    <dsp:sp modelId="{B6BC196E-167B-4E34-A2D6-917AD3DE5966}">
      <dsp:nvSpPr>
        <dsp:cNvPr id="0" name=""/>
        <dsp:cNvSpPr/>
      </dsp:nvSpPr>
      <dsp:spPr>
        <a:xfrm>
          <a:off x="3409950" y="398985"/>
          <a:ext cx="3409950" cy="338574"/>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09950" y="398985"/>
        <a:ext cx="3409950" cy="3385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7A09A-7B94-41C8-AFF6-512E14AC24DC}">
      <dsp:nvSpPr>
        <dsp:cNvPr id="0" name=""/>
        <dsp:cNvSpPr/>
      </dsp:nvSpPr>
      <dsp:spPr>
        <a:xfrm rot="5400000">
          <a:off x="3764266" y="129730"/>
          <a:ext cx="1950371" cy="1696823"/>
        </a:xfrm>
        <a:prstGeom prst="hexagon">
          <a:avLst>
            <a:gd name="adj" fmla="val 25000"/>
            <a:gd name="vf" fmla="val 11547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rot="-5400000">
        <a:off x="4155462" y="306889"/>
        <a:ext cx="1167979" cy="1342505"/>
      </dsp:txXfrm>
    </dsp:sp>
    <dsp:sp modelId="{781EECF8-4625-4660-8375-D671CCEBA4C0}">
      <dsp:nvSpPr>
        <dsp:cNvPr id="0" name=""/>
        <dsp:cNvSpPr/>
      </dsp:nvSpPr>
      <dsp:spPr>
        <a:xfrm>
          <a:off x="5639354" y="393030"/>
          <a:ext cx="2176615" cy="117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kern="1200" dirty="0"/>
        </a:p>
      </dsp:txBody>
      <dsp:txXfrm>
        <a:off x="5639354" y="393030"/>
        <a:ext cx="2176615" cy="1170223"/>
      </dsp:txXfrm>
    </dsp:sp>
    <dsp:sp modelId="{FA01CB26-CFA1-4D5D-8B90-FFA9CFB9F412}">
      <dsp:nvSpPr>
        <dsp:cNvPr id="0" name=""/>
        <dsp:cNvSpPr/>
      </dsp:nvSpPr>
      <dsp:spPr>
        <a:xfrm rot="5400000">
          <a:off x="1931697" y="129730"/>
          <a:ext cx="1950371" cy="1696823"/>
        </a:xfrm>
        <a:prstGeom prst="hexagon">
          <a:avLst>
            <a:gd name="adj" fmla="val 25000"/>
            <a:gd name="vf" fmla="val 11547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dirty="0" smtClean="0"/>
        </a:p>
        <a:p>
          <a:pPr lvl="0" algn="ctr" defTabSz="1111250">
            <a:lnSpc>
              <a:spcPct val="90000"/>
            </a:lnSpc>
            <a:spcBef>
              <a:spcPct val="0"/>
            </a:spcBef>
            <a:spcAft>
              <a:spcPct val="35000"/>
            </a:spcAft>
          </a:pPr>
          <a:endParaRPr lang="ru-RU" sz="2500" kern="1200" dirty="0" smtClean="0"/>
        </a:p>
        <a:p>
          <a:pPr lvl="0" algn="ctr" defTabSz="1111250">
            <a:lnSpc>
              <a:spcPct val="90000"/>
            </a:lnSpc>
            <a:spcBef>
              <a:spcPct val="0"/>
            </a:spcBef>
            <a:spcAft>
              <a:spcPct val="35000"/>
            </a:spcAft>
          </a:pPr>
          <a:endParaRPr lang="en-US" sz="2500" kern="1200" dirty="0"/>
        </a:p>
      </dsp:txBody>
      <dsp:txXfrm rot="-5400000">
        <a:off x="2322893" y="306889"/>
        <a:ext cx="1167979" cy="1342505"/>
      </dsp:txXfrm>
    </dsp:sp>
    <dsp:sp modelId="{4A0B2900-4550-411D-9D02-A6368A10F68F}">
      <dsp:nvSpPr>
        <dsp:cNvPr id="0" name=""/>
        <dsp:cNvSpPr/>
      </dsp:nvSpPr>
      <dsp:spPr>
        <a:xfrm rot="5400000">
          <a:off x="2844471" y="1785206"/>
          <a:ext cx="1950371" cy="1696823"/>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rot="-5400000">
        <a:off x="3235667" y="1962365"/>
        <a:ext cx="1167979" cy="1342505"/>
      </dsp:txXfrm>
    </dsp:sp>
    <dsp:sp modelId="{738A2874-A098-41E4-A872-11BC77FD1640}">
      <dsp:nvSpPr>
        <dsp:cNvPr id="0" name=""/>
        <dsp:cNvSpPr/>
      </dsp:nvSpPr>
      <dsp:spPr>
        <a:xfrm>
          <a:off x="794630" y="2048506"/>
          <a:ext cx="2106401" cy="117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794630" y="2048506"/>
        <a:ext cx="2106401" cy="1170223"/>
      </dsp:txXfrm>
    </dsp:sp>
    <dsp:sp modelId="{D18865B3-A46E-4B63-9052-DD99C3884C3C}">
      <dsp:nvSpPr>
        <dsp:cNvPr id="0" name=""/>
        <dsp:cNvSpPr/>
      </dsp:nvSpPr>
      <dsp:spPr>
        <a:xfrm rot="5400000">
          <a:off x="4677040" y="1785206"/>
          <a:ext cx="1950371" cy="1696823"/>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5068236" y="1962365"/>
        <a:ext cx="1167979" cy="1342505"/>
      </dsp:txXfrm>
    </dsp:sp>
    <dsp:sp modelId="{E57422E9-3C67-427D-88FC-BEF55E49CD96}">
      <dsp:nvSpPr>
        <dsp:cNvPr id="0" name=""/>
        <dsp:cNvSpPr/>
      </dsp:nvSpPr>
      <dsp:spPr>
        <a:xfrm rot="5400000">
          <a:off x="3764266" y="3440681"/>
          <a:ext cx="1950371" cy="1696823"/>
        </a:xfrm>
        <a:prstGeom prst="hexagon">
          <a:avLst>
            <a:gd name="adj" fmla="val 2500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rot="-5400000">
        <a:off x="4155462" y="3617840"/>
        <a:ext cx="1167979" cy="1342505"/>
      </dsp:txXfrm>
    </dsp:sp>
    <dsp:sp modelId="{420D849D-586B-48A2-9C16-18075BA23D7A}">
      <dsp:nvSpPr>
        <dsp:cNvPr id="0" name=""/>
        <dsp:cNvSpPr/>
      </dsp:nvSpPr>
      <dsp:spPr>
        <a:xfrm>
          <a:off x="5639354" y="3703982"/>
          <a:ext cx="2176615" cy="117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kern="1200" dirty="0"/>
        </a:p>
        <a:p>
          <a:pPr lvl="0" algn="r" defTabSz="1244600">
            <a:lnSpc>
              <a:spcPct val="90000"/>
            </a:lnSpc>
            <a:spcBef>
              <a:spcPct val="0"/>
            </a:spcBef>
            <a:spcAft>
              <a:spcPct val="35000"/>
            </a:spcAft>
          </a:pPr>
          <a:endParaRPr lang="en-US" sz="2800" kern="1200" dirty="0"/>
        </a:p>
      </dsp:txBody>
      <dsp:txXfrm>
        <a:off x="5639354" y="3703982"/>
        <a:ext cx="2176615" cy="1170223"/>
      </dsp:txXfrm>
    </dsp:sp>
    <dsp:sp modelId="{6237C8AF-6BAD-49B8-9ADC-022D4F70810A}">
      <dsp:nvSpPr>
        <dsp:cNvPr id="0" name=""/>
        <dsp:cNvSpPr/>
      </dsp:nvSpPr>
      <dsp:spPr>
        <a:xfrm rot="5400000">
          <a:off x="1931697" y="3440681"/>
          <a:ext cx="1950371" cy="1696823"/>
        </a:xfrm>
        <a:prstGeom prst="hexagon">
          <a:avLst>
            <a:gd name="adj" fmla="val 2500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dirty="0" smtClean="0"/>
        </a:p>
        <a:p>
          <a:pPr lvl="0" algn="ctr" defTabSz="1111250">
            <a:lnSpc>
              <a:spcPct val="90000"/>
            </a:lnSpc>
            <a:spcBef>
              <a:spcPct val="0"/>
            </a:spcBef>
            <a:spcAft>
              <a:spcPct val="35000"/>
            </a:spcAft>
          </a:pPr>
          <a:endParaRPr lang="ru-RU" sz="2500" kern="1200" dirty="0" smtClean="0"/>
        </a:p>
        <a:p>
          <a:pPr lvl="0" algn="ctr" defTabSz="1111250">
            <a:lnSpc>
              <a:spcPct val="90000"/>
            </a:lnSpc>
            <a:spcBef>
              <a:spcPct val="0"/>
            </a:spcBef>
            <a:spcAft>
              <a:spcPct val="35000"/>
            </a:spcAft>
          </a:pPr>
          <a:endParaRPr lang="en-US" sz="2500" kern="1200" dirty="0"/>
        </a:p>
      </dsp:txBody>
      <dsp:txXfrm rot="-5400000">
        <a:off x="2322893" y="3617840"/>
        <a:ext cx="1167979" cy="13425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C2B63-4428-48D3-9291-9F9E44C32B74}">
      <dsp:nvSpPr>
        <dsp:cNvPr id="0" name=""/>
        <dsp:cNvSpPr/>
      </dsp:nvSpPr>
      <dsp:spPr>
        <a:xfrm rot="5400000">
          <a:off x="-307101" y="1187697"/>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DCCF2C71-B784-4FD2-AD22-8E442EFC76E1}">
      <dsp:nvSpPr>
        <dsp:cNvPr id="0" name=""/>
        <dsp:cNvSpPr/>
      </dsp:nvSpPr>
      <dsp:spPr>
        <a:xfrm>
          <a:off x="3372" y="313397"/>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5536" y="345561"/>
        <a:ext cx="1765960" cy="1033844"/>
      </dsp:txXfrm>
    </dsp:sp>
    <dsp:sp modelId="{BA3CE2DF-FF91-4309-8634-D85D51752F0B}">
      <dsp:nvSpPr>
        <dsp:cNvPr id="0" name=""/>
        <dsp:cNvSpPr/>
      </dsp:nvSpPr>
      <dsp:spPr>
        <a:xfrm rot="5400000">
          <a:off x="-307101" y="2560413"/>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603CBA00-8427-46E4-B107-62A3B0979843}">
      <dsp:nvSpPr>
        <dsp:cNvPr id="0" name=""/>
        <dsp:cNvSpPr/>
      </dsp:nvSpPr>
      <dsp:spPr>
        <a:xfrm>
          <a:off x="3372" y="1686113"/>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5536" y="1718277"/>
        <a:ext cx="1765960" cy="1033844"/>
      </dsp:txXfrm>
    </dsp:sp>
    <dsp:sp modelId="{9249E2B9-9EA9-4A77-AC8E-668F34D3B9A3}">
      <dsp:nvSpPr>
        <dsp:cNvPr id="0" name=""/>
        <dsp:cNvSpPr/>
      </dsp:nvSpPr>
      <dsp:spPr>
        <a:xfrm>
          <a:off x="379256" y="3246771"/>
          <a:ext cx="2424457"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CC5808FE-6F85-4391-B27D-8A776AD5A067}">
      <dsp:nvSpPr>
        <dsp:cNvPr id="0" name=""/>
        <dsp:cNvSpPr/>
      </dsp:nvSpPr>
      <dsp:spPr>
        <a:xfrm>
          <a:off x="3372" y="3058829"/>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5536" y="3090993"/>
        <a:ext cx="1765960" cy="1033844"/>
      </dsp:txXfrm>
    </dsp:sp>
    <dsp:sp modelId="{F7EF312D-EE29-4579-903F-F9309344B5DD}">
      <dsp:nvSpPr>
        <dsp:cNvPr id="0" name=""/>
        <dsp:cNvSpPr/>
      </dsp:nvSpPr>
      <dsp:spPr>
        <a:xfrm rot="16200000">
          <a:off x="2127181" y="2560413"/>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8B78A7D-114C-4AFA-83EC-F84F9D3E04D7}">
      <dsp:nvSpPr>
        <dsp:cNvPr id="0" name=""/>
        <dsp:cNvSpPr/>
      </dsp:nvSpPr>
      <dsp:spPr>
        <a:xfrm>
          <a:off x="2437655" y="3058829"/>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469819" y="3090993"/>
        <a:ext cx="1765960" cy="1033844"/>
      </dsp:txXfrm>
    </dsp:sp>
    <dsp:sp modelId="{7533A360-0F50-49CE-AD89-68DF91974975}">
      <dsp:nvSpPr>
        <dsp:cNvPr id="0" name=""/>
        <dsp:cNvSpPr/>
      </dsp:nvSpPr>
      <dsp:spPr>
        <a:xfrm rot="16200000">
          <a:off x="2127181" y="1187697"/>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C41BC2B2-005C-4A1A-AF1D-46A2FB3077CD}">
      <dsp:nvSpPr>
        <dsp:cNvPr id="0" name=""/>
        <dsp:cNvSpPr/>
      </dsp:nvSpPr>
      <dsp:spPr>
        <a:xfrm>
          <a:off x="2437655" y="1686113"/>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469819" y="1718277"/>
        <a:ext cx="1765960" cy="1033844"/>
      </dsp:txXfrm>
    </dsp:sp>
    <dsp:sp modelId="{20D274BB-8091-4B90-8ECB-DF75404CA2DC}">
      <dsp:nvSpPr>
        <dsp:cNvPr id="0" name=""/>
        <dsp:cNvSpPr/>
      </dsp:nvSpPr>
      <dsp:spPr>
        <a:xfrm>
          <a:off x="2813539" y="501339"/>
          <a:ext cx="2424457"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67F6CBA7-15E5-4E7F-82C5-21D7C159E6DE}">
      <dsp:nvSpPr>
        <dsp:cNvPr id="0" name=""/>
        <dsp:cNvSpPr/>
      </dsp:nvSpPr>
      <dsp:spPr>
        <a:xfrm>
          <a:off x="2437655" y="313397"/>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469819" y="345561"/>
        <a:ext cx="1765960" cy="1033844"/>
      </dsp:txXfrm>
    </dsp:sp>
    <dsp:sp modelId="{97F6AE2A-8F4C-4E7A-95AE-2CA1E4E7203E}">
      <dsp:nvSpPr>
        <dsp:cNvPr id="0" name=""/>
        <dsp:cNvSpPr/>
      </dsp:nvSpPr>
      <dsp:spPr>
        <a:xfrm rot="5400000">
          <a:off x="4561464" y="1187697"/>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2B109BCC-FD63-40BB-899D-9A5F8CB529BD}">
      <dsp:nvSpPr>
        <dsp:cNvPr id="0" name=""/>
        <dsp:cNvSpPr/>
      </dsp:nvSpPr>
      <dsp:spPr>
        <a:xfrm>
          <a:off x="4871939" y="313397"/>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4904103" y="345561"/>
        <a:ext cx="1765960" cy="1033844"/>
      </dsp:txXfrm>
    </dsp:sp>
    <dsp:sp modelId="{75F3916D-7DC7-4848-88AB-18B18BD72035}">
      <dsp:nvSpPr>
        <dsp:cNvPr id="0" name=""/>
        <dsp:cNvSpPr/>
      </dsp:nvSpPr>
      <dsp:spPr>
        <a:xfrm>
          <a:off x="4871939" y="1686113"/>
          <a:ext cx="1830288" cy="1098172"/>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4904103" y="1718277"/>
        <a:ext cx="1765960" cy="10338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87BED-7146-43D9-A9B8-8D56ECE2E4D2}">
      <dsp:nvSpPr>
        <dsp:cNvPr id="0" name=""/>
        <dsp:cNvSpPr/>
      </dsp:nvSpPr>
      <dsp:spPr>
        <a:xfrm>
          <a:off x="2154771" y="668871"/>
          <a:ext cx="4453456" cy="4453456"/>
        </a:xfrm>
        <a:prstGeom prst="blockArc">
          <a:avLst>
            <a:gd name="adj1" fmla="val 10800000"/>
            <a:gd name="adj2" fmla="val 16200000"/>
            <a:gd name="adj3" fmla="val 4644"/>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3D75C0-DFA2-4D2A-9007-838A222A317F}">
      <dsp:nvSpPr>
        <dsp:cNvPr id="0" name=""/>
        <dsp:cNvSpPr/>
      </dsp:nvSpPr>
      <dsp:spPr>
        <a:xfrm>
          <a:off x="2154771" y="668871"/>
          <a:ext cx="4453456" cy="4453456"/>
        </a:xfrm>
        <a:prstGeom prst="blockArc">
          <a:avLst>
            <a:gd name="adj1" fmla="val 5400000"/>
            <a:gd name="adj2" fmla="val 10800000"/>
            <a:gd name="adj3" fmla="val 464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3BA070-FCF1-44C7-85C4-0474D4FE8910}">
      <dsp:nvSpPr>
        <dsp:cNvPr id="0" name=""/>
        <dsp:cNvSpPr/>
      </dsp:nvSpPr>
      <dsp:spPr>
        <a:xfrm>
          <a:off x="2154771" y="668871"/>
          <a:ext cx="4453456" cy="4453456"/>
        </a:xfrm>
        <a:prstGeom prst="blockArc">
          <a:avLst>
            <a:gd name="adj1" fmla="val 0"/>
            <a:gd name="adj2" fmla="val 5400000"/>
            <a:gd name="adj3" fmla="val 464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F6B377-8E3D-429A-9C8C-1B31DDBB7758}">
      <dsp:nvSpPr>
        <dsp:cNvPr id="0" name=""/>
        <dsp:cNvSpPr/>
      </dsp:nvSpPr>
      <dsp:spPr>
        <a:xfrm>
          <a:off x="2154771" y="668871"/>
          <a:ext cx="4453456" cy="4453456"/>
        </a:xfrm>
        <a:prstGeom prst="blockArc">
          <a:avLst>
            <a:gd name="adj1" fmla="val 16200000"/>
            <a:gd name="adj2" fmla="val 0"/>
            <a:gd name="adj3" fmla="val 464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FC71751-685B-4BD2-AEBA-555B4DEBF98C}">
      <dsp:nvSpPr>
        <dsp:cNvPr id="0" name=""/>
        <dsp:cNvSpPr/>
      </dsp:nvSpPr>
      <dsp:spPr>
        <a:xfrm>
          <a:off x="3355655" y="1869755"/>
          <a:ext cx="2051688" cy="20516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SA" sz="4000" kern="1200" dirty="0" smtClean="0">
              <a:cs typeface="Bader" pitchFamily="2" charset="-78"/>
            </a:rPr>
            <a:t>الطالب</a:t>
          </a:r>
          <a:endParaRPr lang="ar-SA" sz="4000" kern="1200" dirty="0">
            <a:cs typeface="Bader" pitchFamily="2" charset="-78"/>
          </a:endParaRPr>
        </a:p>
      </dsp:txBody>
      <dsp:txXfrm>
        <a:off x="3656118" y="2170218"/>
        <a:ext cx="1450762" cy="1450762"/>
      </dsp:txXfrm>
    </dsp:sp>
    <dsp:sp modelId="{E1130665-9BD5-4530-A61A-C3B723686367}">
      <dsp:nvSpPr>
        <dsp:cNvPr id="0" name=""/>
        <dsp:cNvSpPr/>
      </dsp:nvSpPr>
      <dsp:spPr>
        <a:xfrm>
          <a:off x="3663408" y="2483"/>
          <a:ext cx="1436182" cy="143618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تقديم التغذية الراجعة</a:t>
          </a:r>
          <a:endParaRPr lang="ar-SA"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3873732" y="212807"/>
        <a:ext cx="1015534" cy="1015534"/>
      </dsp:txXfrm>
    </dsp:sp>
    <dsp:sp modelId="{D6604188-E8AE-480F-8376-A56323382A91}">
      <dsp:nvSpPr>
        <dsp:cNvPr id="0" name=""/>
        <dsp:cNvSpPr/>
      </dsp:nvSpPr>
      <dsp:spPr>
        <a:xfrm>
          <a:off x="5838434" y="2177508"/>
          <a:ext cx="1436182" cy="143618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مناقشة التغذية الراجعة مع الطالب</a:t>
          </a:r>
          <a:endParaRPr lang="ar-SA"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6048758" y="2387832"/>
        <a:ext cx="1015534" cy="1015534"/>
      </dsp:txXfrm>
    </dsp:sp>
    <dsp:sp modelId="{7BF33797-684E-45AA-9558-466064C32AFA}">
      <dsp:nvSpPr>
        <dsp:cNvPr id="0" name=""/>
        <dsp:cNvSpPr/>
      </dsp:nvSpPr>
      <dsp:spPr>
        <a:xfrm>
          <a:off x="3663408" y="4352534"/>
          <a:ext cx="1436182" cy="143618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خطة العمل لتحسين الأداء</a:t>
          </a:r>
          <a:endParaRPr lang="ar-SA"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3873732" y="4562858"/>
        <a:ext cx="1015534" cy="1015534"/>
      </dsp:txXfrm>
    </dsp:sp>
    <dsp:sp modelId="{FB21171D-D2AE-4DAD-95C9-CCED263911EB}">
      <dsp:nvSpPr>
        <dsp:cNvPr id="0" name=""/>
        <dsp:cNvSpPr/>
      </dsp:nvSpPr>
      <dsp:spPr>
        <a:xfrm>
          <a:off x="1488383" y="2177508"/>
          <a:ext cx="1436182" cy="143618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التحسن الفعلي</a:t>
          </a:r>
          <a:endParaRPr lang="ar-SA"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1698707" y="2387832"/>
        <a:ext cx="1015534" cy="1015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7E977-7435-4EE7-8C88-92A5C20686AE}">
      <dsp:nvSpPr>
        <dsp:cNvPr id="0" name=""/>
        <dsp:cNvSpPr/>
      </dsp:nvSpPr>
      <dsp:spPr>
        <a:xfrm>
          <a:off x="1637675" y="139697"/>
          <a:ext cx="2772459" cy="962838"/>
        </a:xfrm>
        <a:prstGeom prst="ellipse">
          <a:avLst/>
        </a:prstGeom>
        <a:solidFill>
          <a:schemeClr val="accent1">
            <a:tint val="50000"/>
            <a:alpha val="40000"/>
            <a:hueOff val="0"/>
            <a:satOff val="0"/>
            <a:lumOff val="0"/>
            <a:alphaOff val="0"/>
          </a:schemeClr>
        </a:solidFill>
        <a:ln>
          <a:solidFill>
            <a:schemeClr val="tx1"/>
          </a:solid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1DC4BCDC-E6AD-4E16-87EC-192ABAA933D6}">
      <dsp:nvSpPr>
        <dsp:cNvPr id="0" name=""/>
        <dsp:cNvSpPr/>
      </dsp:nvSpPr>
      <dsp:spPr>
        <a:xfrm>
          <a:off x="2759554" y="2497363"/>
          <a:ext cx="537298" cy="343871"/>
        </a:xfrm>
        <a:prstGeom prst="downArrow">
          <a:avLst/>
        </a:prstGeom>
        <a:solidFill>
          <a:schemeClr val="tx1"/>
        </a:solidFill>
        <a:ln>
          <a:solidFill>
            <a:schemeClr val="tx1"/>
          </a:solid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5BB3ED3-7F6E-4A2D-B430-1221BB9FD6FF}">
      <dsp:nvSpPr>
        <dsp:cNvPr id="0" name=""/>
        <dsp:cNvSpPr/>
      </dsp:nvSpPr>
      <dsp:spPr>
        <a:xfrm>
          <a:off x="0" y="2793951"/>
          <a:ext cx="2579032" cy="64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kern="1200" dirty="0" smtClean="0">
              <a:solidFill>
                <a:schemeClr val="bg1"/>
              </a:solidFill>
            </a:rPr>
            <a:t>.</a:t>
          </a:r>
          <a:endParaRPr lang="ar-SA" sz="2300" kern="1200" dirty="0">
            <a:solidFill>
              <a:schemeClr val="bg1"/>
            </a:solidFill>
          </a:endParaRPr>
        </a:p>
      </dsp:txBody>
      <dsp:txXfrm>
        <a:off x="0" y="2793951"/>
        <a:ext cx="2579032" cy="644758"/>
      </dsp:txXfrm>
    </dsp:sp>
    <dsp:sp modelId="{114CC5AB-8AA4-4236-905A-85B7818281B3}">
      <dsp:nvSpPr>
        <dsp:cNvPr id="0" name=""/>
        <dsp:cNvSpPr/>
      </dsp:nvSpPr>
      <dsp:spPr>
        <a:xfrm>
          <a:off x="1523768" y="21491"/>
          <a:ext cx="3008871" cy="2407097"/>
        </a:xfrm>
        <a:prstGeom prst="funnel">
          <a:avLst/>
        </a:prstGeom>
        <a:solidFill>
          <a:schemeClr val="lt1">
            <a:alpha val="40000"/>
            <a:hueOff val="0"/>
            <a:satOff val="0"/>
            <a:lumOff val="0"/>
            <a:alphaOff val="0"/>
          </a:schemeClr>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F0896-59DC-4262-9F9B-E28C6D53402B}">
      <dsp:nvSpPr>
        <dsp:cNvPr id="0" name=""/>
        <dsp:cNvSpPr/>
      </dsp:nvSpPr>
      <dsp:spPr>
        <a:xfrm>
          <a:off x="7627" y="2808576"/>
          <a:ext cx="1822209" cy="210317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متطلبات التعلم النشط</a:t>
          </a:r>
          <a:endParaRPr lang="en-US" sz="2800" kern="1200" dirty="0">
            <a:cs typeface="Bader" pitchFamily="2" charset="-78"/>
          </a:endParaRPr>
        </a:p>
      </dsp:txBody>
      <dsp:txXfrm>
        <a:off x="60998" y="2861947"/>
        <a:ext cx="1715467" cy="1996434"/>
      </dsp:txXfrm>
    </dsp:sp>
    <dsp:sp modelId="{6D2B50D8-702A-49D6-AFC5-8690658489FA}">
      <dsp:nvSpPr>
        <dsp:cNvPr id="0" name=""/>
        <dsp:cNvSpPr/>
      </dsp:nvSpPr>
      <dsp:spPr>
        <a:xfrm rot="17888692">
          <a:off x="1490178" y="3282466"/>
          <a:ext cx="1285861" cy="21578"/>
        </a:xfrm>
        <a:custGeom>
          <a:avLst/>
          <a:gdLst/>
          <a:ahLst/>
          <a:cxnLst/>
          <a:rect l="0" t="0" r="0" b="0"/>
          <a:pathLst>
            <a:path>
              <a:moveTo>
                <a:pt x="0" y="10789"/>
              </a:moveTo>
              <a:lnTo>
                <a:pt x="1285861" y="10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a:off x="2100962" y="3261109"/>
        <a:ext cx="64293" cy="64293"/>
      </dsp:txXfrm>
    </dsp:sp>
    <dsp:sp modelId="{06DD85AC-9B07-4B7F-A17E-6B3A987202D4}">
      <dsp:nvSpPr>
        <dsp:cNvPr id="0" name=""/>
        <dsp:cNvSpPr/>
      </dsp:nvSpPr>
      <dsp:spPr>
        <a:xfrm>
          <a:off x="2436381" y="2109639"/>
          <a:ext cx="1516359" cy="1233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متطلبات معنوية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2472506" y="2145764"/>
        <a:ext cx="1444109" cy="1161164"/>
      </dsp:txXfrm>
    </dsp:sp>
    <dsp:sp modelId="{84F7B4F5-A0CD-436B-BF0D-5C4E6839B382}">
      <dsp:nvSpPr>
        <dsp:cNvPr id="0" name=""/>
        <dsp:cNvSpPr/>
      </dsp:nvSpPr>
      <dsp:spPr>
        <a:xfrm rot="19457599">
          <a:off x="3882532" y="2497580"/>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a:off x="4237339" y="2489695"/>
        <a:ext cx="37348" cy="37348"/>
      </dsp:txXfrm>
    </dsp:sp>
    <dsp:sp modelId="{126C304F-06E9-43BD-9894-6F98DF8D7449}">
      <dsp:nvSpPr>
        <dsp:cNvPr id="0" name=""/>
        <dsp:cNvSpPr/>
      </dsp:nvSpPr>
      <dsp:spPr>
        <a:xfrm>
          <a:off x="4559285" y="1911303"/>
          <a:ext cx="1516359" cy="75817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شرطية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4581491" y="1933509"/>
        <a:ext cx="1471947" cy="713767"/>
      </dsp:txXfrm>
    </dsp:sp>
    <dsp:sp modelId="{D9D39CCE-AA78-4085-B6E2-D6B4263C2BEC}">
      <dsp:nvSpPr>
        <dsp:cNvPr id="0" name=""/>
        <dsp:cNvSpPr/>
      </dsp:nvSpPr>
      <dsp:spPr>
        <a:xfrm rot="17263574">
          <a:off x="5382849" y="1330827"/>
          <a:ext cx="1992136" cy="21578"/>
        </a:xfrm>
        <a:custGeom>
          <a:avLst/>
          <a:gdLst/>
          <a:ahLst/>
          <a:cxnLst/>
          <a:rect l="0" t="0" r="0" b="0"/>
          <a:pathLst>
            <a:path>
              <a:moveTo>
                <a:pt x="0" y="10789"/>
              </a:moveTo>
              <a:lnTo>
                <a:pt x="1992136"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ar-SA" sz="700" kern="1200"/>
        </a:p>
      </dsp:txBody>
      <dsp:txXfrm>
        <a:off x="6329113" y="1291812"/>
        <a:ext cx="99606" cy="99606"/>
      </dsp:txXfrm>
    </dsp:sp>
    <dsp:sp modelId="{8D9F4BA1-9F6B-44E8-9148-7AE119337B5C}">
      <dsp:nvSpPr>
        <dsp:cNvPr id="0" name=""/>
        <dsp:cNvSpPr/>
      </dsp:nvSpPr>
      <dsp:spPr>
        <a:xfrm>
          <a:off x="6682189" y="13749"/>
          <a:ext cx="2454183" cy="758179"/>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التعلم ينطوي على بناء نشط للمعنى من قبل المتعلم</a:t>
          </a:r>
          <a:endParaRPr lang="ar-SA" sz="1800" b="0" kern="1200" dirty="0"/>
        </a:p>
      </dsp:txBody>
      <dsp:txXfrm>
        <a:off x="6704395" y="35955"/>
        <a:ext cx="2409771" cy="713767"/>
      </dsp:txXfrm>
    </dsp:sp>
    <dsp:sp modelId="{1C41C5C6-DA8B-4E14-9A7D-025A29CCCFB1}">
      <dsp:nvSpPr>
        <dsp:cNvPr id="0" name=""/>
        <dsp:cNvSpPr/>
      </dsp:nvSpPr>
      <dsp:spPr>
        <a:xfrm rot="18035946">
          <a:off x="5783130" y="1766780"/>
          <a:ext cx="1191573" cy="21578"/>
        </a:xfrm>
        <a:custGeom>
          <a:avLst/>
          <a:gdLst/>
          <a:ahLst/>
          <a:cxnLst/>
          <a:rect l="0" t="0" r="0" b="0"/>
          <a:pathLst>
            <a:path>
              <a:moveTo>
                <a:pt x="0" y="10789"/>
              </a:moveTo>
              <a:lnTo>
                <a:pt x="1191573"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6349127" y="1747780"/>
        <a:ext cx="59578" cy="59578"/>
      </dsp:txXfrm>
    </dsp:sp>
    <dsp:sp modelId="{90A9D874-E87F-473D-A276-C2DFF8EDD069}">
      <dsp:nvSpPr>
        <dsp:cNvPr id="0" name=""/>
        <dsp:cNvSpPr/>
      </dsp:nvSpPr>
      <dsp:spPr>
        <a:xfrm>
          <a:off x="6682189" y="885656"/>
          <a:ext cx="2454183" cy="758179"/>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الربطبين</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تعلم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الحقائق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ماذا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 وإجراءات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تطبيقها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كيف ؟</a:t>
          </a: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 </a:t>
          </a:r>
          <a:r>
            <a:rPr lang="ar-SA" sz="1800" b="0" kern="1200" dirty="0" err="1" smtClean="0">
              <a:solidFill>
                <a:schemeClr val="tx1"/>
              </a:solidFill>
              <a:effectLst>
                <a:outerShdw blurRad="38100" dist="38100" dir="2700000" algn="tl">
                  <a:srgbClr val="000000">
                    <a:alpha val="43137"/>
                  </a:srgbClr>
                </a:outerShdw>
              </a:effectLst>
              <a:cs typeface="AL-Mohanad Bold" pitchFamily="2" charset="-78"/>
            </a:rPr>
            <a:t>)</a:t>
          </a:r>
          <a:endParaRPr lang="ar-SA" sz="1800" b="0" kern="1200" dirty="0">
            <a:solidFill>
              <a:schemeClr val="tx1"/>
            </a:solidFill>
          </a:endParaRPr>
        </a:p>
      </dsp:txBody>
      <dsp:txXfrm>
        <a:off x="6704395" y="907862"/>
        <a:ext cx="2409771" cy="713767"/>
      </dsp:txXfrm>
    </dsp:sp>
    <dsp:sp modelId="{FC67B687-2FFB-4079-B39D-06816623A860}">
      <dsp:nvSpPr>
        <dsp:cNvPr id="0" name=""/>
        <dsp:cNvSpPr/>
      </dsp:nvSpPr>
      <dsp:spPr>
        <a:xfrm rot="20437700">
          <a:off x="6057445" y="2172973"/>
          <a:ext cx="642943" cy="21578"/>
        </a:xfrm>
        <a:custGeom>
          <a:avLst/>
          <a:gdLst/>
          <a:ahLst/>
          <a:cxnLst/>
          <a:rect l="0" t="0" r="0" b="0"/>
          <a:pathLst>
            <a:path>
              <a:moveTo>
                <a:pt x="0" y="10789"/>
              </a:moveTo>
              <a:lnTo>
                <a:pt x="642943"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6362843" y="2167689"/>
        <a:ext cx="32147" cy="32147"/>
      </dsp:txXfrm>
    </dsp:sp>
    <dsp:sp modelId="{38C1FB04-DDAA-4F85-9D7B-A11B4EB1F496}">
      <dsp:nvSpPr>
        <dsp:cNvPr id="0" name=""/>
        <dsp:cNvSpPr/>
      </dsp:nvSpPr>
      <dsp:spPr>
        <a:xfrm>
          <a:off x="6682189" y="1757563"/>
          <a:ext cx="2454183" cy="639138"/>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نقل المعرفة إلى سياقات جديدة</a:t>
          </a:r>
          <a:endParaRPr lang="ar-SA" sz="1800" b="0" kern="1200" dirty="0">
            <a:solidFill>
              <a:schemeClr val="tx1"/>
            </a:solidFill>
          </a:endParaRPr>
        </a:p>
      </dsp:txBody>
      <dsp:txXfrm>
        <a:off x="6700909" y="1776283"/>
        <a:ext cx="2416743" cy="601698"/>
      </dsp:txXfrm>
    </dsp:sp>
    <dsp:sp modelId="{5D2E95F2-6E7C-4640-BA22-26F9DC24D0E7}">
      <dsp:nvSpPr>
        <dsp:cNvPr id="0" name=""/>
        <dsp:cNvSpPr/>
      </dsp:nvSpPr>
      <dsp:spPr>
        <a:xfrm rot="2520384">
          <a:off x="5970783" y="2552732"/>
          <a:ext cx="816267" cy="21578"/>
        </a:xfrm>
        <a:custGeom>
          <a:avLst/>
          <a:gdLst/>
          <a:ahLst/>
          <a:cxnLst/>
          <a:rect l="0" t="0" r="0" b="0"/>
          <a:pathLst>
            <a:path>
              <a:moveTo>
                <a:pt x="0" y="10789"/>
              </a:moveTo>
              <a:lnTo>
                <a:pt x="816267"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6358510" y="2543114"/>
        <a:ext cx="40813" cy="40813"/>
      </dsp:txXfrm>
    </dsp:sp>
    <dsp:sp modelId="{38F8887F-B4AA-4782-9BD5-E94A76FBCD0A}">
      <dsp:nvSpPr>
        <dsp:cNvPr id="0" name=""/>
        <dsp:cNvSpPr/>
      </dsp:nvSpPr>
      <dsp:spPr>
        <a:xfrm>
          <a:off x="6682189" y="2510428"/>
          <a:ext cx="2454183" cy="652444"/>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الأفراد يتعلمون أكثر عندما يتعلمون مع الآخرين</a:t>
          </a:r>
          <a:endParaRPr lang="ar-SA" sz="1800" b="0" kern="1200" dirty="0">
            <a:solidFill>
              <a:schemeClr val="tx1"/>
            </a:solidFill>
            <a:effectLst>
              <a:outerShdw blurRad="38100" dist="38100" dir="2700000" algn="tl">
                <a:srgbClr val="000000">
                  <a:alpha val="43137"/>
                </a:srgbClr>
              </a:outerShdw>
            </a:effectLst>
            <a:cs typeface="AL-Mohanad Bold" pitchFamily="2" charset="-78"/>
          </a:endParaRPr>
        </a:p>
      </dsp:txBody>
      <dsp:txXfrm>
        <a:off x="6701298" y="2529537"/>
        <a:ext cx="2415965" cy="614226"/>
      </dsp:txXfrm>
    </dsp:sp>
    <dsp:sp modelId="{90B7EEA2-AB9C-4D76-B174-9EE9B06DA17B}">
      <dsp:nvSpPr>
        <dsp:cNvPr id="0" name=""/>
        <dsp:cNvSpPr/>
      </dsp:nvSpPr>
      <dsp:spPr>
        <a:xfrm rot="4176329">
          <a:off x="5508652" y="3095316"/>
          <a:ext cx="1740529" cy="21578"/>
        </a:xfrm>
        <a:custGeom>
          <a:avLst/>
          <a:gdLst/>
          <a:ahLst/>
          <a:cxnLst/>
          <a:rect l="0" t="0" r="0" b="0"/>
          <a:pathLst>
            <a:path>
              <a:moveTo>
                <a:pt x="0" y="10789"/>
              </a:moveTo>
              <a:lnTo>
                <a:pt x="1740529"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ar-SA" sz="600" kern="1200"/>
        </a:p>
      </dsp:txBody>
      <dsp:txXfrm>
        <a:off x="6335404" y="3062592"/>
        <a:ext cx="87026" cy="87026"/>
      </dsp:txXfrm>
    </dsp:sp>
    <dsp:sp modelId="{4E703663-79C8-4028-AAAE-D60C1B9F6D1F}">
      <dsp:nvSpPr>
        <dsp:cNvPr id="0" name=""/>
        <dsp:cNvSpPr/>
      </dsp:nvSpPr>
      <dsp:spPr>
        <a:xfrm>
          <a:off x="6682189" y="3276599"/>
          <a:ext cx="2416653" cy="129043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0" kern="1200" dirty="0" smtClean="0">
              <a:solidFill>
                <a:schemeClr val="tx1"/>
              </a:solidFill>
              <a:effectLst>
                <a:outerShdw blurRad="38100" dist="38100" dir="2700000" algn="tl">
                  <a:srgbClr val="000000">
                    <a:alpha val="43137"/>
                  </a:srgbClr>
                </a:outerShdw>
              </a:effectLst>
              <a:cs typeface="AL-Mohanad Bold" pitchFamily="2" charset="-78"/>
            </a:rPr>
            <a:t>يتحقق التعلم من خلال بنائه وفق تفسيرات تقدم من الشخص نفسه أو من الأقران أو من المعلمين</a:t>
          </a:r>
          <a:endParaRPr lang="ar-SA" sz="1800" b="0" kern="1200" dirty="0">
            <a:solidFill>
              <a:schemeClr val="tx1"/>
            </a:solidFill>
            <a:effectLst>
              <a:outerShdw blurRad="38100" dist="38100" dir="2700000" algn="tl">
                <a:srgbClr val="000000">
                  <a:alpha val="43137"/>
                </a:srgbClr>
              </a:outerShdw>
            </a:effectLst>
            <a:cs typeface="AL-Mohanad Bold" pitchFamily="2" charset="-78"/>
          </a:endParaRPr>
        </a:p>
      </dsp:txBody>
      <dsp:txXfrm>
        <a:off x="6719985" y="3314395"/>
        <a:ext cx="2341061" cy="1214845"/>
      </dsp:txXfrm>
    </dsp:sp>
    <dsp:sp modelId="{517F3E34-41D3-4A9D-A393-4F6A8819DD3D}">
      <dsp:nvSpPr>
        <dsp:cNvPr id="0" name=""/>
        <dsp:cNvSpPr/>
      </dsp:nvSpPr>
      <dsp:spPr>
        <a:xfrm rot="2142401">
          <a:off x="3882532" y="2933534"/>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a:off x="4237339" y="2925649"/>
        <a:ext cx="37348" cy="37348"/>
      </dsp:txXfrm>
    </dsp:sp>
    <dsp:sp modelId="{348C3E05-E0A9-4CC3-82A3-650042C9F889}">
      <dsp:nvSpPr>
        <dsp:cNvPr id="0" name=""/>
        <dsp:cNvSpPr/>
      </dsp:nvSpPr>
      <dsp:spPr>
        <a:xfrm>
          <a:off x="4559285" y="2783210"/>
          <a:ext cx="1516359" cy="75817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غير شرطية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4581491" y="2805416"/>
        <a:ext cx="1471947" cy="713767"/>
      </dsp:txXfrm>
    </dsp:sp>
    <dsp:sp modelId="{AA1E5CAA-9658-40C3-BDD9-F2018F6A3AE3}">
      <dsp:nvSpPr>
        <dsp:cNvPr id="0" name=""/>
        <dsp:cNvSpPr/>
      </dsp:nvSpPr>
      <dsp:spPr>
        <a:xfrm rot="3790773">
          <a:off x="1460958" y="4449220"/>
          <a:ext cx="1344302" cy="21578"/>
        </a:xfrm>
        <a:custGeom>
          <a:avLst/>
          <a:gdLst/>
          <a:ahLst/>
          <a:cxnLst/>
          <a:rect l="0" t="0" r="0" b="0"/>
          <a:pathLst>
            <a:path>
              <a:moveTo>
                <a:pt x="0" y="10789"/>
              </a:moveTo>
              <a:lnTo>
                <a:pt x="1344302" y="10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a:off x="2099501" y="4426401"/>
        <a:ext cx="67215" cy="67215"/>
      </dsp:txXfrm>
    </dsp:sp>
    <dsp:sp modelId="{BADFF70C-9307-42D9-A311-36874F5C7549}">
      <dsp:nvSpPr>
        <dsp:cNvPr id="0" name=""/>
        <dsp:cNvSpPr/>
      </dsp:nvSpPr>
      <dsp:spPr>
        <a:xfrm>
          <a:off x="2436381" y="4509017"/>
          <a:ext cx="1516359" cy="1101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متطلبات مادية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2468648" y="4541284"/>
        <a:ext cx="1451825" cy="1037139"/>
      </dsp:txXfrm>
    </dsp:sp>
    <dsp:sp modelId="{49BDF031-0CEE-40FE-8994-7DD65E196AF9}">
      <dsp:nvSpPr>
        <dsp:cNvPr id="0" name=""/>
        <dsp:cNvSpPr/>
      </dsp:nvSpPr>
      <dsp:spPr>
        <a:xfrm rot="19457599">
          <a:off x="3882532" y="4831088"/>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p>
      </dsp:txBody>
      <dsp:txXfrm>
        <a:off x="4237339" y="4823203"/>
        <a:ext cx="37348" cy="37348"/>
      </dsp:txXfrm>
    </dsp:sp>
    <dsp:sp modelId="{3BEE5720-AD04-40C2-90B7-0F88377001C3}">
      <dsp:nvSpPr>
        <dsp:cNvPr id="0" name=""/>
        <dsp:cNvSpPr/>
      </dsp:nvSpPr>
      <dsp:spPr>
        <a:xfrm>
          <a:off x="4559285" y="4244810"/>
          <a:ext cx="1516359" cy="75817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شرطية</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4581491" y="4267016"/>
        <a:ext cx="1471947" cy="713767"/>
      </dsp:txXfrm>
    </dsp:sp>
    <dsp:sp modelId="{1E75409E-2FA2-498D-B6B9-3F7E57EFEE11}">
      <dsp:nvSpPr>
        <dsp:cNvPr id="0" name=""/>
        <dsp:cNvSpPr/>
      </dsp:nvSpPr>
      <dsp:spPr>
        <a:xfrm rot="2142401">
          <a:off x="3882532" y="5267041"/>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237339" y="5259156"/>
        <a:ext cx="37348" cy="37348"/>
      </dsp:txXfrm>
    </dsp:sp>
    <dsp:sp modelId="{54877B1E-897A-4CDF-A385-A6A4794B69C3}">
      <dsp:nvSpPr>
        <dsp:cNvPr id="0" name=""/>
        <dsp:cNvSpPr/>
      </dsp:nvSpPr>
      <dsp:spPr>
        <a:xfrm>
          <a:off x="4559285" y="5116717"/>
          <a:ext cx="1516359" cy="75817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rPr>
            <a:t>غير شرطية</a:t>
          </a:r>
          <a:endParaRPr lang="ar-SA"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pitchFamily="2" charset="-78"/>
          </a:endParaRPr>
        </a:p>
      </dsp:txBody>
      <dsp:txXfrm>
        <a:off x="4581491" y="5138923"/>
        <a:ext cx="1471947" cy="713767"/>
      </dsp:txXfrm>
    </dsp:sp>
    <dsp:sp modelId="{5E10C945-39BE-4CD4-BFD5-77A0BBCCFBF0}">
      <dsp:nvSpPr>
        <dsp:cNvPr id="0" name=""/>
        <dsp:cNvSpPr/>
      </dsp:nvSpPr>
      <dsp:spPr>
        <a:xfrm rot="19457599">
          <a:off x="6005436" y="5267041"/>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6360243" y="5259156"/>
        <a:ext cx="37348" cy="37348"/>
      </dsp:txXfrm>
    </dsp:sp>
    <dsp:sp modelId="{2F83CDF8-0966-453D-8DAC-EB59010DCB02}">
      <dsp:nvSpPr>
        <dsp:cNvPr id="0" name=""/>
        <dsp:cNvSpPr/>
      </dsp:nvSpPr>
      <dsp:spPr>
        <a:xfrm>
          <a:off x="6682189" y="4680763"/>
          <a:ext cx="2454183" cy="75817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مصادر التعلم</a:t>
          </a:r>
          <a:endParaRPr lang="ar-SA"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6704395" y="4702969"/>
        <a:ext cx="2409771" cy="713767"/>
      </dsp:txXfrm>
    </dsp:sp>
    <dsp:sp modelId="{8C2C3583-C52A-47CA-8F1B-78693E968D0C}">
      <dsp:nvSpPr>
        <dsp:cNvPr id="0" name=""/>
        <dsp:cNvSpPr/>
      </dsp:nvSpPr>
      <dsp:spPr>
        <a:xfrm rot="2142401">
          <a:off x="6005436" y="5702995"/>
          <a:ext cx="746961" cy="21578"/>
        </a:xfrm>
        <a:custGeom>
          <a:avLst/>
          <a:gdLst/>
          <a:ahLst/>
          <a:cxnLst/>
          <a:rect l="0" t="0" r="0" b="0"/>
          <a:pathLst>
            <a:path>
              <a:moveTo>
                <a:pt x="0" y="10789"/>
              </a:moveTo>
              <a:lnTo>
                <a:pt x="746961"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6360243" y="5695110"/>
        <a:ext cx="37348" cy="37348"/>
      </dsp:txXfrm>
    </dsp:sp>
    <dsp:sp modelId="{6B8762AD-7646-48A7-8C6B-1883704F0611}">
      <dsp:nvSpPr>
        <dsp:cNvPr id="0" name=""/>
        <dsp:cNvSpPr/>
      </dsp:nvSpPr>
      <dsp:spPr>
        <a:xfrm>
          <a:off x="6682189" y="5552670"/>
          <a:ext cx="2454183" cy="75817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غرفة الصف</a:t>
          </a:r>
          <a:endParaRPr lang="ar-SA" sz="2400" kern="1200" dirty="0"/>
        </a:p>
      </dsp:txBody>
      <dsp:txXfrm>
        <a:off x="6704395" y="5574876"/>
        <a:ext cx="2409771" cy="7137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93E43-F71D-4BC5-9BF4-922A91B1997C}">
      <dsp:nvSpPr>
        <dsp:cNvPr id="0" name=""/>
        <dsp:cNvSpPr/>
      </dsp:nvSpPr>
      <dsp:spPr>
        <a:xfrm>
          <a:off x="0" y="3460706"/>
          <a:ext cx="6896100" cy="113588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مؤشرات تقويم المدرسة النشطة</a:t>
          </a:r>
          <a:endParaRPr lang="en-US" sz="3200" b="1" kern="1200" dirty="0">
            <a:effectLst/>
            <a:latin typeface="Bodoni MT Poster Compressed"/>
            <a:ea typeface="Times New Roman"/>
            <a:cs typeface="AL-Mohanad Bold" pitchFamily="2" charset="-78"/>
          </a:endParaRPr>
        </a:p>
      </dsp:txBody>
      <dsp:txXfrm>
        <a:off x="0" y="3460706"/>
        <a:ext cx="6896100" cy="613375"/>
      </dsp:txXfrm>
    </dsp:sp>
    <dsp:sp modelId="{6D228FB7-44AF-45CE-8F7C-FF5888DAC300}">
      <dsp:nvSpPr>
        <dsp:cNvPr id="0" name=""/>
        <dsp:cNvSpPr/>
      </dsp:nvSpPr>
      <dsp:spPr>
        <a:xfrm>
          <a:off x="0" y="4051364"/>
          <a:ext cx="3448049" cy="522505"/>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35</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4051364"/>
        <a:ext cx="3448049" cy="522505"/>
      </dsp:txXfrm>
    </dsp:sp>
    <dsp:sp modelId="{AEC99FB8-3148-4A26-AA70-D0CC09AD6D3B}">
      <dsp:nvSpPr>
        <dsp:cNvPr id="0" name=""/>
        <dsp:cNvSpPr/>
      </dsp:nvSpPr>
      <dsp:spPr>
        <a:xfrm>
          <a:off x="3448050" y="4051364"/>
          <a:ext cx="3448049" cy="522505"/>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4051364"/>
        <a:ext cx="3448049" cy="522505"/>
      </dsp:txXfrm>
    </dsp:sp>
    <dsp:sp modelId="{7B68DFCD-50E0-4980-8DFC-1C21D90A2DA6}">
      <dsp:nvSpPr>
        <dsp:cNvPr id="0" name=""/>
        <dsp:cNvSpPr/>
      </dsp:nvSpPr>
      <dsp:spPr>
        <a:xfrm rot="10800000">
          <a:off x="0" y="1730759"/>
          <a:ext cx="6896100" cy="1746985"/>
        </a:xfrm>
        <a:prstGeom prst="upArrowCallout">
          <a:avLst/>
        </a:prstGeom>
        <a:solidFill>
          <a:schemeClr val="accent4">
            <a:hueOff val="-293352"/>
            <a:satOff val="-1662"/>
            <a:lumOff val="-13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استدامة التعلم النشط</a:t>
          </a:r>
          <a:endParaRPr lang="en-US" sz="3200" b="1" kern="1200" dirty="0">
            <a:effectLst/>
            <a:latin typeface="Bodoni MT Poster Compressed"/>
            <a:ea typeface="Times New Roman"/>
            <a:cs typeface="AL-Mohanad Bold" pitchFamily="2" charset="-78"/>
          </a:endParaRPr>
        </a:p>
      </dsp:txBody>
      <dsp:txXfrm rot="-10800000">
        <a:off x="0" y="1730759"/>
        <a:ext cx="6896100" cy="613191"/>
      </dsp:txXfrm>
    </dsp:sp>
    <dsp:sp modelId="{10DF3027-513B-400F-8BB8-2CD6BC0CD482}">
      <dsp:nvSpPr>
        <dsp:cNvPr id="0" name=""/>
        <dsp:cNvSpPr/>
      </dsp:nvSpPr>
      <dsp:spPr>
        <a:xfrm>
          <a:off x="0" y="2343951"/>
          <a:ext cx="3448049" cy="522348"/>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35</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2343951"/>
        <a:ext cx="3448049" cy="522348"/>
      </dsp:txXfrm>
    </dsp:sp>
    <dsp:sp modelId="{4336F5EB-02D6-4794-B533-46CE1F9174A2}">
      <dsp:nvSpPr>
        <dsp:cNvPr id="0" name=""/>
        <dsp:cNvSpPr/>
      </dsp:nvSpPr>
      <dsp:spPr>
        <a:xfrm>
          <a:off x="3448050" y="2343951"/>
          <a:ext cx="3448049" cy="522348"/>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2343951"/>
        <a:ext cx="3448049" cy="522348"/>
      </dsp:txXfrm>
    </dsp:sp>
    <dsp:sp modelId="{046F0FEF-4612-40FA-94AE-21CAE5C3E153}">
      <dsp:nvSpPr>
        <dsp:cNvPr id="0" name=""/>
        <dsp:cNvSpPr/>
      </dsp:nvSpPr>
      <dsp:spPr>
        <a:xfrm rot="10800000">
          <a:off x="0" y="812"/>
          <a:ext cx="6896100" cy="1746985"/>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أدوار العاملين في المدرسة لتحقيق التعلم النشط</a:t>
          </a:r>
          <a:endParaRPr lang="en-US" sz="3200" b="1" kern="1200" dirty="0">
            <a:cs typeface="AL-Mohanad Bold" pitchFamily="2" charset="-78"/>
          </a:endParaRPr>
        </a:p>
      </dsp:txBody>
      <dsp:txXfrm rot="-10800000">
        <a:off x="0" y="812"/>
        <a:ext cx="6896100" cy="613191"/>
      </dsp:txXfrm>
    </dsp:sp>
    <dsp:sp modelId="{3242105F-0F63-4E90-AB3A-3EB6D1CC02F8}">
      <dsp:nvSpPr>
        <dsp:cNvPr id="0" name=""/>
        <dsp:cNvSpPr/>
      </dsp:nvSpPr>
      <dsp:spPr>
        <a:xfrm>
          <a:off x="0" y="614004"/>
          <a:ext cx="3448049" cy="522348"/>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50 دقيقة</a:t>
          </a:r>
          <a:endParaRPr lang="en-US" sz="2800" b="0" kern="1200" dirty="0">
            <a:cs typeface="AL-Mohanad Bold" pitchFamily="2" charset="-78"/>
          </a:endParaRPr>
        </a:p>
      </dsp:txBody>
      <dsp:txXfrm>
        <a:off x="0" y="614004"/>
        <a:ext cx="3448049" cy="522348"/>
      </dsp:txXfrm>
    </dsp:sp>
    <dsp:sp modelId="{B6BC196E-167B-4E34-A2D6-917AD3DE5966}">
      <dsp:nvSpPr>
        <dsp:cNvPr id="0" name=""/>
        <dsp:cNvSpPr/>
      </dsp:nvSpPr>
      <dsp:spPr>
        <a:xfrm>
          <a:off x="3448050" y="614004"/>
          <a:ext cx="3448049" cy="522348"/>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48050" y="614004"/>
        <a:ext cx="3448049" cy="522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7A09A-7B94-41C8-AFF6-512E14AC24DC}">
      <dsp:nvSpPr>
        <dsp:cNvPr id="0" name=""/>
        <dsp:cNvSpPr/>
      </dsp:nvSpPr>
      <dsp:spPr>
        <a:xfrm rot="5400000">
          <a:off x="4124746" y="108080"/>
          <a:ext cx="1612304" cy="1402705"/>
        </a:xfrm>
        <a:prstGeom prst="hexagon">
          <a:avLst>
            <a:gd name="adj" fmla="val 25000"/>
            <a:gd name="vf" fmla="val 11547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endParaRPr lang="en-US" sz="2000" kern="1200" dirty="0">
            <a:cs typeface="AL-Mohanad Bold" pitchFamily="2" charset="-78"/>
          </a:endParaRPr>
        </a:p>
      </dsp:txBody>
      <dsp:txXfrm rot="-5400000">
        <a:off x="4448133" y="254532"/>
        <a:ext cx="965529" cy="1109802"/>
      </dsp:txXfrm>
    </dsp:sp>
    <dsp:sp modelId="{781EECF8-4625-4660-8375-D671CCEBA4C0}">
      <dsp:nvSpPr>
        <dsp:cNvPr id="0" name=""/>
        <dsp:cNvSpPr/>
      </dsp:nvSpPr>
      <dsp:spPr>
        <a:xfrm>
          <a:off x="5674816" y="325741"/>
          <a:ext cx="1799332" cy="967382"/>
        </a:xfrm>
        <a:prstGeom prst="rect">
          <a:avLst/>
        </a:prstGeom>
        <a:noFill/>
        <a:ln>
          <a:noFill/>
        </a:ln>
        <a:effectLst/>
      </dsp:spPr>
      <dsp:style>
        <a:lnRef idx="0">
          <a:scrgbClr r="0" g="0" b="0"/>
        </a:lnRef>
        <a:fillRef idx="0">
          <a:scrgbClr r="0" g="0" b="0"/>
        </a:fillRef>
        <a:effectRef idx="0">
          <a:scrgbClr r="0" g="0" b="0"/>
        </a:effectRef>
        <a:fontRef idx="minor"/>
      </dsp:style>
    </dsp:sp>
    <dsp:sp modelId="{FA01CB26-CFA1-4D5D-8B90-FFA9CFB9F412}">
      <dsp:nvSpPr>
        <dsp:cNvPr id="0" name=""/>
        <dsp:cNvSpPr/>
      </dsp:nvSpPr>
      <dsp:spPr>
        <a:xfrm rot="5400000">
          <a:off x="2609825" y="108080"/>
          <a:ext cx="1612304" cy="1402705"/>
        </a:xfrm>
        <a:prstGeom prst="hexagon">
          <a:avLst>
            <a:gd name="adj" fmla="val 25000"/>
            <a:gd name="vf" fmla="val 11547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dirty="0" smtClean="0"/>
        </a:p>
        <a:p>
          <a:pPr lvl="0" algn="ctr" defTabSz="933450">
            <a:lnSpc>
              <a:spcPct val="90000"/>
            </a:lnSpc>
            <a:spcBef>
              <a:spcPct val="0"/>
            </a:spcBef>
            <a:spcAft>
              <a:spcPct val="35000"/>
            </a:spcAft>
          </a:pPr>
          <a:endParaRPr lang="ru-RU" sz="2100" kern="1200" dirty="0" smtClean="0"/>
        </a:p>
        <a:p>
          <a:pPr lvl="0" algn="ctr" defTabSz="933450">
            <a:lnSpc>
              <a:spcPct val="90000"/>
            </a:lnSpc>
            <a:spcBef>
              <a:spcPct val="0"/>
            </a:spcBef>
            <a:spcAft>
              <a:spcPct val="35000"/>
            </a:spcAft>
          </a:pPr>
          <a:endParaRPr lang="en-US" sz="2100" kern="1200" dirty="0"/>
        </a:p>
      </dsp:txBody>
      <dsp:txXfrm rot="-5400000">
        <a:off x="2933212" y="254532"/>
        <a:ext cx="965529" cy="1109802"/>
      </dsp:txXfrm>
    </dsp:sp>
    <dsp:sp modelId="{BEA09E55-D61C-4B38-A2C4-BFF1D1FF1D7A}">
      <dsp:nvSpPr>
        <dsp:cNvPr id="0" name=""/>
        <dsp:cNvSpPr/>
      </dsp:nvSpPr>
      <dsp:spPr>
        <a:xfrm rot="5400000">
          <a:off x="3364383" y="1476604"/>
          <a:ext cx="1612304" cy="14027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1">
            <a:lnSpc>
              <a:spcPct val="90000"/>
            </a:lnSpc>
            <a:spcBef>
              <a:spcPct val="0"/>
            </a:spcBef>
            <a:spcAft>
              <a:spcPct val="35000"/>
            </a:spcAft>
          </a:pPr>
          <a:endParaRPr lang="ar-SA" sz="5300" kern="1200"/>
        </a:p>
      </dsp:txBody>
      <dsp:txXfrm rot="-5400000">
        <a:off x="3687770" y="1623056"/>
        <a:ext cx="965529" cy="1109802"/>
      </dsp:txXfrm>
    </dsp:sp>
    <dsp:sp modelId="{94AE426D-5B59-4285-8662-608732AC2474}">
      <dsp:nvSpPr>
        <dsp:cNvPr id="0" name=""/>
        <dsp:cNvSpPr/>
      </dsp:nvSpPr>
      <dsp:spPr>
        <a:xfrm>
          <a:off x="1669851" y="1694265"/>
          <a:ext cx="1741289" cy="967382"/>
        </a:xfrm>
        <a:prstGeom prst="rect">
          <a:avLst/>
        </a:prstGeom>
        <a:noFill/>
        <a:ln>
          <a:noFill/>
        </a:ln>
        <a:effectLst/>
      </dsp:spPr>
      <dsp:style>
        <a:lnRef idx="0">
          <a:scrgbClr r="0" g="0" b="0"/>
        </a:lnRef>
        <a:fillRef idx="0">
          <a:scrgbClr r="0" g="0" b="0"/>
        </a:fillRef>
        <a:effectRef idx="0">
          <a:scrgbClr r="0" g="0" b="0"/>
        </a:effectRef>
        <a:fontRef idx="minor"/>
      </dsp:style>
    </dsp:sp>
    <dsp:sp modelId="{FE7E8AF6-FFF2-4078-A597-B6FE55F8A714}">
      <dsp:nvSpPr>
        <dsp:cNvPr id="0" name=""/>
        <dsp:cNvSpPr/>
      </dsp:nvSpPr>
      <dsp:spPr>
        <a:xfrm rot="5400000">
          <a:off x="4879305" y="1476604"/>
          <a:ext cx="1612304" cy="14027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ar-SA" sz="3600" kern="1200"/>
        </a:p>
      </dsp:txBody>
      <dsp:txXfrm rot="-5400000">
        <a:off x="5202692" y="1623056"/>
        <a:ext cx="965529" cy="1109802"/>
      </dsp:txXfrm>
    </dsp:sp>
    <dsp:sp modelId="{4A0B2900-4550-411D-9D02-A6368A10F68F}">
      <dsp:nvSpPr>
        <dsp:cNvPr id="0" name=""/>
        <dsp:cNvSpPr/>
      </dsp:nvSpPr>
      <dsp:spPr>
        <a:xfrm rot="5400000">
          <a:off x="4124746" y="2845129"/>
          <a:ext cx="1612304" cy="1402705"/>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endParaRPr lang="en-US" sz="5100" kern="1200" dirty="0"/>
        </a:p>
      </dsp:txBody>
      <dsp:txXfrm rot="-5400000">
        <a:off x="4448133" y="2991581"/>
        <a:ext cx="965529" cy="1109802"/>
      </dsp:txXfrm>
    </dsp:sp>
    <dsp:sp modelId="{738A2874-A098-41E4-A872-11BC77FD1640}">
      <dsp:nvSpPr>
        <dsp:cNvPr id="0" name=""/>
        <dsp:cNvSpPr/>
      </dsp:nvSpPr>
      <dsp:spPr>
        <a:xfrm>
          <a:off x="5674816" y="3062790"/>
          <a:ext cx="1799332" cy="967382"/>
        </a:xfrm>
        <a:prstGeom prst="rect">
          <a:avLst/>
        </a:prstGeom>
        <a:noFill/>
        <a:ln>
          <a:noFill/>
        </a:ln>
        <a:effectLst/>
      </dsp:spPr>
      <dsp:style>
        <a:lnRef idx="0">
          <a:scrgbClr r="0" g="0" b="0"/>
        </a:lnRef>
        <a:fillRef idx="0">
          <a:scrgbClr r="0" g="0" b="0"/>
        </a:fillRef>
        <a:effectRef idx="0">
          <a:scrgbClr r="0" g="0" b="0"/>
        </a:effectRef>
        <a:fontRef idx="minor"/>
      </dsp:style>
    </dsp:sp>
    <dsp:sp modelId="{D18865B3-A46E-4B63-9052-DD99C3884C3C}">
      <dsp:nvSpPr>
        <dsp:cNvPr id="0" name=""/>
        <dsp:cNvSpPr/>
      </dsp:nvSpPr>
      <dsp:spPr>
        <a:xfrm rot="5400000">
          <a:off x="2609825" y="2845129"/>
          <a:ext cx="1612304" cy="1402705"/>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933212" y="2991581"/>
        <a:ext cx="965529" cy="1109802"/>
      </dsp:txXfrm>
    </dsp:sp>
    <dsp:sp modelId="{E57422E9-3C67-427D-88FC-BEF55E49CD96}">
      <dsp:nvSpPr>
        <dsp:cNvPr id="0" name=""/>
        <dsp:cNvSpPr/>
      </dsp:nvSpPr>
      <dsp:spPr>
        <a:xfrm rot="5400000">
          <a:off x="3364383" y="4213653"/>
          <a:ext cx="1612304" cy="1402705"/>
        </a:xfrm>
        <a:prstGeom prst="hexagon">
          <a:avLst>
            <a:gd name="adj" fmla="val 2500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endParaRPr lang="en-US" sz="5100" kern="1200" dirty="0"/>
        </a:p>
      </dsp:txBody>
      <dsp:txXfrm rot="-5400000">
        <a:off x="3687770" y="4360105"/>
        <a:ext cx="965529" cy="1109802"/>
      </dsp:txXfrm>
    </dsp:sp>
    <dsp:sp modelId="{420D849D-586B-48A2-9C16-18075BA23D7A}">
      <dsp:nvSpPr>
        <dsp:cNvPr id="0" name=""/>
        <dsp:cNvSpPr/>
      </dsp:nvSpPr>
      <dsp:spPr>
        <a:xfrm>
          <a:off x="1669851" y="4431314"/>
          <a:ext cx="1741289" cy="967382"/>
        </a:xfrm>
        <a:prstGeom prst="rect">
          <a:avLst/>
        </a:prstGeom>
        <a:noFill/>
        <a:ln>
          <a:noFill/>
        </a:ln>
        <a:effectLst/>
      </dsp:spPr>
      <dsp:style>
        <a:lnRef idx="0">
          <a:scrgbClr r="0" g="0" b="0"/>
        </a:lnRef>
        <a:fillRef idx="0">
          <a:scrgbClr r="0" g="0" b="0"/>
        </a:fillRef>
        <a:effectRef idx="0">
          <a:scrgbClr r="0" g="0" b="0"/>
        </a:effectRef>
        <a:fontRef idx="minor"/>
      </dsp:style>
    </dsp:sp>
    <dsp:sp modelId="{6237C8AF-6BAD-49B8-9ADC-022D4F70810A}">
      <dsp:nvSpPr>
        <dsp:cNvPr id="0" name=""/>
        <dsp:cNvSpPr/>
      </dsp:nvSpPr>
      <dsp:spPr>
        <a:xfrm rot="5400000">
          <a:off x="4879305" y="4213653"/>
          <a:ext cx="1612304" cy="1402705"/>
        </a:xfrm>
        <a:prstGeom prst="hexagon">
          <a:avLst>
            <a:gd name="adj" fmla="val 2500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dirty="0" smtClean="0"/>
        </a:p>
        <a:p>
          <a:pPr lvl="0" algn="ctr" defTabSz="933450">
            <a:lnSpc>
              <a:spcPct val="90000"/>
            </a:lnSpc>
            <a:spcBef>
              <a:spcPct val="0"/>
            </a:spcBef>
            <a:spcAft>
              <a:spcPct val="35000"/>
            </a:spcAft>
          </a:pPr>
          <a:endParaRPr lang="ru-RU" sz="2100" kern="1200" dirty="0" smtClean="0"/>
        </a:p>
        <a:p>
          <a:pPr lvl="0" algn="ctr" defTabSz="933450">
            <a:lnSpc>
              <a:spcPct val="90000"/>
            </a:lnSpc>
            <a:spcBef>
              <a:spcPct val="0"/>
            </a:spcBef>
            <a:spcAft>
              <a:spcPct val="35000"/>
            </a:spcAft>
          </a:pPr>
          <a:endParaRPr lang="en-US" sz="2100" kern="1200" dirty="0"/>
        </a:p>
      </dsp:txBody>
      <dsp:txXfrm rot="-5400000">
        <a:off x="5202692" y="4360105"/>
        <a:ext cx="965529" cy="1109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38082-AF88-489F-A9A3-62E4194F483E}">
      <dsp:nvSpPr>
        <dsp:cNvPr id="0" name=""/>
        <dsp:cNvSpPr/>
      </dsp:nvSpPr>
      <dsp:spPr>
        <a:xfrm>
          <a:off x="1290680" y="0"/>
          <a:ext cx="5724439" cy="5724439"/>
        </a:xfrm>
        <a:prstGeom prst="quadArrow">
          <a:avLst>
            <a:gd name="adj1" fmla="val 2000"/>
            <a:gd name="adj2" fmla="val 4000"/>
            <a:gd name="adj3" fmla="val 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81C5D80-B18C-49D1-BA26-AE69409E04B7}">
      <dsp:nvSpPr>
        <dsp:cNvPr id="0" name=""/>
        <dsp:cNvSpPr/>
      </dsp:nvSpPr>
      <dsp:spPr>
        <a:xfrm>
          <a:off x="1662768" y="372088"/>
          <a:ext cx="2289775" cy="228977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1774546" y="483866"/>
        <a:ext cx="2066219" cy="2066219"/>
      </dsp:txXfrm>
    </dsp:sp>
    <dsp:sp modelId="{B23401EC-6948-4BB9-8650-58B6D4DD7C76}">
      <dsp:nvSpPr>
        <dsp:cNvPr id="0" name=""/>
        <dsp:cNvSpPr/>
      </dsp:nvSpPr>
      <dsp:spPr>
        <a:xfrm>
          <a:off x="4353254" y="372088"/>
          <a:ext cx="2289775" cy="2289775"/>
        </a:xfrm>
        <a:prstGeom prst="roundRect">
          <a:avLst/>
        </a:prstGeom>
        <a:gradFill rotWithShape="0">
          <a:gsLst>
            <a:gs pos="0">
              <a:schemeClr val="accent5">
                <a:hueOff val="-4077871"/>
                <a:satOff val="28025"/>
                <a:lumOff val="-2745"/>
                <a:alphaOff val="0"/>
                <a:shade val="51000"/>
                <a:satMod val="130000"/>
              </a:schemeClr>
            </a:gs>
            <a:gs pos="80000">
              <a:schemeClr val="accent5">
                <a:hueOff val="-4077871"/>
                <a:satOff val="28025"/>
                <a:lumOff val="-2745"/>
                <a:alphaOff val="0"/>
                <a:shade val="93000"/>
                <a:satMod val="130000"/>
              </a:schemeClr>
            </a:gs>
            <a:gs pos="100000">
              <a:schemeClr val="accent5">
                <a:hueOff val="-4077871"/>
                <a:satOff val="28025"/>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cs typeface="AL-Mohanad Bold" pitchFamily="2" charset="-78"/>
          </a:endParaRPr>
        </a:p>
      </dsp:txBody>
      <dsp:txXfrm>
        <a:off x="4465032" y="483866"/>
        <a:ext cx="2066219" cy="2066219"/>
      </dsp:txXfrm>
    </dsp:sp>
    <dsp:sp modelId="{82A8583C-9BFA-421B-B47F-D54BA23DFAE6}">
      <dsp:nvSpPr>
        <dsp:cNvPr id="0" name=""/>
        <dsp:cNvSpPr/>
      </dsp:nvSpPr>
      <dsp:spPr>
        <a:xfrm>
          <a:off x="1662768" y="3062574"/>
          <a:ext cx="2289775" cy="2289775"/>
        </a:xfrm>
        <a:prstGeom prst="roundRect">
          <a:avLst/>
        </a:prstGeom>
        <a:gradFill rotWithShape="0">
          <a:gsLst>
            <a:gs pos="0">
              <a:schemeClr val="accent5">
                <a:hueOff val="-8155742"/>
                <a:satOff val="56051"/>
                <a:lumOff val="-5491"/>
                <a:alphaOff val="0"/>
                <a:shade val="51000"/>
                <a:satMod val="130000"/>
              </a:schemeClr>
            </a:gs>
            <a:gs pos="80000">
              <a:schemeClr val="accent5">
                <a:hueOff val="-8155742"/>
                <a:satOff val="56051"/>
                <a:lumOff val="-5491"/>
                <a:alphaOff val="0"/>
                <a:shade val="93000"/>
                <a:satMod val="130000"/>
              </a:schemeClr>
            </a:gs>
            <a:gs pos="100000">
              <a:schemeClr val="accent5">
                <a:hueOff val="-8155742"/>
                <a:satOff val="56051"/>
                <a:lumOff val="-54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1774546" y="3174352"/>
        <a:ext cx="2066219" cy="2066219"/>
      </dsp:txXfrm>
    </dsp:sp>
    <dsp:sp modelId="{680F39AD-CB74-43BD-91FC-C3C1E3822A75}">
      <dsp:nvSpPr>
        <dsp:cNvPr id="0" name=""/>
        <dsp:cNvSpPr/>
      </dsp:nvSpPr>
      <dsp:spPr>
        <a:xfrm>
          <a:off x="4353254" y="3062574"/>
          <a:ext cx="2289775" cy="2289775"/>
        </a:xfrm>
        <a:prstGeom prst="roundRect">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4465032" y="3174352"/>
        <a:ext cx="2066219" cy="20662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38082-AF88-489F-A9A3-62E4194F483E}">
      <dsp:nvSpPr>
        <dsp:cNvPr id="0" name=""/>
        <dsp:cNvSpPr/>
      </dsp:nvSpPr>
      <dsp:spPr>
        <a:xfrm>
          <a:off x="1290680" y="0"/>
          <a:ext cx="5724439" cy="5724439"/>
        </a:xfrm>
        <a:prstGeom prst="quadArrow">
          <a:avLst>
            <a:gd name="adj1" fmla="val 2000"/>
            <a:gd name="adj2" fmla="val 4000"/>
            <a:gd name="adj3" fmla="val 5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81C5D80-B18C-49D1-BA26-AE69409E04B7}">
      <dsp:nvSpPr>
        <dsp:cNvPr id="0" name=""/>
        <dsp:cNvSpPr/>
      </dsp:nvSpPr>
      <dsp:spPr>
        <a:xfrm>
          <a:off x="1662768" y="372088"/>
          <a:ext cx="2289775" cy="228977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1774546" y="483866"/>
        <a:ext cx="2066219" cy="2066219"/>
      </dsp:txXfrm>
    </dsp:sp>
    <dsp:sp modelId="{B23401EC-6948-4BB9-8650-58B6D4DD7C76}">
      <dsp:nvSpPr>
        <dsp:cNvPr id="0" name=""/>
        <dsp:cNvSpPr/>
      </dsp:nvSpPr>
      <dsp:spPr>
        <a:xfrm>
          <a:off x="4353254" y="372088"/>
          <a:ext cx="2289775" cy="2289775"/>
        </a:xfrm>
        <a:prstGeom prst="roundRect">
          <a:avLst/>
        </a:prstGeom>
        <a:gradFill rotWithShape="0">
          <a:gsLst>
            <a:gs pos="0">
              <a:schemeClr val="accent3">
                <a:hueOff val="3664666"/>
                <a:satOff val="-2648"/>
                <a:lumOff val="980"/>
                <a:alphaOff val="0"/>
                <a:shade val="51000"/>
                <a:satMod val="130000"/>
              </a:schemeClr>
            </a:gs>
            <a:gs pos="80000">
              <a:schemeClr val="accent3">
                <a:hueOff val="3664666"/>
                <a:satOff val="-2648"/>
                <a:lumOff val="980"/>
                <a:alphaOff val="0"/>
                <a:shade val="93000"/>
                <a:satMod val="130000"/>
              </a:schemeClr>
            </a:gs>
            <a:gs pos="100000">
              <a:schemeClr val="accent3">
                <a:hueOff val="3664666"/>
                <a:satOff val="-2648"/>
                <a:lumOff val="9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cs typeface="AL-Mohanad Bold" pitchFamily="2" charset="-78"/>
          </a:endParaRPr>
        </a:p>
      </dsp:txBody>
      <dsp:txXfrm>
        <a:off x="4465032" y="483866"/>
        <a:ext cx="2066219" cy="2066219"/>
      </dsp:txXfrm>
    </dsp:sp>
    <dsp:sp modelId="{82A8583C-9BFA-421B-B47F-D54BA23DFAE6}">
      <dsp:nvSpPr>
        <dsp:cNvPr id="0" name=""/>
        <dsp:cNvSpPr/>
      </dsp:nvSpPr>
      <dsp:spPr>
        <a:xfrm flipV="1">
          <a:off x="2971810" y="3168637"/>
          <a:ext cx="312416" cy="295884"/>
        </a:xfrm>
        <a:prstGeom prst="round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0F39AD-CB74-43BD-91FC-C3C1E3822A75}">
      <dsp:nvSpPr>
        <dsp:cNvPr id="0" name=""/>
        <dsp:cNvSpPr/>
      </dsp:nvSpPr>
      <dsp:spPr>
        <a:xfrm>
          <a:off x="4353254" y="3062574"/>
          <a:ext cx="2289775" cy="2289775"/>
        </a:xfrm>
        <a:prstGeom prst="roundRect">
          <a:avLst/>
        </a:prstGeom>
        <a:gradFill rotWithShape="0">
          <a:gsLst>
            <a:gs pos="0">
              <a:schemeClr val="accent3">
                <a:hueOff val="10993999"/>
                <a:satOff val="-7943"/>
                <a:lumOff val="2941"/>
                <a:alphaOff val="0"/>
                <a:shade val="51000"/>
                <a:satMod val="130000"/>
              </a:schemeClr>
            </a:gs>
            <a:gs pos="80000">
              <a:schemeClr val="accent3">
                <a:hueOff val="10993999"/>
                <a:satOff val="-7943"/>
                <a:lumOff val="2941"/>
                <a:alphaOff val="0"/>
                <a:shade val="93000"/>
                <a:satMod val="130000"/>
              </a:schemeClr>
            </a:gs>
            <a:gs pos="100000">
              <a:schemeClr val="accent3">
                <a:hueOff val="10993999"/>
                <a:satOff val="-7943"/>
                <a:lumOff val="2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76CB3-6E62-4E09-B31A-541C6F42353C}">
      <dsp:nvSpPr>
        <dsp:cNvPr id="0" name=""/>
        <dsp:cNvSpPr/>
      </dsp:nvSpPr>
      <dsp:spPr>
        <a:xfrm>
          <a:off x="0" y="3365466"/>
          <a:ext cx="6819900" cy="51920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ترشيح نشاط يتحقق فيه انهماك الطلاب</a:t>
          </a:r>
          <a:endParaRPr lang="en-US" sz="3200" b="1" kern="1200" dirty="0">
            <a:effectLst/>
            <a:latin typeface="Bodoni MT Poster Compressed"/>
            <a:ea typeface="Times New Roman"/>
            <a:cs typeface="AL-Mohanad Bold" pitchFamily="2" charset="-78"/>
          </a:endParaRPr>
        </a:p>
      </dsp:txBody>
      <dsp:txXfrm>
        <a:off x="0" y="3365466"/>
        <a:ext cx="6819900" cy="519205"/>
      </dsp:txXfrm>
    </dsp:sp>
    <dsp:sp modelId="{E9B7D964-4AA3-4B3D-B343-1DEB2230C1AD}">
      <dsp:nvSpPr>
        <dsp:cNvPr id="0" name=""/>
        <dsp:cNvSpPr/>
      </dsp:nvSpPr>
      <dsp:spPr>
        <a:xfrm rot="10800000">
          <a:off x="0" y="2244153"/>
          <a:ext cx="6819900" cy="1132356"/>
        </a:xfrm>
        <a:prstGeom prst="upArrowCallout">
          <a:avLst/>
        </a:prstGeom>
        <a:solidFill>
          <a:schemeClr val="accent4">
            <a:hueOff val="-195568"/>
            <a:satOff val="-1108"/>
            <a:lumOff val="-91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انهماك الطلاب في التعلم النشط</a:t>
          </a:r>
          <a:endParaRPr lang="en-US" sz="3200" b="1" kern="1200" dirty="0">
            <a:effectLst/>
            <a:latin typeface="Bodoni MT Poster Compressed"/>
            <a:ea typeface="Times New Roman"/>
            <a:cs typeface="AL-Mohanad Bold" pitchFamily="2" charset="-78"/>
          </a:endParaRPr>
        </a:p>
      </dsp:txBody>
      <dsp:txXfrm rot="-10800000">
        <a:off x="0" y="2244153"/>
        <a:ext cx="6819900" cy="397457"/>
      </dsp:txXfrm>
    </dsp:sp>
    <dsp:sp modelId="{7CA5429A-E83D-41E2-B6A7-8FC6DAB35C05}">
      <dsp:nvSpPr>
        <dsp:cNvPr id="0" name=""/>
        <dsp:cNvSpPr/>
      </dsp:nvSpPr>
      <dsp:spPr>
        <a:xfrm>
          <a:off x="0" y="2641610"/>
          <a:ext cx="3409950" cy="338574"/>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25</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2641610"/>
        <a:ext cx="3409950" cy="338574"/>
      </dsp:txXfrm>
    </dsp:sp>
    <dsp:sp modelId="{98078937-B1D9-435B-BFE9-9B4D95ECD559}">
      <dsp:nvSpPr>
        <dsp:cNvPr id="0" name=""/>
        <dsp:cNvSpPr/>
      </dsp:nvSpPr>
      <dsp:spPr>
        <a:xfrm>
          <a:off x="3409950" y="2641610"/>
          <a:ext cx="3409950" cy="338574"/>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2641610"/>
        <a:ext cx="3409950" cy="338574"/>
      </dsp:txXfrm>
    </dsp:sp>
    <dsp:sp modelId="{7B68DFCD-50E0-4980-8DFC-1C21D90A2DA6}">
      <dsp:nvSpPr>
        <dsp:cNvPr id="0" name=""/>
        <dsp:cNvSpPr/>
      </dsp:nvSpPr>
      <dsp:spPr>
        <a:xfrm rot="10800000">
          <a:off x="0" y="1122840"/>
          <a:ext cx="6819900" cy="1132356"/>
        </a:xfrm>
        <a:prstGeom prst="upArrowCallout">
          <a:avLst/>
        </a:prstGeom>
        <a:solidFill>
          <a:schemeClr val="accent4">
            <a:hueOff val="-391136"/>
            <a:satOff val="-2217"/>
            <a:lumOff val="-183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تصميم الأنشطة</a:t>
          </a:r>
          <a:endParaRPr lang="en-US" sz="3200" b="1" kern="1200" dirty="0">
            <a:effectLst/>
            <a:latin typeface="Bodoni MT Poster Compressed"/>
            <a:ea typeface="Times New Roman"/>
            <a:cs typeface="AL-Mohanad Bold" pitchFamily="2" charset="-78"/>
          </a:endParaRPr>
        </a:p>
      </dsp:txBody>
      <dsp:txXfrm rot="-10800000">
        <a:off x="0" y="1122840"/>
        <a:ext cx="6819900" cy="397457"/>
      </dsp:txXfrm>
    </dsp:sp>
    <dsp:sp modelId="{10DF3027-513B-400F-8BB8-2CD6BC0CD482}">
      <dsp:nvSpPr>
        <dsp:cNvPr id="0" name=""/>
        <dsp:cNvSpPr/>
      </dsp:nvSpPr>
      <dsp:spPr>
        <a:xfrm>
          <a:off x="0" y="1520298"/>
          <a:ext cx="3409950" cy="338574"/>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35</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1520298"/>
        <a:ext cx="3409950" cy="338574"/>
      </dsp:txXfrm>
    </dsp:sp>
    <dsp:sp modelId="{4336F5EB-02D6-4794-B533-46CE1F9174A2}">
      <dsp:nvSpPr>
        <dsp:cNvPr id="0" name=""/>
        <dsp:cNvSpPr/>
      </dsp:nvSpPr>
      <dsp:spPr>
        <a:xfrm>
          <a:off x="3409950" y="1520298"/>
          <a:ext cx="3409950" cy="338574"/>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1520298"/>
        <a:ext cx="3409950" cy="338574"/>
      </dsp:txXfrm>
    </dsp:sp>
    <dsp:sp modelId="{046F0FEF-4612-40FA-94AE-21CAE5C3E153}">
      <dsp:nvSpPr>
        <dsp:cNvPr id="0" name=""/>
        <dsp:cNvSpPr/>
      </dsp:nvSpPr>
      <dsp:spPr>
        <a:xfrm rot="10800000">
          <a:off x="0" y="1527"/>
          <a:ext cx="6819900" cy="1132356"/>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عناصر التعلم النشط</a:t>
          </a:r>
          <a:endParaRPr lang="en-US" sz="3200" b="1" kern="1200" dirty="0">
            <a:cs typeface="AL-Mohanad Bold" pitchFamily="2" charset="-78"/>
          </a:endParaRPr>
        </a:p>
      </dsp:txBody>
      <dsp:txXfrm rot="-10800000">
        <a:off x="0" y="1527"/>
        <a:ext cx="6819900" cy="397457"/>
      </dsp:txXfrm>
    </dsp:sp>
    <dsp:sp modelId="{3242105F-0F63-4E90-AB3A-3EB6D1CC02F8}">
      <dsp:nvSpPr>
        <dsp:cNvPr id="0" name=""/>
        <dsp:cNvSpPr/>
      </dsp:nvSpPr>
      <dsp:spPr>
        <a:xfrm>
          <a:off x="0" y="398985"/>
          <a:ext cx="3409950" cy="338574"/>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25</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398985"/>
        <a:ext cx="3409950" cy="338574"/>
      </dsp:txXfrm>
    </dsp:sp>
    <dsp:sp modelId="{B6BC196E-167B-4E34-A2D6-917AD3DE5966}">
      <dsp:nvSpPr>
        <dsp:cNvPr id="0" name=""/>
        <dsp:cNvSpPr/>
      </dsp:nvSpPr>
      <dsp:spPr>
        <a:xfrm>
          <a:off x="3409950" y="398985"/>
          <a:ext cx="3409950" cy="338574"/>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09950" y="398985"/>
        <a:ext cx="3409950" cy="3385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76CB3-6E62-4E09-B31A-541C6F42353C}">
      <dsp:nvSpPr>
        <dsp:cNvPr id="0" name=""/>
        <dsp:cNvSpPr/>
      </dsp:nvSpPr>
      <dsp:spPr>
        <a:xfrm>
          <a:off x="0" y="3365466"/>
          <a:ext cx="6819900" cy="51920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معايير اختيار استراتيجيات التعلم النشط</a:t>
          </a:r>
          <a:endParaRPr lang="en-US" sz="3200" b="1" kern="1200" dirty="0">
            <a:effectLst/>
            <a:latin typeface="Bodoni MT Poster Compressed"/>
            <a:ea typeface="Times New Roman"/>
            <a:cs typeface="AL-Mohanad Bold" pitchFamily="2" charset="-78"/>
          </a:endParaRPr>
        </a:p>
      </dsp:txBody>
      <dsp:txXfrm>
        <a:off x="0" y="3365466"/>
        <a:ext cx="6819900" cy="519205"/>
      </dsp:txXfrm>
    </dsp:sp>
    <dsp:sp modelId="{E9B7D964-4AA3-4B3D-B343-1DEB2230C1AD}">
      <dsp:nvSpPr>
        <dsp:cNvPr id="0" name=""/>
        <dsp:cNvSpPr/>
      </dsp:nvSpPr>
      <dsp:spPr>
        <a:xfrm rot="10800000">
          <a:off x="0" y="2244153"/>
          <a:ext cx="6819900" cy="1132356"/>
        </a:xfrm>
        <a:prstGeom prst="upArrowCallout">
          <a:avLst/>
        </a:prstGeom>
        <a:solidFill>
          <a:schemeClr val="accent4">
            <a:hueOff val="-195568"/>
            <a:satOff val="-1108"/>
            <a:lumOff val="-91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استراتيجية التدريس التبادلي</a:t>
          </a:r>
          <a:endParaRPr lang="en-US" sz="3200" b="1" kern="1200" dirty="0">
            <a:effectLst/>
            <a:latin typeface="Bodoni MT Poster Compressed"/>
            <a:ea typeface="Times New Roman"/>
            <a:cs typeface="AL-Mohanad Bold" pitchFamily="2" charset="-78"/>
          </a:endParaRPr>
        </a:p>
      </dsp:txBody>
      <dsp:txXfrm rot="-10800000">
        <a:off x="0" y="2244153"/>
        <a:ext cx="6819900" cy="397457"/>
      </dsp:txXfrm>
    </dsp:sp>
    <dsp:sp modelId="{7CA5429A-E83D-41E2-B6A7-8FC6DAB35C05}">
      <dsp:nvSpPr>
        <dsp:cNvPr id="0" name=""/>
        <dsp:cNvSpPr/>
      </dsp:nvSpPr>
      <dsp:spPr>
        <a:xfrm>
          <a:off x="0" y="2641610"/>
          <a:ext cx="3409950" cy="338574"/>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40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2641610"/>
        <a:ext cx="3409950" cy="338574"/>
      </dsp:txXfrm>
    </dsp:sp>
    <dsp:sp modelId="{98078937-B1D9-435B-BFE9-9B4D95ECD559}">
      <dsp:nvSpPr>
        <dsp:cNvPr id="0" name=""/>
        <dsp:cNvSpPr/>
      </dsp:nvSpPr>
      <dsp:spPr>
        <a:xfrm>
          <a:off x="3409950" y="2641610"/>
          <a:ext cx="3409950" cy="338574"/>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2641610"/>
        <a:ext cx="3409950" cy="338574"/>
      </dsp:txXfrm>
    </dsp:sp>
    <dsp:sp modelId="{7B68DFCD-50E0-4980-8DFC-1C21D90A2DA6}">
      <dsp:nvSpPr>
        <dsp:cNvPr id="0" name=""/>
        <dsp:cNvSpPr/>
      </dsp:nvSpPr>
      <dsp:spPr>
        <a:xfrm rot="10800000">
          <a:off x="0" y="1122840"/>
          <a:ext cx="6819900" cy="1132356"/>
        </a:xfrm>
        <a:prstGeom prst="upArrowCallout">
          <a:avLst/>
        </a:prstGeom>
        <a:solidFill>
          <a:schemeClr val="accent4">
            <a:hueOff val="-391136"/>
            <a:satOff val="-2217"/>
            <a:lumOff val="-183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استراتيجية تدريس الأقران</a:t>
          </a:r>
          <a:endParaRPr lang="en-US" sz="3200" b="1" kern="1200" dirty="0">
            <a:effectLst/>
            <a:latin typeface="Bodoni MT Poster Compressed"/>
            <a:ea typeface="Times New Roman"/>
            <a:cs typeface="AL-Mohanad Bold" pitchFamily="2" charset="-78"/>
          </a:endParaRPr>
        </a:p>
      </dsp:txBody>
      <dsp:txXfrm rot="-10800000">
        <a:off x="0" y="1122840"/>
        <a:ext cx="6819900" cy="397457"/>
      </dsp:txXfrm>
    </dsp:sp>
    <dsp:sp modelId="{10DF3027-513B-400F-8BB8-2CD6BC0CD482}">
      <dsp:nvSpPr>
        <dsp:cNvPr id="0" name=""/>
        <dsp:cNvSpPr/>
      </dsp:nvSpPr>
      <dsp:spPr>
        <a:xfrm>
          <a:off x="0" y="1520298"/>
          <a:ext cx="3409950" cy="338574"/>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1520298"/>
        <a:ext cx="3409950" cy="338574"/>
      </dsp:txXfrm>
    </dsp:sp>
    <dsp:sp modelId="{4336F5EB-02D6-4794-B533-46CE1F9174A2}">
      <dsp:nvSpPr>
        <dsp:cNvPr id="0" name=""/>
        <dsp:cNvSpPr/>
      </dsp:nvSpPr>
      <dsp:spPr>
        <a:xfrm>
          <a:off x="3409950" y="1520298"/>
          <a:ext cx="3409950" cy="338574"/>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1520298"/>
        <a:ext cx="3409950" cy="338574"/>
      </dsp:txXfrm>
    </dsp:sp>
    <dsp:sp modelId="{046F0FEF-4612-40FA-94AE-21CAE5C3E153}">
      <dsp:nvSpPr>
        <dsp:cNvPr id="0" name=""/>
        <dsp:cNvSpPr/>
      </dsp:nvSpPr>
      <dsp:spPr>
        <a:xfrm rot="10800000">
          <a:off x="0" y="1527"/>
          <a:ext cx="6819900" cy="1132356"/>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استراتيجية المناقشة النشطة</a:t>
          </a:r>
          <a:endParaRPr lang="en-US" sz="3200" b="1" kern="1200" dirty="0">
            <a:cs typeface="AL-Mohanad Bold" pitchFamily="2" charset="-78"/>
          </a:endParaRPr>
        </a:p>
      </dsp:txBody>
      <dsp:txXfrm rot="-10800000">
        <a:off x="0" y="1527"/>
        <a:ext cx="6819900" cy="397457"/>
      </dsp:txXfrm>
    </dsp:sp>
    <dsp:sp modelId="{3242105F-0F63-4E90-AB3A-3EB6D1CC02F8}">
      <dsp:nvSpPr>
        <dsp:cNvPr id="0" name=""/>
        <dsp:cNvSpPr/>
      </dsp:nvSpPr>
      <dsp:spPr>
        <a:xfrm>
          <a:off x="0" y="398985"/>
          <a:ext cx="3409950" cy="338574"/>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398985"/>
        <a:ext cx="3409950" cy="338574"/>
      </dsp:txXfrm>
    </dsp:sp>
    <dsp:sp modelId="{B6BC196E-167B-4E34-A2D6-917AD3DE5966}">
      <dsp:nvSpPr>
        <dsp:cNvPr id="0" name=""/>
        <dsp:cNvSpPr/>
      </dsp:nvSpPr>
      <dsp:spPr>
        <a:xfrm>
          <a:off x="3409950" y="398985"/>
          <a:ext cx="3409950" cy="338574"/>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09950" y="398985"/>
        <a:ext cx="3409950" cy="3385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2BD3-B73D-42EF-B487-1BE7D9D82002}" type="datetimeFigureOut">
              <a:rPr lang="en-US" smtClean="0"/>
              <a:pPr/>
              <a:t>12/17/2016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EB5B0-3740-4A0C-9FB1-2622B7608F97}" type="slidenum">
              <a:rPr lang="en-US" smtClean="0"/>
              <a:pPr/>
              <a:t>‹#›</a:t>
            </a:fld>
            <a:endParaRPr lang="en-US"/>
          </a:p>
        </p:txBody>
      </p:sp>
    </p:spTree>
    <p:extLst>
      <p:ext uri="{BB962C8B-B14F-4D97-AF65-F5344CB8AC3E}">
        <p14:creationId xmlns:p14="http://schemas.microsoft.com/office/powerpoint/2010/main" xmlns="" val="169135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53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12/17/2016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0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0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gif"/><Relationship Id="rId4" Type="http://schemas.openxmlformats.org/officeDocument/2006/relationships/image" Target="../media/image47.png"/></Relationships>
</file>

<file path=ppt/slides/_rels/slide1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8.gif"/><Relationship Id="rId4" Type="http://schemas.openxmlformats.org/officeDocument/2006/relationships/image" Target="../media/image51.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7.xml"/><Relationship Id="rId7" Type="http://schemas.microsoft.com/office/2007/relationships/diagramDrawing" Target="../diagrams/drawing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0.jpeg"/><Relationship Id="rId3" Type="http://schemas.openxmlformats.org/officeDocument/2006/relationships/oleObject" Target="../embeddings/oleObject1.bin"/><Relationship Id="rId7" Type="http://schemas.openxmlformats.org/officeDocument/2006/relationships/image" Target="../media/image18.gif"/><Relationship Id="rId12" Type="http://schemas.openxmlformats.org/officeDocument/2006/relationships/diagramColors" Target="../diagrams/colors2.xml"/><Relationship Id="rId2" Type="http://schemas.openxmlformats.org/officeDocument/2006/relationships/slideLayout" Target="../slideLayouts/slideLayout2.xml"/><Relationship Id="rId16" Type="http://schemas.microsoft.com/office/2007/relationships/diagramDrawing" Target="../diagrams/drawing2.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diagramQuickStyle" Target="../diagrams/quickStyle2.xml"/><Relationship Id="rId5" Type="http://schemas.openxmlformats.org/officeDocument/2006/relationships/image" Target="../media/image16.gif"/><Relationship Id="rId15" Type="http://schemas.openxmlformats.org/officeDocument/2006/relationships/image" Target="../media/image13.png"/><Relationship Id="rId10" Type="http://schemas.openxmlformats.org/officeDocument/2006/relationships/diagramLayout" Target="../diagrams/layout2.xml"/><Relationship Id="rId4" Type="http://schemas.openxmlformats.org/officeDocument/2006/relationships/image" Target="../media/image15.png"/><Relationship Id="rId9" Type="http://schemas.openxmlformats.org/officeDocument/2006/relationships/diagramData" Target="../diagrams/data2.xml"/><Relationship Id="rId1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sp>
        <p:nvSpPr>
          <p:cNvPr id="5" name="Rectangle 5"/>
          <p:cNvSpPr txBox="1">
            <a:spLocks noChangeArrowheads="1"/>
          </p:cNvSpPr>
          <p:nvPr/>
        </p:nvSpPr>
        <p:spPr>
          <a:xfrm>
            <a:off x="556146" y="4648200"/>
            <a:ext cx="3823855" cy="1524000"/>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4800" dirty="0" smtClean="0">
                <a:solidFill>
                  <a:schemeClr val="bg1"/>
                </a:solidFill>
                <a:cs typeface="PT Bold Heading" pitchFamily="2" charset="-78"/>
              </a:rPr>
              <a:t>التعلم النشط</a:t>
            </a:r>
            <a:endParaRPr lang="ru-RU" sz="4800" dirty="0">
              <a:solidFill>
                <a:schemeClr val="bg1"/>
              </a:solidFill>
              <a:cs typeface="PT Bold Heading" pitchFamily="2" charset="-78"/>
            </a:endParaRPr>
          </a:p>
        </p:txBody>
      </p:sp>
      <p:sp>
        <p:nvSpPr>
          <p:cNvPr id="6" name="Rectangle 8"/>
          <p:cNvSpPr txBox="1">
            <a:spLocks noChangeArrowheads="1"/>
          </p:cNvSpPr>
          <p:nvPr/>
        </p:nvSpPr>
        <p:spPr>
          <a:xfrm>
            <a:off x="722909" y="5915818"/>
            <a:ext cx="3468091"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2800" b="1" dirty="0" smtClean="0">
                <a:solidFill>
                  <a:schemeClr val="bg1"/>
                </a:solidFill>
                <a:cs typeface="AL-Mohanad" pitchFamily="2" charset="-78"/>
              </a:rPr>
              <a:t>( الحقيبة التدريبية الأساسية )</a:t>
            </a:r>
            <a:endParaRPr lang="ru-RU" sz="2800" b="1" dirty="0">
              <a:solidFill>
                <a:schemeClr val="bg1"/>
              </a:solidFill>
              <a:cs typeface="AL-Mohanad" pitchFamily="2" charset="-78"/>
            </a:endParaRPr>
          </a:p>
        </p:txBody>
      </p:sp>
      <p:sp>
        <p:nvSpPr>
          <p:cNvPr id="2" name="Text Box 2"/>
          <p:cNvSpPr txBox="1">
            <a:spLocks noChangeArrowheads="1"/>
          </p:cNvSpPr>
          <p:nvPr/>
        </p:nvSpPr>
        <p:spPr bwMode="auto">
          <a:xfrm>
            <a:off x="6400800" y="0"/>
            <a:ext cx="2895600" cy="2133600"/>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المملكة العربية السعودية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وزارة التربية والتعليم</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وكالة الوزارة للتعليم</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Times New Roman" pitchFamily="18" charset="0"/>
                <a:ea typeface="Arial" pitchFamily="34" charset="0"/>
                <a:cs typeface="AL-Mohanad" pitchFamily="2" charset="-78"/>
              </a:rPr>
              <a:t>الإدارة العامة للتدريب والابتعاث</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Arial" pitchFamily="34" charset="0"/>
                <a:cs typeface="AL-Mohanad" pitchFamily="2" charset="-78"/>
              </a:rPr>
              <a:t>مشروع التعلم النشط</a:t>
            </a:r>
            <a:endParaRPr kumimoji="0" lang="ar-SA" sz="2000" i="0" u="none" strike="noStrike" cap="none" normalizeH="0" baseline="0" dirty="0" smtClean="0">
              <a:ln>
                <a:noFill/>
              </a:ln>
              <a:solidFill>
                <a:schemeClr val="tx1"/>
              </a:solidFill>
              <a:effectLst/>
              <a:latin typeface="Arial" pitchFamily="34" charset="0"/>
              <a:cs typeface="AL-Mohanad" pitchFamily="2" charset="-78"/>
            </a:endParaRPr>
          </a:p>
        </p:txBody>
      </p:sp>
      <p:pic>
        <p:nvPicPr>
          <p:cNvPr id="1029" name="Picture 5" descr="C:\Users\Stars\Desktop\moe_new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21609"/>
            <a:ext cx="2629468" cy="15023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232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indefinite" fill="hold" display="0">
                  <p:stCondLst>
                    <p:cond delay="indefinite"/>
                  </p:stCondLst>
                </p:cTn>
                <p:tgtEl>
                  <p:spTgt spid="3"/>
                </p:tgtEl>
              </p:cMediaNode>
            </p:video>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3"/>
                                        </p:tgtEl>
                                      </p:cBhvr>
                                    </p:cmd>
                                  </p:childTnLst>
                                </p:cTn>
                              </p:par>
                            </p:childTnLst>
                          </p:cTn>
                        </p:par>
                      </p:childTnLst>
                    </p:cTn>
                  </p:par>
                </p:childTnLst>
              </p:cTn>
              <p:nextCondLst>
                <p:cond evt="onClick" delay="0">
                  <p:tgtEl>
                    <p:spTgt spid="3"/>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52401"/>
            <a:ext cx="7620000"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8"/>
          <p:cNvSpPr txBox="1">
            <a:spLocks noChangeArrowheads="1"/>
          </p:cNvSpPr>
          <p:nvPr/>
        </p:nvSpPr>
        <p:spPr>
          <a:xfrm>
            <a:off x="59166" y="3285587"/>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مدخل للتعلم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17" name="مربع نص 16"/>
          <p:cNvSpPr txBox="1"/>
          <p:nvPr/>
        </p:nvSpPr>
        <p:spPr>
          <a:xfrm>
            <a:off x="220432"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الأول</a:t>
            </a:r>
            <a:endParaRPr lang="ar-SA" sz="5400" dirty="0">
              <a:cs typeface="PT Bold Heading" pitchFamily="2" charset="-78"/>
            </a:endParaRPr>
          </a:p>
        </p:txBody>
      </p:sp>
    </p:spTree>
    <p:extLst>
      <p:ext uri="{BB962C8B-B14F-4D97-AF65-F5344CB8AC3E}">
        <p14:creationId xmlns:p14="http://schemas.microsoft.com/office/powerpoint/2010/main" xmlns="" val="38383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6" grpId="0"/>
      <p:bldP spid="1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701048184"/>
              </p:ext>
            </p:extLst>
          </p:nvPr>
        </p:nvGraphicFramePr>
        <p:xfrm>
          <a:off x="381000" y="76200"/>
          <a:ext cx="8458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5791200" y="0"/>
            <a:ext cx="2819400" cy="2031325"/>
          </a:xfrm>
          <a:prstGeom prst="rect">
            <a:avLst/>
          </a:prstGeom>
          <a:noFill/>
        </p:spPr>
        <p:txBody>
          <a:bodyPr wrap="square" rtlCol="1">
            <a:spAutoFit/>
          </a:bodyPr>
          <a:lstStyle/>
          <a:p>
            <a:pPr algn="ctr"/>
            <a:r>
              <a:rPr lang="ar-SA" dirty="0" smtClean="0">
                <a:cs typeface="AL-Mohanad Bold" pitchFamily="2" charset="-78"/>
              </a:rPr>
              <a:t>تعني القدرة على تحديد المعلومات المهمة في الموضوع وارتباطاتها في صورة محكمة والطلاب يبدؤون بتلخيص الجمل ومع الوقت والممارسة يتقدمون لتلخيص قطعة كاملة أو درس وتساعد المنظمات التخطيطية على عملية التلخيص</a:t>
            </a:r>
            <a:endParaRPr lang="ar-SA" dirty="0">
              <a:cs typeface="AL-Mohanad Bold" pitchFamily="2" charset="-78"/>
            </a:endParaRPr>
          </a:p>
        </p:txBody>
      </p:sp>
      <p:sp>
        <p:nvSpPr>
          <p:cNvPr id="5" name="مربع نص 4"/>
          <p:cNvSpPr txBox="1"/>
          <p:nvPr/>
        </p:nvSpPr>
        <p:spPr>
          <a:xfrm>
            <a:off x="5943600" y="4570274"/>
            <a:ext cx="2819400" cy="1754326"/>
          </a:xfrm>
          <a:prstGeom prst="rect">
            <a:avLst/>
          </a:prstGeom>
          <a:noFill/>
        </p:spPr>
        <p:txBody>
          <a:bodyPr wrap="square" rtlCol="1">
            <a:spAutoFit/>
          </a:bodyPr>
          <a:lstStyle/>
          <a:p>
            <a:pPr algn="ctr"/>
            <a:r>
              <a:rPr lang="ar-SA" dirty="0" smtClean="0">
                <a:cs typeface="AL-Mohanad Bold" pitchFamily="2" charset="-78"/>
              </a:rPr>
              <a:t>قيام الطالب بطرح عدد من الأسئلة التي يشتقها من النص ومن أجل ذلك يلزم أن يحدد نوع المعلومات التي يود الحصول عليها من الموضوع مما يعني تنبيه قدرته على التمييز بين ما هو أساس وما هو ثانوي</a:t>
            </a:r>
            <a:endParaRPr lang="ar-SA" dirty="0">
              <a:cs typeface="AL-Mohanad Bold" pitchFamily="2" charset="-78"/>
            </a:endParaRPr>
          </a:p>
        </p:txBody>
      </p:sp>
      <p:sp>
        <p:nvSpPr>
          <p:cNvPr id="6" name="مربع نص 5"/>
          <p:cNvSpPr txBox="1"/>
          <p:nvPr/>
        </p:nvSpPr>
        <p:spPr>
          <a:xfrm>
            <a:off x="457200" y="4417874"/>
            <a:ext cx="2819400" cy="1754326"/>
          </a:xfrm>
          <a:prstGeom prst="rect">
            <a:avLst/>
          </a:prstGeom>
          <a:noFill/>
        </p:spPr>
        <p:txBody>
          <a:bodyPr wrap="square" rtlCol="1">
            <a:spAutoFit/>
          </a:bodyPr>
          <a:lstStyle/>
          <a:p>
            <a:pPr algn="ctr"/>
            <a:r>
              <a:rPr lang="ar-SA" dirty="0" smtClean="0">
                <a:cs typeface="AL-Mohanad Bold" pitchFamily="2" charset="-78"/>
              </a:rPr>
              <a:t>العملية التي يستجلي بها الطالب أفكاراً معينة من الموضوع أو قضايا معينة أو توضيح كلمات صعبة أو مفاهيم مجردة يصعب إدراكها وفي هذه العملية يحاول  الطلاب الوقوف على أسباب صعوبة فهم الموضوع </a:t>
            </a:r>
            <a:endParaRPr lang="ar-SA" dirty="0">
              <a:cs typeface="AL-Mohanad Bold" pitchFamily="2" charset="-78"/>
            </a:endParaRPr>
          </a:p>
        </p:txBody>
      </p:sp>
      <p:sp>
        <p:nvSpPr>
          <p:cNvPr id="7" name="مربع نص 6"/>
          <p:cNvSpPr txBox="1"/>
          <p:nvPr/>
        </p:nvSpPr>
        <p:spPr>
          <a:xfrm>
            <a:off x="457200" y="32984"/>
            <a:ext cx="2971800" cy="2031325"/>
          </a:xfrm>
          <a:prstGeom prst="rect">
            <a:avLst/>
          </a:prstGeom>
          <a:noFill/>
        </p:spPr>
        <p:txBody>
          <a:bodyPr wrap="square" rtlCol="1">
            <a:spAutoFit/>
          </a:bodyPr>
          <a:lstStyle/>
          <a:p>
            <a:pPr algn="ctr"/>
            <a:r>
              <a:rPr lang="ar-SA" dirty="0" smtClean="0">
                <a:cs typeface="AL-Mohanad Bold" pitchFamily="2" charset="-78"/>
              </a:rPr>
              <a:t>تخمين تربوي يعبر به الطالب عن توقعاته لما يمكن أن يكون تحت هذا العنوان من أفكار وما يمكن أن يعالجه الكاتب من قضايا وتتطلب من الطالب طرح فروض معينة حول ما يمكن أن يقوله المؤلف وتعد بمثابة هدف يسعى إلى تحقيقه سواء بالتأكيد أم الرفض</a:t>
            </a:r>
            <a:endParaRPr lang="ar-SA" dirty="0">
              <a:cs typeface="AL-Mohanad Bold" pitchFamily="2" charset="-78"/>
            </a:endParaRPr>
          </a:p>
        </p:txBody>
      </p:sp>
      <p:sp>
        <p:nvSpPr>
          <p:cNvPr id="8" name="مستطيل 7"/>
          <p:cNvSpPr/>
          <p:nvPr/>
        </p:nvSpPr>
        <p:spPr>
          <a:xfrm>
            <a:off x="3408527" y="2797314"/>
            <a:ext cx="2362199" cy="707886"/>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مهارات استراتيجية التدريس التبادلي</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Tree>
    <p:extLst>
      <p:ext uri="{BB962C8B-B14F-4D97-AF65-F5344CB8AC3E}">
        <p14:creationId xmlns:p14="http://schemas.microsoft.com/office/powerpoint/2010/main" xmlns="" val="244889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5" grpId="0"/>
      <p:bldP spid="6" grpId="0"/>
      <p:bldP spid="7" grpId="0"/>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ملحوظات هامة للمعلم عند تطبيق استراتيجية التعلم التبادلي</a:t>
            </a:r>
            <a:endParaRPr lang="ar-SA" sz="3600" dirty="0">
              <a:solidFill>
                <a:srgbClr val="C00000"/>
              </a:solidFill>
              <a:cs typeface="PT Bold Heading" pitchFamily="2" charset="-78"/>
            </a:endParaRPr>
          </a:p>
        </p:txBody>
      </p:sp>
      <p:sp>
        <p:nvSpPr>
          <p:cNvPr id="3" name="مربع نص 2"/>
          <p:cNvSpPr txBox="1"/>
          <p:nvPr/>
        </p:nvSpPr>
        <p:spPr>
          <a:xfrm>
            <a:off x="575649" y="1752600"/>
            <a:ext cx="8068899" cy="1815882"/>
          </a:xfrm>
          <a:prstGeom prst="rect">
            <a:avLst/>
          </a:prstGeom>
          <a:noFill/>
        </p:spPr>
        <p:txBody>
          <a:bodyPr wrap="square" rtlCol="1">
            <a:spAutoFit/>
          </a:bodyPr>
          <a:lstStyle/>
          <a:p>
            <a:pPr algn="r" rtl="1"/>
            <a:r>
              <a:rPr lang="ar-SA" sz="2800" dirty="0" smtClean="0">
                <a:cs typeface="AL-Mohanad Bold" pitchFamily="2" charset="-78"/>
              </a:rPr>
              <a:t>1) عندما تقدم الاستراتيجية لأول مرة قدم وصفاً عاماً للاستراتيجية ومهاراتها الأربع وناقش الطلاب لماذا تكون النصوص والمحتوى في بعض لأحيان صعبة الفهم ؟ ولماذا تكون الاستراتيجية مهمة لمساعدتهم في الفهم</a:t>
            </a:r>
            <a:endParaRPr lang="ar-SA" sz="2800" dirty="0">
              <a:cs typeface="AL-Mohanad Bold" pitchFamily="2" charset="-78"/>
            </a:endParaRPr>
          </a:p>
        </p:txBody>
      </p:sp>
      <p:sp>
        <p:nvSpPr>
          <p:cNvPr id="4" name="مربع نص 3"/>
          <p:cNvSpPr txBox="1"/>
          <p:nvPr/>
        </p:nvSpPr>
        <p:spPr>
          <a:xfrm>
            <a:off x="704165" y="3429000"/>
            <a:ext cx="8068899" cy="954107"/>
          </a:xfrm>
          <a:prstGeom prst="rect">
            <a:avLst/>
          </a:prstGeom>
          <a:noFill/>
        </p:spPr>
        <p:txBody>
          <a:bodyPr wrap="square" rtlCol="1">
            <a:spAutoFit/>
          </a:bodyPr>
          <a:lstStyle/>
          <a:p>
            <a:pPr algn="r" rtl="1"/>
            <a:r>
              <a:rPr lang="ar-SA" sz="2800" dirty="0" smtClean="0">
                <a:cs typeface="AL-Mohanad Bold" pitchFamily="2" charset="-78"/>
              </a:rPr>
              <a:t>2) درب طلابك على ممارسة المهارات الأربع طل على حدة قبل البدء بتطبيق الاستراتيجية كاملة</a:t>
            </a:r>
            <a:endParaRPr lang="ar-SA" sz="2800" dirty="0">
              <a:cs typeface="AL-Mohanad Bold" pitchFamily="2" charset="-78"/>
            </a:endParaRPr>
          </a:p>
        </p:txBody>
      </p:sp>
      <p:sp>
        <p:nvSpPr>
          <p:cNvPr id="5" name="مربع نص 4"/>
          <p:cNvSpPr txBox="1"/>
          <p:nvPr/>
        </p:nvSpPr>
        <p:spPr>
          <a:xfrm>
            <a:off x="734872" y="4535507"/>
            <a:ext cx="8068899" cy="954107"/>
          </a:xfrm>
          <a:prstGeom prst="rect">
            <a:avLst/>
          </a:prstGeom>
          <a:noFill/>
        </p:spPr>
        <p:txBody>
          <a:bodyPr wrap="square" rtlCol="1">
            <a:spAutoFit/>
          </a:bodyPr>
          <a:lstStyle/>
          <a:p>
            <a:pPr algn="r" rtl="1"/>
            <a:r>
              <a:rPr lang="ar-SA" sz="2800" smtClean="0">
                <a:cs typeface="AL-Mohanad Bold" pitchFamily="2" charset="-78"/>
              </a:rPr>
              <a:t>3) </a:t>
            </a:r>
            <a:r>
              <a:rPr lang="ar-SA" sz="2800" dirty="0" smtClean="0">
                <a:cs typeface="AL-Mohanad Bold" pitchFamily="2" charset="-78"/>
              </a:rPr>
              <a:t>لا يلزم ترتيب محدد للمهارات الأربع بل تطبيق المهارات بما يناسب موضوع الدرس وقدرات الطلاب</a:t>
            </a:r>
            <a:endParaRPr lang="ar-SA" sz="2800" dirty="0">
              <a:cs typeface="AL-Mohanad Bold" pitchFamily="2" charset="-78"/>
            </a:endParaRPr>
          </a:p>
        </p:txBody>
      </p:sp>
    </p:spTree>
    <p:extLst>
      <p:ext uri="{BB962C8B-B14F-4D97-AF65-F5344CB8AC3E}">
        <p14:creationId xmlns:p14="http://schemas.microsoft.com/office/powerpoint/2010/main" xmlns="" val="67158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التدريس التبادلي</a:t>
            </a:r>
            <a:endParaRPr lang="ar-SA" sz="3600" dirty="0">
              <a:solidFill>
                <a:srgbClr val="C00000"/>
              </a:solidFill>
              <a:cs typeface="PT Bold Heading" pitchFamily="2" charset="-78"/>
            </a:endParaRPr>
          </a:p>
        </p:txBody>
      </p:sp>
      <p:sp>
        <p:nvSpPr>
          <p:cNvPr id="3" name="AutoShape 2" descr="data:image/jpeg;base64,/9j/4AAQSkZJRgABAQAAAQABAAD/2wCEAAkGBhQQEA8PEBQQEBAVDw8UEA8QFBQQFBAUFhAVFBQUFBUXHCYeFxkjGRUVHy8gIycpLCwtFR4xNTAqNSYrLCkBCQoKDgwOGg8PGi4kHyU1LCwvKSkpLCksLy8pLCwsLCopKiwsLCwsKSwsLCkpKSwsLCwsLCksKSksLCwpLCwsLP/AABEIAMIBAwMBIgACEQEDEQH/xAAcAAAABwEBAAAAAAAAAAAAAAAAAQIDBQYHBAj/xABDEAACAgECBAMFBQUFBgcBAAABAgADEQQSBQYhMRNBUQciYYGRMnGhscEUI0JS0WNygrLhJEOSosLwM1NiZHPS8TT/xAAaAQACAwEBAAAAAAAAAAAAAAAAAgEEBQMG/8QALhEAAgIBAwQABAYCAwAAAAAAAAECAxEEEiETMUFRBSJhcYGhscHR8JHhFBUy/9oADAMBAAIRAxEAPwDcYIWYMwABOOp6CQ/MPNNWhOn8btbcteQyDwwf9424j3B5kdpA+1ziTVcPKqqstti1Wbt3uggsCu0jruUd+nwMy3iGqt12hS1tmNCEpJGQ5rt2LWTkncQyNk/GV7Ltr2ruaOl0fVipyfGcf38TcON81U6RdO9hyl1qIrqU2qGGRYxJHuduo9RDHNVB1iaEFmuenxVZVzWVwSPfHqAT6fGectdrGt2b2ZglSIoY7toSsLhfQe72jvEmt097o1rM9YRRYrv9jarKFJwQuMdJx/5L9F3/AKqKWHLnn+/geoIJy6DU+JVVZ/NXW3/EgP6zozLxhNYFQQswZgQHBBBAAQQQQAEEEEABBCggAcETmEXgAV94RWdjtVVLMx8gBkn6Sscoe0CnXrq2JrqFFxG4sdrVMcVWlmAA3YPTyx8ZM8YUW6e+kts8Sm1N+M7dyFd2PPGczzh+0HT8O8NSrLq7rBaGXJVdMyisqc9Ms7H5TR0mljfFp98rH7/kJKWD0NzfzIug0dupJ6gbauhYGxgdmQD9nPf4SG0XtJrXhVHEtQtnvMtdi0pn95khioLfYyp6k/icSo8YvbVcr0vaT4qeGyLWoAYJe1KKVA7Csg9P5czLNTrNwRE8RUVAuw2FwWBLEgYAAJOcY6eplvTfD4WxafdPn7IVywes6rAyqw7EAjIx0Iz2PaKlV9mSkcJ0O8sWNRbLEk+9YzDqfgRLRmY1kdsnH0dUKgzE5giAHmDMSY05PliRkkqPLfMNmp4nqRn9ytbqF3MQAlgVWAzjJz1kxzjx/wDZNMzKR4rELWD5Z7tjIJAHp5kTl5a4O+lOpZ1Tdbe7g19lQ9l7D49JVPaDXZdrqaVBLNUq1dQNxLMSfh1z9JmznZVQ8/8Apv8AUuxhCy5el+xOcppqTo6ShXb+827lLHHiN1Jz1glm0f7uuusDARFUYP8AKoH6QTtDT4illnKVjcm8I7yYlmhmJIlwrkNzPwmvWad6Lc7SQykHaQ652n8Znvsy4VRdpNVXcmWa1VtUlgHRQGUYz5MW6j0mq2UZ7xg8PHkAPlOcoJy3Fqu9wrcF55MP41yctHEqNH4n7u9lZX2/YD2soXGeuMAZz5y0888AZ7eHPpKi/gv74UDoqtWUznuMKR9wlw4hyXTfdVfaGNlePDIYjbhtw6Dv1kzVoQJyjSllFqeub2vykCjUZ8sfDtOpTErViOASyZjDEMQsQ4ChzgfjCi8UHAyud2RjdnG3HrO3dKNxNzXqrD0/8UPj4AhplfEtZPSxhKPl8/YeEdxbtfxVaWrVv4mwTkDYPU/D+k7N3TPljOfhKRzBYbWquAKpZXgHv1HQiT76/OiaxCVK14z2OVwDOdPxFyttjLsllfVEuHCJPS61LQWQ7gDj0/OPSq8o6o77K/4SCx9cjaO/pgy1ZlzQap6mlWPuLJYeAQQQS8KEYhouFiAHNaB5jMyz2zcJWynSmmpjcLmXdWrHajISQQvT7W05+E1orGX0wPlLFFzqmpohrJB06OpdN+zVBaq/CatAn8AZSMgH78zB+Dct2Wa400qbko1Kix+i/u1uwWIJ9AegzPRlnDQfL6SL4XyXRpXssoTY9hzYcsdxyT5n1JlrT6voqXtiuOSYp1IPw+E6VaMV0YjyrM9jjghxIEOKAeIkrFQQAYeqQGq5aZtZXrC+SibVrI6dmGc/4jLNiFtnOVal3HjNx7Ebsf0EEkdkEnaRuFYgxDiQ4yRkZHcZ6j5RxQ8QsROot2I74LbVY7V6lsDOB8TK/wAoc5LxBbcp4LIyjaW3BgwJGDgdehyIrkk8COyMZKLfLLFiDERZqFUqGZVLHCgkAsfQA945JHyDEEEEABCMESRIAS8pnM2nZLvEP2XAAPx90HMuLiQ/G+FG8KN23BznGfT+ky/iWneop2pc+B4PDI7iGkKUUIxBxv7du26Dgaby9TZ2NW4K5IHcdvSSOu0+aju6lEYqR067CJy8DoBDN1DZ29D5FVMx56VrWQS7Y/JLB03fKN8n1+9ZYT2AAHru7/5fxlqDyL0HCkqzsyM9+pPr/UyRVJu6Ch0UqD+pzk8vI6Gh5iAIqXxA4IUGZIAgxBmFmSAci+ZuLnSaS7UhQxRQQp6DJYDr8BnPyknuma+2XU+7o689zcxH3bFH5x4R3SSO1EN9iiXTlXjn7bpa9QdgY7g6I24IwPY+hxg4PrOfnPmT9h0zWJ4bW5UKljAdC2C23ILAegkZ7LK9nDUc9N1t7knp0Dbc/RJRfahxNbteDWyui0VKGQhh1Lseo+8TpGCc8eDvXSpXOPhGr8r8cGs0td/ubyMWJW24I/8AKfMHGDg+sq/N3tENGpr02kNRYWFdQbQVCtkYXexCgd8mN+zzilOi4dW+osWrxtRaV3Z97BCZ6eQ2jr2mY8btZtTqHcFWe+x8N0OHYsp+4gj5GNCtbn6OlVEXZLK4XY9HVWBgGUhlIBDKcgjyIPnFSP5f0vhaXTVdttFQI+OwZ/GSGZXfcz2sMOCFmHIIBBBBABNlm0FjnABJx17DMw7U81eHxF9fpt5BZm23ee5SCpCHqvXoM+Q9JtWp1aIM2MiKTjLsFBJ8us8+8a0Ro1F1TArh3AyCMgOQCPUYI6ynqW1jBk/EZyW3aapzfxFtTwZdVWWrJFFjBGI7uFZcjuMt+Eynhur8LUUW+aX1tnz6OCfy/Gajw9K6eCpTrmCVvWy7qzuO2xi9e3p9rBB+Uomh0mnPE66v/G0rXBVJJBKunu5IwQQSPnOdvLi/sV9SnOcJZ5wjs534943ECxQqKH8PAcgsK7CdwOPcJ6+vlNP5U5lGvoNwTwyLCjLnd1ABznA9ZlnP3CHq1d15Uii112P0wSUGR3z6y2+yRHXTXFgQjWqa2PZsLtfH3ERqpSVrTOmmnZHUyi/Of9GgZgzGw8PdLps5F5hQoIEgIiCscgxIwByX6UOCD2PeM6Tha1Z2AjPxJ/OSOIMTm6YuW7HJORtViwIYhzpggEEjuMceq0iq1pPvE7VUZJx3P3DI+s6OH8Rr1Fa21NvQ5weo6joQQexj7JJbscCKcXLbnk6YRhwpA4RiGaLMSRAkYe7Ezf2vWq1emIA8TfaAfPbtBx/xY+k0t0nBq+HV2Y3ojYORuAOD6jPaPCW15O1U9klIovOvMjabT0aCoJts0gV2OcgYCgLtIx2PfMoG3xRTUie+HYMy5YvvZe/ToAAPqT5y2+03hTJamp93wdqVoAfeLYdm6eQ+PxE6vZvwNx4+odCFesCknHv+8TkfD3QJaTUYZNKEowq3Ig+ceZDq7Qu1ESk2V1su4syBsdeuP4QegnRyXpXv4jXqLqy1e0tuKfuztq8NQOmOnTp6rK+nD7G1H7MVxe1grKN0xYT1BPplh1m18u8I/Z9NRS2NyVgNjqN3c9fPqYWSUY4QXzjXWox8kzXfmPBoyix0CUzIYsGKiIqQKHBBCgBlvtT4ujumm22eLXht2QEIcDIx3J6Dr085UdVrrtYlGnCeIaaytewEts93ocnqOglo9rWhIupvAO1qtrMAcAo5PU/3W/AyM9nWid9Z4qbdlasLcnBwysBgefUTMmm7WmectUp6lxfn9BPMfELl02j0loCAUoSCAW3KzKOvl7oA6es5uUqlt1lSWAHAO0/ZwyAup6dzkecuXPvLT6harato8JbTZuOCVADjHqfdI+cqXIeha7WI6lVFfvvnuVBK4HqfeEJRasQWVzjqEu/YtfPmie7SBKwXdbFZVHU9mU/gZ28hV216Ra7EZCLLMBuh2lt35kywjTgzoqqxLqh82411Sup1BysGPKISiLAnUtIMRUKDMkkOHE5gzABUqXtD4kq6ZkW6tLA6lq93vOuD0wPvBwe+J3838ebSUKyY3u+0MRkL7pYnHmekyLi/EHuta5vtO/vY7Z2n6dpd01Dk977GdrNSop1ruXL2f81pUGovsbDOop3AlUJzu97yBJX55mkzz9pH/fVf31/zrNa1/PlNVxqKuwViruMYBBwcDzx8o+pobnmCF0upUYYsfbsVPn7mCvUuK60bdU9iGwtgEbsMNgB816HInd7NeOObDo/cNYSyzoMMGyvn5g7pSeJ3Br7WByDdeQfUFmIMs3swH+22n/27/wCauWLIRjTgq1WSlqFLPc07Xa1aa3tsOERSWP6D4+Uh+Bc41auw1KGR8EqGwdwHft5yrc683szajRKibAQpclg25SGyMHGMj0kByxxwaS43NX4nuFV9/G3JGT9n0GPnK0NLmttrnwW7NZi1KL48mzRJnLwriI1FNd6gqHXIB7jqR+k6pRaw8M0k01lCWnNcJ1ERBSAyM99oPBr9UtK0ruCOzMCQCei47/cfrJfglD06amojBSpVI+IHX8ZZm04iDpo+7jB26rcVEyvhPBrzxX9otqdaxqLbCxxjqTtx6/wzVKbMwv2URxaMQlLcTZb1MZHlMWI2qxYiHAXDiYcggOCHCgBCcWr8Sm2s9nrdT/iUj9ZnHIGkvo1Nhet1rasqxYYG7KkYz36g/WarZVmMnRicZV5kpeinZRvmp+jhuuypGM5BBHrkSl8o8q36bUm1tuza69CSSDtx5f8ApBmhjSCOLpxBwUmm/BM6VOSk/A3QnrOpRCWuLAnUsJChDhYgkjBwZhZhEwAMmJLQiY0zSSDP/aHx9y1mk6LWNhOACzEruzuPbGfLB+MojNjp17Hv8v6yz+0P/wDqs+KVn/klXZCckAkAHcQMhckYz6TbpSVaweevblZLJ0cMUMwcnbscHGM7gH64Pken4yQ4rrRbdbZXWa1ZiwUuGwT1PXA6Z8pE8PP2v7zf5zOmlsj/ABP+DsB+U6JLOTjJvsN6qvoWHQ4Ynz7jymm+zyhF0a2BVFjNYGcAbmAboCe5EzjSaB791dYyxaw9TjA3Hr+M0bleptPQlTdSCxOO3U5lTVSTjgvaKL3bn2KFzHZnXag/+41H4Pt/WcJb3l/xSwcz8A8EvqGYMbNQ2wAEYVtztu+OQv0kRwrhNmqbFQDMte4gkL32jufvneE1syVp1y34xya9ysu3RaQf2CH6jd+slczg4dX4dVVffZWi/RQJ1h5jS5bZ6CCxFIcgiQ0MGIdBjX6+uitrrnWutR7zt0A9PvPwjHB+OUatDZp7FsUHDYyGU/8AqUgEfMTPPaxzLpr6Bp6r911d+41ojOrEBkKlx0BGc+faVH2ec0poNUbbVdkevwyU7rlwdxX+Lt2+MrSvxPHg1a9A50OfO70egMQBYMw5ZMsAEOCRXM/MCaDTWalwXClQqDpuZjhRnyHxkN4WWTGLk1GPdktBKDyZ7UBrtR+zW1rSzBjUysWDEDJQ5HfAJz8JfosJqayjpdROmW2aww8QQQo5xEbYW2LxBiQRgRth7YrEKAYBiDEa1WrSpTZYyog7s3T5fEzn4dxqnUbvBcOV+0OqkfHBAOIu+Kltb59D7HjOODtnPrtclCGy1gijzPmfIADqTOjMpXtPVhTTaHRURn3KzBSxYAAqD9ojB6Dr1nO+yVdblFZY9MFOai+xadDxSq8FqXWwDuAeq/3geo+c6SZjHLfMjaSxra1WwMm1g2QCMg9CPPp36zXtHqvFrrtHQOiMB3xuUHH4zlpNV11h913Omp0/SfHYeYxl3inM57JeRTZTvaBwlGrOoG4WZrU9fdI6jt69ZXuRqVe69HAZTV2IyPtJ/WXTmPhz3UtWnfKkZ7dDmV3l7l6zTO1jkbmGNq9QB08/PtL0LF0trfJmzqfW3JcHRzNwXFSGlOiudyoOuCMA4Hx/OU1DtwpBybLB16Y99z+k04WkTNeJH98f/ns/6510021j0cNZWk9y8ls5S4CyMuoJUo1bFQM5yxz1HljEtWyRvLr/AOzUf/GPzMk9sqWycpPJfogowWCqc+XfuqR/aE/RP9Zy+zrpZaf7FF/5h/SWjX8HS4YsUMPjD4XwOujPhqFzjOM+XaP1Uq9gnQbt3k1W8fVpz1x0PKjLyQ+GidRfsR3/AJUZvopP6RAsnBzBvfSapKgWsbT3KijuWNZAA+PWI3wdYRy0jzlZbk59ST9es7+W9L42t0lXk2opBHqPEBP4Azgalg5UghlyCrDBBzjBB7HpLx7LeWzZq01ZerZSSWryfE3FSE6YxtJJOc/wkTJgsySPYXz2VORt26GGjAecXGeP1aOo3XttXOFA6s7fyqvmZqtpcs8fGDk8RWWSGs1Yqrstb7KVu5+5VLH8pgvG/aTq9ZVZRb4PhPjKeGPdwQw2tnOQQOsv3MvPun1PC9aaHIsKCs1PhbB4jhM4z1GCeomKqep+AH9f6SlfZnG1m78O0u3Lsjznz4JPgHGn0d6amta2dN2wWBmUEgrnAI64J+s9EctcY/bNJp9Tt2GyvJX0YEq2PhkHHwxPM2MsAO+Dj7z0H6z05wPQ/s+m09A/3dNaH7woB/HMnS559EfF1HEX5/YkIIUEvGAHBChEyADhQiYW6BJS/abqF8BALaw6W5NW9QxBGM7c5yOnyJlK5W5hGk1ItO5l2OrImPeyOmSeg64PynDxnK33o3UrdYp+TkZP/fnOJ26HHfBx9+Ok81bc5W9TGH/BvVVKNezOUbby7zImtrd0BQq21kJBIyMg59D1+hmY85axm1mqWwltljBc+SYBUD06Yk17KtV+81C/zVVOPkxH/VIfn2nHEL/R0rb61qD+RlrUTlbp4yl3yV6YKu+UV6IJz2/vL+Ymzcq2btFpT/YoP+H3f0mNaSrxTXWCAzmsDPQZLKOp+8zZODaY6TRpW5DGqty23z6s5A+uIfDsxlJ+A12HFLyShWJKTObeetQX3Bgoz0QKpUD0Oep++X/hWu8eiq7GN6Akeh7EfXM0dPrIXycY+ChdpZ1JOQp6pzWaYTvaNMsuplRojLtIMStanktHcuWfq27AwBnz8vjLo1UT4M6RscexynVGXdEZw/QCpFRRgAYE7lSPrVFiuK3kdRwMeFFLXH9kG2LkdIbCwRzbCKxWMhhjI7i/GV01T3WZ2KBkL1JyQAB8zJRllK9qdu3Q4/nvqX6bn/6Zyslti2WtPBWWRi/Jl/MPFBqNXqNQAwWyzcAe4GAADj4CTPs+5lq0V9tlzOEarbhEL5O8HJ9MYP1lWDd/gcfgIhrOvyz+P/7MxSalu8nrJ1RlX0/HY9LafWK6LYpBRlDK3kVIyD9Jl3tb4lXY+navUUvsDo1CtuZWYg7+mR5AHJz0E7+Z7203BdPSCQzJpaj16kbN7D7sKRMssfJlm+zK24MrQaXD6qfZtId04Vmw7FVP8YG/afIkeY+7rGr0Cu4Vg48QhXwVDKDgNg9RkDOPjEbuoH3wieo+GT+H+plVGvJ+S/8AJXs6s1H7HrS9YpNu6xG3b8V2nAUAYIbb5kY+M2sPMJ4tzRfSlWgpd6a6KakfwyUaxygZyWHXG5jgCT3s353t8ddHqGe1bCRU7ku1b4J2knqVOPkZaqthF7DH1ekuth1m1hZwvoa1ugjeYJeMEeJhEwiYkmQQRPMfMA0lYON1jEhF7Dp3J+AyPrILgXtAF1q0XKFZ22pYmduT2BBOR98a9o99HhrusI1CBtlSDeWDYyGH8PbufoZmovOQRkfE9D8pi6jU2wu4fHr+TVo09c6uVz7JvnbT7dfqQP4iHX/Egb/NIRFLdgT9wzJvlLRprNSFuZiFr3KFP2trD3SfTBJ6RoVeECg7hmB+8HBlC9tLfju2Xa++z0kSXs4revVYKsB+zsGOOgB2spz8cDH3yx85cArvSzU+8L0pbBB91woLBWB+fUSu8C5jOnJVy71kdEz9k5+0AfhmWk6tdRSxrO5WVlPTsSMEEfOaGmnCypw8+ilepws3mXaWzY9Ten6FW/SaXx7nXwXspSoWdMEs20HcoPQAdsH1lL0vKNzOA42Ip6t33Dt7v+s7eP1Y1IB81p+mAv6Svm2mttcZf8nZ9O2aT5wQwsb+T/mGP6ya4bzVqaVrQOAidkCqRjOSCSMnufORLDBI+JhMe393r/xN/pKEJyi24vBblGMliSybUlm4Bh2IBH3EZh4nNw981VH+yr/yCdInr4yykzzUlh4Btg2xQhgR8i4E7Ye2Kh4hkjAnELEXiERAkQYhjHCI2wkDIZdpnnteY+Bpf5fGfcfj4fu/9U0G0Tg1RGPeAYDrhgCOnXznOyO6LRa01nTsU8Zweel6Zz0O5vzMd0mlNltafzvWg+O59v5mI1dm6wt/NY7fXJ/WavyXw+saPSWNXW1gV2WxlUsu6xm6Meo6ETPrhuZ6PUX9KGWv7gjPaxqcLpKR2za+PgAqr+Zma56n5TUfaNwLxqv2sPtamvDIezJu8vRsn5zLD+bf9/lGtT3s56KSdKS/ElOWdF4+s01fcG1M/wB1Tvb8AZaeZ+K1Ual6qtPpyUI3O6Zy5AboBjtkS18icBqq0umv8NBe1OWtx72HYtjP3ED7hMt4nrPGvvuP8dtjfIsSPwxCadcF7YUuOoueVxH9RXF+MWam0WWJUDtC5rGwkDtuyTk+UTw3iVuntW6ohLFztbAbGRg9CMdpyo2QCfSFu974BevzP+h+srNtvJpKEVHb49G3cG9o9dtFdlldosIO8VpuXcCVJU57HGfhmCdvKHBUq0OlR0BfwgzZ9XJcj5bsfKCakVZhcnlLHp1NpRf+SzkxBMUYhp1ZnmI8eLLbarZLB7ASe7EMRkn4/rIovkA+oBlo590uzWWnyYq4/wASjP4gypI2F6+RI+jYH6Ty7htk16Z6KEsxT+hK8o63wNSjnJUeKGx3wVOPxIitezvfZYmEV3Ztre9jJzBwnhbGq3Uqy7VcIydd3ULg+mP6QrnwV+LYPzB/XEW2c+I+O5MIxy5eewh/dBY+8emT8M+XoJd+SLc02r6W5+qj/wCspN4yrD1Vvylq5Duybh6rW34kH8xOmieLU/uctUs1stuyUvnMbdRW39kp+jt/SXaR/FOB1ako1m7Kgj3TjIJzgzY1NTsr2x7mbRYq55Zn+rTFli+jv+DGNbOm7y7fPv8Ar+EkOLV7dXeo6AtYB/irP9ZM8ibWN6sFYfumAYBuoLDPX75iQp32bM+1/g1JW7YbvsXHgzf7PRn/AMmrv/cEkFnPWZ0JPTwWEkYMuXkWIsRIEUBHEDgh4gkgFCMViJMAEkxtjHCI2wkDIYseRHFclHC9ypH1GJL2JOW2jMhnSLw8mGW8m6lTjYCR0BDDr8fwmlcErNdFVbDBStF+gwZOWaAekbOkxOMa1DsXrdTK5YkVLn7WFdE6j+N61+W7cfymWhCzKo6k9APUk4E27ifBkuUo4yp7iRGi5SpoIZEGQejN7zD5mc51uUsnfT6mNVe3HJNcS1Q0/D7iv+70pVfv2bFP5GYrZ9nHrgD59JtiqGUowDKQQynqCCMEGZPzPwpNNqTTWxZQFb3u65BIX44BHWc9Qnwyz8Nmvmh5ZH4nXwHQftGppp/8y9FP93IDH6BjOPT1l32juzIi/ef9Wm7cJ5S0unsF1dSi0KF35Jx7u0lVzhSfMgeZnGqpzZd1erjTH6vOCwqABgdvIekESDBNU8kdRMadopzGHaKxUVvm3lf9rw6MEtAA97qrAEnrjqD1My7i/DTS9tJOSGcZHTJHTI/Aza7Wmac76Ei82AEhtpyOvXGCPwEytZUl88Vz5NLS2t/I3wc3Kt26nWVfzULYB8UOf1E4dV9kn0Kn6MDJHlXgz1ne42jYyhfMqfX06YjnGOAmtHYEMmMdftDPT7vOUrqZ4jLHYtQtjuaz3Itn67fPBP0IH6y+8scGSmsWIWY2V1nLY6DAO0Y+P5TPbD71Z+LD6rn81mj8r6jdpafgCv0YiPoIx38+hNY3s4JfbEWdI6LI1YczbZlGd8y2hdVY3lhT/wAgBnfyLaRbZgEg1jqO32hLLdwlHOSqk+pAJnZo9EE6AY+6Z8dLizfnzkuS1GYbMElSZ1IZyVrOhJpooMfBigY2sWIwoqHCEOSAIWIqFJAQRElY6RE4gAwyRs1zpIiSsgbJxtVGXokgUjbVyMDJkXZp5zWaaTDVxl6pGB1Igb6yJkXH7y+r1LNnPisOvovuj8AJt+p0oYESp8R5AptsNh3gnuAcA/f0nC6tzWEaGj1EaZNyKLyLpfF1umz2Dm1vuUFh+O0fObpQZVOX+UqtKxetfeIxuJLED0Ge0tNQxGphsXJz1t6ukmuyR1gQRsNBO5QOphGWWdRWNlYrQhxWVTh1GkB8pLMkYeqI0OmQbaTHlI7jOmLU2KBn3TgfEdR+Us7aeMXaQEYnKcNyaOkZ4eTJLKyxUKCW3rhR379fwzL7yzomqqCt3yTj0z5STq4LWpLBFDHu2Op+c7K9NiVdPpek8+SxdqOosBKkWK46tcdFcu4KmRgVR1Ko6Ei1SMkLkJVjqrAFjgEdCgAigIAIoCSQAQ4AIckAQocEAChYisQYkgIxCxF4hEQAbIiSsdIiSJBIwyRpknUyxtkgMmcjVxo0Tu2QvDkYGyci0x5EjuyKCQwRkRsgju2CSRk6DEmFBIEG2iDCgkEoS0ZeCCKxhGIsQQRSRYjiwQRiBQixBBJIFiKEKCMKLEOCCSAYghwQAEEEEkgEKHBAkKFBBAAjChQQAIxJggkEiYIIIEhwCCCACoIIIAf/2Q=="/>
          <p:cNvSpPr>
            <a:spLocks noChangeAspect="1" noChangeArrowheads="1"/>
          </p:cNvSpPr>
          <p:nvPr/>
        </p:nvSpPr>
        <p:spPr bwMode="auto">
          <a:xfrm>
            <a:off x="9017000" y="-896938"/>
            <a:ext cx="24669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4688" y="2107706"/>
            <a:ext cx="1492828" cy="111818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ربع نص 4"/>
          <p:cNvSpPr txBox="1"/>
          <p:nvPr/>
        </p:nvSpPr>
        <p:spPr>
          <a:xfrm>
            <a:off x="381000" y="2133600"/>
            <a:ext cx="6643687" cy="954107"/>
          </a:xfrm>
          <a:prstGeom prst="rect">
            <a:avLst/>
          </a:prstGeom>
          <a:noFill/>
        </p:spPr>
        <p:txBody>
          <a:bodyPr wrap="square" rtlCol="1">
            <a:spAutoFit/>
          </a:bodyPr>
          <a:lstStyle/>
          <a:p>
            <a:pPr algn="r" rtl="1"/>
            <a:r>
              <a:rPr lang="ar-SA" sz="2800" dirty="0" smtClean="0">
                <a:cs typeface="AL-Mohanad Bold" pitchFamily="2" charset="-78"/>
              </a:rPr>
              <a:t>1) وزع الطلاب على مجموعات تعاونية داخل الصف ( ثنائية , أو خماسية )</a:t>
            </a:r>
            <a:endParaRPr lang="ar-SA" sz="2800" dirty="0">
              <a:cs typeface="AL-Mohanad Bold" pitchFamily="2" charset="-78"/>
            </a:endParaRPr>
          </a:p>
        </p:txBody>
      </p:sp>
      <p:sp>
        <p:nvSpPr>
          <p:cNvPr id="6" name="مربع نص 5"/>
          <p:cNvSpPr txBox="1"/>
          <p:nvPr/>
        </p:nvSpPr>
        <p:spPr>
          <a:xfrm>
            <a:off x="381000" y="3347296"/>
            <a:ext cx="6643687" cy="1384995"/>
          </a:xfrm>
          <a:prstGeom prst="rect">
            <a:avLst/>
          </a:prstGeom>
          <a:noFill/>
        </p:spPr>
        <p:txBody>
          <a:bodyPr wrap="square" rtlCol="1">
            <a:spAutoFit/>
          </a:bodyPr>
          <a:lstStyle/>
          <a:p>
            <a:pPr algn="r" rtl="1"/>
            <a:r>
              <a:rPr lang="ar-SA" sz="2800" dirty="0" smtClean="0">
                <a:cs typeface="AL-Mohanad Bold" pitchFamily="2" charset="-78"/>
              </a:rPr>
              <a:t>2) حدد موضوع الدرس أو محور من محاوره وقدمه للطلاب على شكل مادة علمية مستقلة مقروءة أو حدده من الكتاب المدرسي</a:t>
            </a:r>
            <a:endParaRPr lang="ar-SA" sz="2800" dirty="0">
              <a:cs typeface="AL-Mohanad Bold" pitchFamily="2" charset="-78"/>
            </a:endParaRPr>
          </a:p>
        </p:txBody>
      </p:sp>
      <p:sp>
        <p:nvSpPr>
          <p:cNvPr id="7" name="مربع نص 6"/>
          <p:cNvSpPr txBox="1"/>
          <p:nvPr/>
        </p:nvSpPr>
        <p:spPr>
          <a:xfrm>
            <a:off x="380999" y="4876800"/>
            <a:ext cx="6643687" cy="954107"/>
          </a:xfrm>
          <a:prstGeom prst="rect">
            <a:avLst/>
          </a:prstGeom>
          <a:noFill/>
        </p:spPr>
        <p:txBody>
          <a:bodyPr wrap="square" rtlCol="1">
            <a:spAutoFit/>
          </a:bodyPr>
          <a:lstStyle/>
          <a:p>
            <a:pPr algn="r" rtl="1"/>
            <a:r>
              <a:rPr lang="ar-SA" sz="2800" dirty="0" smtClean="0">
                <a:cs typeface="AL-Mohanad Bold" pitchFamily="2" charset="-78"/>
              </a:rPr>
              <a:t>3) من خلال عنوان الدرس أو الوحدة اطلب من الطلاب أن يتنبؤوا حول ما يعرفونه عن هذا الموضوع ويكتبوه</a:t>
            </a:r>
            <a:endParaRPr lang="ar-SA" sz="2800" dirty="0">
              <a:cs typeface="AL-Mohanad Bold" pitchFamily="2" charset="-78"/>
            </a:endParaRPr>
          </a:p>
        </p:txBody>
      </p:sp>
      <p:pic>
        <p:nvPicPr>
          <p:cNvPr id="11268" name="Picture 4" descr="C:\Users\Stars\Desktop\مجلد جديد ‫‬\3850685-student-reads-the-book-isolated-3d-ima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72445" y="3347296"/>
            <a:ext cx="999910" cy="124433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9" name="Picture 5" descr="C:\Users\Stars\Desktop\مجلد جديد ‫‬\cartoon-thinking-300x3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72445" y="4736222"/>
            <a:ext cx="1206586" cy="12065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92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268"/>
                                        </p:tgtEl>
                                        <p:attrNameLst>
                                          <p:attrName>style.visibility</p:attrName>
                                        </p:attrNameLst>
                                      </p:cBhvr>
                                      <p:to>
                                        <p:strVal val="visible"/>
                                      </p:to>
                                    </p:set>
                                    <p:animEffect transition="in" filter="fade">
                                      <p:cBhvr>
                                        <p:cTn id="24" dur="1000"/>
                                        <p:tgtEl>
                                          <p:spTgt spid="11268"/>
                                        </p:tgtEl>
                                      </p:cBhvr>
                                    </p:animEffect>
                                    <p:anim calcmode="lin" valueType="num">
                                      <p:cBhvr>
                                        <p:cTn id="25" dur="1000" fill="hold"/>
                                        <p:tgtEl>
                                          <p:spTgt spid="11268"/>
                                        </p:tgtEl>
                                        <p:attrNameLst>
                                          <p:attrName>ppt_x</p:attrName>
                                        </p:attrNameLst>
                                      </p:cBhvr>
                                      <p:tavLst>
                                        <p:tav tm="0">
                                          <p:val>
                                            <p:strVal val="#ppt_x"/>
                                          </p:val>
                                        </p:tav>
                                        <p:tav tm="100000">
                                          <p:val>
                                            <p:strVal val="#ppt_x"/>
                                          </p:val>
                                        </p:tav>
                                      </p:tavLst>
                                    </p:anim>
                                    <p:anim calcmode="lin" valueType="num">
                                      <p:cBhvr>
                                        <p:cTn id="26" dur="1000" fill="hold"/>
                                        <p:tgtEl>
                                          <p:spTgt spid="1126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269"/>
                                        </p:tgtEl>
                                        <p:attrNameLst>
                                          <p:attrName>style.visibility</p:attrName>
                                        </p:attrNameLst>
                                      </p:cBhvr>
                                      <p:to>
                                        <p:strVal val="visible"/>
                                      </p:to>
                                    </p:set>
                                    <p:animEffect transition="in" filter="fade">
                                      <p:cBhvr>
                                        <p:cTn id="36" dur="1000"/>
                                        <p:tgtEl>
                                          <p:spTgt spid="11269"/>
                                        </p:tgtEl>
                                      </p:cBhvr>
                                    </p:animEffect>
                                    <p:anim calcmode="lin" valueType="num">
                                      <p:cBhvr>
                                        <p:cTn id="37" dur="1000" fill="hold"/>
                                        <p:tgtEl>
                                          <p:spTgt spid="11269"/>
                                        </p:tgtEl>
                                        <p:attrNameLst>
                                          <p:attrName>ppt_x</p:attrName>
                                        </p:attrNameLst>
                                      </p:cBhvr>
                                      <p:tavLst>
                                        <p:tav tm="0">
                                          <p:val>
                                            <p:strVal val="#ppt_x"/>
                                          </p:val>
                                        </p:tav>
                                        <p:tav tm="100000">
                                          <p:val>
                                            <p:strVal val="#ppt_x"/>
                                          </p:val>
                                        </p:tav>
                                      </p:tavLst>
                                    </p:anim>
                                    <p:anim calcmode="lin" valueType="num">
                                      <p:cBhvr>
                                        <p:cTn id="38" dur="1000" fill="hold"/>
                                        <p:tgtEl>
                                          <p:spTgt spid="1126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التدريس التبادلي</a:t>
            </a:r>
            <a:endParaRPr lang="ar-SA" sz="3600" dirty="0">
              <a:solidFill>
                <a:srgbClr val="C00000"/>
              </a:solidFill>
              <a:cs typeface="PT Bold Heading" pitchFamily="2" charset="-78"/>
            </a:endParaRPr>
          </a:p>
        </p:txBody>
      </p:sp>
      <p:sp>
        <p:nvSpPr>
          <p:cNvPr id="3" name="مربع نص 2"/>
          <p:cNvSpPr txBox="1"/>
          <p:nvPr/>
        </p:nvSpPr>
        <p:spPr>
          <a:xfrm>
            <a:off x="381000" y="2133600"/>
            <a:ext cx="6643687" cy="954107"/>
          </a:xfrm>
          <a:prstGeom prst="rect">
            <a:avLst/>
          </a:prstGeom>
          <a:noFill/>
        </p:spPr>
        <p:txBody>
          <a:bodyPr wrap="square" rtlCol="1">
            <a:spAutoFit/>
          </a:bodyPr>
          <a:lstStyle/>
          <a:p>
            <a:pPr algn="r" rtl="1"/>
            <a:r>
              <a:rPr lang="ar-SA" sz="2800" dirty="0" smtClean="0">
                <a:cs typeface="AL-Mohanad Bold" pitchFamily="2" charset="-78"/>
              </a:rPr>
              <a:t>4) اطلب من الطلاب قراءة فردية صامتة لكامل الدرس أو الموضوع</a:t>
            </a:r>
            <a:endParaRPr lang="ar-SA" sz="2800" dirty="0">
              <a:cs typeface="AL-Mohanad Bold" pitchFamily="2" charset="-78"/>
            </a:endParaRPr>
          </a:p>
        </p:txBody>
      </p:sp>
      <p:sp>
        <p:nvSpPr>
          <p:cNvPr id="6" name="مربع نص 5"/>
          <p:cNvSpPr txBox="1"/>
          <p:nvPr/>
        </p:nvSpPr>
        <p:spPr>
          <a:xfrm>
            <a:off x="380999" y="3352799"/>
            <a:ext cx="6643687" cy="954107"/>
          </a:xfrm>
          <a:prstGeom prst="rect">
            <a:avLst/>
          </a:prstGeom>
          <a:noFill/>
        </p:spPr>
        <p:txBody>
          <a:bodyPr wrap="square" rtlCol="1">
            <a:spAutoFit/>
          </a:bodyPr>
          <a:lstStyle/>
          <a:p>
            <a:pPr algn="r" rtl="1"/>
            <a:r>
              <a:rPr lang="ar-SA" sz="2800" dirty="0" smtClean="0">
                <a:cs typeface="AL-Mohanad Bold" pitchFamily="2" charset="-78"/>
              </a:rPr>
              <a:t>5) يقوم الطلاب بتلخيص الموضوع ويمكن تلخيصه في خرائط أو منظمات</a:t>
            </a:r>
            <a:endParaRPr lang="ar-SA" sz="2800" dirty="0">
              <a:cs typeface="AL-Mohanad Bold" pitchFamily="2" charset="-78"/>
            </a:endParaRPr>
          </a:p>
        </p:txBody>
      </p:sp>
      <p:sp>
        <p:nvSpPr>
          <p:cNvPr id="7" name="مربع نص 6"/>
          <p:cNvSpPr txBox="1"/>
          <p:nvPr/>
        </p:nvSpPr>
        <p:spPr>
          <a:xfrm>
            <a:off x="390737" y="4657468"/>
            <a:ext cx="6643687" cy="954107"/>
          </a:xfrm>
          <a:prstGeom prst="rect">
            <a:avLst/>
          </a:prstGeom>
          <a:noFill/>
        </p:spPr>
        <p:txBody>
          <a:bodyPr wrap="square" rtlCol="1">
            <a:spAutoFit/>
          </a:bodyPr>
          <a:lstStyle/>
          <a:p>
            <a:pPr algn="r" rtl="1"/>
            <a:r>
              <a:rPr lang="ar-SA" sz="2800" dirty="0" smtClean="0">
                <a:cs typeface="AL-Mohanad Bold" pitchFamily="2" charset="-78"/>
              </a:rPr>
              <a:t>6) يطرح الطلاب الاسئلة التي تتبادر إلى أذهانهم حول الموضوع ناقشها معهم وعاونهم على الإجابة عنها</a:t>
            </a:r>
            <a:endParaRPr lang="ar-SA" sz="2800" dirty="0">
              <a:cs typeface="AL-Mohanad Bold" pitchFamily="2" charset="-78"/>
            </a:endParaRPr>
          </a:p>
        </p:txBody>
      </p:sp>
      <p:pic>
        <p:nvPicPr>
          <p:cNvPr id="13314" name="Picture 2" descr="C:\Users\Stars\Desktop\مجلد جديد ‫‬\8475629-3d-man-teacher-and-student-studying-isolated-on-whi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9959" y="2192122"/>
            <a:ext cx="1064881" cy="1064881"/>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http://t2.gstatic.com/images?q=tbn:ANd9GcRPGDSHwjaZTQ7UeOjU4DzJBfaKTvN_Zf-D9b_2zFoflwxsJR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6605" y="3449293"/>
            <a:ext cx="1266825" cy="900113"/>
          </a:xfrm>
          <a:prstGeom prst="rect">
            <a:avLst/>
          </a:prstGeom>
          <a:noFill/>
          <a:extLst>
            <a:ext uri="{909E8E84-426E-40DD-AFC4-6F175D3DCCD1}">
              <a14:hiddenFill xmlns:a14="http://schemas.microsoft.com/office/drawing/2010/main" xmlns="">
                <a:solidFill>
                  <a:srgbClr val="FFFFFF"/>
                </a:solidFill>
              </a14:hiddenFill>
            </a:ext>
          </a:extLst>
        </p:spPr>
      </p:pic>
      <p:pic>
        <p:nvPicPr>
          <p:cNvPr id="13320" name="Picture 8" descr="http://t1.gstatic.com/images?q=tbn:ANd9GcQblLYhDoSGiHJCe_J9lUcQvpMdh15TxqILACCGZIFr3NjjEO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1386" y="4419600"/>
            <a:ext cx="957262" cy="1195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578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fade">
                                      <p:cBhvr>
                                        <p:cTn id="19" dur="1000"/>
                                        <p:tgtEl>
                                          <p:spTgt spid="13318"/>
                                        </p:tgtEl>
                                      </p:cBhvr>
                                    </p:animEffect>
                                    <p:anim calcmode="lin" valueType="num">
                                      <p:cBhvr>
                                        <p:cTn id="20" dur="1000" fill="hold"/>
                                        <p:tgtEl>
                                          <p:spTgt spid="13318"/>
                                        </p:tgtEl>
                                        <p:attrNameLst>
                                          <p:attrName>ppt_x</p:attrName>
                                        </p:attrNameLst>
                                      </p:cBhvr>
                                      <p:tavLst>
                                        <p:tav tm="0">
                                          <p:val>
                                            <p:strVal val="#ppt_x"/>
                                          </p:val>
                                        </p:tav>
                                        <p:tav tm="100000">
                                          <p:val>
                                            <p:strVal val="#ppt_x"/>
                                          </p:val>
                                        </p:tav>
                                      </p:tavLst>
                                    </p:anim>
                                    <p:anim calcmode="lin" valueType="num">
                                      <p:cBhvr>
                                        <p:cTn id="21" dur="1000" fill="hold"/>
                                        <p:tgtEl>
                                          <p:spTgt spid="133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320"/>
                                        </p:tgtEl>
                                        <p:attrNameLst>
                                          <p:attrName>style.visibility</p:attrName>
                                        </p:attrNameLst>
                                      </p:cBhvr>
                                      <p:to>
                                        <p:strVal val="visible"/>
                                      </p:to>
                                    </p:set>
                                    <p:animEffect transition="in" filter="fade">
                                      <p:cBhvr>
                                        <p:cTn id="31" dur="1000"/>
                                        <p:tgtEl>
                                          <p:spTgt spid="13320"/>
                                        </p:tgtEl>
                                      </p:cBhvr>
                                    </p:animEffect>
                                    <p:anim calcmode="lin" valueType="num">
                                      <p:cBhvr>
                                        <p:cTn id="32" dur="1000" fill="hold"/>
                                        <p:tgtEl>
                                          <p:spTgt spid="13320"/>
                                        </p:tgtEl>
                                        <p:attrNameLst>
                                          <p:attrName>ppt_x</p:attrName>
                                        </p:attrNameLst>
                                      </p:cBhvr>
                                      <p:tavLst>
                                        <p:tav tm="0">
                                          <p:val>
                                            <p:strVal val="#ppt_x"/>
                                          </p:val>
                                        </p:tav>
                                        <p:tav tm="100000">
                                          <p:val>
                                            <p:strVal val="#ppt_x"/>
                                          </p:val>
                                        </p:tav>
                                      </p:tavLst>
                                    </p:anim>
                                    <p:anim calcmode="lin" valueType="num">
                                      <p:cBhvr>
                                        <p:cTn id="33" dur="1000" fill="hold"/>
                                        <p:tgtEl>
                                          <p:spTgt spid="133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التدريس التبادلي</a:t>
            </a:r>
            <a:endParaRPr lang="ar-SA" sz="3600" dirty="0">
              <a:solidFill>
                <a:srgbClr val="C00000"/>
              </a:solidFill>
              <a:cs typeface="PT Bold Heading" pitchFamily="2" charset="-78"/>
            </a:endParaRPr>
          </a:p>
        </p:txBody>
      </p:sp>
      <p:sp>
        <p:nvSpPr>
          <p:cNvPr id="3" name="مربع نص 2"/>
          <p:cNvSpPr txBox="1"/>
          <p:nvPr/>
        </p:nvSpPr>
        <p:spPr>
          <a:xfrm>
            <a:off x="381000" y="2286000"/>
            <a:ext cx="6643687" cy="954107"/>
          </a:xfrm>
          <a:prstGeom prst="rect">
            <a:avLst/>
          </a:prstGeom>
          <a:noFill/>
        </p:spPr>
        <p:txBody>
          <a:bodyPr wrap="square" rtlCol="1">
            <a:spAutoFit/>
          </a:bodyPr>
          <a:lstStyle/>
          <a:p>
            <a:pPr algn="r" rtl="1"/>
            <a:r>
              <a:rPr lang="ar-SA" sz="2800" dirty="0" smtClean="0">
                <a:cs typeface="AL-Mohanad Bold" pitchFamily="2" charset="-78"/>
              </a:rPr>
              <a:t>7) يقوم الطلاب بتوضيح المفاهيم الصعبة لزملائهم في نفس المجموعة ويمكن الاستعانة بالمعلم وقت الحاجة</a:t>
            </a:r>
            <a:endParaRPr lang="ar-SA" sz="2800" dirty="0">
              <a:cs typeface="AL-Mohanad Bold" pitchFamily="2" charset="-78"/>
            </a:endParaRPr>
          </a:p>
        </p:txBody>
      </p:sp>
      <p:sp>
        <p:nvSpPr>
          <p:cNvPr id="4" name="مربع نص 3"/>
          <p:cNvSpPr txBox="1"/>
          <p:nvPr/>
        </p:nvSpPr>
        <p:spPr>
          <a:xfrm>
            <a:off x="533399" y="3657600"/>
            <a:ext cx="6643687" cy="1815882"/>
          </a:xfrm>
          <a:prstGeom prst="rect">
            <a:avLst/>
          </a:prstGeom>
          <a:noFill/>
        </p:spPr>
        <p:txBody>
          <a:bodyPr wrap="square" rtlCol="1">
            <a:spAutoFit/>
          </a:bodyPr>
          <a:lstStyle/>
          <a:p>
            <a:pPr algn="r" rtl="1"/>
            <a:r>
              <a:rPr lang="ar-SA" sz="2800" dirty="0" smtClean="0">
                <a:cs typeface="AL-Mohanad Bold" pitchFamily="2" charset="-78"/>
              </a:rPr>
              <a:t>8) يمكن البدء بمهارة التلخيص للموضوع ثم مهارة بناء الأسئلة من قبل الطلاب حول الموضوع ثم مهارة توضيح الإجابات والمعلومات الغامضة لبعضهم البعض ثم يختم بمهارة التنبؤ بالنتائج أو أي ترتيب آخر للمهارات الأربع</a:t>
            </a:r>
            <a:endParaRPr lang="ar-SA" sz="2800" dirty="0">
              <a:cs typeface="AL-Mohanad Bold" pitchFamily="2" charset="-78"/>
            </a:endParaRPr>
          </a:p>
        </p:txBody>
      </p:sp>
      <p:sp>
        <p:nvSpPr>
          <p:cNvPr id="5" name="AutoShape 2" descr="data:image/jpeg;base64,/9j/4AAQSkZJRgABAQAAAQABAAD/2wCEAAkGBhQQEBIREBQPEA8VEBAUFBAUFBAWFRAVFBAVFRQUFRQXGyYeFxkjGRYSHy8gIycpLCwsFx4xNTwqNSYrLCkBCQoKDgwOGg8PGi0kHyQvLCwsLDUsLCwvKiwsLDApKiwvLCwsLCwsNCwpNCwpKSwsLCwsLCwsLCwqLCwsLCksKf/AABEIAMIBAwMBIgACEQEDEQH/xAAbAAACAgMBAAAAAAAAAAAAAAAAAQUGAgQHA//EAEYQAAIBAgMFBAYFCgUDBQAAAAECAAMRBAUhBhIxQVEiYXGBE1KRobHBByMyYtEUQnJ0kqKys+HwJGPC0vGCtOIWJTM0ZP/EABoBAQADAQEBAAAAAAAAAAAAAAADBAUCAQb/xAArEQACAgICAQIEBgMAAAAAAAAAAQIDBBESITFBUQUTIjIzcYGRobEUYdH/2gAMAwEAAhEDEQA/AO0WhaOE6AWhC0LQAhC0LQAhHCAKEcIAoRwgChHCAKEcIAoRwgChHCAKEcIAoRwgChHCAKEcVoAQhaFoArQtHaEALQjhACEcIAoRwgChHCAKFo4QDWxuLFMDqTYfOQn/AKqIf7INO/H863UcvKbu0mF9JSsKi0qineUtcg6WKkDWx6jpKfRq3bdYMADZjusB37pYC/sgHRhrC0jMBn1OqwpjeViNL8DYcAfCSkAVoWjhAFCOEAVoWjhAFCOEAVoWjnhjcYtFC73sLaDiSeAEA0c7zc0N0KAXa51vYAeE8Mvz/ftv2BuARy14ESJzzNlrhWVWDLfTS5B9018jw4q1FZ2NKmrAlCj71Qg3Ha+yq+0nugF5tCAa+o1744AoRwgChHCAKEcIAo4QgBCOEAUI4QBQjhAFMahsCRxsbeNpnCAULMs4JF2bcQC7G9tT1PsmoTNfP6X1NdeYp1faoNveJ6B7i/XX2wDYyLFE4sKbALVpAd4dRx87zoc5hltTdxl+7Ct7KtQfITqEAVoWjhAFIzPc/p4RAX1Zr7q3te3Ek8hqJKTm/wBKVNhWoNY7hpMoPLeDkkeNissY1cbLFGXghvm4QbRPZTt7SrVBTYBCxADBiRc8Lgge2WmcGwqM1RFQEuXUKBxLE2HvnepPm0wqa4epFjWSmnyFaEI5QLYpC7WNaio61V/haTcre21W1Kn+k5/ZT+sAqeX4g1KSO1rsL6cOJt7rT3GJCsoDbrm5W17ndtf2XE1MsFqFIf5VP+ATBzfEp92hVP7VSmPkYBe9nMc1XfvwCp7Tf8JNyA2QTsVD95R7Fv8AOWCAKEcIAoRwgChHCAKEcIAQhCAEIQgBCEUAcUQa/CxjgHPs+pD0tZOrVBbufUe4yFw+Lth6L2vdcOp14b5RCfK86Rn+XpUo1GKr6RabFXsN5bC+h6d3Cc2zCkEw5A4IEI/6HVvlAJnI8keviRUFhSVEDm+oIqFgAOdxvTol5VNi37VYdyH2Fh85aoAQhCAU/wCkDaR8N6OlSJUurMxBsbAgAX4jnwnPMfm9Wuu7UqVWW97Go5FxwNiTrLV9Ko+uoH/Jf3VP6yrZ1hVpVtxLhfRYdtSTq+Hpu2vixm9iKKritdvb/kysjbm2amDqtScOj1A4vZg1iL8bFbSdy7bSvScMXd1BFwzuwI5ghiZX5uZnhlRaO7cF8KjtqTdmqVQT3aKuktSUX015IFvyjuga+o4QmNMWAHcPhMp8ubgSF2ryZsTQK0yoqBXC7xsDvLbU8tbGTM88S9kc9EY+xSYBy5qvozRQAHeO5foFpM1x+yB5zGmb4iofVo0h+09Qn4CYVjetRHRaze5V/wBUsWyuXJUxDM6qw3LkMAQSGAUkHjxMAsWyy/4fe5M7EHqNBcd2hkxMY7wBwmIa/CZQAhCEAIQhACEIQAhCKAOKEIAXlXxmbOuIcEkoHI3OQA6d/OWPEYgU1Lt9kC5lRzmulR/SJwYAG/UC3lpb2QCYXMgpDX0+IkyGvrynMhmT1avoKFmcG1yyqo8WJ9wuZc620FHDoqM4qOqKpCdokhQDrwHmZ1CEpvUVs5lKMVuTJbErvI46ow9qkTl2brelVHWjU/gMm8x25qNcUlWmPWPab8B7DIV8QtQEA8rEdL3k1uNZVFOXqR13QsbUSZ2YzdKLlqhIV6YFwCbEkEXtrbjLxRxCuoZGVlPBgQR7ROP4bFj0VEX7RpUzbp2BN/BZk9I71NmQ93A+I4HzlmnC+bVyT0yC3K+XZxa2jql4XlSy3bYGwrrb768PNeI8ryy4bGJUXeRldeoN/wDiVLaJ1fcixXbCz7WUL6Vh9Zhj/l1R++v4yr7RH64fq+D/AOzoy6fSXlNSqtGrSVqgp+kDhQSQG3SGsNSOyb+Upe0ikVlB0P5Ng7jofySkJrYkk4R/J/2ijkJqUv0/ojLyTzga4Yf/AI8P7y5+c8M1wQotTVSSGoYeob20NSkGIFuVzJY5FWxFXCLTRipwuEJqWO4gt2iW4ddOMsSmupehDGL7R16F5izyHzLaijRuL+kf1UsbeLcB8Z89CuU3qK2a8pxgtyZNXkNnme0qdN6e8GqMjKFXWxZSO0eA4+MqmZbU1a1xf0aeqlxfxbifcJCtiQup4TSh8OfFub79ijLNW9R/c9L3xA7qDfvVF/2S57GprUb7qj2sT8pSMPUDVqjAggUqIuOGpqN+EkMHtG9I/UN2bDeBAKtb+zqJQqplbLjEuWWxrjyZ068jsxx1m3O4E+fCQ2A25U2FZCh9ZO0P2TqPfIvaTMStQ4imyVcO27qrDeQhQCGpntcr3A5xZRZV9yPIWwn9rJfMM1YWWmSp4lhx8BLBltUtRps2rFASevfKLhMQKwVgQQwBvfh19kuuW5glQFadxuBRblbgLHnwkJKb0Io4A4RRwAhCEAIjHFACKOKAauZ096jUH3G9wuPhKMHDbw42NiLdVB89CJ0FhfSc73N2tUX7qHzUuh+CwDYwGDohhdQhP5w4efSbubZGjIWTs1AL6cGtyI698jKtXdte+rKvhvGw99ptNjGIAvwkldkq5cos4nCM1qRW3pzSfAdrfBdW4XVmX4GYPj2p1HU9pQ7DvHaPAzcTFowvvADncgW8Z9R1NdmDqUGRuKZcOm9usR3DQeJ5TSwm1QLAMoCk2uL3H4ySxOeU1+zdz3aD2ytY3KauJZq9ILe/2FFrkD48JDdb8tbJqq+fTRaaucUlH2t7uUGZ7M7ROcdQVTuU2qWYA/aBVtGPMXtpK1g8oxFWyrRq73DVSoHiWsJdtmvo/ek6Vq7jfUhlRTop7zzle/Khwa35J6sd8kzplOtecp+kA/8AuFX9Gj/KWdOw50nMPpAP+Pf9Cj/LEoYH4r/L/hayvs/U0toj9ZS/U8H/ANus6psy1sFhv1el/AJyfPnvUpfquEHsoLOq7PN/g8N+r0f5Yk2Z+FAjx/vkRn0gZk1PBVCjFW3qQuOhqLceBF5znCbRA6VBb7y/hOm7Q5OuLpmk5O6SDoSLEcDOa5vsFiKBvTHpk5WsG9nA/wB6TzCyI1x4tnuTS5vY8wz+nTS6neY8BqLeMj8HtCarbpQt+gDceUj62zuIqsAab01HFmUjyAPGSOW484YehYBgpIJFgb3ufGaEL1OfFMpyp4R3olWyxTcagHiASA3iBx85tUMOFFhPPD5nTfgwB6NofwmGIzQDRO0evL+ssrS7RXfJ9FkyHKVqktU+wulvWP4fjJbM8FSCgEAjkg0/4kHs/iWFFWJuSWP7xHym3XxW84BuSwY+AXdH+oT53LtlZY0/CNnHrUIL3ZgtNUB3VVF4mw6dessmyS3V35HcA9hPzErGOP1b9SpUeLdkfGXHZ2lu0B3sx8r7o+EqFgloRCMQBxxQgDhCEAIo4QBRRxQBESiZ3T3MYeh9KPbu1B8Gl8le2nyc1NyslrobuDzUIwJHfY/CAVfMf/iY+rut+wwb5TYM8ap3/SU7a7lvEOrAfAx4apvIjdUQ+1QZ6DUzPZT0q+lpGztckH7LG/uMpuaYdqWlQFCDz5+B5zsmQoGo68nYfA/ObNXKqbfaRW56gHXzlynMnWtPtFazHjJ7XRwzA5JXxBHo6bbvrt2V9p4+V50PZfZQ4dLOd9ibnSwGgFh7JclwCjgAIPTAkduTKzp+DuFMYETjFFOm5GhCNY9CBpNbJ8VXfWotqdtGYWY9LDmO8x08+QOy1FsQzDeGo0NtRxHlJRagYXUgg8xreViYxLTm+2//ANxu+nS/ht8jOjVJXdoNnxibG9nGga3Lp3iWca1VWcmQ3VucdIpmct26f6thv5KzpWSG2HoDh9TS/liVWjscS6tUffACjd3eIUWAPdpLhQUgcZJkXxsjGMfQ4pqcZNs9cQX3D6MKXtoG4GReWYyo9VlrhlIXRSLD7Q1HXxkwpmrjs0p09G7TeqLEjx6SkWTOvgAwnPdoNg6odqlE74Ylih0IJNzY8D4GdEyfG+mUtYKN4gDjoAOfnJL0AMlrtlW9xOJQUlpnAzh3puFqKyG40YEX8DwPlLLlOzFSvYsDTTvHaPgOXnOqnL0PFQfIT0TCKOQluWdNx0uiBYsd7ZSqeGFIejXgtwPIzz41v0aQ/fc/7JsO12J6kn2magq7prudQu6PHcpb9vaxlBvfbLR6Yr8wdaifu3f/AEy+ZZS3aNMfcX2kXPxlUyvKDXqoxsKaElxzJYWAHlvy6ieAI4RwAjijgBCEIAQhFACKOKAKedenvKy9VYe0WnoTMSYBzrhW/Spe9H/85r03KqtNQN4EqSb2Ubxse/S03c0p7mIHdVqp5FWI/hWebJqYBc8qy38nTcLl2LXLEAXNgLKOQ04XJm4ZzPG456jXqMzEE2ueGvIcB5SUyraupTstW9Wn1P218Dz8DNKXw+ajyi9lGObFy01ouzTUxLaTOli1dQym6kXB6ieVdtJmta6Ze8lPbJKtWq5G6qbxO8T1N7W4390nMryv0AI32cm1+QHgJE5xmjUaqlDa6m45Gx5jznnito3ambbq6cRe/vOkAnmxtPe3N9N7pceyejU5zo4vS99bnSTeUZ8yWB7SeqeXgeUAtApwq1lQXdlUd5+EjMftAAv1epI4kfZ8uZ93jKpi8wLPdiTrqSYB0GlUV1urXBuLqeH4GQGM2YfU033/ALraE/8AVwJ8bSIyfNmpud06dOIM3sw2mcgqN1OpW9/aeEAnNmqTJT3XFjvE2ve1/wDiWFDIjL2FhJNKkA2RAkc+enj3SAzraYUOwgDVbc/spfhfqe6VHF5g9Vt6oxY8r8B4DgPKXqMGdq5PpFS3KjW9Ltktm2DOFqqm8alMi9yLMguRY20bhx0mg6/Vt/mVfc1VV/hnrTrNUUF2ZyBYFjc2BNhf2wrDWkv37/sox+O7KlkOEnH2LMJcoqXuW/ZhLUmb1n+AH4mTMjsjTdoJ3gn2sT8LSQBnB0ZRzGOAOOKEAcIQgCihETAHeYkzGpUsCTwAJ9glPzHbUsLYcbqnhUaxJHUDgPO8mponc9RIrLo1rci1YvHJSXeqMqDv5+A4nylYzLbM6igtvvv8l/H2Ss4jEs7FnZmY8ySTPBnmxT8PhDufb/gzbMycuo9EjXxJdBUclmFVCWPP6wA+4mbLSFTFdmpTP5ytu/pbug+ElKmJUKHJABF7+IvMrKr+Xa1+qNDHnzrTIvHVN1nOptc2HE6X0lUxW1TE2WyDu1PtMsmIxQqOWXhp7hI/E7O0arbzIQ3PdZlv4gaTdhydcdeyMqXFTlv3LZshtCowNNnJJBqC3En6xj8xJvC5/Tq9m5RuQawv4HhKVhsMtNQiAKo4AT2tK7wIS22+2S/5klrS6LBnuQGtZlO644dD3ESKXZ2uRutuqObAk+wW+M38nz7cK06purMFUniCTYDvHwlrRAZkX0SplxkaVVqtjtFLXZJQtioPeeJ77zUrZG9LVLsvq8x4Hn4GdD9AIvyQdJASnOFpPVO6gPeTey+Pf3fCbtDZQcW7TdT8hyl6/JB0Ef5MIBRG2XZDvUrDqp0B/AzGlstVd71CFS/BSST520l7aiJFZ3my4dRw3mJCg8LgXN51CDnJRj5OZSUVtj9MlBAXIUchzPgOc1qe09Nju2Zeha1j7DpK1iK7VGLOSzHmfgOgniRNqHw6Cj9T7MyWbJv6V0QG0m0jrja+62npLWOo7KheHlNrJ859ODcWItcjhr8DHjdn6NVt907XMhmXe8bGeqUFpruooVRyH96mXK4Sh030ivZOMu0uyx4UdhfD46xsb1V7qbn9plA+DTWwGYI4Cg9oADd56CeeMxoRn17RCIo8mYn98e6fOuMrLWl5bNlNQhv0SJTL9p6tE2uKlO/2G5D7rcR7xLTlu0lKtYX3H9RrC/geB+M5wlSegabluFVYvZmTXlWQ/wBo6yDMgZzvLdpKtGwvvp6j3NvA8R8JcMmz1MSG3Qysu7vKeW9e1jz4GZF+JZT2+17mjVkws6XklbxzAGZSoWRxxQgGJmJMZmLGAeVV7Tj9eocPWq0jqi1HFugDGxHladZxTaShbS7P77Gon2+JHr/175fwrlVJ78Mq5NTsj16EcHBFwbg855vIyhiDTJBva+qn+9DJSm4YXGo+HcZvp7MdrRqVqG9NfF4BqoVXdyifZTQDztx4DjJXcjCTmUIy8o9U5R8M1sPht0WmyEmYWa2JzBU0HaboOXiZ0c+T3ItqdB1mjic0A0TU+seHkOc0cRi2f7R06DgJjhsK9Vt2mpY8+g8TynEpqK2ySMG2ZYfEn0tNySSKiG57nBnX8E1xKXkeyAUh6vbYEED81T3Dn4n3S84WlYTCzLo2yXH0NbHrcF2bCiZ7sFEytKJZMd2IieloiIBrVROf/SDV1or31D7lE6HUWV/PckWuLOL24HmO8HlJ6LFXYpMjtjzi4o5vhcxZND2l6Hl4GStDEq47J16cxNXNNm6lEkreonUDtDxA4+XskWj8wfMT6Gu6Ni3FmNZU4vssRSeVSlNPC5tbR9R6w4+Y5ySRgwupBHUSYhaaIeplX1gqKzI4Nwymx/rPf0BLFmJZjxY8TJApMdyc8I75a7Oub1rZ401nssYSaWLx1uynHm3Tw/GdHPk9cXjtzRdW9y+Pf3S4/R3Tth3c6tUqk36hQFHv3pR8rylq7cwl9W69w750jI8IKKBFFlHATKz704/LRo4lTT5ssKmZieNMz0ExjSM4QhAMTMGmZmJEA16qSOxWFvJZhPGpTnqYKDn+zu/dk0frybuP4yqJUakxGoI0Kn5zrWJwt5Vs92fFQXGjjg3yPUTRxctw+mXj+infQp9ryQmHrhxcceY5iOviVQdo+XM+Uh6ivSYg3Vx/fmJ4sxJudT1M2lJNbRluGnpm1icyZtB2V6DifEzT7hqToANSe4DnN7LsnqVz2RZPXPDyH53wlzybZZKWtrtzY8f6DuEp3Zca+l2y1Vjyl56RW8q2VepY1bovqj7R8Ty8tfCXXLckWmoCqAByEk8PggJupRmNbfOx7kzRhVGC6PCjhrTaVJkEmYEgJTECZWjtHaAY2itM7RWgHmVnhUo3m1aIrAIfE4AGVXOtkle7J2H6jgf0hz8eMvzU5r1cNeSQslB7TOZRUlpnGsZgHom1QW6NxVvA/KedGuUN1Nvn4idTzDJ1cEMAQeIIuDKVm2yTJdqOo9Q/6SfgZrUZql1P9zPtxWu4mrhszDaN2T15H8JuH3SuspBIIII4g6EeImYrG27c7vTlNJS2UXA3MZj79lPs8z18O6e2T5I1cgm4p+9vDu757ZLkBqkM4ITkvrd57vj8b1gcAFA0mblZmvph+5eoxvWR55dloQAAAAchJqhRtFRo2m0qzGb2aKRkgnoJiBMhPD0yEcUIARTKKAYETBlnrERANZ6U06+EvJMrEacbBUM22UFceq3Jun4jukdl2wG4b1iKh5KB2R5Hj5y/+jh6OTK+ajxT6I3XFvk12RGGysLwE36eHtNkU5kFkTZIeapMwsyAjtPAK0do7QtAFaFo4QBQtHC0AVorTK0LQDAiYlJ62itANZ6V5qV8EDJLdiKQCo5rsmlfiLNyYaEefykXgNgCj71RhUAPZFrebdZ0D0cPRyaN84rin0RuuLe2iGwuW7skKVC02fRzIJImzswVJmBGBHaeHoARwjgDhCOAEUIQBGEIQAihCAEIQgBHCEAcIQgDhCEAIQhACEIQAhCEAUIQgChCEAUIQgBAQhAHAQhAHHCEAIQhAP/Z"/>
          <p:cNvSpPr>
            <a:spLocks noChangeAspect="1" noChangeArrowheads="1"/>
          </p:cNvSpPr>
          <p:nvPr/>
        </p:nvSpPr>
        <p:spPr bwMode="auto">
          <a:xfrm>
            <a:off x="9017000" y="-896938"/>
            <a:ext cx="24669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7086" y="2286000"/>
            <a:ext cx="1470688" cy="1101596"/>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6777" y="3975778"/>
            <a:ext cx="1440997" cy="1179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322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fade">
                                      <p:cBhvr>
                                        <p:cTn id="19" dur="1000"/>
                                        <p:tgtEl>
                                          <p:spTgt spid="14340"/>
                                        </p:tgtEl>
                                      </p:cBhvr>
                                    </p:animEffect>
                                    <p:anim calcmode="lin" valueType="num">
                                      <p:cBhvr>
                                        <p:cTn id="20" dur="1000" fill="hold"/>
                                        <p:tgtEl>
                                          <p:spTgt spid="14340"/>
                                        </p:tgtEl>
                                        <p:attrNameLst>
                                          <p:attrName>ppt_x</p:attrName>
                                        </p:attrNameLst>
                                      </p:cBhvr>
                                      <p:tavLst>
                                        <p:tav tm="0">
                                          <p:val>
                                            <p:strVal val="#ppt_x"/>
                                          </p:val>
                                        </p:tav>
                                        <p:tav tm="100000">
                                          <p:val>
                                            <p:strVal val="#ppt_x"/>
                                          </p:val>
                                        </p:tav>
                                      </p:tavLst>
                                    </p:anim>
                                    <p:anim calcmode="lin" valueType="num">
                                      <p:cBhvr>
                                        <p:cTn id="21" dur="1000" fill="hold"/>
                                        <p:tgtEl>
                                          <p:spTgt spid="143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828782" y="3216490"/>
            <a:ext cx="6400802" cy="272415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809661" y="4101184"/>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008281" y="3262984"/>
            <a:ext cx="4801380" cy="267765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من خلال خبرتك بأساليب واستراتيجيات التعلم النشط وبالتعاون مع أفراد مجموعتك اقترح معايير أخرى لاختيار الاستراتيجيات وفق التعلم النشط وحدد مدى أهميتها في الاستراتيجية وفق الجدول التالي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2/ 4</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10 د</a:t>
            </a:r>
            <a:endParaRPr lang="ar-SA" sz="4400" dirty="0">
              <a:cs typeface="PT Bold Heading" pitchFamily="2" charset="-78"/>
            </a:endParaRPr>
          </a:p>
        </p:txBody>
      </p:sp>
      <p:sp>
        <p:nvSpPr>
          <p:cNvPr id="14" name="مربع نص 13"/>
          <p:cNvSpPr txBox="1"/>
          <p:nvPr/>
        </p:nvSpPr>
        <p:spPr>
          <a:xfrm>
            <a:off x="6248384" y="3418559"/>
            <a:ext cx="2362200"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356940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heel(1)">
                                      <p:cBhvr>
                                        <p:cTn id="3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386425537"/>
              </p:ext>
            </p:extLst>
          </p:nvPr>
        </p:nvGraphicFramePr>
        <p:xfrm>
          <a:off x="381000" y="533400"/>
          <a:ext cx="8430260" cy="5329825"/>
        </p:xfrm>
        <a:graphic>
          <a:graphicData uri="http://schemas.openxmlformats.org/drawingml/2006/table">
            <a:tbl>
              <a:tblPr rtl="1" firstRow="1" firstCol="1" bandRow="1">
                <a:tableStyleId>{5940675A-B579-460E-94D1-54222C63F5DA}</a:tableStyleId>
              </a:tblPr>
              <a:tblGrid>
                <a:gridCol w="677874"/>
                <a:gridCol w="5262004"/>
                <a:gridCol w="708212"/>
                <a:gridCol w="963680"/>
                <a:gridCol w="818490"/>
              </a:tblGrid>
              <a:tr h="388361">
                <a:tc rowSpan="2">
                  <a:txBody>
                    <a:bodyPr/>
                    <a:lstStyle/>
                    <a:p>
                      <a:pPr algn="ctr" rtl="1">
                        <a:lnSpc>
                          <a:spcPct val="115000"/>
                        </a:lnSpc>
                        <a:spcAft>
                          <a:spcPts val="0"/>
                        </a:spcAft>
                      </a:pPr>
                      <a:r>
                        <a:rPr lang="ar-SA" sz="1800" dirty="0">
                          <a:effectLst/>
                          <a:cs typeface="Bader" pitchFamily="2" charset="-78"/>
                        </a:rPr>
                        <a:t>عدد</a:t>
                      </a:r>
                      <a:endParaRPr lang="en-US" sz="1800" dirty="0">
                        <a:effectLst/>
                        <a:latin typeface="Calibri"/>
                        <a:ea typeface="Calibri"/>
                        <a:cs typeface="Bader" pitchFamily="2" charset="-78"/>
                      </a:endParaRPr>
                    </a:p>
                  </a:txBody>
                  <a:tcPr marL="68580" marR="68580" marT="0" marB="0" anchor="ctr">
                    <a:solidFill>
                      <a:srgbClr val="C1F1D4"/>
                    </a:solidFill>
                  </a:tcPr>
                </a:tc>
                <a:tc rowSpan="2">
                  <a:txBody>
                    <a:bodyPr/>
                    <a:lstStyle/>
                    <a:p>
                      <a:pPr algn="ctr" rtl="1">
                        <a:lnSpc>
                          <a:spcPct val="115000"/>
                        </a:lnSpc>
                        <a:spcAft>
                          <a:spcPts val="0"/>
                        </a:spcAft>
                      </a:pPr>
                      <a:r>
                        <a:rPr lang="ar-SA" sz="1800" dirty="0">
                          <a:effectLst/>
                          <a:cs typeface="Bader" pitchFamily="2" charset="-78"/>
                        </a:rPr>
                        <a:t>معايير اختيار </a:t>
                      </a:r>
                      <a:r>
                        <a:rPr lang="ar-SA" sz="1800" dirty="0" smtClean="0">
                          <a:effectLst/>
                          <a:cs typeface="Bader" pitchFamily="2" charset="-78"/>
                        </a:rPr>
                        <a:t>استراتيجيات </a:t>
                      </a:r>
                      <a:r>
                        <a:rPr lang="ar-SA" sz="1800" dirty="0">
                          <a:effectLst/>
                          <a:cs typeface="Bader" pitchFamily="2" charset="-78"/>
                        </a:rPr>
                        <a:t>التعلم النشط</a:t>
                      </a:r>
                      <a:endParaRPr lang="en-US" sz="1800" dirty="0">
                        <a:effectLst/>
                        <a:latin typeface="Calibri"/>
                        <a:ea typeface="Calibri"/>
                        <a:cs typeface="Bader" pitchFamily="2" charset="-78"/>
                      </a:endParaRPr>
                    </a:p>
                  </a:txBody>
                  <a:tcPr marL="68580" marR="68580" marT="0" marB="0" anchor="ctr">
                    <a:solidFill>
                      <a:srgbClr val="C1F1D4"/>
                    </a:solidFill>
                  </a:tcPr>
                </a:tc>
                <a:tc gridSpan="3">
                  <a:txBody>
                    <a:bodyPr/>
                    <a:lstStyle/>
                    <a:p>
                      <a:pPr algn="ctr" rtl="1">
                        <a:lnSpc>
                          <a:spcPct val="115000"/>
                        </a:lnSpc>
                        <a:spcAft>
                          <a:spcPts val="0"/>
                        </a:spcAft>
                      </a:pPr>
                      <a:r>
                        <a:rPr lang="ar-SA" sz="1800" dirty="0">
                          <a:effectLst/>
                          <a:cs typeface="Bader" pitchFamily="2" charset="-78"/>
                        </a:rPr>
                        <a:t>درجة الأهمية</a:t>
                      </a:r>
                      <a:endParaRPr lang="en-US" sz="1800" dirty="0">
                        <a:effectLst/>
                        <a:latin typeface="Calibri"/>
                        <a:ea typeface="Calibri"/>
                        <a:cs typeface="Bader" pitchFamily="2" charset="-78"/>
                      </a:endParaRPr>
                    </a:p>
                  </a:txBody>
                  <a:tcPr marL="68580" marR="68580" marT="0" marB="0">
                    <a:solidFill>
                      <a:srgbClr val="C1F1D4"/>
                    </a:solidFill>
                  </a:tcPr>
                </a:tc>
                <a:tc hMerge="1">
                  <a:txBody>
                    <a:bodyPr/>
                    <a:lstStyle/>
                    <a:p>
                      <a:pPr rtl="1"/>
                      <a:endParaRPr lang="ar-SA"/>
                    </a:p>
                  </a:txBody>
                  <a:tcPr/>
                </a:tc>
                <a:tc hMerge="1">
                  <a:txBody>
                    <a:bodyPr/>
                    <a:lstStyle/>
                    <a:p>
                      <a:pPr rtl="1"/>
                      <a:endParaRPr lang="ar-SA"/>
                    </a:p>
                  </a:txBody>
                  <a:tcPr/>
                </a:tc>
              </a:tr>
              <a:tr h="388361">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800" dirty="0">
                          <a:effectLst/>
                          <a:cs typeface="Bader" pitchFamily="2" charset="-78"/>
                        </a:rPr>
                        <a:t>كبيرة</a:t>
                      </a:r>
                      <a:endParaRPr lang="en-US" sz="1800" dirty="0">
                        <a:effectLst/>
                        <a:latin typeface="Calibri"/>
                        <a:ea typeface="Calibri"/>
                        <a:cs typeface="Bader" pitchFamily="2" charset="-78"/>
                      </a:endParaRPr>
                    </a:p>
                  </a:txBody>
                  <a:tcPr marL="68580" marR="68580" marT="0" marB="0" anchor="ctr">
                    <a:solidFill>
                      <a:srgbClr val="C1F1D4"/>
                    </a:solidFill>
                  </a:tcPr>
                </a:tc>
                <a:tc>
                  <a:txBody>
                    <a:bodyPr/>
                    <a:lstStyle/>
                    <a:p>
                      <a:pPr algn="r" rtl="1">
                        <a:lnSpc>
                          <a:spcPct val="115000"/>
                        </a:lnSpc>
                        <a:spcAft>
                          <a:spcPts val="0"/>
                        </a:spcAft>
                      </a:pPr>
                      <a:r>
                        <a:rPr lang="ar-SA" sz="1800" dirty="0">
                          <a:effectLst/>
                          <a:cs typeface="Bader" pitchFamily="2" charset="-78"/>
                        </a:rPr>
                        <a:t>متوسطة</a:t>
                      </a:r>
                      <a:endParaRPr lang="en-US" sz="1800" dirty="0">
                        <a:effectLst/>
                        <a:latin typeface="Calibri"/>
                        <a:ea typeface="Calibri"/>
                        <a:cs typeface="Bader" pitchFamily="2" charset="-78"/>
                      </a:endParaRPr>
                    </a:p>
                  </a:txBody>
                  <a:tcPr marL="68580" marR="68580" marT="0" marB="0" anchor="ctr">
                    <a:solidFill>
                      <a:srgbClr val="C1F1D4"/>
                    </a:solidFill>
                  </a:tcPr>
                </a:tc>
                <a:tc>
                  <a:txBody>
                    <a:bodyPr/>
                    <a:lstStyle/>
                    <a:p>
                      <a:pPr algn="r" rtl="1">
                        <a:lnSpc>
                          <a:spcPct val="115000"/>
                        </a:lnSpc>
                        <a:spcAft>
                          <a:spcPts val="0"/>
                        </a:spcAft>
                      </a:pPr>
                      <a:r>
                        <a:rPr lang="ar-SA" sz="1800" dirty="0">
                          <a:effectLst/>
                          <a:cs typeface="Bader" pitchFamily="2" charset="-78"/>
                        </a:rPr>
                        <a:t>ضعيفة</a:t>
                      </a:r>
                      <a:endParaRPr lang="en-US" sz="1800" dirty="0">
                        <a:effectLst/>
                        <a:latin typeface="Calibri"/>
                        <a:ea typeface="Calibri"/>
                        <a:cs typeface="Bader" pitchFamily="2" charset="-78"/>
                      </a:endParaRPr>
                    </a:p>
                  </a:txBody>
                  <a:tcPr marL="68580" marR="68580" marT="0" marB="0" anchor="ctr">
                    <a:solidFill>
                      <a:srgbClr val="C1F1D4"/>
                    </a:solidFill>
                  </a:tcPr>
                </a:tc>
              </a:tr>
              <a:tr h="453025">
                <a:tc>
                  <a:txBody>
                    <a:bodyPr/>
                    <a:lstStyle/>
                    <a:p>
                      <a:pPr algn="r" rtl="1">
                        <a:lnSpc>
                          <a:spcPct val="115000"/>
                        </a:lnSpc>
                        <a:spcAft>
                          <a:spcPts val="0"/>
                        </a:spcAft>
                      </a:pPr>
                      <a:r>
                        <a:rPr lang="ar-SA" sz="2000" dirty="0">
                          <a:effectLst/>
                          <a:cs typeface="AL-Mohanad Bold" pitchFamily="2" charset="-78"/>
                        </a:rPr>
                        <a:t>1</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المتعلم فاعل ونشط في عملية التعلم</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l"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2</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تحقق أهداف الدرس بصورة تعلم أفضل</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3</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تكسب المتعلم مهارات وخبرات متنوعة ومفيدة</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4</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تكسب المتعلم مهارات التعلم الذاتي</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5</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تنمي قدرة المتعلم على مهارات التفكير المختلفة</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6</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تحمل المتعلم مسؤولية تعلمه واكتسابه للخبرات</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a:effectLst/>
                          <a:cs typeface="AL-Mohanad Bold" pitchFamily="2" charset="-78"/>
                        </a:rPr>
                        <a:t>7</a:t>
                      </a:r>
                      <a:endParaRPr lang="en-US" sz="200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تفعل انهماك المتعلم في التعلم حركيًا وذهنيًا وعاطفيًا</a:t>
                      </a:r>
                      <a:endParaRPr lang="en-US" sz="200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8</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تشمل طرق وأساليب مختلفة تناسب قدرات وميول المتعلم</a:t>
                      </a:r>
                      <a:endParaRPr lang="en-US" sz="200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75878">
                <a:tc>
                  <a:txBody>
                    <a:bodyPr/>
                    <a:lstStyle/>
                    <a:p>
                      <a:pPr algn="r" rtl="1">
                        <a:lnSpc>
                          <a:spcPct val="115000"/>
                        </a:lnSpc>
                        <a:spcAft>
                          <a:spcPts val="0"/>
                        </a:spcAft>
                      </a:pPr>
                      <a:r>
                        <a:rPr lang="ar-SA" sz="2000" dirty="0">
                          <a:effectLst/>
                          <a:cs typeface="AL-Mohanad Bold" pitchFamily="2" charset="-78"/>
                        </a:rPr>
                        <a:t>9</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تتنوع فيها الأنشطة إلى : فردية وجماعية داخل المدرسة وخارجها</a:t>
                      </a:r>
                      <a:endParaRPr lang="en-US" sz="200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10</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توظف مصادر التعلم والتقنيات المختلفة من وقت لآخر</a:t>
                      </a:r>
                      <a:endParaRPr lang="en-US" sz="200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tc>
              </a:tr>
            </a:tbl>
          </a:graphicData>
        </a:graphic>
      </p:graphicFrame>
      <p:sp>
        <p:nvSpPr>
          <p:cNvPr id="3" name="مستطيل 2"/>
          <p:cNvSpPr/>
          <p:nvPr/>
        </p:nvSpPr>
        <p:spPr>
          <a:xfrm>
            <a:off x="2971800" y="1828800"/>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2209800" y="18288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2974072" y="2267808"/>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2212072" y="2281456"/>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2976344" y="2720464"/>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2214344" y="274776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2960427" y="3191312"/>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2202968" y="3186768"/>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2962699" y="3643968"/>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2218888" y="3680368"/>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2951323" y="4082976"/>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p:cNvSpPr/>
          <p:nvPr/>
        </p:nvSpPr>
        <p:spPr>
          <a:xfrm>
            <a:off x="2207512" y="4119376"/>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p:cNvSpPr/>
          <p:nvPr/>
        </p:nvSpPr>
        <p:spPr>
          <a:xfrm>
            <a:off x="2967243" y="4562928"/>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p:cNvSpPr/>
          <p:nvPr/>
        </p:nvSpPr>
        <p:spPr>
          <a:xfrm>
            <a:off x="2196136" y="4572032"/>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p:cNvSpPr/>
          <p:nvPr/>
        </p:nvSpPr>
        <p:spPr>
          <a:xfrm>
            <a:off x="2969515" y="5001936"/>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p:cNvSpPr/>
          <p:nvPr/>
        </p:nvSpPr>
        <p:spPr>
          <a:xfrm>
            <a:off x="2212056" y="501104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p:cNvSpPr/>
          <p:nvPr/>
        </p:nvSpPr>
        <p:spPr>
          <a:xfrm>
            <a:off x="2958139" y="5495536"/>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p:cNvSpPr/>
          <p:nvPr/>
        </p:nvSpPr>
        <p:spPr>
          <a:xfrm>
            <a:off x="2200680" y="5477344"/>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22370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0" nodeType="clickEffect">
                                  <p:stCondLst>
                                    <p:cond delay="0"/>
                                  </p:stCondLst>
                                  <p:childTnLst>
                                    <p:anim calcmode="lin" valueType="num">
                                      <p:cBhvr>
                                        <p:cTn id="11" dur="1000"/>
                                        <p:tgtEl>
                                          <p:spTgt spid="4"/>
                                        </p:tgtEl>
                                        <p:attrNameLst>
                                          <p:attrName>ppt_w</p:attrName>
                                        </p:attrNameLst>
                                      </p:cBhvr>
                                      <p:tavLst>
                                        <p:tav tm="0">
                                          <p:val>
                                            <p:strVal val="ppt_w"/>
                                          </p:val>
                                        </p:tav>
                                        <p:tav tm="100000">
                                          <p:val>
                                            <p:fltVal val="0"/>
                                          </p:val>
                                        </p:tav>
                                      </p:tavLst>
                                    </p:anim>
                                    <p:anim calcmode="lin" valueType="num">
                                      <p:cBhvr>
                                        <p:cTn id="12" dur="1000"/>
                                        <p:tgtEl>
                                          <p:spTgt spid="4"/>
                                        </p:tgtEl>
                                        <p:attrNameLst>
                                          <p:attrName>ppt_h</p:attrName>
                                        </p:attrNameLst>
                                      </p:cBhvr>
                                      <p:tavLst>
                                        <p:tav tm="0">
                                          <p:val>
                                            <p:strVal val="ppt_h"/>
                                          </p:val>
                                        </p:tav>
                                        <p:tav tm="100000">
                                          <p:val>
                                            <p:fltVal val="0"/>
                                          </p:val>
                                        </p:tav>
                                      </p:tavLst>
                                    </p:anim>
                                    <p:anim calcmode="lin" valueType="num">
                                      <p:cBhvr>
                                        <p:cTn id="13" dur="1000"/>
                                        <p:tgtEl>
                                          <p:spTgt spid="4"/>
                                        </p:tgtEl>
                                        <p:attrNameLst>
                                          <p:attrName>style.rotation</p:attrName>
                                        </p:attrNameLst>
                                      </p:cBhvr>
                                      <p:tavLst>
                                        <p:tav tm="0">
                                          <p:val>
                                            <p:fltVal val="0"/>
                                          </p:val>
                                        </p:tav>
                                        <p:tav tm="100000">
                                          <p:val>
                                            <p:fltVal val="9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0" nodeType="clickEffect">
                                  <p:stCondLst>
                                    <p:cond delay="0"/>
                                  </p:stCondLst>
                                  <p:childTnLst>
                                    <p:animEffect transition="out" filter="circle(out)">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6"/>
                                        </p:tgtEl>
                                        <p:attrNameLst>
                                          <p:attrName>ppt_w</p:attrName>
                                        </p:attrNameLst>
                                      </p:cBhvr>
                                      <p:tavLst>
                                        <p:tav tm="0">
                                          <p:val>
                                            <p:strVal val="ppt_w"/>
                                          </p:val>
                                        </p:tav>
                                        <p:tav tm="100000">
                                          <p:val>
                                            <p:fltVal val="0"/>
                                          </p:val>
                                        </p:tav>
                                      </p:tavLst>
                                    </p:anim>
                                    <p:anim calcmode="lin" valueType="num">
                                      <p:cBhvr>
                                        <p:cTn id="25" dur="1000"/>
                                        <p:tgtEl>
                                          <p:spTgt spid="6"/>
                                        </p:tgtEl>
                                        <p:attrNameLst>
                                          <p:attrName>ppt_h</p:attrName>
                                        </p:attrNameLst>
                                      </p:cBhvr>
                                      <p:tavLst>
                                        <p:tav tm="0">
                                          <p:val>
                                            <p:strVal val="ppt_h"/>
                                          </p:val>
                                        </p:tav>
                                        <p:tav tm="100000">
                                          <p:val>
                                            <p:fltVal val="0"/>
                                          </p:val>
                                        </p:tav>
                                      </p:tavLst>
                                    </p:anim>
                                    <p:anim calcmode="lin" valueType="num">
                                      <p:cBhvr>
                                        <p:cTn id="26" dur="1000"/>
                                        <p:tgtEl>
                                          <p:spTgt spid="6"/>
                                        </p:tgtEl>
                                        <p:attrNameLst>
                                          <p:attrName>style.rotation</p:attrName>
                                        </p:attrNameLst>
                                      </p:cBhvr>
                                      <p:tavLst>
                                        <p:tav tm="0">
                                          <p:val>
                                            <p:fltVal val="0"/>
                                          </p:val>
                                        </p:tav>
                                        <p:tav tm="100000">
                                          <p:val>
                                            <p:fltVal val="90"/>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grpId="0" nodeType="clickEffect">
                                  <p:stCondLst>
                                    <p:cond delay="0"/>
                                  </p:stCondLst>
                                  <p:childTnLst>
                                    <p:anim calcmode="lin" valueType="num">
                                      <p:cBhvr>
                                        <p:cTn id="37" dur="1000"/>
                                        <p:tgtEl>
                                          <p:spTgt spid="10"/>
                                        </p:tgtEl>
                                        <p:attrNameLst>
                                          <p:attrName>ppt_w</p:attrName>
                                        </p:attrNameLst>
                                      </p:cBhvr>
                                      <p:tavLst>
                                        <p:tav tm="0">
                                          <p:val>
                                            <p:strVal val="ppt_w"/>
                                          </p:val>
                                        </p:tav>
                                        <p:tav tm="100000">
                                          <p:val>
                                            <p:fltVal val="0"/>
                                          </p:val>
                                        </p:tav>
                                      </p:tavLst>
                                    </p:anim>
                                    <p:anim calcmode="lin" valueType="num">
                                      <p:cBhvr>
                                        <p:cTn id="38" dur="1000"/>
                                        <p:tgtEl>
                                          <p:spTgt spid="10"/>
                                        </p:tgtEl>
                                        <p:attrNameLst>
                                          <p:attrName>ppt_h</p:attrName>
                                        </p:attrNameLst>
                                      </p:cBhvr>
                                      <p:tavLst>
                                        <p:tav tm="0">
                                          <p:val>
                                            <p:strVal val="ppt_h"/>
                                          </p:val>
                                        </p:tav>
                                        <p:tav tm="100000">
                                          <p:val>
                                            <p:fltVal val="0"/>
                                          </p:val>
                                        </p:tav>
                                      </p:tavLst>
                                    </p:anim>
                                    <p:anim calcmode="lin" valueType="num">
                                      <p:cBhvr>
                                        <p:cTn id="39" dur="1000"/>
                                        <p:tgtEl>
                                          <p:spTgt spid="10"/>
                                        </p:tgtEl>
                                        <p:attrNameLst>
                                          <p:attrName>style.rotation</p:attrName>
                                        </p:attrNameLst>
                                      </p:cBhvr>
                                      <p:tavLst>
                                        <p:tav tm="0">
                                          <p:val>
                                            <p:fltVal val="0"/>
                                          </p:val>
                                        </p:tav>
                                        <p:tav tm="100000">
                                          <p:val>
                                            <p:fltVal val="90"/>
                                          </p:val>
                                        </p:tav>
                                      </p:tavLst>
                                    </p:anim>
                                    <p:animEffect transition="out" filter="fade">
                                      <p:cBhvr>
                                        <p:cTn id="40" dur="1000"/>
                                        <p:tgtEl>
                                          <p:spTgt spid="10"/>
                                        </p:tgtEl>
                                      </p:cBhvr>
                                    </p:animEffect>
                                    <p:set>
                                      <p:cBhvr>
                                        <p:cTn id="41" dur="1" fill="hold">
                                          <p:stCondLst>
                                            <p:cond delay="9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6" presetClass="exit" presetSubtype="32" fill="hold" grpId="0" nodeType="clickEffect">
                                  <p:stCondLst>
                                    <p:cond delay="0"/>
                                  </p:stCondLst>
                                  <p:childTnLst>
                                    <p:animEffect transition="out" filter="circle(out)">
                                      <p:cBhvr>
                                        <p:cTn id="45" dur="2000"/>
                                        <p:tgtEl>
                                          <p:spTgt spid="11"/>
                                        </p:tgtEl>
                                      </p:cBhvr>
                                    </p:animEffect>
                                    <p:set>
                                      <p:cBhvr>
                                        <p:cTn id="46" dur="1" fill="hold">
                                          <p:stCondLst>
                                            <p:cond delay="19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grpId="0" nodeType="clickEffect">
                                  <p:stCondLst>
                                    <p:cond delay="0"/>
                                  </p:stCondLst>
                                  <p:childTnLst>
                                    <p:anim calcmode="lin" valueType="num">
                                      <p:cBhvr>
                                        <p:cTn id="50" dur="1000"/>
                                        <p:tgtEl>
                                          <p:spTgt spid="12"/>
                                        </p:tgtEl>
                                        <p:attrNameLst>
                                          <p:attrName>ppt_w</p:attrName>
                                        </p:attrNameLst>
                                      </p:cBhvr>
                                      <p:tavLst>
                                        <p:tav tm="0">
                                          <p:val>
                                            <p:strVal val="ppt_w"/>
                                          </p:val>
                                        </p:tav>
                                        <p:tav tm="100000">
                                          <p:val>
                                            <p:fltVal val="0"/>
                                          </p:val>
                                        </p:tav>
                                      </p:tavLst>
                                    </p:anim>
                                    <p:anim calcmode="lin" valueType="num">
                                      <p:cBhvr>
                                        <p:cTn id="51" dur="1000"/>
                                        <p:tgtEl>
                                          <p:spTgt spid="12"/>
                                        </p:tgtEl>
                                        <p:attrNameLst>
                                          <p:attrName>ppt_h</p:attrName>
                                        </p:attrNameLst>
                                      </p:cBhvr>
                                      <p:tavLst>
                                        <p:tav tm="0">
                                          <p:val>
                                            <p:strVal val="ppt_h"/>
                                          </p:val>
                                        </p:tav>
                                        <p:tav tm="100000">
                                          <p:val>
                                            <p:fltVal val="0"/>
                                          </p:val>
                                        </p:tav>
                                      </p:tavLst>
                                    </p:anim>
                                    <p:anim calcmode="lin" valueType="num">
                                      <p:cBhvr>
                                        <p:cTn id="52" dur="1000"/>
                                        <p:tgtEl>
                                          <p:spTgt spid="12"/>
                                        </p:tgtEl>
                                        <p:attrNameLst>
                                          <p:attrName>style.rotation</p:attrName>
                                        </p:attrNameLst>
                                      </p:cBhvr>
                                      <p:tavLst>
                                        <p:tav tm="0">
                                          <p:val>
                                            <p:fltVal val="0"/>
                                          </p:val>
                                        </p:tav>
                                        <p:tav tm="100000">
                                          <p:val>
                                            <p:fltVal val="90"/>
                                          </p:val>
                                        </p:tav>
                                      </p:tavLst>
                                    </p:anim>
                                    <p:animEffect transition="out" filter="fade">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grpId="0" nodeType="clickEffect">
                                  <p:stCondLst>
                                    <p:cond delay="0"/>
                                  </p:stCondLst>
                                  <p:childTnLst>
                                    <p:animEffect transition="out" filter="circle(out)">
                                      <p:cBhvr>
                                        <p:cTn id="58" dur="2000"/>
                                        <p:tgtEl>
                                          <p:spTgt spid="13"/>
                                        </p:tgtEl>
                                      </p:cBhvr>
                                    </p:animEffect>
                                    <p:set>
                                      <p:cBhvr>
                                        <p:cTn id="59" dur="1" fill="hold">
                                          <p:stCondLst>
                                            <p:cond delay="1999"/>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1" presetClass="exit" presetSubtype="0" fill="hold" grpId="0" nodeType="clickEffect">
                                  <p:stCondLst>
                                    <p:cond delay="0"/>
                                  </p:stCondLst>
                                  <p:childTnLst>
                                    <p:anim calcmode="lin" valueType="num">
                                      <p:cBhvr>
                                        <p:cTn id="63" dur="1000"/>
                                        <p:tgtEl>
                                          <p:spTgt spid="14"/>
                                        </p:tgtEl>
                                        <p:attrNameLst>
                                          <p:attrName>ppt_w</p:attrName>
                                        </p:attrNameLst>
                                      </p:cBhvr>
                                      <p:tavLst>
                                        <p:tav tm="0">
                                          <p:val>
                                            <p:strVal val="ppt_w"/>
                                          </p:val>
                                        </p:tav>
                                        <p:tav tm="100000">
                                          <p:val>
                                            <p:fltVal val="0"/>
                                          </p:val>
                                        </p:tav>
                                      </p:tavLst>
                                    </p:anim>
                                    <p:anim calcmode="lin" valueType="num">
                                      <p:cBhvr>
                                        <p:cTn id="64" dur="1000"/>
                                        <p:tgtEl>
                                          <p:spTgt spid="14"/>
                                        </p:tgtEl>
                                        <p:attrNameLst>
                                          <p:attrName>ppt_h</p:attrName>
                                        </p:attrNameLst>
                                      </p:cBhvr>
                                      <p:tavLst>
                                        <p:tav tm="0">
                                          <p:val>
                                            <p:strVal val="ppt_h"/>
                                          </p:val>
                                        </p:tav>
                                        <p:tav tm="100000">
                                          <p:val>
                                            <p:fltVal val="0"/>
                                          </p:val>
                                        </p:tav>
                                      </p:tavLst>
                                    </p:anim>
                                    <p:anim calcmode="lin" valueType="num">
                                      <p:cBhvr>
                                        <p:cTn id="65" dur="1000"/>
                                        <p:tgtEl>
                                          <p:spTgt spid="14"/>
                                        </p:tgtEl>
                                        <p:attrNameLst>
                                          <p:attrName>style.rotation</p:attrName>
                                        </p:attrNameLst>
                                      </p:cBhvr>
                                      <p:tavLst>
                                        <p:tav tm="0">
                                          <p:val>
                                            <p:fltVal val="0"/>
                                          </p:val>
                                        </p:tav>
                                        <p:tav tm="100000">
                                          <p:val>
                                            <p:fltVal val="90"/>
                                          </p:val>
                                        </p:tav>
                                      </p:tavLst>
                                    </p:anim>
                                    <p:animEffect transition="out" filter="fade">
                                      <p:cBhvr>
                                        <p:cTn id="66" dur="1000"/>
                                        <p:tgtEl>
                                          <p:spTgt spid="14"/>
                                        </p:tgtEl>
                                      </p:cBhvr>
                                    </p:animEffect>
                                    <p:set>
                                      <p:cBhvr>
                                        <p:cTn id="67" dur="1" fill="hold">
                                          <p:stCondLst>
                                            <p:cond delay="9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6" presetClass="exit" presetSubtype="32" fill="hold" grpId="0" nodeType="clickEffect">
                                  <p:stCondLst>
                                    <p:cond delay="0"/>
                                  </p:stCondLst>
                                  <p:childTnLst>
                                    <p:animEffect transition="out" filter="circle(out)">
                                      <p:cBhvr>
                                        <p:cTn id="71" dur="2000"/>
                                        <p:tgtEl>
                                          <p:spTgt spid="15"/>
                                        </p:tgtEl>
                                      </p:cBhvr>
                                    </p:animEffect>
                                    <p:set>
                                      <p:cBhvr>
                                        <p:cTn id="72" dur="1" fill="hold">
                                          <p:stCondLst>
                                            <p:cond delay="19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1" presetClass="exit" presetSubtype="0" fill="hold" grpId="0" nodeType="clickEffect">
                                  <p:stCondLst>
                                    <p:cond delay="0"/>
                                  </p:stCondLst>
                                  <p:childTnLst>
                                    <p:anim calcmode="lin" valueType="num">
                                      <p:cBhvr>
                                        <p:cTn id="76" dur="1000"/>
                                        <p:tgtEl>
                                          <p:spTgt spid="16"/>
                                        </p:tgtEl>
                                        <p:attrNameLst>
                                          <p:attrName>ppt_w</p:attrName>
                                        </p:attrNameLst>
                                      </p:cBhvr>
                                      <p:tavLst>
                                        <p:tav tm="0">
                                          <p:val>
                                            <p:strVal val="ppt_w"/>
                                          </p:val>
                                        </p:tav>
                                        <p:tav tm="100000">
                                          <p:val>
                                            <p:fltVal val="0"/>
                                          </p:val>
                                        </p:tav>
                                      </p:tavLst>
                                    </p:anim>
                                    <p:anim calcmode="lin" valueType="num">
                                      <p:cBhvr>
                                        <p:cTn id="77" dur="1000"/>
                                        <p:tgtEl>
                                          <p:spTgt spid="16"/>
                                        </p:tgtEl>
                                        <p:attrNameLst>
                                          <p:attrName>ppt_h</p:attrName>
                                        </p:attrNameLst>
                                      </p:cBhvr>
                                      <p:tavLst>
                                        <p:tav tm="0">
                                          <p:val>
                                            <p:strVal val="ppt_h"/>
                                          </p:val>
                                        </p:tav>
                                        <p:tav tm="100000">
                                          <p:val>
                                            <p:fltVal val="0"/>
                                          </p:val>
                                        </p:tav>
                                      </p:tavLst>
                                    </p:anim>
                                    <p:anim calcmode="lin" valueType="num">
                                      <p:cBhvr>
                                        <p:cTn id="78" dur="1000"/>
                                        <p:tgtEl>
                                          <p:spTgt spid="16"/>
                                        </p:tgtEl>
                                        <p:attrNameLst>
                                          <p:attrName>style.rotation</p:attrName>
                                        </p:attrNameLst>
                                      </p:cBhvr>
                                      <p:tavLst>
                                        <p:tav tm="0">
                                          <p:val>
                                            <p:fltVal val="0"/>
                                          </p:val>
                                        </p:tav>
                                        <p:tav tm="100000">
                                          <p:val>
                                            <p:fltVal val="90"/>
                                          </p:val>
                                        </p:tav>
                                      </p:tavLst>
                                    </p:anim>
                                    <p:animEffect transition="out" filter="fade">
                                      <p:cBhvr>
                                        <p:cTn id="79" dur="1000"/>
                                        <p:tgtEl>
                                          <p:spTgt spid="16"/>
                                        </p:tgtEl>
                                      </p:cBhvr>
                                    </p:animEffect>
                                    <p:set>
                                      <p:cBhvr>
                                        <p:cTn id="80" dur="1" fill="hold">
                                          <p:stCondLst>
                                            <p:cond delay="999"/>
                                          </p:stCondLst>
                                        </p:cTn>
                                        <p:tgtEl>
                                          <p:spTgt spid="1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6" presetClass="exit" presetSubtype="32" fill="hold" grpId="0" nodeType="clickEffect">
                                  <p:stCondLst>
                                    <p:cond delay="0"/>
                                  </p:stCondLst>
                                  <p:childTnLst>
                                    <p:animEffect transition="out" filter="circle(out)">
                                      <p:cBhvr>
                                        <p:cTn id="84" dur="2000"/>
                                        <p:tgtEl>
                                          <p:spTgt spid="17"/>
                                        </p:tgtEl>
                                      </p:cBhvr>
                                    </p:animEffect>
                                    <p:set>
                                      <p:cBhvr>
                                        <p:cTn id="85" dur="1" fill="hold">
                                          <p:stCondLst>
                                            <p:cond delay="1999"/>
                                          </p:stCondLst>
                                        </p:cTn>
                                        <p:tgtEl>
                                          <p:spTgt spid="1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31" presetClass="exit" presetSubtype="0" fill="hold" grpId="0" nodeType="clickEffect">
                                  <p:stCondLst>
                                    <p:cond delay="0"/>
                                  </p:stCondLst>
                                  <p:childTnLst>
                                    <p:anim calcmode="lin" valueType="num">
                                      <p:cBhvr>
                                        <p:cTn id="89" dur="1000"/>
                                        <p:tgtEl>
                                          <p:spTgt spid="18"/>
                                        </p:tgtEl>
                                        <p:attrNameLst>
                                          <p:attrName>ppt_w</p:attrName>
                                        </p:attrNameLst>
                                      </p:cBhvr>
                                      <p:tavLst>
                                        <p:tav tm="0">
                                          <p:val>
                                            <p:strVal val="ppt_w"/>
                                          </p:val>
                                        </p:tav>
                                        <p:tav tm="100000">
                                          <p:val>
                                            <p:fltVal val="0"/>
                                          </p:val>
                                        </p:tav>
                                      </p:tavLst>
                                    </p:anim>
                                    <p:anim calcmode="lin" valueType="num">
                                      <p:cBhvr>
                                        <p:cTn id="90" dur="1000"/>
                                        <p:tgtEl>
                                          <p:spTgt spid="18"/>
                                        </p:tgtEl>
                                        <p:attrNameLst>
                                          <p:attrName>ppt_h</p:attrName>
                                        </p:attrNameLst>
                                      </p:cBhvr>
                                      <p:tavLst>
                                        <p:tav tm="0">
                                          <p:val>
                                            <p:strVal val="ppt_h"/>
                                          </p:val>
                                        </p:tav>
                                        <p:tav tm="100000">
                                          <p:val>
                                            <p:fltVal val="0"/>
                                          </p:val>
                                        </p:tav>
                                      </p:tavLst>
                                    </p:anim>
                                    <p:anim calcmode="lin" valueType="num">
                                      <p:cBhvr>
                                        <p:cTn id="91" dur="1000"/>
                                        <p:tgtEl>
                                          <p:spTgt spid="18"/>
                                        </p:tgtEl>
                                        <p:attrNameLst>
                                          <p:attrName>style.rotation</p:attrName>
                                        </p:attrNameLst>
                                      </p:cBhvr>
                                      <p:tavLst>
                                        <p:tav tm="0">
                                          <p:val>
                                            <p:fltVal val="0"/>
                                          </p:val>
                                        </p:tav>
                                        <p:tav tm="100000">
                                          <p:val>
                                            <p:fltVal val="90"/>
                                          </p:val>
                                        </p:tav>
                                      </p:tavLst>
                                    </p:anim>
                                    <p:animEffect transition="out" filter="fade">
                                      <p:cBhvr>
                                        <p:cTn id="92" dur="1000"/>
                                        <p:tgtEl>
                                          <p:spTgt spid="18"/>
                                        </p:tgtEl>
                                      </p:cBhvr>
                                    </p:animEffect>
                                    <p:set>
                                      <p:cBhvr>
                                        <p:cTn id="93" dur="1" fill="hold">
                                          <p:stCondLst>
                                            <p:cond delay="999"/>
                                          </p:stCondLst>
                                        </p:cTn>
                                        <p:tgtEl>
                                          <p:spTgt spid="1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6" presetClass="exit" presetSubtype="32" fill="hold" grpId="0" nodeType="clickEffect">
                                  <p:stCondLst>
                                    <p:cond delay="0"/>
                                  </p:stCondLst>
                                  <p:childTnLst>
                                    <p:animEffect transition="out" filter="circle(out)">
                                      <p:cBhvr>
                                        <p:cTn id="97" dur="2000"/>
                                        <p:tgtEl>
                                          <p:spTgt spid="19"/>
                                        </p:tgtEl>
                                      </p:cBhvr>
                                    </p:animEffect>
                                    <p:set>
                                      <p:cBhvr>
                                        <p:cTn id="98" dur="1" fill="hold">
                                          <p:stCondLst>
                                            <p:cond delay="1999"/>
                                          </p:stCondLst>
                                        </p:cTn>
                                        <p:tgtEl>
                                          <p:spTgt spid="1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1" presetClass="exit" presetSubtype="0" fill="hold" grpId="0" nodeType="clickEffect">
                                  <p:stCondLst>
                                    <p:cond delay="0"/>
                                  </p:stCondLst>
                                  <p:childTnLst>
                                    <p:anim calcmode="lin" valueType="num">
                                      <p:cBhvr>
                                        <p:cTn id="102" dur="1000"/>
                                        <p:tgtEl>
                                          <p:spTgt spid="20"/>
                                        </p:tgtEl>
                                        <p:attrNameLst>
                                          <p:attrName>ppt_w</p:attrName>
                                        </p:attrNameLst>
                                      </p:cBhvr>
                                      <p:tavLst>
                                        <p:tav tm="0">
                                          <p:val>
                                            <p:strVal val="ppt_w"/>
                                          </p:val>
                                        </p:tav>
                                        <p:tav tm="100000">
                                          <p:val>
                                            <p:fltVal val="0"/>
                                          </p:val>
                                        </p:tav>
                                      </p:tavLst>
                                    </p:anim>
                                    <p:anim calcmode="lin" valueType="num">
                                      <p:cBhvr>
                                        <p:cTn id="103" dur="1000"/>
                                        <p:tgtEl>
                                          <p:spTgt spid="20"/>
                                        </p:tgtEl>
                                        <p:attrNameLst>
                                          <p:attrName>ppt_h</p:attrName>
                                        </p:attrNameLst>
                                      </p:cBhvr>
                                      <p:tavLst>
                                        <p:tav tm="0">
                                          <p:val>
                                            <p:strVal val="ppt_h"/>
                                          </p:val>
                                        </p:tav>
                                        <p:tav tm="100000">
                                          <p:val>
                                            <p:fltVal val="0"/>
                                          </p:val>
                                        </p:tav>
                                      </p:tavLst>
                                    </p:anim>
                                    <p:anim calcmode="lin" valueType="num">
                                      <p:cBhvr>
                                        <p:cTn id="104" dur="1000"/>
                                        <p:tgtEl>
                                          <p:spTgt spid="20"/>
                                        </p:tgtEl>
                                        <p:attrNameLst>
                                          <p:attrName>style.rotation</p:attrName>
                                        </p:attrNameLst>
                                      </p:cBhvr>
                                      <p:tavLst>
                                        <p:tav tm="0">
                                          <p:val>
                                            <p:fltVal val="0"/>
                                          </p:val>
                                        </p:tav>
                                        <p:tav tm="100000">
                                          <p:val>
                                            <p:fltVal val="90"/>
                                          </p:val>
                                        </p:tav>
                                      </p:tavLst>
                                    </p:anim>
                                    <p:animEffect transition="out" filter="fade">
                                      <p:cBhvr>
                                        <p:cTn id="105" dur="1000"/>
                                        <p:tgtEl>
                                          <p:spTgt spid="20"/>
                                        </p:tgtEl>
                                      </p:cBhvr>
                                    </p:animEffect>
                                    <p:set>
                                      <p:cBhvr>
                                        <p:cTn id="106" dur="1" fill="hold">
                                          <p:stCondLst>
                                            <p:cond delay="999"/>
                                          </p:stCondLst>
                                        </p:cTn>
                                        <p:tgtEl>
                                          <p:spTgt spid="2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6" presetClass="exit" presetSubtype="32" fill="hold" grpId="0" nodeType="clickEffect">
                                  <p:stCondLst>
                                    <p:cond delay="0"/>
                                  </p:stCondLst>
                                  <p:childTnLst>
                                    <p:animEffect transition="out" filter="circle(out)">
                                      <p:cBhvr>
                                        <p:cTn id="110" dur="2000"/>
                                        <p:tgtEl>
                                          <p:spTgt spid="21"/>
                                        </p:tgtEl>
                                      </p:cBhvr>
                                    </p:animEffect>
                                    <p:set>
                                      <p:cBhvr>
                                        <p:cTn id="111" dur="1" fill="hold">
                                          <p:stCondLst>
                                            <p:cond delay="1999"/>
                                          </p:stCondLst>
                                        </p:cTn>
                                        <p:tgtEl>
                                          <p:spTgt spid="2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31" presetClass="exit" presetSubtype="0" fill="hold" grpId="0" nodeType="clickEffect">
                                  <p:stCondLst>
                                    <p:cond delay="0"/>
                                  </p:stCondLst>
                                  <p:childTnLst>
                                    <p:anim calcmode="lin" valueType="num">
                                      <p:cBhvr>
                                        <p:cTn id="115" dur="1000"/>
                                        <p:tgtEl>
                                          <p:spTgt spid="22"/>
                                        </p:tgtEl>
                                        <p:attrNameLst>
                                          <p:attrName>ppt_w</p:attrName>
                                        </p:attrNameLst>
                                      </p:cBhvr>
                                      <p:tavLst>
                                        <p:tav tm="0">
                                          <p:val>
                                            <p:strVal val="ppt_w"/>
                                          </p:val>
                                        </p:tav>
                                        <p:tav tm="100000">
                                          <p:val>
                                            <p:fltVal val="0"/>
                                          </p:val>
                                        </p:tav>
                                      </p:tavLst>
                                    </p:anim>
                                    <p:anim calcmode="lin" valueType="num">
                                      <p:cBhvr>
                                        <p:cTn id="116" dur="1000"/>
                                        <p:tgtEl>
                                          <p:spTgt spid="22"/>
                                        </p:tgtEl>
                                        <p:attrNameLst>
                                          <p:attrName>ppt_h</p:attrName>
                                        </p:attrNameLst>
                                      </p:cBhvr>
                                      <p:tavLst>
                                        <p:tav tm="0">
                                          <p:val>
                                            <p:strVal val="ppt_h"/>
                                          </p:val>
                                        </p:tav>
                                        <p:tav tm="100000">
                                          <p:val>
                                            <p:fltVal val="0"/>
                                          </p:val>
                                        </p:tav>
                                      </p:tavLst>
                                    </p:anim>
                                    <p:anim calcmode="lin" valueType="num">
                                      <p:cBhvr>
                                        <p:cTn id="117" dur="1000"/>
                                        <p:tgtEl>
                                          <p:spTgt spid="22"/>
                                        </p:tgtEl>
                                        <p:attrNameLst>
                                          <p:attrName>style.rotation</p:attrName>
                                        </p:attrNameLst>
                                      </p:cBhvr>
                                      <p:tavLst>
                                        <p:tav tm="0">
                                          <p:val>
                                            <p:fltVal val="0"/>
                                          </p:val>
                                        </p:tav>
                                        <p:tav tm="100000">
                                          <p:val>
                                            <p:fltVal val="90"/>
                                          </p:val>
                                        </p:tav>
                                      </p:tavLst>
                                    </p:anim>
                                    <p:animEffect transition="out" filter="fade">
                                      <p:cBhvr>
                                        <p:cTn id="118" dur="1000"/>
                                        <p:tgtEl>
                                          <p:spTgt spid="22"/>
                                        </p:tgtEl>
                                      </p:cBhvr>
                                    </p:animEffect>
                                    <p:set>
                                      <p:cBhvr>
                                        <p:cTn id="119"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p14="http://schemas.microsoft.com/office/powerpoint/2010/main" xmlns="" val="37961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52401"/>
            <a:ext cx="7620000"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8"/>
          <p:cNvSpPr txBox="1">
            <a:spLocks noChangeArrowheads="1"/>
          </p:cNvSpPr>
          <p:nvPr/>
        </p:nvSpPr>
        <p:spPr>
          <a:xfrm>
            <a:off x="59166" y="3285587"/>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الصف النشط)</a:t>
            </a:r>
            <a:endParaRPr lang="ru-RU" sz="3600" dirty="0">
              <a:ln>
                <a:solidFill>
                  <a:schemeClr val="accent5">
                    <a:lumMod val="50000"/>
                  </a:schemeClr>
                </a:solidFill>
              </a:ln>
              <a:solidFill>
                <a:sysClr val="windowText" lastClr="000000"/>
              </a:solidFill>
              <a:cs typeface="AL-Mohanad" pitchFamily="2" charset="-78"/>
            </a:endParaRPr>
          </a:p>
        </p:txBody>
      </p:sp>
      <p:sp>
        <p:nvSpPr>
          <p:cNvPr id="17" name="مربع نص 16"/>
          <p:cNvSpPr txBox="1"/>
          <p:nvPr/>
        </p:nvSpPr>
        <p:spPr>
          <a:xfrm>
            <a:off x="220432"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الثالث</a:t>
            </a:r>
            <a:endParaRPr lang="ar-SA" sz="5400" dirty="0">
              <a:cs typeface="PT Bold Heading" pitchFamily="2" charset="-78"/>
            </a:endParaRPr>
          </a:p>
        </p:txBody>
      </p:sp>
    </p:spTree>
    <p:extLst>
      <p:ext uri="{BB962C8B-B14F-4D97-AF65-F5344CB8AC3E}">
        <p14:creationId xmlns:p14="http://schemas.microsoft.com/office/powerpoint/2010/main" xmlns="" val="339629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6" grpId="0"/>
      <p:bldP spid="1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36420" y="2590800"/>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الاستعداد وتحفيز التعلم)</a:t>
            </a:r>
            <a:endParaRPr lang="ru-RU" sz="3600" dirty="0">
              <a:ln>
                <a:solidFill>
                  <a:schemeClr val="accent5">
                    <a:lumMod val="50000"/>
                  </a:schemeClr>
                </a:solidFill>
              </a:ln>
              <a:solidFill>
                <a:sysClr val="windowText" lastClr="000000"/>
              </a:solidFill>
              <a:cs typeface="AL-Mohanad" pitchFamily="2" charset="-78"/>
            </a:endParaRPr>
          </a:p>
        </p:txBody>
      </p:sp>
      <p:sp>
        <p:nvSpPr>
          <p:cNvPr id="3" name="مربع نص 2"/>
          <p:cNvSpPr txBox="1"/>
          <p:nvPr/>
        </p:nvSpPr>
        <p:spPr>
          <a:xfrm>
            <a:off x="227256" y="1600200"/>
            <a:ext cx="3670782" cy="923330"/>
          </a:xfrm>
          <a:prstGeom prst="rect">
            <a:avLst/>
          </a:prstGeom>
          <a:noFill/>
        </p:spPr>
        <p:txBody>
          <a:bodyPr wrap="square" rtlCol="1">
            <a:spAutoFit/>
          </a:bodyPr>
          <a:lstStyle/>
          <a:p>
            <a:pPr algn="ctr"/>
            <a:r>
              <a:rPr lang="ar-SA" sz="5400" dirty="0" smtClean="0">
                <a:cs typeface="PT Bold Heading" pitchFamily="2" charset="-78"/>
              </a:rPr>
              <a:t>الجلسة الأولى</a:t>
            </a:r>
            <a:endParaRPr lang="ar-SA" sz="5400" dirty="0">
              <a:cs typeface="PT Bold Heading" pitchFamily="2" charset="-78"/>
            </a:endParaRPr>
          </a:p>
        </p:txBody>
      </p:sp>
      <p:sp>
        <p:nvSpPr>
          <p:cNvPr id="4" name="مستطيل 3"/>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5" name="مستطيل 4"/>
          <p:cNvSpPr/>
          <p:nvPr/>
        </p:nvSpPr>
        <p:spPr>
          <a:xfrm>
            <a:off x="375139"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 محمد أحمد البريدي            أ/مشاعل </a:t>
            </a:r>
            <a:r>
              <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عبد الله العبيكان </a:t>
            </a:r>
          </a:p>
        </p:txBody>
      </p:sp>
    </p:spTree>
    <p:extLst>
      <p:ext uri="{BB962C8B-B14F-4D97-AF65-F5344CB8AC3E}">
        <p14:creationId xmlns:p14="http://schemas.microsoft.com/office/powerpoint/2010/main" xmlns="" val="132847269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8"/>
          <p:cNvSpPr txBox="1">
            <a:spLocks noChangeArrowheads="1"/>
          </p:cNvSpPr>
          <p:nvPr/>
        </p:nvSpPr>
        <p:spPr>
          <a:xfrm>
            <a:off x="36420" y="2590800"/>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مفهوم التعلم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4" name="مربع نص 3"/>
          <p:cNvSpPr txBox="1"/>
          <p:nvPr/>
        </p:nvSpPr>
        <p:spPr>
          <a:xfrm>
            <a:off x="227256" y="1600200"/>
            <a:ext cx="3670782" cy="923330"/>
          </a:xfrm>
          <a:prstGeom prst="rect">
            <a:avLst/>
          </a:prstGeom>
          <a:noFill/>
        </p:spPr>
        <p:txBody>
          <a:bodyPr wrap="square" rtlCol="1">
            <a:spAutoFit/>
          </a:bodyPr>
          <a:lstStyle/>
          <a:p>
            <a:pPr algn="ctr"/>
            <a:r>
              <a:rPr lang="ar-SA" sz="5400" dirty="0" smtClean="0">
                <a:cs typeface="PT Bold Heading" pitchFamily="2" charset="-78"/>
              </a:rPr>
              <a:t>الجلسة الأولى</a:t>
            </a:r>
            <a:endParaRPr lang="ar-SA" sz="5400" dirty="0">
              <a:cs typeface="PT Bold Heading" pitchFamily="2" charset="-78"/>
            </a:endParaRPr>
          </a:p>
        </p:txBody>
      </p:sp>
      <p:sp>
        <p:nvSpPr>
          <p:cNvPr id="5" name="مستطيل 4"/>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7" name="مستطيل 6"/>
          <p:cNvSpPr/>
          <p:nvPr/>
        </p:nvSpPr>
        <p:spPr>
          <a:xfrm>
            <a:off x="375139"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أ/محمد علي القحطاني          أ/مشاعل </a:t>
            </a:r>
            <a:r>
              <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عبد الله العبيكان </a:t>
            </a:r>
          </a:p>
        </p:txBody>
      </p:sp>
    </p:spTree>
    <p:extLst>
      <p:ext uri="{BB962C8B-B14F-4D97-AF65-F5344CB8AC3E}">
        <p14:creationId xmlns:p14="http://schemas.microsoft.com/office/powerpoint/2010/main" xmlns="" val="126697865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267476675"/>
              </p:ext>
            </p:extLst>
          </p:nvPr>
        </p:nvGraphicFramePr>
        <p:xfrm>
          <a:off x="1143000" y="1295400"/>
          <a:ext cx="68961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1992183" y="344269"/>
            <a:ext cx="4966182" cy="646331"/>
          </a:xfrm>
          <a:prstGeom prst="rect">
            <a:avLst/>
          </a:prstGeom>
          <a:noFill/>
        </p:spPr>
        <p:txBody>
          <a:bodyPr wrap="square" rtlCol="1">
            <a:spAutoFit/>
          </a:bodyPr>
          <a:lstStyle/>
          <a:p>
            <a:pPr algn="ctr"/>
            <a:r>
              <a:rPr lang="ar-SA" sz="3600" dirty="0" smtClean="0">
                <a:cs typeface="PT Bold Heading" pitchFamily="2" charset="-78"/>
              </a:rPr>
              <a:t>خطة الجلسة</a:t>
            </a:r>
            <a:endParaRPr lang="ar-SA" sz="3600" dirty="0">
              <a:cs typeface="PT Bold Heading" pitchFamily="2" charset="-78"/>
            </a:endParaRPr>
          </a:p>
        </p:txBody>
      </p:sp>
    </p:spTree>
    <p:extLst>
      <p:ext uri="{BB962C8B-B14F-4D97-AF65-F5344CB8AC3E}">
        <p14:creationId xmlns:p14="http://schemas.microsoft.com/office/powerpoint/2010/main" xmlns="" val="35481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0209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يفعِّل أدوات دعم الاستعداد للتعلم من خلال تهيئة المتعلم لتلقي الخبرة الجديدة</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2004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38200" y="32004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يعطي أمثلة على عناصر المحفزات من مواقف تعليمية مختلفة</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482141" y="4343400"/>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Rectangle 23"/>
          <p:cNvSpPr/>
          <p:nvPr/>
        </p:nvSpPr>
        <p:spPr>
          <a:xfrm>
            <a:off x="7524222" y="20118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10"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1" name="Rectangle 24"/>
          <p:cNvSpPr/>
          <p:nvPr/>
        </p:nvSpPr>
        <p:spPr>
          <a:xfrm>
            <a:off x="802944" y="43434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يحفز المتعلمين في مواقف تعليمية مختلفة</a:t>
            </a:r>
            <a:endParaRPr lang="en-US" sz="2800" dirty="0">
              <a:solidFill>
                <a:schemeClr val="tx1"/>
              </a:solidFill>
              <a:latin typeface="Arial" pitchFamily="34" charset="0"/>
              <a:cs typeface="AL-Mohanad Bold" pitchFamily="2" charset="-78"/>
            </a:endParaRPr>
          </a:p>
        </p:txBody>
      </p:sp>
      <p:sp>
        <p:nvSpPr>
          <p:cNvPr id="12" name="مربع نص 11"/>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340856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p:bldP spid="11" grpId="0" animBg="1"/>
      <p:bldP spid="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3"/>
          <p:cNvGraphicFramePr/>
          <p:nvPr>
            <p:extLst>
              <p:ext uri="{D42A27DB-BD31-4B8C-83A1-F6EECF244321}">
                <p14:modId xmlns:p14="http://schemas.microsoft.com/office/powerpoint/2010/main" xmlns="" val="1843797501"/>
              </p:ext>
            </p:extLst>
          </p:nvPr>
        </p:nvGraphicFramePr>
        <p:xfrm>
          <a:off x="838200" y="685800"/>
          <a:ext cx="6858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2133600" y="5329535"/>
            <a:ext cx="4501553" cy="461665"/>
          </a:xfrm>
          <a:prstGeom prst="rect">
            <a:avLst/>
          </a:prstGeom>
        </p:spPr>
        <p:txBody>
          <a:bodyPr wrap="none">
            <a:spAutoFit/>
          </a:bodyPr>
          <a:lstStyle/>
          <a:p>
            <a:pPr lvl="0" algn="ct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الاستخدام الفوري للخبرة ونقلها إلى الآخرين</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5" name="مستطيل 4"/>
          <p:cNvSpPr/>
          <p:nvPr/>
        </p:nvSpPr>
        <p:spPr>
          <a:xfrm>
            <a:off x="3810000" y="4429780"/>
            <a:ext cx="957313" cy="523220"/>
          </a:xfrm>
          <a:prstGeom prst="rect">
            <a:avLst/>
          </a:prstGeom>
        </p:spPr>
        <p:txBody>
          <a:bodyPr wrap="none">
            <a:spAutoFit/>
          </a:bodyPr>
          <a:lstStyle/>
          <a:p>
            <a:pPr lvl="0" algn="ct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المهمات</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6" name="مستطيل 5"/>
          <p:cNvSpPr/>
          <p:nvPr/>
        </p:nvSpPr>
        <p:spPr>
          <a:xfrm>
            <a:off x="3429000" y="3805535"/>
            <a:ext cx="1744388"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التحدث والكتابة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7" name="مستطيل 6"/>
          <p:cNvSpPr/>
          <p:nvPr/>
        </p:nvSpPr>
        <p:spPr>
          <a:xfrm>
            <a:off x="3200400" y="3048000"/>
            <a:ext cx="2339102"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مشاهدة سمعية بصرية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8" name="مستطيل 7"/>
          <p:cNvSpPr/>
          <p:nvPr/>
        </p:nvSpPr>
        <p:spPr>
          <a:xfrm>
            <a:off x="3581400" y="2362200"/>
            <a:ext cx="1505541"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مشاهدة صورة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9" name="مستطيل 8"/>
          <p:cNvSpPr/>
          <p:nvPr/>
        </p:nvSpPr>
        <p:spPr>
          <a:xfrm>
            <a:off x="3886200" y="1600200"/>
            <a:ext cx="848309"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استماع</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0" name="مستطيل 9"/>
          <p:cNvSpPr/>
          <p:nvPr/>
        </p:nvSpPr>
        <p:spPr>
          <a:xfrm>
            <a:off x="3962400" y="914400"/>
            <a:ext cx="668774"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قراءة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1" name="مربع نص 10"/>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هرم التعلم</a:t>
            </a:r>
            <a:endParaRPr lang="ar-SA" sz="3600" dirty="0">
              <a:solidFill>
                <a:srgbClr val="C00000"/>
              </a:solidFill>
              <a:cs typeface="PT Bold Heading" pitchFamily="2" charset="-78"/>
            </a:endParaRPr>
          </a:p>
        </p:txBody>
      </p:sp>
      <p:sp>
        <p:nvSpPr>
          <p:cNvPr id="12" name="مربع نص 11"/>
          <p:cNvSpPr txBox="1"/>
          <p:nvPr/>
        </p:nvSpPr>
        <p:spPr>
          <a:xfrm rot="3425368">
            <a:off x="5230961" y="2537546"/>
            <a:ext cx="3731848" cy="584775"/>
          </a:xfrm>
          <a:prstGeom prst="rect">
            <a:avLst/>
          </a:prstGeom>
          <a:noFill/>
        </p:spPr>
        <p:txBody>
          <a:bodyPr wrap="square" rtlCol="1">
            <a:spAutoFit/>
          </a:bodyPr>
          <a:lstStyle/>
          <a:p>
            <a:pPr algn="ctr"/>
            <a:r>
              <a:rPr lang="ar-SA" sz="3200" dirty="0" smtClean="0">
                <a:cs typeface="AL-Mohanad Bold" pitchFamily="2" charset="-78"/>
              </a:rPr>
              <a:t>معدلات بقاء أثر التعلم</a:t>
            </a:r>
            <a:endParaRPr lang="ar-SA" sz="3200" dirty="0">
              <a:cs typeface="AL-Mohanad Bold" pitchFamily="2" charset="-78"/>
            </a:endParaRPr>
          </a:p>
        </p:txBody>
      </p:sp>
      <p:sp>
        <p:nvSpPr>
          <p:cNvPr id="13" name="مربع نص 12"/>
          <p:cNvSpPr txBox="1"/>
          <p:nvPr/>
        </p:nvSpPr>
        <p:spPr>
          <a:xfrm rot="18236410">
            <a:off x="304243" y="1569421"/>
            <a:ext cx="3731848" cy="523220"/>
          </a:xfrm>
          <a:prstGeom prst="rect">
            <a:avLst/>
          </a:prstGeom>
          <a:noFill/>
        </p:spPr>
        <p:txBody>
          <a:bodyPr wrap="square" rtlCol="1">
            <a:spAutoFit/>
          </a:bodyPr>
          <a:lstStyle/>
          <a:p>
            <a:pPr algn="ctr"/>
            <a:r>
              <a:rPr lang="ar-SA" sz="2800" dirty="0" smtClean="0">
                <a:solidFill>
                  <a:schemeClr val="accent1"/>
                </a:solidFill>
                <a:cs typeface="AL-Mohanad Bold" pitchFamily="2" charset="-78"/>
              </a:rPr>
              <a:t>التعلم غير النشط</a:t>
            </a:r>
            <a:endParaRPr lang="ar-SA" sz="2800" dirty="0">
              <a:solidFill>
                <a:schemeClr val="accent1"/>
              </a:solidFill>
              <a:cs typeface="AL-Mohanad Bold" pitchFamily="2" charset="-78"/>
            </a:endParaRPr>
          </a:p>
        </p:txBody>
      </p:sp>
      <p:sp>
        <p:nvSpPr>
          <p:cNvPr id="14" name="مربع نص 13"/>
          <p:cNvSpPr txBox="1"/>
          <p:nvPr/>
        </p:nvSpPr>
        <p:spPr>
          <a:xfrm rot="18236410">
            <a:off x="-1216691" y="3947064"/>
            <a:ext cx="3731848" cy="523220"/>
          </a:xfrm>
          <a:prstGeom prst="rect">
            <a:avLst/>
          </a:prstGeom>
          <a:noFill/>
        </p:spPr>
        <p:txBody>
          <a:bodyPr wrap="square" rtlCol="1">
            <a:spAutoFit/>
          </a:bodyPr>
          <a:lstStyle/>
          <a:p>
            <a:pPr algn="ctr"/>
            <a:r>
              <a:rPr lang="ar-SA" sz="2800" dirty="0" smtClean="0">
                <a:solidFill>
                  <a:schemeClr val="accent5">
                    <a:lumMod val="75000"/>
                  </a:schemeClr>
                </a:solidFill>
                <a:cs typeface="AL-Mohanad Bold" pitchFamily="2" charset="-78"/>
              </a:rPr>
              <a:t>التعلم النشط</a:t>
            </a:r>
            <a:endParaRPr lang="ar-SA" sz="2800" dirty="0">
              <a:solidFill>
                <a:schemeClr val="accent5">
                  <a:lumMod val="75000"/>
                </a:schemeClr>
              </a:solidFill>
              <a:cs typeface="AL-Mohanad Bold" pitchFamily="2" charset="-78"/>
            </a:endParaRPr>
          </a:p>
        </p:txBody>
      </p:sp>
      <p:sp>
        <p:nvSpPr>
          <p:cNvPr id="15" name="قوس كبير أيسر 14"/>
          <p:cNvSpPr/>
          <p:nvPr/>
        </p:nvSpPr>
        <p:spPr>
          <a:xfrm rot="2048835">
            <a:off x="2637430" y="487405"/>
            <a:ext cx="703338" cy="3119664"/>
          </a:xfrm>
          <a:prstGeom prst="leftBrace">
            <a:avLst>
              <a:gd name="adj1" fmla="val 8333"/>
              <a:gd name="adj2" fmla="val 50635"/>
            </a:avLst>
          </a:prstGeom>
        </p:spPr>
        <p:style>
          <a:lnRef idx="2">
            <a:schemeClr val="accent1"/>
          </a:lnRef>
          <a:fillRef idx="0">
            <a:schemeClr val="accent1"/>
          </a:fillRef>
          <a:effectRef idx="1">
            <a:schemeClr val="accent1"/>
          </a:effectRef>
          <a:fontRef idx="minor">
            <a:schemeClr val="tx1"/>
          </a:fontRef>
        </p:style>
        <p:txBody>
          <a:bodyPr rtlCol="1" anchor="ctr"/>
          <a:lstStyle/>
          <a:p>
            <a:pPr algn="ctr"/>
            <a:endParaRPr lang="ar-SA"/>
          </a:p>
        </p:txBody>
      </p:sp>
      <p:sp>
        <p:nvSpPr>
          <p:cNvPr id="16" name="قوس كبير أيسر 15"/>
          <p:cNvSpPr/>
          <p:nvPr/>
        </p:nvSpPr>
        <p:spPr>
          <a:xfrm rot="2048835">
            <a:off x="966384" y="3370410"/>
            <a:ext cx="759910" cy="2499141"/>
          </a:xfrm>
          <a:prstGeom prst="leftBrace">
            <a:avLst>
              <a:gd name="adj1" fmla="val 8333"/>
              <a:gd name="adj2" fmla="val 50635"/>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ar-SA"/>
          </a:p>
        </p:txBody>
      </p:sp>
      <p:sp>
        <p:nvSpPr>
          <p:cNvPr id="17" name="مربع نص 16"/>
          <p:cNvSpPr txBox="1"/>
          <p:nvPr/>
        </p:nvSpPr>
        <p:spPr>
          <a:xfrm>
            <a:off x="7543799" y="5257800"/>
            <a:ext cx="812361" cy="584775"/>
          </a:xfrm>
          <a:prstGeom prst="rect">
            <a:avLst/>
          </a:prstGeom>
          <a:noFill/>
        </p:spPr>
        <p:txBody>
          <a:bodyPr wrap="square" rtlCol="1">
            <a:spAutoFit/>
          </a:bodyPr>
          <a:lstStyle/>
          <a:p>
            <a:r>
              <a:rPr lang="ar-SA" sz="3200" dirty="0" smtClean="0">
                <a:cs typeface="AL-Mohanad Bold" pitchFamily="2" charset="-78"/>
              </a:rPr>
              <a:t>90 %</a:t>
            </a:r>
            <a:endParaRPr lang="ar-SA" sz="3200" dirty="0">
              <a:cs typeface="AL-Mohanad Bold" pitchFamily="2" charset="-78"/>
            </a:endParaRPr>
          </a:p>
        </p:txBody>
      </p:sp>
      <p:sp>
        <p:nvSpPr>
          <p:cNvPr id="18" name="مربع نص 17"/>
          <p:cNvSpPr txBox="1"/>
          <p:nvPr/>
        </p:nvSpPr>
        <p:spPr>
          <a:xfrm>
            <a:off x="7096885" y="4429780"/>
            <a:ext cx="812361" cy="584775"/>
          </a:xfrm>
          <a:prstGeom prst="rect">
            <a:avLst/>
          </a:prstGeom>
          <a:noFill/>
        </p:spPr>
        <p:txBody>
          <a:bodyPr wrap="square" rtlCol="1">
            <a:spAutoFit/>
          </a:bodyPr>
          <a:lstStyle/>
          <a:p>
            <a:r>
              <a:rPr lang="ar-SA" sz="3200" dirty="0" smtClean="0">
                <a:cs typeface="AL-Mohanad Bold" pitchFamily="2" charset="-78"/>
              </a:rPr>
              <a:t>75%</a:t>
            </a:r>
            <a:endParaRPr lang="ar-SA" sz="3200" dirty="0">
              <a:cs typeface="AL-Mohanad Bold" pitchFamily="2" charset="-78"/>
            </a:endParaRPr>
          </a:p>
        </p:txBody>
      </p:sp>
      <p:sp>
        <p:nvSpPr>
          <p:cNvPr id="19" name="مربع نص 18"/>
          <p:cNvSpPr txBox="1"/>
          <p:nvPr/>
        </p:nvSpPr>
        <p:spPr>
          <a:xfrm>
            <a:off x="6477000" y="3674464"/>
            <a:ext cx="812361" cy="584775"/>
          </a:xfrm>
          <a:prstGeom prst="rect">
            <a:avLst/>
          </a:prstGeom>
          <a:noFill/>
        </p:spPr>
        <p:txBody>
          <a:bodyPr wrap="square" rtlCol="1">
            <a:spAutoFit/>
          </a:bodyPr>
          <a:lstStyle/>
          <a:p>
            <a:r>
              <a:rPr lang="ar-SA" sz="3200" dirty="0" smtClean="0">
                <a:cs typeface="AL-Mohanad Bold" pitchFamily="2" charset="-78"/>
              </a:rPr>
              <a:t>50%</a:t>
            </a:r>
            <a:endParaRPr lang="ar-SA" sz="3200" dirty="0">
              <a:cs typeface="AL-Mohanad Bold" pitchFamily="2" charset="-78"/>
            </a:endParaRPr>
          </a:p>
        </p:txBody>
      </p:sp>
      <p:sp>
        <p:nvSpPr>
          <p:cNvPr id="20" name="مربع نص 19"/>
          <p:cNvSpPr txBox="1"/>
          <p:nvPr/>
        </p:nvSpPr>
        <p:spPr>
          <a:xfrm>
            <a:off x="5969439" y="2940330"/>
            <a:ext cx="812361" cy="584775"/>
          </a:xfrm>
          <a:prstGeom prst="rect">
            <a:avLst/>
          </a:prstGeom>
          <a:noFill/>
        </p:spPr>
        <p:txBody>
          <a:bodyPr wrap="square" rtlCol="1">
            <a:spAutoFit/>
          </a:bodyPr>
          <a:lstStyle/>
          <a:p>
            <a:r>
              <a:rPr lang="ar-SA" sz="3200" dirty="0" smtClean="0">
                <a:cs typeface="AL-Mohanad Bold" pitchFamily="2" charset="-78"/>
              </a:rPr>
              <a:t>30%</a:t>
            </a:r>
            <a:endParaRPr lang="ar-SA" sz="3200" dirty="0">
              <a:cs typeface="AL-Mohanad Bold" pitchFamily="2" charset="-78"/>
            </a:endParaRPr>
          </a:p>
        </p:txBody>
      </p:sp>
      <p:sp>
        <p:nvSpPr>
          <p:cNvPr id="21" name="مربع نص 20"/>
          <p:cNvSpPr txBox="1"/>
          <p:nvPr/>
        </p:nvSpPr>
        <p:spPr>
          <a:xfrm>
            <a:off x="5431428" y="2245158"/>
            <a:ext cx="812361" cy="584775"/>
          </a:xfrm>
          <a:prstGeom prst="rect">
            <a:avLst/>
          </a:prstGeom>
          <a:noFill/>
        </p:spPr>
        <p:txBody>
          <a:bodyPr wrap="square" rtlCol="1">
            <a:spAutoFit/>
          </a:bodyPr>
          <a:lstStyle/>
          <a:p>
            <a:r>
              <a:rPr lang="ar-SA" sz="3200" dirty="0" smtClean="0">
                <a:cs typeface="AL-Mohanad Bold" pitchFamily="2" charset="-78"/>
              </a:rPr>
              <a:t>20%</a:t>
            </a:r>
            <a:endParaRPr lang="ar-SA" sz="3200" dirty="0">
              <a:cs typeface="AL-Mohanad Bold" pitchFamily="2" charset="-78"/>
            </a:endParaRPr>
          </a:p>
        </p:txBody>
      </p:sp>
      <p:sp>
        <p:nvSpPr>
          <p:cNvPr id="22" name="مربع نص 21"/>
          <p:cNvSpPr txBox="1"/>
          <p:nvPr/>
        </p:nvSpPr>
        <p:spPr>
          <a:xfrm>
            <a:off x="4876800" y="1454501"/>
            <a:ext cx="812361" cy="584775"/>
          </a:xfrm>
          <a:prstGeom prst="rect">
            <a:avLst/>
          </a:prstGeom>
          <a:noFill/>
        </p:spPr>
        <p:txBody>
          <a:bodyPr wrap="square" rtlCol="1">
            <a:spAutoFit/>
          </a:bodyPr>
          <a:lstStyle/>
          <a:p>
            <a:r>
              <a:rPr lang="ar-SA" sz="3200" dirty="0" smtClean="0">
                <a:cs typeface="AL-Mohanad Bold" pitchFamily="2" charset="-78"/>
              </a:rPr>
              <a:t>10%</a:t>
            </a:r>
            <a:endParaRPr lang="ar-SA" sz="3200" dirty="0">
              <a:cs typeface="AL-Mohanad Bold" pitchFamily="2" charset="-78"/>
            </a:endParaRPr>
          </a:p>
        </p:txBody>
      </p:sp>
      <p:sp>
        <p:nvSpPr>
          <p:cNvPr id="23" name="مربع نص 22"/>
          <p:cNvSpPr txBox="1"/>
          <p:nvPr/>
        </p:nvSpPr>
        <p:spPr>
          <a:xfrm>
            <a:off x="4597839" y="852844"/>
            <a:ext cx="812361" cy="584775"/>
          </a:xfrm>
          <a:prstGeom prst="rect">
            <a:avLst/>
          </a:prstGeom>
          <a:noFill/>
        </p:spPr>
        <p:txBody>
          <a:bodyPr wrap="square" rtlCol="1">
            <a:spAutoFit/>
          </a:bodyPr>
          <a:lstStyle/>
          <a:p>
            <a:r>
              <a:rPr lang="ar-SA" sz="3200" dirty="0" smtClean="0">
                <a:cs typeface="AL-Mohanad Bold" pitchFamily="2" charset="-78"/>
              </a:rPr>
              <a:t>5%</a:t>
            </a:r>
            <a:endParaRPr lang="ar-SA" sz="3200" dirty="0">
              <a:cs typeface="AL-Mohanad Bold" pitchFamily="2" charset="-78"/>
            </a:endParaRPr>
          </a:p>
        </p:txBody>
      </p:sp>
    </p:spTree>
    <p:extLst>
      <p:ext uri="{BB962C8B-B14F-4D97-AF65-F5344CB8AC3E}">
        <p14:creationId xmlns:p14="http://schemas.microsoft.com/office/powerpoint/2010/main" xmlns="" val="7301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000"/>
                                        <p:tgtEl>
                                          <p:spTgt spid="21"/>
                                        </p:tgtEl>
                                      </p:cBhvr>
                                    </p:animEffect>
                                    <p:anim calcmode="lin" valueType="num">
                                      <p:cBhvr>
                                        <p:cTn id="102" dur="1000" fill="hold"/>
                                        <p:tgtEl>
                                          <p:spTgt spid="21"/>
                                        </p:tgtEl>
                                        <p:attrNameLst>
                                          <p:attrName>ppt_x</p:attrName>
                                        </p:attrNameLst>
                                      </p:cBhvr>
                                      <p:tavLst>
                                        <p:tav tm="0">
                                          <p:val>
                                            <p:strVal val="#ppt_x"/>
                                          </p:val>
                                        </p:tav>
                                        <p:tav tm="100000">
                                          <p:val>
                                            <p:strVal val="#ppt_x"/>
                                          </p:val>
                                        </p:tav>
                                      </p:tavLst>
                                    </p:anim>
                                    <p:anim calcmode="lin" valueType="num">
                                      <p:cBhvr>
                                        <p:cTn id="10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wipe(left)">
                                      <p:cBhvr>
                                        <p:cTn id="122" dur="500"/>
                                        <p:tgtEl>
                                          <p:spTgt spid="16"/>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1000"/>
                                        <p:tgtEl>
                                          <p:spTgt spid="14"/>
                                        </p:tgtEl>
                                      </p:cBhvr>
                                    </p:animEffect>
                                    <p:anim calcmode="lin" valueType="num">
                                      <p:cBhvr>
                                        <p:cTn id="128" dur="1000" fill="hold"/>
                                        <p:tgtEl>
                                          <p:spTgt spid="14"/>
                                        </p:tgtEl>
                                        <p:attrNameLst>
                                          <p:attrName>ppt_x</p:attrName>
                                        </p:attrNameLst>
                                      </p:cBhvr>
                                      <p:tavLst>
                                        <p:tav tm="0">
                                          <p:val>
                                            <p:strVal val="#ppt_x"/>
                                          </p:val>
                                        </p:tav>
                                        <p:tav tm="100000">
                                          <p:val>
                                            <p:strVal val="#ppt_x"/>
                                          </p:val>
                                        </p:tav>
                                      </p:tavLst>
                                    </p:anim>
                                    <p:anim calcmode="lin" valueType="num">
                                      <p:cBhvr>
                                        <p:cTn id="1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wipe(down)">
                                      <p:cBhvr>
                                        <p:cTn id="134" dur="500"/>
                                        <p:tgtEl>
                                          <p:spTgt spid="15"/>
                                        </p:tgtEl>
                                      </p:cBhvr>
                                    </p:animEffect>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1000"/>
                                        <p:tgtEl>
                                          <p:spTgt spid="13"/>
                                        </p:tgtEl>
                                      </p:cBhvr>
                                    </p:animEffect>
                                    <p:anim calcmode="lin" valueType="num">
                                      <p:cBhvr>
                                        <p:cTn id="140" dur="1000" fill="hold"/>
                                        <p:tgtEl>
                                          <p:spTgt spid="13"/>
                                        </p:tgtEl>
                                        <p:attrNameLst>
                                          <p:attrName>ppt_x</p:attrName>
                                        </p:attrNameLst>
                                      </p:cBhvr>
                                      <p:tavLst>
                                        <p:tav tm="0">
                                          <p:val>
                                            <p:strVal val="#ppt_x"/>
                                          </p:val>
                                        </p:tav>
                                        <p:tav tm="100000">
                                          <p:val>
                                            <p:strVal val="#ppt_x"/>
                                          </p:val>
                                        </p:tav>
                                      </p:tavLst>
                                    </p:anim>
                                    <p:anim calcmode="lin" valueType="num">
                                      <p:cBhvr>
                                        <p:cTn id="1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5" grpId="0"/>
      <p:bldP spid="6" grpId="0"/>
      <p:bldP spid="7" grpId="0"/>
      <p:bldP spid="8" grpId="0"/>
      <p:bldP spid="9" grpId="0"/>
      <p:bldP spid="10" grpId="0"/>
      <p:bldP spid="11" grpId="0"/>
      <p:bldP spid="12" grpId="0"/>
      <p:bldP spid="13" grpId="0"/>
      <p:bldP spid="14" grpId="0"/>
      <p:bldP spid="15" grpId="0" animBg="1"/>
      <p:bldP spid="16" grpId="0" animBg="1"/>
      <p:bldP spid="17" grpId="0"/>
      <p:bldP spid="18" grpId="0"/>
      <p:bldP spid="19" grpId="0"/>
      <p:bldP spid="20" grpId="0"/>
      <p:bldP spid="21" grpId="0"/>
      <p:bldP spid="22" grpId="0"/>
      <p:bldP spid="2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981201" y="3168839"/>
            <a:ext cx="7010400" cy="3013625"/>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4027283"/>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023288" y="3525810"/>
            <a:ext cx="5349565" cy="267765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a:t>
            </a:r>
          </a:p>
          <a:p>
            <a:pPr marL="457200" indent="-457200" algn="r" rtl="1">
              <a:buFont typeface="Arial" pitchFamily="34" charset="0"/>
              <a:buChar char="•"/>
            </a:pPr>
            <a:r>
              <a:rPr lang="ar-SA" sz="2800" dirty="0" smtClean="0">
                <a:latin typeface="Arial" pitchFamily="34" charset="0"/>
                <a:cs typeface="AL-Mohanad Bold" pitchFamily="2" charset="-78"/>
              </a:rPr>
              <a:t> اقرأ بتمعن النشرة المعرفية رقم 3 / 1 /1 </a:t>
            </a:r>
          </a:p>
          <a:p>
            <a:pPr marL="457200" indent="-457200" algn="r" rtl="1">
              <a:buFont typeface="Arial" pitchFamily="34" charset="0"/>
              <a:buChar char="•"/>
            </a:pPr>
            <a:r>
              <a:rPr lang="ar-SA" sz="2800" dirty="0" smtClean="0">
                <a:latin typeface="Arial" pitchFamily="34" charset="0"/>
                <a:cs typeface="AL-Mohanad Bold" pitchFamily="2" charset="-78"/>
              </a:rPr>
              <a:t>استخرج من النشرة أدوات دعم الاستعداد للتعلم</a:t>
            </a:r>
          </a:p>
          <a:p>
            <a:pPr marL="457200" indent="-457200" algn="r" rtl="1">
              <a:buFont typeface="Arial" pitchFamily="34" charset="0"/>
              <a:buChar char="•"/>
            </a:pPr>
            <a:r>
              <a:rPr lang="ar-SA" sz="2800" dirty="0" smtClean="0">
                <a:latin typeface="Arial" pitchFamily="34" charset="0"/>
                <a:cs typeface="AL-Mohanad Bold" pitchFamily="2" charset="-78"/>
              </a:rPr>
              <a:t>طبقها على موضوع من مادتك وفق المنظم البياني المرفق</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1/ 1</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18654"/>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6820512" y="3168839"/>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فردي ثم جماعي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369834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849573" y="124596"/>
            <a:ext cx="7151427"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مخطط تفعيل أدوات دعم الاستعداد للتعلم النشط</a:t>
            </a:r>
            <a:endParaRPr lang="ar-SA" sz="3600" dirty="0">
              <a:solidFill>
                <a:srgbClr val="C00000"/>
              </a:solidFill>
              <a:cs typeface="PT Bold Heading"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xmlns="" val="2256987051"/>
              </p:ext>
            </p:extLst>
          </p:nvPr>
        </p:nvGraphicFramePr>
        <p:xfrm>
          <a:off x="533399" y="1524000"/>
          <a:ext cx="8001001" cy="4374118"/>
        </p:xfrm>
        <a:graphic>
          <a:graphicData uri="http://schemas.openxmlformats.org/drawingml/2006/table">
            <a:tbl>
              <a:tblPr rtl="1" firstRow="1" firstCol="1" bandRow="1">
                <a:tableStyleId>{5940675A-B579-460E-94D1-54222C63F5DA}</a:tableStyleId>
              </a:tblPr>
              <a:tblGrid>
                <a:gridCol w="2178930"/>
                <a:gridCol w="1991598"/>
                <a:gridCol w="3830473"/>
              </a:tblGrid>
              <a:tr h="335161">
                <a:tc>
                  <a:txBody>
                    <a:bodyPr/>
                    <a:lstStyle/>
                    <a:p>
                      <a:pPr algn="ctr" rtl="1">
                        <a:lnSpc>
                          <a:spcPct val="115000"/>
                        </a:lnSpc>
                        <a:spcAft>
                          <a:spcPts val="0"/>
                        </a:spcAft>
                      </a:pPr>
                      <a:r>
                        <a:rPr lang="ar-SA" sz="2000" dirty="0">
                          <a:effectLst/>
                          <a:cs typeface="Bader" pitchFamily="2" charset="-78"/>
                        </a:rPr>
                        <a:t>المادة</a:t>
                      </a:r>
                      <a:endParaRPr lang="en-US" sz="20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25593" marR="25593" marT="0" marB="0"/>
                </a:tc>
                <a:tc hMerge="1">
                  <a:txBody>
                    <a:bodyPr/>
                    <a:lstStyle/>
                    <a:p>
                      <a:pPr rtl="1"/>
                      <a:endParaRPr lang="ar-SA"/>
                    </a:p>
                  </a:txBody>
                  <a:tcPr/>
                </a:tc>
              </a:tr>
              <a:tr h="335161">
                <a:tc>
                  <a:txBody>
                    <a:bodyPr/>
                    <a:lstStyle/>
                    <a:p>
                      <a:pPr algn="ctr" rtl="1">
                        <a:lnSpc>
                          <a:spcPct val="115000"/>
                        </a:lnSpc>
                        <a:spcAft>
                          <a:spcPts val="0"/>
                        </a:spcAft>
                      </a:pPr>
                      <a:r>
                        <a:rPr lang="ar-SA" sz="2000" dirty="0">
                          <a:effectLst/>
                          <a:cs typeface="Bader" pitchFamily="2" charset="-78"/>
                        </a:rPr>
                        <a:t>الموضوع</a:t>
                      </a:r>
                      <a:endParaRPr lang="en-US" sz="20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25593" marR="25593" marT="0" marB="0"/>
                </a:tc>
                <a:tc hMerge="1">
                  <a:txBody>
                    <a:bodyPr/>
                    <a:lstStyle/>
                    <a:p>
                      <a:pPr rtl="1"/>
                      <a:endParaRPr lang="ar-SA"/>
                    </a:p>
                  </a:txBody>
                  <a:tcPr/>
                </a:tc>
              </a:tr>
              <a:tr h="670322">
                <a:tc gridSpan="2">
                  <a:txBody>
                    <a:bodyPr/>
                    <a:lstStyle/>
                    <a:p>
                      <a:pPr algn="ctr" rtl="1">
                        <a:lnSpc>
                          <a:spcPct val="115000"/>
                        </a:lnSpc>
                        <a:spcAft>
                          <a:spcPts val="0"/>
                        </a:spcAft>
                      </a:pPr>
                      <a:r>
                        <a:rPr lang="ar-SA" sz="2000" dirty="0">
                          <a:effectLst/>
                          <a:cs typeface="Bader" pitchFamily="2" charset="-78"/>
                        </a:rPr>
                        <a:t>أدوات دعم الاستعداد للتعلم</a:t>
                      </a:r>
                      <a:endParaRPr lang="en-US" sz="2000" dirty="0">
                        <a:effectLst/>
                        <a:latin typeface="Calibri"/>
                        <a:ea typeface="Calibri"/>
                        <a:cs typeface="Bader" pitchFamily="2" charset="-78"/>
                      </a:endParaRPr>
                    </a:p>
                  </a:txBody>
                  <a:tcPr marL="25593" marR="25593" marT="0" marB="0">
                    <a:solidFill>
                      <a:schemeClr val="accent4">
                        <a:lumMod val="20000"/>
                        <a:lumOff val="80000"/>
                      </a:schemeClr>
                    </a:solidFill>
                  </a:tcPr>
                </a:tc>
                <a:tc hMerge="1">
                  <a:txBody>
                    <a:bodyPr/>
                    <a:lstStyle/>
                    <a:p>
                      <a:pPr rtl="1"/>
                      <a:endParaRPr lang="ar-SA"/>
                    </a:p>
                  </a:txBody>
                  <a:tcPr/>
                </a:tc>
                <a:tc>
                  <a:txBody>
                    <a:bodyPr/>
                    <a:lstStyle/>
                    <a:p>
                      <a:pPr algn="ctr" rtl="1">
                        <a:lnSpc>
                          <a:spcPct val="115000"/>
                        </a:lnSpc>
                        <a:spcAft>
                          <a:spcPts val="0"/>
                        </a:spcAft>
                      </a:pPr>
                      <a:r>
                        <a:rPr lang="ar-SA" sz="2000" dirty="0">
                          <a:effectLst/>
                          <a:cs typeface="Bader" pitchFamily="2" charset="-78"/>
                        </a:rPr>
                        <a:t>إجراءات التفعيل </a:t>
                      </a:r>
                      <a:endParaRPr lang="en-US" sz="2000" dirty="0">
                        <a:effectLst/>
                        <a:latin typeface="Calibri"/>
                        <a:ea typeface="Calibri"/>
                        <a:cs typeface="Bader" pitchFamily="2" charset="-78"/>
                      </a:endParaRPr>
                    </a:p>
                  </a:txBody>
                  <a:tcPr marL="25593" marR="25593" marT="0" marB="0">
                    <a:solidFill>
                      <a:schemeClr val="accent4">
                        <a:lumMod val="20000"/>
                        <a:lumOff val="80000"/>
                      </a:schemeClr>
                    </a:solidFill>
                  </a:tcPr>
                </a:tc>
              </a:tr>
              <a:tr h="3002756">
                <a:tc gridSpan="2">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endParaRPr lang="en-US" sz="2000" dirty="0">
                        <a:effectLst/>
                        <a:cs typeface="AL-Mohanad Bold" pitchFamily="2" charset="-78"/>
                      </a:endParaRPr>
                    </a:p>
                  </a:txBody>
                  <a:tcPr marL="25593" marR="25593" marT="0" marB="0"/>
                </a:tc>
                <a:tc hMerge="1">
                  <a:txBody>
                    <a:bodyPr/>
                    <a:lstStyle/>
                    <a:p>
                      <a:pPr rtl="1"/>
                      <a:endParaRPr lang="ar-SA"/>
                    </a:p>
                  </a:txBody>
                  <a:tcPr/>
                </a:tc>
                <a:tc>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r>
                        <a:rPr lang="ar-SA" sz="2000" dirty="0" smtClean="0">
                          <a:effectLst/>
                          <a:cs typeface="AL-Mohanad Bold" pitchFamily="2" charset="-78"/>
                        </a:rPr>
                        <a:t> </a:t>
                      </a: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25593" marR="25593" marT="0" marB="0"/>
                </a:tc>
              </a:tr>
            </a:tbl>
          </a:graphicData>
        </a:graphic>
      </p:graphicFrame>
      <p:sp>
        <p:nvSpPr>
          <p:cNvPr id="8" name="مربع نص 7"/>
          <p:cNvSpPr txBox="1"/>
          <p:nvPr/>
        </p:nvSpPr>
        <p:spPr>
          <a:xfrm>
            <a:off x="4577686" y="2895600"/>
            <a:ext cx="3956714" cy="1631216"/>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التأكد من مناسبة المهام التعليمية لمستوى الطلاب وقدراتهم ويترتب على ذلك أن يكون لدى المعلم خطة بديلة تكفل له جعل المهمة التعليمية مناسبة لمستوى طلابه إذا لاحظ خلاف ذلك</a:t>
            </a:r>
            <a:endParaRPr lang="ar-SA" sz="2000" dirty="0">
              <a:cs typeface="AL-Mohanad Bold" pitchFamily="2" charset="-78"/>
            </a:endParaRPr>
          </a:p>
        </p:txBody>
      </p:sp>
      <p:sp>
        <p:nvSpPr>
          <p:cNvPr id="9" name="مربع نص 8"/>
          <p:cNvSpPr txBox="1"/>
          <p:nvPr/>
        </p:nvSpPr>
        <p:spPr>
          <a:xfrm>
            <a:off x="4419600" y="4623137"/>
            <a:ext cx="3956714" cy="1015663"/>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توفير المتطلبات المعرفية القبلية للمهمة التعليمية المستهدفة ويضاف إلى ذلك تحديد مظانها وتيسير الوصول إليها</a:t>
            </a:r>
            <a:endParaRPr lang="ar-SA" sz="2000" dirty="0">
              <a:cs typeface="AL-Mohanad Bold" pitchFamily="2" charset="-78"/>
            </a:endParaRPr>
          </a:p>
        </p:txBody>
      </p:sp>
    </p:spTree>
    <p:extLst>
      <p:ext uri="{BB962C8B-B14F-4D97-AF65-F5344CB8AC3E}">
        <p14:creationId xmlns:p14="http://schemas.microsoft.com/office/powerpoint/2010/main" xmlns="" val="94887207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2389459603"/>
              </p:ext>
            </p:extLst>
          </p:nvPr>
        </p:nvGraphicFramePr>
        <p:xfrm>
          <a:off x="152401" y="228600"/>
          <a:ext cx="8763000" cy="5867275"/>
        </p:xfrm>
        <a:graphic>
          <a:graphicData uri="http://schemas.openxmlformats.org/drawingml/2006/table">
            <a:tbl>
              <a:tblPr rtl="1" firstRow="1" firstCol="1" bandRow="1">
                <a:tableStyleId>{5940675A-B579-460E-94D1-54222C63F5DA}</a:tableStyleId>
              </a:tblPr>
              <a:tblGrid>
                <a:gridCol w="2386447"/>
                <a:gridCol w="2181274"/>
                <a:gridCol w="4195279"/>
              </a:tblGrid>
              <a:tr h="476281">
                <a:tc>
                  <a:txBody>
                    <a:bodyPr/>
                    <a:lstStyle/>
                    <a:p>
                      <a:pPr algn="ctr" rtl="1">
                        <a:lnSpc>
                          <a:spcPct val="115000"/>
                        </a:lnSpc>
                        <a:spcAft>
                          <a:spcPts val="0"/>
                        </a:spcAft>
                      </a:pPr>
                      <a:r>
                        <a:rPr lang="ar-SA" sz="2000" dirty="0">
                          <a:effectLst/>
                          <a:cs typeface="Bader" pitchFamily="2" charset="-78"/>
                        </a:rPr>
                        <a:t>المادة</a:t>
                      </a:r>
                      <a:endParaRPr lang="en-US" sz="20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25593" marR="25593" marT="0" marB="0"/>
                </a:tc>
                <a:tc hMerge="1">
                  <a:txBody>
                    <a:bodyPr/>
                    <a:lstStyle/>
                    <a:p>
                      <a:pPr rtl="1"/>
                      <a:endParaRPr lang="ar-SA"/>
                    </a:p>
                  </a:txBody>
                  <a:tcPr/>
                </a:tc>
              </a:tr>
              <a:tr h="476281">
                <a:tc>
                  <a:txBody>
                    <a:bodyPr/>
                    <a:lstStyle/>
                    <a:p>
                      <a:pPr algn="ctr" rtl="1">
                        <a:lnSpc>
                          <a:spcPct val="115000"/>
                        </a:lnSpc>
                        <a:spcAft>
                          <a:spcPts val="0"/>
                        </a:spcAft>
                      </a:pPr>
                      <a:r>
                        <a:rPr lang="ar-SA" sz="2000" dirty="0">
                          <a:effectLst/>
                          <a:cs typeface="Bader" pitchFamily="2" charset="-78"/>
                        </a:rPr>
                        <a:t>الموضوع</a:t>
                      </a:r>
                      <a:endParaRPr lang="en-US" sz="20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25593" marR="25593" marT="0" marB="0"/>
                </a:tc>
                <a:tc hMerge="1">
                  <a:txBody>
                    <a:bodyPr/>
                    <a:lstStyle/>
                    <a:p>
                      <a:pPr rtl="1"/>
                      <a:endParaRPr lang="ar-SA"/>
                    </a:p>
                  </a:txBody>
                  <a:tcPr/>
                </a:tc>
              </a:tr>
              <a:tr h="647638">
                <a:tc gridSpan="2">
                  <a:txBody>
                    <a:bodyPr/>
                    <a:lstStyle/>
                    <a:p>
                      <a:pPr algn="ctr" rtl="1">
                        <a:lnSpc>
                          <a:spcPct val="115000"/>
                        </a:lnSpc>
                        <a:spcAft>
                          <a:spcPts val="0"/>
                        </a:spcAft>
                      </a:pPr>
                      <a:r>
                        <a:rPr lang="ar-SA" sz="2000" dirty="0">
                          <a:effectLst/>
                          <a:cs typeface="Bader" pitchFamily="2" charset="-78"/>
                        </a:rPr>
                        <a:t>أدوات دعم الاستعداد للتعلم</a:t>
                      </a:r>
                      <a:endParaRPr lang="en-US" sz="2000" dirty="0">
                        <a:effectLst/>
                        <a:latin typeface="Calibri"/>
                        <a:ea typeface="Calibri"/>
                        <a:cs typeface="Bader" pitchFamily="2" charset="-78"/>
                      </a:endParaRPr>
                    </a:p>
                  </a:txBody>
                  <a:tcPr marL="25593" marR="25593" marT="0" marB="0">
                    <a:solidFill>
                      <a:schemeClr val="accent4">
                        <a:lumMod val="20000"/>
                        <a:lumOff val="80000"/>
                      </a:schemeClr>
                    </a:solidFill>
                  </a:tcPr>
                </a:tc>
                <a:tc hMerge="1">
                  <a:txBody>
                    <a:bodyPr/>
                    <a:lstStyle/>
                    <a:p>
                      <a:pPr rtl="1"/>
                      <a:endParaRPr lang="ar-SA"/>
                    </a:p>
                  </a:txBody>
                  <a:tcPr/>
                </a:tc>
                <a:tc>
                  <a:txBody>
                    <a:bodyPr/>
                    <a:lstStyle/>
                    <a:p>
                      <a:pPr algn="ctr" rtl="1">
                        <a:lnSpc>
                          <a:spcPct val="115000"/>
                        </a:lnSpc>
                        <a:spcAft>
                          <a:spcPts val="0"/>
                        </a:spcAft>
                      </a:pPr>
                      <a:r>
                        <a:rPr lang="ar-SA" sz="2000" dirty="0">
                          <a:effectLst/>
                          <a:cs typeface="Bader" pitchFamily="2" charset="-78"/>
                        </a:rPr>
                        <a:t>إجراءات التفعيل </a:t>
                      </a:r>
                      <a:endParaRPr lang="en-US" sz="2000" dirty="0">
                        <a:effectLst/>
                        <a:latin typeface="Calibri"/>
                        <a:ea typeface="Calibri"/>
                        <a:cs typeface="Bader" pitchFamily="2" charset="-78"/>
                      </a:endParaRPr>
                    </a:p>
                  </a:txBody>
                  <a:tcPr marL="25593" marR="25593" marT="0" marB="0">
                    <a:solidFill>
                      <a:schemeClr val="accent4">
                        <a:lumMod val="20000"/>
                        <a:lumOff val="80000"/>
                      </a:schemeClr>
                    </a:solidFill>
                  </a:tcPr>
                </a:tc>
              </a:tr>
              <a:tr h="4267075">
                <a:tc gridSpan="2">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endParaRPr lang="en-US" sz="2000" dirty="0">
                        <a:effectLst/>
                        <a:cs typeface="AL-Mohanad Bold" pitchFamily="2" charset="-78"/>
                      </a:endParaRPr>
                    </a:p>
                  </a:txBody>
                  <a:tcPr marL="25593" marR="25593" marT="0" marB="0"/>
                </a:tc>
                <a:tc hMerge="1">
                  <a:txBody>
                    <a:bodyPr/>
                    <a:lstStyle/>
                    <a:p>
                      <a:pPr rtl="1"/>
                      <a:endParaRPr lang="ar-SA"/>
                    </a:p>
                  </a:txBody>
                  <a:tcPr/>
                </a:tc>
                <a:tc>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r>
                        <a:rPr lang="ar-SA" sz="2000" dirty="0" smtClean="0">
                          <a:effectLst/>
                          <a:cs typeface="AL-Mohanad Bold" pitchFamily="2" charset="-78"/>
                        </a:rPr>
                        <a:t> </a:t>
                      </a: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25593" marR="25593" marT="0" marB="0"/>
                </a:tc>
              </a:tr>
            </a:tbl>
          </a:graphicData>
        </a:graphic>
      </p:graphicFrame>
      <p:sp>
        <p:nvSpPr>
          <p:cNvPr id="5" name="مربع نص 4"/>
          <p:cNvSpPr txBox="1"/>
          <p:nvPr/>
        </p:nvSpPr>
        <p:spPr>
          <a:xfrm>
            <a:off x="4724400" y="2209800"/>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تحديد نواتج التعلم المتوقعة</a:t>
            </a:r>
            <a:endParaRPr lang="ar-SA" sz="2000" dirty="0">
              <a:cs typeface="AL-Mohanad Bold" pitchFamily="2" charset="-78"/>
            </a:endParaRPr>
          </a:p>
        </p:txBody>
      </p:sp>
      <p:sp>
        <p:nvSpPr>
          <p:cNvPr id="6" name="مربع نص 5"/>
          <p:cNvSpPr txBox="1"/>
          <p:nvPr/>
        </p:nvSpPr>
        <p:spPr>
          <a:xfrm>
            <a:off x="4725537" y="2743200"/>
            <a:ext cx="3956714" cy="707886"/>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بناء أو تحديد أنشطة التعلم بأنواعها : التشخيصية , البنائية , التقويمية , </a:t>
            </a:r>
            <a:r>
              <a:rPr lang="ar-SA" sz="2000" dirty="0" err="1" smtClean="0">
                <a:cs typeface="AL-Mohanad Bold" pitchFamily="2" charset="-78"/>
              </a:rPr>
              <a:t>الاثرائية</a:t>
            </a:r>
            <a:endParaRPr lang="ar-SA" sz="2000" dirty="0">
              <a:cs typeface="AL-Mohanad Bold" pitchFamily="2" charset="-78"/>
            </a:endParaRPr>
          </a:p>
        </p:txBody>
      </p:sp>
      <p:sp>
        <p:nvSpPr>
          <p:cNvPr id="7" name="مربع نص 6"/>
          <p:cNvSpPr txBox="1"/>
          <p:nvPr/>
        </p:nvSpPr>
        <p:spPr>
          <a:xfrm>
            <a:off x="4725537" y="3603963"/>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إعداد مخطط سير الأنشطة والفاعليات</a:t>
            </a:r>
            <a:endParaRPr lang="ar-SA" sz="2000" dirty="0">
              <a:cs typeface="AL-Mohanad Bold" pitchFamily="2" charset="-78"/>
            </a:endParaRPr>
          </a:p>
        </p:txBody>
      </p:sp>
      <p:sp>
        <p:nvSpPr>
          <p:cNvPr id="8" name="مربع نص 7"/>
          <p:cNvSpPr txBox="1"/>
          <p:nvPr/>
        </p:nvSpPr>
        <p:spPr>
          <a:xfrm>
            <a:off x="4725537" y="4092714"/>
            <a:ext cx="3956714" cy="1015663"/>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تهيئة الطلاب للمهمة التعليمية الجديدة والتمهيد المناسب الجاذب المشوق خير ما يحقق ذلك</a:t>
            </a:r>
            <a:endParaRPr lang="ar-SA" sz="2000" dirty="0">
              <a:cs typeface="AL-Mohanad Bold" pitchFamily="2" charset="-78"/>
            </a:endParaRPr>
          </a:p>
        </p:txBody>
      </p:sp>
      <p:sp>
        <p:nvSpPr>
          <p:cNvPr id="9" name="مربع نص 8"/>
          <p:cNvSpPr txBox="1"/>
          <p:nvPr/>
        </p:nvSpPr>
        <p:spPr>
          <a:xfrm>
            <a:off x="4725537" y="5257800"/>
            <a:ext cx="3956714" cy="1015663"/>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ربط الخبرة السابقة بالجديدة فخبرات الطلاب السابقة أساس للانطلاق لتلقي الخبرة الجديدة</a:t>
            </a:r>
            <a:endParaRPr lang="ar-SA" sz="2000" dirty="0">
              <a:cs typeface="AL-Mohanad Bold" pitchFamily="2" charset="-78"/>
            </a:endParaRPr>
          </a:p>
        </p:txBody>
      </p:sp>
    </p:spTree>
    <p:extLst>
      <p:ext uri="{BB962C8B-B14F-4D97-AF65-F5344CB8AC3E}">
        <p14:creationId xmlns:p14="http://schemas.microsoft.com/office/powerpoint/2010/main" xmlns="" val="7356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1568344744"/>
              </p:ext>
            </p:extLst>
          </p:nvPr>
        </p:nvGraphicFramePr>
        <p:xfrm>
          <a:off x="152401" y="228600"/>
          <a:ext cx="8763000" cy="6172200"/>
        </p:xfrm>
        <a:graphic>
          <a:graphicData uri="http://schemas.openxmlformats.org/drawingml/2006/table">
            <a:tbl>
              <a:tblPr rtl="1" firstRow="1" firstCol="1" bandRow="1">
                <a:tableStyleId>{5940675A-B579-460E-94D1-54222C63F5DA}</a:tableStyleId>
              </a:tblPr>
              <a:tblGrid>
                <a:gridCol w="2386447"/>
                <a:gridCol w="2181274"/>
                <a:gridCol w="4195279"/>
              </a:tblGrid>
              <a:tr h="476281">
                <a:tc>
                  <a:txBody>
                    <a:bodyPr/>
                    <a:lstStyle/>
                    <a:p>
                      <a:pPr algn="ctr" rtl="1">
                        <a:lnSpc>
                          <a:spcPct val="115000"/>
                        </a:lnSpc>
                        <a:spcAft>
                          <a:spcPts val="0"/>
                        </a:spcAft>
                      </a:pPr>
                      <a:r>
                        <a:rPr lang="ar-SA" sz="1800" dirty="0">
                          <a:effectLst/>
                          <a:cs typeface="Bader" pitchFamily="2" charset="-78"/>
                        </a:rPr>
                        <a:t>المادة</a:t>
                      </a:r>
                      <a:endParaRPr lang="en-US" sz="18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1800">
                          <a:effectLst/>
                          <a:cs typeface="AL-Mohanad Bold" pitchFamily="2" charset="-78"/>
                        </a:rPr>
                        <a:t> </a:t>
                      </a:r>
                      <a:endParaRPr lang="en-US" sz="1800">
                        <a:effectLst/>
                        <a:latin typeface="Calibri"/>
                        <a:ea typeface="Calibri"/>
                        <a:cs typeface="AL-Mohanad Bold" pitchFamily="2" charset="-78"/>
                      </a:endParaRPr>
                    </a:p>
                  </a:txBody>
                  <a:tcPr marL="25593" marR="25593" marT="0" marB="0"/>
                </a:tc>
                <a:tc hMerge="1">
                  <a:txBody>
                    <a:bodyPr/>
                    <a:lstStyle/>
                    <a:p>
                      <a:pPr rtl="1"/>
                      <a:endParaRPr lang="ar-SA"/>
                    </a:p>
                  </a:txBody>
                  <a:tcPr/>
                </a:tc>
              </a:tr>
              <a:tr h="476281">
                <a:tc>
                  <a:txBody>
                    <a:bodyPr/>
                    <a:lstStyle/>
                    <a:p>
                      <a:pPr algn="ctr" rtl="1">
                        <a:lnSpc>
                          <a:spcPct val="115000"/>
                        </a:lnSpc>
                        <a:spcAft>
                          <a:spcPts val="0"/>
                        </a:spcAft>
                      </a:pPr>
                      <a:r>
                        <a:rPr lang="ar-SA" sz="1800" dirty="0">
                          <a:effectLst/>
                          <a:cs typeface="Bader" pitchFamily="2" charset="-78"/>
                        </a:rPr>
                        <a:t>الموضوع</a:t>
                      </a:r>
                      <a:endParaRPr lang="en-US" sz="18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1800">
                          <a:effectLst/>
                          <a:cs typeface="AL-Mohanad Bold" pitchFamily="2" charset="-78"/>
                        </a:rPr>
                        <a:t> </a:t>
                      </a:r>
                      <a:endParaRPr lang="en-US" sz="1800">
                        <a:effectLst/>
                        <a:latin typeface="Calibri"/>
                        <a:ea typeface="Calibri"/>
                        <a:cs typeface="AL-Mohanad Bold" pitchFamily="2" charset="-78"/>
                      </a:endParaRPr>
                    </a:p>
                  </a:txBody>
                  <a:tcPr marL="25593" marR="25593" marT="0" marB="0"/>
                </a:tc>
                <a:tc hMerge="1">
                  <a:txBody>
                    <a:bodyPr/>
                    <a:lstStyle/>
                    <a:p>
                      <a:pPr rtl="1"/>
                      <a:endParaRPr lang="ar-SA"/>
                    </a:p>
                  </a:txBody>
                  <a:tcPr/>
                </a:tc>
              </a:tr>
              <a:tr h="952563">
                <a:tc gridSpan="2">
                  <a:txBody>
                    <a:bodyPr/>
                    <a:lstStyle/>
                    <a:p>
                      <a:pPr algn="ctr" rtl="1">
                        <a:lnSpc>
                          <a:spcPct val="115000"/>
                        </a:lnSpc>
                        <a:spcAft>
                          <a:spcPts val="0"/>
                        </a:spcAft>
                      </a:pPr>
                      <a:r>
                        <a:rPr lang="ar-SA" sz="1800" dirty="0">
                          <a:effectLst/>
                          <a:cs typeface="Bader" pitchFamily="2" charset="-78"/>
                        </a:rPr>
                        <a:t>أدوات دعم الاستعداد للتعلم</a:t>
                      </a:r>
                      <a:endParaRPr lang="en-US" sz="1800" dirty="0">
                        <a:effectLst/>
                        <a:latin typeface="Calibri"/>
                        <a:ea typeface="Calibri"/>
                        <a:cs typeface="Bader" pitchFamily="2" charset="-78"/>
                      </a:endParaRPr>
                    </a:p>
                  </a:txBody>
                  <a:tcPr marL="25593" marR="25593" marT="0" marB="0">
                    <a:solidFill>
                      <a:schemeClr val="accent4">
                        <a:lumMod val="20000"/>
                        <a:lumOff val="80000"/>
                      </a:schemeClr>
                    </a:solidFill>
                  </a:tcPr>
                </a:tc>
                <a:tc hMerge="1">
                  <a:txBody>
                    <a:bodyPr/>
                    <a:lstStyle/>
                    <a:p>
                      <a:pPr rtl="1"/>
                      <a:endParaRPr lang="ar-SA"/>
                    </a:p>
                  </a:txBody>
                  <a:tcPr/>
                </a:tc>
                <a:tc>
                  <a:txBody>
                    <a:bodyPr/>
                    <a:lstStyle/>
                    <a:p>
                      <a:pPr algn="ctr" rtl="1">
                        <a:lnSpc>
                          <a:spcPct val="115000"/>
                        </a:lnSpc>
                        <a:spcAft>
                          <a:spcPts val="0"/>
                        </a:spcAft>
                      </a:pPr>
                      <a:r>
                        <a:rPr lang="ar-SA" sz="1800" dirty="0">
                          <a:effectLst/>
                          <a:cs typeface="Bader" pitchFamily="2" charset="-78"/>
                        </a:rPr>
                        <a:t>إجراءات التفعيل </a:t>
                      </a:r>
                      <a:endParaRPr lang="en-US" sz="1800" dirty="0">
                        <a:effectLst/>
                        <a:latin typeface="Calibri"/>
                        <a:ea typeface="Calibri"/>
                        <a:cs typeface="Bader" pitchFamily="2" charset="-78"/>
                      </a:endParaRPr>
                    </a:p>
                  </a:txBody>
                  <a:tcPr marL="25593" marR="25593" marT="0" marB="0">
                    <a:solidFill>
                      <a:schemeClr val="accent4">
                        <a:lumMod val="20000"/>
                        <a:lumOff val="80000"/>
                      </a:schemeClr>
                    </a:solidFill>
                  </a:tcPr>
                </a:tc>
              </a:tr>
              <a:tr h="4267075">
                <a:tc gridSpan="2">
                  <a:txBody>
                    <a:bodyPr/>
                    <a:lstStyle/>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endParaRPr lang="en-US" sz="1800" dirty="0">
                        <a:effectLst/>
                        <a:cs typeface="AL-Mohanad Bold" pitchFamily="2" charset="-78"/>
                      </a:endParaRPr>
                    </a:p>
                  </a:txBody>
                  <a:tcPr marL="25593" marR="25593" marT="0" marB="0"/>
                </a:tc>
                <a:tc hMerge="1">
                  <a:txBody>
                    <a:bodyPr/>
                    <a:lstStyle/>
                    <a:p>
                      <a:pPr rtl="1"/>
                      <a:endParaRPr lang="ar-SA"/>
                    </a:p>
                  </a:txBody>
                  <a:tcPr/>
                </a:tc>
                <a:tc>
                  <a:txBody>
                    <a:bodyPr/>
                    <a:lstStyle/>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r>
                        <a:rPr lang="ar-SA" sz="1800" dirty="0" smtClean="0">
                          <a:effectLst/>
                          <a:cs typeface="AL-Mohanad Bold" pitchFamily="2" charset="-78"/>
                        </a:rPr>
                        <a:t> </a:t>
                      </a:r>
                      <a:r>
                        <a:rPr lang="ar-SA" sz="1800" dirty="0">
                          <a:effectLst/>
                          <a:cs typeface="AL-Mohanad Bold" pitchFamily="2" charset="-78"/>
                        </a:rPr>
                        <a:t> </a:t>
                      </a:r>
                      <a:endParaRPr lang="en-US" sz="1800" dirty="0">
                        <a:effectLst/>
                        <a:latin typeface="Calibri"/>
                        <a:ea typeface="Calibri"/>
                        <a:cs typeface="AL-Mohanad Bold" pitchFamily="2" charset="-78"/>
                      </a:endParaRPr>
                    </a:p>
                  </a:txBody>
                  <a:tcPr marL="25593" marR="25593" marT="0" marB="0"/>
                </a:tc>
              </a:tr>
            </a:tbl>
          </a:graphicData>
        </a:graphic>
      </p:graphicFrame>
      <p:sp>
        <p:nvSpPr>
          <p:cNvPr id="5" name="مربع نص 4"/>
          <p:cNvSpPr txBox="1"/>
          <p:nvPr/>
        </p:nvSpPr>
        <p:spPr>
          <a:xfrm>
            <a:off x="4724400" y="2409855"/>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توجيه أذهان المتعلمين نحو الخبرة الجديدة</a:t>
            </a:r>
            <a:endParaRPr lang="ar-SA" sz="2000" dirty="0">
              <a:cs typeface="AL-Mohanad Bold" pitchFamily="2" charset="-78"/>
            </a:endParaRPr>
          </a:p>
        </p:txBody>
      </p:sp>
      <p:sp>
        <p:nvSpPr>
          <p:cNvPr id="6" name="مربع نص 5"/>
          <p:cNvSpPr txBox="1"/>
          <p:nvPr/>
        </p:nvSpPr>
        <p:spPr>
          <a:xfrm>
            <a:off x="4709615" y="3276600"/>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توفير الوسائل التعليمية المساعدة</a:t>
            </a:r>
            <a:endParaRPr lang="ar-SA" sz="2000" dirty="0">
              <a:cs typeface="AL-Mohanad Bold" pitchFamily="2" charset="-78"/>
            </a:endParaRPr>
          </a:p>
        </p:txBody>
      </p:sp>
      <p:sp>
        <p:nvSpPr>
          <p:cNvPr id="7" name="مربع نص 6"/>
          <p:cNvSpPr txBox="1"/>
          <p:nvPr/>
        </p:nvSpPr>
        <p:spPr>
          <a:xfrm>
            <a:off x="4736911" y="4173125"/>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توفير التجهيزات اللازمة للعملية التعليمية</a:t>
            </a:r>
            <a:endParaRPr lang="ar-SA" sz="2000" dirty="0">
              <a:cs typeface="AL-Mohanad Bold" pitchFamily="2" charset="-78"/>
            </a:endParaRPr>
          </a:p>
        </p:txBody>
      </p:sp>
      <p:sp>
        <p:nvSpPr>
          <p:cNvPr id="8" name="مربع نص 7"/>
          <p:cNvSpPr txBox="1"/>
          <p:nvPr/>
        </p:nvSpPr>
        <p:spPr>
          <a:xfrm>
            <a:off x="4719851" y="5147903"/>
            <a:ext cx="3956714" cy="707886"/>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تحديد أنماط المتعلمين من أجل تقديم ما يناسبهم من معرفة وأساليب تدريسية</a:t>
            </a:r>
            <a:endParaRPr lang="ar-SA" sz="2000" dirty="0">
              <a:cs typeface="AL-Mohanad Bold" pitchFamily="2" charset="-78"/>
            </a:endParaRPr>
          </a:p>
        </p:txBody>
      </p:sp>
    </p:spTree>
    <p:extLst>
      <p:ext uri="{BB962C8B-B14F-4D97-AF65-F5344CB8AC3E}">
        <p14:creationId xmlns:p14="http://schemas.microsoft.com/office/powerpoint/2010/main" xmlns="" val="245246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966106" y="1150441"/>
            <a:ext cx="7010400" cy="502175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563479" y="1694795"/>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213914" y="1694795"/>
            <a:ext cx="5349565" cy="4401205"/>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a:t>
            </a:r>
          </a:p>
          <a:p>
            <a:pPr algn="r" rtl="1"/>
            <a:r>
              <a:rPr lang="ar-SA" sz="2800" dirty="0" smtClean="0">
                <a:latin typeface="Arial" pitchFamily="34" charset="0"/>
                <a:cs typeface="AL-Mohanad Bold" pitchFamily="2" charset="-78"/>
              </a:rPr>
              <a:t> تشير بعض الدراسات التربوية إلى وجود 4 عناصر أساسية في التعليم تعد محفزاً جوهرياً إلى التعلم وتشكل القاعدة النظرية التي تقوم عليها برامج التعليم الناجح كما تؤكد تلك الدراسات أهمية ربط أساليب التعليم التي يطبقها المعلمون في الصفوف الدراسية بالمحفزات التعليمية التي يتوقع منها أن تستثير طاقات الطلاب وتولد لديهم الدافعية للتعلم وهذه المحفزات تتمثل في 4 عناصر هي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1/ 1</a:t>
            </a:r>
            <a:endParaRPr lang="ar-SA" sz="4400" dirty="0">
              <a:solidFill>
                <a:srgbClr val="FF0000"/>
              </a:solidFill>
              <a:cs typeface="Bader" pitchFamily="2" charset="-78"/>
            </a:endParaRPr>
          </a:p>
        </p:txBody>
      </p:sp>
    </p:spTree>
    <p:extLst>
      <p:ext uri="{BB962C8B-B14F-4D97-AF65-F5344CB8AC3E}">
        <p14:creationId xmlns:p14="http://schemas.microsoft.com/office/powerpoint/2010/main" xmlns="" val="25940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914400" y="762000"/>
            <a:ext cx="7467600" cy="502175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2"/>
          <p:cNvSpPr/>
          <p:nvPr/>
        </p:nvSpPr>
        <p:spPr>
          <a:xfrm>
            <a:off x="1524000" y="1072276"/>
            <a:ext cx="6400800" cy="4647426"/>
          </a:xfrm>
          <a:prstGeom prst="rect">
            <a:avLst/>
          </a:prstGeom>
        </p:spPr>
        <p:txBody>
          <a:bodyPr wrap="square">
            <a:spAutoFit/>
          </a:bodyPr>
          <a:lstStyle/>
          <a:p>
            <a:pPr marL="457200" indent="-457200" algn="r" rtl="1">
              <a:buFont typeface="Arial" pitchFamily="34" charset="0"/>
              <a:buChar char="•"/>
            </a:pPr>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a:t>
            </a:r>
            <a:r>
              <a:rPr lang="ar-SA" sz="3200" dirty="0" smtClean="0">
                <a:solidFill>
                  <a:srgbClr val="FF0000"/>
                </a:solidFill>
                <a:latin typeface="Arial" pitchFamily="34" charset="0"/>
                <a:cs typeface="AL-Mohanad Bold" pitchFamily="2" charset="-78"/>
              </a:rPr>
              <a:t>الاهتمام</a:t>
            </a:r>
            <a:r>
              <a:rPr lang="ar-SA" sz="2800" dirty="0" smtClean="0">
                <a:latin typeface="Arial" pitchFamily="34" charset="0"/>
                <a:cs typeface="AL-Mohanad Bold" pitchFamily="2" charset="-78"/>
              </a:rPr>
              <a:t> ( ويقصد به إثارة الفضول العلمي لدى الطالب)</a:t>
            </a:r>
          </a:p>
          <a:p>
            <a:pPr marL="457200" indent="-457200" algn="r" rtl="1">
              <a:buFont typeface="Arial" pitchFamily="34" charset="0"/>
              <a:buChar char="•"/>
            </a:pPr>
            <a:r>
              <a:rPr lang="ar-SA" sz="3200" dirty="0">
                <a:solidFill>
                  <a:srgbClr val="FF0000"/>
                </a:solidFill>
                <a:latin typeface="Arial" pitchFamily="34" charset="0"/>
                <a:cs typeface="AL-Mohanad Bold" pitchFamily="2" charset="-78"/>
              </a:rPr>
              <a:t>التحدي</a:t>
            </a:r>
            <a:r>
              <a:rPr lang="ar-SA" sz="2800" dirty="0" smtClean="0">
                <a:latin typeface="Arial" pitchFamily="34" charset="0"/>
                <a:cs typeface="AL-Mohanad Bold" pitchFamily="2" charset="-78"/>
              </a:rPr>
              <a:t> ( ويقصد به أن يشعر الطالب أن التعليم يستثير قدراته ويستحثها)</a:t>
            </a:r>
          </a:p>
          <a:p>
            <a:pPr marL="457200" indent="-457200" algn="r" rtl="1">
              <a:buFont typeface="Arial" pitchFamily="34" charset="0"/>
              <a:buChar char="•"/>
            </a:pPr>
            <a:r>
              <a:rPr lang="ar-SA" sz="3200" dirty="0">
                <a:solidFill>
                  <a:srgbClr val="FF0000"/>
                </a:solidFill>
                <a:latin typeface="Arial" pitchFamily="34" charset="0"/>
                <a:cs typeface="AL-Mohanad Bold" pitchFamily="2" charset="-78"/>
              </a:rPr>
              <a:t>الاختيار </a:t>
            </a:r>
            <a:r>
              <a:rPr lang="ar-SA" sz="2800" dirty="0" smtClean="0">
                <a:latin typeface="Arial" pitchFamily="34" charset="0"/>
                <a:cs typeface="AL-Mohanad Bold" pitchFamily="2" charset="-78"/>
              </a:rPr>
              <a:t>( ويقصد به أن يتاح للطالب الفرصة لاختيار – من بين بدائل متعددة – ما يفضله من أساليب التعلم وما يتفق مع ميوله من المحتوى العلمي)</a:t>
            </a:r>
          </a:p>
          <a:p>
            <a:pPr marL="457200" indent="-457200" algn="r" rtl="1">
              <a:buFont typeface="Arial" pitchFamily="34" charset="0"/>
              <a:buChar char="•"/>
            </a:pPr>
            <a:r>
              <a:rPr lang="ar-SA" sz="3200" dirty="0">
                <a:solidFill>
                  <a:srgbClr val="FF0000"/>
                </a:solidFill>
                <a:latin typeface="Arial" pitchFamily="34" charset="0"/>
                <a:cs typeface="AL-Mohanad Bold" pitchFamily="2" charset="-78"/>
              </a:rPr>
              <a:t>المتعة</a:t>
            </a:r>
            <a:r>
              <a:rPr lang="ar-SA" sz="2800" dirty="0" smtClean="0">
                <a:latin typeface="Arial" pitchFamily="34" charset="0"/>
                <a:cs typeface="AL-Mohanad Bold" pitchFamily="2" charset="-78"/>
              </a:rPr>
              <a:t> ( فعندما يكون التعلم ممتعاً يكون الطالب أكثر حماسة للإقبال عليه)</a:t>
            </a:r>
            <a:endParaRPr lang="en-US" sz="2800" dirty="0">
              <a:latin typeface="Arial" pitchFamily="34" charset="0"/>
              <a:cs typeface="AL-Mohanad Bold" pitchFamily="2" charset="-78"/>
            </a:endParaRPr>
          </a:p>
        </p:txBody>
      </p:sp>
    </p:spTree>
    <p:extLst>
      <p:ext uri="{BB962C8B-B14F-4D97-AF65-F5344CB8AC3E}">
        <p14:creationId xmlns:p14="http://schemas.microsoft.com/office/powerpoint/2010/main" xmlns="" val="35335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6"/>
          <p:cNvSpPr/>
          <p:nvPr/>
        </p:nvSpPr>
        <p:spPr>
          <a:xfrm>
            <a:off x="2172270" y="1150441"/>
            <a:ext cx="7010400" cy="502175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مستطيل 3"/>
          <p:cNvSpPr/>
          <p:nvPr/>
        </p:nvSpPr>
        <p:spPr>
          <a:xfrm>
            <a:off x="2667000" y="2582852"/>
            <a:ext cx="6380330" cy="1508105"/>
          </a:xfrm>
          <a:prstGeom prst="rect">
            <a:avLst/>
          </a:prstGeom>
        </p:spPr>
        <p:txBody>
          <a:bodyPr wrap="square">
            <a:spAutoFit/>
          </a:bodyPr>
          <a:lstStyle/>
          <a:p>
            <a:pPr algn="r" rtl="1"/>
            <a:r>
              <a:rPr lang="ar-SA" sz="2800" dirty="0" smtClean="0">
                <a:latin typeface="Arial" pitchFamily="34" charset="0"/>
                <a:cs typeface="AL-Mohanad Bold" pitchFamily="2" charset="-78"/>
              </a:rPr>
              <a:t>1) لديك في المنظم البياني عدد من المحفزات – التي تحقق العناصر السابقة – </a:t>
            </a:r>
            <a:r>
              <a:rPr lang="ar-SA" sz="3600" u="sng" dirty="0" smtClean="0">
                <a:solidFill>
                  <a:srgbClr val="00B050"/>
                </a:solidFill>
                <a:latin typeface="Arial" pitchFamily="34" charset="0"/>
                <a:cs typeface="AL-Mohanad Bold" pitchFamily="2" charset="-78"/>
              </a:rPr>
              <a:t>مثِّل </a:t>
            </a:r>
            <a:r>
              <a:rPr lang="ar-SA" sz="2800" dirty="0" smtClean="0">
                <a:latin typeface="Arial" pitchFamily="34" charset="0"/>
                <a:cs typeface="AL-Mohanad Bold" pitchFamily="2" charset="-78"/>
              </a:rPr>
              <a:t>لكل منها بأمثلة من مواقف تعليمية مختلفة</a:t>
            </a:r>
            <a:endParaRPr lang="en-US" sz="2800" dirty="0">
              <a:latin typeface="Arial" pitchFamily="34" charset="0"/>
              <a:cs typeface="AL-Mohanad Bold" pitchFamily="2" charset="-78"/>
            </a:endParaRPr>
          </a:p>
        </p:txBody>
      </p:sp>
      <p:sp>
        <p:nvSpPr>
          <p:cNvPr id="5" name="مستطيل 4"/>
          <p:cNvSpPr/>
          <p:nvPr/>
        </p:nvSpPr>
        <p:spPr>
          <a:xfrm>
            <a:off x="1396980" y="4437965"/>
            <a:ext cx="7787965" cy="646331"/>
          </a:xfrm>
          <a:prstGeom prst="rect">
            <a:avLst/>
          </a:prstGeom>
        </p:spPr>
        <p:txBody>
          <a:bodyPr wrap="square">
            <a:spAutoFit/>
          </a:bodyPr>
          <a:lstStyle/>
          <a:p>
            <a:pPr algn="r" rtl="1"/>
            <a:r>
              <a:rPr lang="ar-SA" sz="2800" dirty="0" smtClean="0">
                <a:latin typeface="Arial" pitchFamily="34" charset="0"/>
                <a:cs typeface="AL-Mohanad Bold" pitchFamily="2" charset="-78"/>
              </a:rPr>
              <a:t>2)</a:t>
            </a:r>
            <a:r>
              <a:rPr lang="ar-SA" sz="3600" u="sng" dirty="0">
                <a:solidFill>
                  <a:srgbClr val="00B050"/>
                </a:solidFill>
                <a:latin typeface="Arial" pitchFamily="34" charset="0"/>
                <a:cs typeface="AL-Mohanad Bold" pitchFamily="2" charset="-78"/>
              </a:rPr>
              <a:t> اقترح </a:t>
            </a:r>
            <a:r>
              <a:rPr lang="ar-SA" sz="2800" dirty="0" smtClean="0">
                <a:latin typeface="Arial" pitchFamily="34" charset="0"/>
                <a:cs typeface="AL-Mohanad Bold" pitchFamily="2" charset="-78"/>
              </a:rPr>
              <a:t>محفزات أخرى غير ما ذكر ومثل لها كذلك</a:t>
            </a:r>
            <a:endParaRPr lang="en-US" sz="2800" dirty="0">
              <a:latin typeface="Arial" pitchFamily="34" charset="0"/>
              <a:cs typeface="AL-Mohanad Bold" pitchFamily="2" charset="-78"/>
            </a:endParaRPr>
          </a:p>
        </p:txBody>
      </p:sp>
      <p:pic>
        <p:nvPicPr>
          <p:cNvPr id="8" name="Picture 4" descr="http://www.getchanged.com/wp-content/uploads/2011/05/four-oclo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33129"/>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مربع نص 8"/>
          <p:cNvSpPr txBox="1"/>
          <p:nvPr/>
        </p:nvSpPr>
        <p:spPr>
          <a:xfrm>
            <a:off x="18197"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0" name="مربع نص 9"/>
          <p:cNvSpPr txBox="1"/>
          <p:nvPr/>
        </p:nvSpPr>
        <p:spPr>
          <a:xfrm>
            <a:off x="5029200" y="1466460"/>
            <a:ext cx="2300742" cy="954107"/>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عصف ذهني + عمل ثنائي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7523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267264584"/>
              </p:ext>
            </p:extLst>
          </p:nvPr>
        </p:nvGraphicFramePr>
        <p:xfrm>
          <a:off x="1143000" y="1295400"/>
          <a:ext cx="68961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1992183" y="344269"/>
            <a:ext cx="4966182" cy="646331"/>
          </a:xfrm>
          <a:prstGeom prst="rect">
            <a:avLst/>
          </a:prstGeom>
          <a:noFill/>
        </p:spPr>
        <p:txBody>
          <a:bodyPr wrap="square" rtlCol="1">
            <a:spAutoFit/>
          </a:bodyPr>
          <a:lstStyle/>
          <a:p>
            <a:pPr algn="ctr"/>
            <a:r>
              <a:rPr lang="ar-SA" sz="3600" dirty="0" smtClean="0">
                <a:cs typeface="PT Bold Heading" pitchFamily="2" charset="-78"/>
              </a:rPr>
              <a:t>خطة الجلسة</a:t>
            </a:r>
            <a:endParaRPr lang="ar-SA" sz="3600" dirty="0">
              <a:cs typeface="PT Bold Heading" pitchFamily="2" charset="-78"/>
            </a:endParaRPr>
          </a:p>
        </p:txBody>
      </p:sp>
    </p:spTree>
    <p:extLst>
      <p:ext uri="{BB962C8B-B14F-4D97-AF65-F5344CB8AC3E}">
        <p14:creationId xmlns:p14="http://schemas.microsoft.com/office/powerpoint/2010/main" xmlns="" val="77103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936815621"/>
              </p:ext>
            </p:extLst>
          </p:nvPr>
        </p:nvGraphicFramePr>
        <p:xfrm>
          <a:off x="381000" y="228600"/>
          <a:ext cx="8541303" cy="5975081"/>
        </p:xfrm>
        <a:graphic>
          <a:graphicData uri="http://schemas.openxmlformats.org/drawingml/2006/table">
            <a:tbl>
              <a:tblPr rtl="1" firstRow="1" firstCol="1" bandRow="1">
                <a:tableStyleId>{5940675A-B579-460E-94D1-54222C63F5DA}</a:tableStyleId>
              </a:tblPr>
              <a:tblGrid>
                <a:gridCol w="2582917"/>
                <a:gridCol w="5958386"/>
              </a:tblGrid>
              <a:tr h="446893">
                <a:tc>
                  <a:txBody>
                    <a:bodyPr/>
                    <a:lstStyle/>
                    <a:p>
                      <a:pPr algn="ctr" rtl="1">
                        <a:lnSpc>
                          <a:spcPct val="115000"/>
                        </a:lnSpc>
                        <a:spcAft>
                          <a:spcPts val="0"/>
                        </a:spcAft>
                      </a:pPr>
                      <a:r>
                        <a:rPr lang="ar-SA" sz="1800" dirty="0">
                          <a:effectLst/>
                          <a:cs typeface="Bader" pitchFamily="2" charset="-78"/>
                        </a:rPr>
                        <a:t>المحفز</a:t>
                      </a:r>
                      <a:endParaRPr lang="en-US" sz="1800" dirty="0">
                        <a:effectLst/>
                        <a:latin typeface="Calibri"/>
                        <a:ea typeface="Calibri"/>
                        <a:cs typeface="Bader" pitchFamily="2" charset="-78"/>
                      </a:endParaRPr>
                    </a:p>
                  </a:txBody>
                  <a:tcPr marL="33834" marR="33834" marT="0" marB="0">
                    <a:solidFill>
                      <a:srgbClr val="B9F2FF"/>
                    </a:solidFill>
                  </a:tcPr>
                </a:tc>
                <a:tc>
                  <a:txBody>
                    <a:bodyPr/>
                    <a:lstStyle/>
                    <a:p>
                      <a:pPr algn="ctr" rtl="1">
                        <a:lnSpc>
                          <a:spcPct val="115000"/>
                        </a:lnSpc>
                        <a:spcAft>
                          <a:spcPts val="0"/>
                        </a:spcAft>
                      </a:pPr>
                      <a:r>
                        <a:rPr lang="ar-SA" sz="1800" dirty="0">
                          <a:effectLst/>
                          <a:cs typeface="Bader" pitchFamily="2" charset="-78"/>
                        </a:rPr>
                        <a:t>الأمثلة</a:t>
                      </a:r>
                      <a:endParaRPr lang="en-US" sz="1800" dirty="0">
                        <a:effectLst/>
                        <a:latin typeface="Calibri"/>
                        <a:ea typeface="Calibri"/>
                        <a:cs typeface="Bader" pitchFamily="2" charset="-78"/>
                      </a:endParaRPr>
                    </a:p>
                  </a:txBody>
                  <a:tcPr marL="33834" marR="33834" marT="0" marB="0">
                    <a:solidFill>
                      <a:srgbClr val="B9F2FF"/>
                    </a:solidFill>
                  </a:tcPr>
                </a:tc>
              </a:tr>
              <a:tr h="501432">
                <a:tc>
                  <a:txBody>
                    <a:bodyPr/>
                    <a:lstStyle/>
                    <a:p>
                      <a:pPr algn="ctr" rtl="1">
                        <a:lnSpc>
                          <a:spcPct val="115000"/>
                        </a:lnSpc>
                        <a:spcAft>
                          <a:spcPts val="0"/>
                        </a:spcAft>
                      </a:pPr>
                      <a:r>
                        <a:rPr lang="ar-SA" sz="1600" dirty="0">
                          <a:effectLst/>
                          <a:cs typeface="AL-Mohanad Bold" pitchFamily="2" charset="-78"/>
                        </a:rPr>
                        <a:t>توظيف العاطفة في تقديم الدرس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endParaRPr lang="en-US" sz="1400" dirty="0">
                        <a:effectLst/>
                        <a:cs typeface="AL-Mohanad Bold" pitchFamily="2" charset="-78"/>
                      </a:endParaRPr>
                    </a:p>
                  </a:txBody>
                  <a:tcPr marL="33834" marR="33834" marT="0" marB="0"/>
                </a:tc>
              </a:tr>
              <a:tr h="501432">
                <a:tc>
                  <a:txBody>
                    <a:bodyPr/>
                    <a:lstStyle/>
                    <a:p>
                      <a:pPr algn="ctr" rtl="1">
                        <a:lnSpc>
                          <a:spcPct val="115000"/>
                        </a:lnSpc>
                        <a:spcAft>
                          <a:spcPts val="0"/>
                        </a:spcAft>
                      </a:pPr>
                      <a:r>
                        <a:rPr lang="ar-SA" sz="1600" dirty="0">
                          <a:effectLst/>
                          <a:cs typeface="AL-Mohanad Bold" pitchFamily="2" charset="-78"/>
                        </a:rPr>
                        <a:t>إشراك الطلاب في اقتراح الأسلوب الذي يتعلمون به </a:t>
                      </a:r>
                      <a:endParaRPr lang="en-US" sz="1600" dirty="0">
                        <a:effectLst/>
                        <a:latin typeface="Calibri"/>
                        <a:ea typeface="Calibri"/>
                        <a:cs typeface="AL-Mohanad Bold" pitchFamily="2" charset="-78"/>
                      </a:endParaRPr>
                    </a:p>
                  </a:txBody>
                  <a:tcPr marL="33834" marR="33834" marT="0" marB="0"/>
                </a:tc>
                <a:tc>
                  <a:txBody>
                    <a:bodyPr/>
                    <a:lstStyle/>
                    <a:p>
                      <a:pPr algn="ctr" rtl="1">
                        <a:lnSpc>
                          <a:spcPct val="115000"/>
                        </a:lnSpc>
                        <a:spcAft>
                          <a:spcPts val="0"/>
                        </a:spcAft>
                      </a:pPr>
                      <a:r>
                        <a:rPr lang="ar-SA" sz="1400" dirty="0">
                          <a:effectLst/>
                          <a:cs typeface="AL-Mohanad Bold" pitchFamily="2" charset="-78"/>
                        </a:rPr>
                        <a:t>  </a:t>
                      </a:r>
                      <a:endParaRPr lang="en-US" sz="1400" dirty="0">
                        <a:effectLst/>
                        <a:latin typeface="Calibri"/>
                        <a:ea typeface="Calibri"/>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ربط موضوع الدرس بالحياة اليومية</a:t>
                      </a:r>
                      <a:endParaRPr lang="en-US" sz="1600" dirty="0">
                        <a:effectLst/>
                        <a:latin typeface="Calibri"/>
                        <a:ea typeface="Calibri"/>
                        <a:cs typeface="AL-Mohanad Bold" pitchFamily="2" charset="-78"/>
                      </a:endParaRPr>
                    </a:p>
                  </a:txBody>
                  <a:tcPr marL="33834" marR="33834" marT="0" marB="0"/>
                </a:tc>
                <a:tc>
                  <a:txBody>
                    <a:bodyPr/>
                    <a:lstStyle/>
                    <a:p>
                      <a:pPr marL="342900" lvl="0" indent="-342900" algn="r" rtl="1">
                        <a:lnSpc>
                          <a:spcPct val="115000"/>
                        </a:lnSpc>
                        <a:spcAft>
                          <a:spcPts val="0"/>
                        </a:spcAft>
                        <a:buFont typeface="Symbol"/>
                        <a:buChar char=""/>
                      </a:pPr>
                      <a:r>
                        <a:rPr lang="ar-SA" sz="1600" dirty="0">
                          <a:effectLst/>
                          <a:cs typeface="AL-Mohanad Bold" pitchFamily="2" charset="-78"/>
                        </a:rPr>
                        <a:t>ربط موضوع المسح على الخفين بحال الناس في الشتاء </a:t>
                      </a:r>
                      <a:endParaRPr lang="en-US" sz="1600" dirty="0">
                        <a:effectLst/>
                        <a:cs typeface="AL-Mohanad Bold" pitchFamily="2" charset="-78"/>
                      </a:endParaRPr>
                    </a:p>
                    <a:p>
                      <a:pPr marL="342900" lvl="0" indent="-342900" algn="r" rtl="1">
                        <a:lnSpc>
                          <a:spcPct val="115000"/>
                        </a:lnSpc>
                        <a:spcAft>
                          <a:spcPts val="0"/>
                        </a:spcAft>
                        <a:buFont typeface="Symbol"/>
                        <a:buChar char=""/>
                      </a:pPr>
                      <a:r>
                        <a:rPr lang="en-US" sz="1600" dirty="0">
                          <a:effectLst/>
                          <a:cs typeface="AL-Mohanad Bold" pitchFamily="2" charset="-78"/>
                        </a:rPr>
                        <a:t> </a:t>
                      </a:r>
                    </a:p>
                    <a:p>
                      <a:pPr marL="342900" lvl="0" indent="-342900" algn="r" rtl="1">
                        <a:lnSpc>
                          <a:spcPct val="115000"/>
                        </a:lnSpc>
                        <a:spcAft>
                          <a:spcPts val="0"/>
                        </a:spcAft>
                        <a:buFont typeface="Symbol"/>
                        <a:buChar char=""/>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تشجيع تفاعل الطلاب فيما بينهم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تقديم مهام تعليمية ممتعة ومرحة </a:t>
                      </a:r>
                      <a:endParaRPr lang="en-US" sz="1600" dirty="0">
                        <a:effectLst/>
                        <a:latin typeface="Calibri"/>
                        <a:ea typeface="Calibri"/>
                        <a:cs typeface="AL-Mohanad Bold" pitchFamily="2" charset="-78"/>
                      </a:endParaRPr>
                    </a:p>
                  </a:txBody>
                  <a:tcPr marL="33834" marR="33834" marT="0" marB="0"/>
                </a:tc>
                <a:tc>
                  <a:txBody>
                    <a:bodyPr/>
                    <a:lstStyle/>
                    <a:p>
                      <a:pPr marL="342900" lvl="0" indent="-342900" algn="r" rtl="1">
                        <a:lnSpc>
                          <a:spcPct val="115000"/>
                        </a:lnSpc>
                        <a:spcAft>
                          <a:spcPts val="0"/>
                        </a:spcAft>
                        <a:buFont typeface="Symbol"/>
                        <a:buChar char=""/>
                      </a:pPr>
                      <a:r>
                        <a:rPr lang="ar-SA" sz="1600" dirty="0">
                          <a:effectLst/>
                          <a:cs typeface="AL-Mohanad Bold" pitchFamily="2" charset="-78"/>
                        </a:rPr>
                        <a:t>تقديم درس كان وأخواتها بأسلوب تمثيل </a:t>
                      </a:r>
                      <a:r>
                        <a:rPr lang="ar-SA" sz="1600">
                          <a:effectLst/>
                          <a:cs typeface="AL-Mohanad Bold" pitchFamily="2" charset="-78"/>
                        </a:rPr>
                        <a:t>الأدوار </a:t>
                      </a:r>
                      <a:endParaRPr lang="en-US" sz="1600" dirty="0">
                        <a:effectLst/>
                        <a:cs typeface="AL-Mohanad Bold" pitchFamily="2" charset="-78"/>
                      </a:endParaRPr>
                    </a:p>
                    <a:p>
                      <a:pPr algn="r" rtl="1">
                        <a:lnSpc>
                          <a:spcPct val="115000"/>
                        </a:lnSpc>
                        <a:spcAft>
                          <a:spcPts val="0"/>
                        </a:spcAft>
                      </a:pPr>
                      <a:endParaRPr lang="en-US" sz="1600" dirty="0">
                        <a:effectLst/>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توضيح الأهداف المطلوبة للطلاب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400" dirty="0">
                          <a:effectLst/>
                          <a:cs typeface="AL-Mohanad Bold" pitchFamily="2" charset="-78"/>
                        </a:rPr>
                        <a:t> </a:t>
                      </a:r>
                      <a:endParaRPr lang="en-US" sz="1400" dirty="0">
                        <a:effectLst/>
                        <a:cs typeface="AL-Mohanad Bold" pitchFamily="2" charset="-78"/>
                      </a:endParaRPr>
                    </a:p>
                  </a:txBody>
                  <a:tcPr marL="33834" marR="33834" marT="0" marB="0"/>
                </a:tc>
              </a:tr>
              <a:tr h="501432">
                <a:tc>
                  <a:txBody>
                    <a:bodyPr/>
                    <a:lstStyle/>
                    <a:p>
                      <a:pPr algn="ctr" rtl="1">
                        <a:lnSpc>
                          <a:spcPct val="115000"/>
                        </a:lnSpc>
                        <a:spcAft>
                          <a:spcPts val="0"/>
                        </a:spcAft>
                      </a:pPr>
                      <a:r>
                        <a:rPr lang="ar-SA" sz="1600" dirty="0">
                          <a:effectLst/>
                          <a:cs typeface="AL-Mohanad Bold" pitchFamily="2" charset="-78"/>
                        </a:rPr>
                        <a:t>تقديم أنشطة تتمحور حول الطالب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400" dirty="0">
                          <a:effectLst/>
                          <a:cs typeface="AL-Mohanad Bold" pitchFamily="2" charset="-78"/>
                        </a:rPr>
                        <a:t> </a:t>
                      </a:r>
                      <a:endParaRPr lang="en-US" sz="1400" dirty="0">
                        <a:effectLst/>
                        <a:latin typeface="Calibri"/>
                        <a:ea typeface="Calibri"/>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تقدير جهود الطلاب ومنتجاتهم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endParaRPr lang="en-US" sz="1400">
                        <a:effectLst/>
                        <a:cs typeface="AL-Mohanad Bold" pitchFamily="2" charset="-78"/>
                      </a:endParaRPr>
                    </a:p>
                  </a:txBody>
                  <a:tcPr marL="33834" marR="33834" marT="0" marB="0"/>
                </a:tc>
              </a:tr>
              <a:tr h="219376">
                <a:tc>
                  <a:txBody>
                    <a:bodyPr/>
                    <a:lstStyle/>
                    <a:p>
                      <a:pPr algn="ctr" rtl="1">
                        <a:lnSpc>
                          <a:spcPct val="115000"/>
                        </a:lnSpc>
                        <a:spcAft>
                          <a:spcPts val="0"/>
                        </a:spcAft>
                      </a:pPr>
                      <a:r>
                        <a:rPr lang="ar-SA" sz="1400">
                          <a:effectLst/>
                          <a:cs typeface="AL-Mohanad Bold" pitchFamily="2" charset="-78"/>
                        </a:rPr>
                        <a:t> </a:t>
                      </a:r>
                      <a:endParaRPr lang="en-US" sz="140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400">
                          <a:effectLst/>
                          <a:cs typeface="AL-Mohanad Bold" pitchFamily="2" charset="-78"/>
                        </a:rPr>
                        <a:t> </a:t>
                      </a:r>
                      <a:endParaRPr lang="en-US" sz="1400">
                        <a:effectLst/>
                        <a:latin typeface="Calibri"/>
                        <a:ea typeface="Calibri"/>
                        <a:cs typeface="AL-Mohanad Bold" pitchFamily="2" charset="-78"/>
                      </a:endParaRPr>
                    </a:p>
                  </a:txBody>
                  <a:tcPr marL="33834" marR="33834" marT="0" marB="0"/>
                </a:tc>
              </a:tr>
              <a:tr h="219376">
                <a:tc>
                  <a:txBody>
                    <a:bodyPr/>
                    <a:lstStyle/>
                    <a:p>
                      <a:pPr algn="ctr" rtl="1">
                        <a:lnSpc>
                          <a:spcPct val="115000"/>
                        </a:lnSpc>
                        <a:spcAft>
                          <a:spcPts val="0"/>
                        </a:spcAft>
                      </a:pPr>
                      <a:r>
                        <a:rPr lang="ar-SA" sz="1400">
                          <a:effectLst/>
                          <a:cs typeface="AL-Mohanad Bold" pitchFamily="2" charset="-78"/>
                        </a:rPr>
                        <a:t> </a:t>
                      </a:r>
                      <a:endParaRPr lang="en-US" sz="140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400" dirty="0">
                          <a:effectLst/>
                          <a:cs typeface="AL-Mohanad Bold" pitchFamily="2" charset="-78"/>
                        </a:rPr>
                        <a:t> </a:t>
                      </a:r>
                      <a:endParaRPr lang="en-US" sz="1400" dirty="0">
                        <a:effectLst/>
                        <a:latin typeface="Calibri"/>
                        <a:ea typeface="Calibri"/>
                        <a:cs typeface="AL-Mohanad Bold" pitchFamily="2" charset="-78"/>
                      </a:endParaRPr>
                    </a:p>
                  </a:txBody>
                  <a:tcPr marL="33834" marR="33834" marT="0" marB="0"/>
                </a:tc>
              </a:tr>
            </a:tbl>
          </a:graphicData>
        </a:graphic>
      </p:graphicFrame>
    </p:spTree>
    <p:extLst>
      <p:ext uri="{BB962C8B-B14F-4D97-AF65-F5344CB8AC3E}">
        <p14:creationId xmlns:p14="http://schemas.microsoft.com/office/powerpoint/2010/main" xmlns="" val="38322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p:cNvSpPr/>
          <p:nvPr/>
        </p:nvSpPr>
        <p:spPr>
          <a:xfrm>
            <a:off x="4737941" y="606192"/>
            <a:ext cx="4025059" cy="2209231"/>
          </a:xfrm>
          <a:prstGeom prst="roundRect">
            <a:avLst>
              <a:gd name="adj" fmla="val 9454"/>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cs typeface="Arial" pitchFamily="34" charset="0"/>
            </a:endParaRPr>
          </a:p>
        </p:txBody>
      </p:sp>
      <p:sp>
        <p:nvSpPr>
          <p:cNvPr id="4" name="Rounded Rectangle 5"/>
          <p:cNvSpPr/>
          <p:nvPr/>
        </p:nvSpPr>
        <p:spPr>
          <a:xfrm>
            <a:off x="2792009" y="3048000"/>
            <a:ext cx="3891864" cy="990600"/>
          </a:xfrm>
          <a:prstGeom prst="roundRect">
            <a:avLst>
              <a:gd name="adj" fmla="val 9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ar-SA" altLang="ko-KR" sz="3600" b="1" kern="0" dirty="0" smtClean="0">
                <a:solidFill>
                  <a:schemeClr val="bg1"/>
                </a:solidFill>
                <a:effectLst>
                  <a:outerShdw blurRad="38100" dist="38100" dir="2700000" algn="tl">
                    <a:srgbClr val="000000">
                      <a:alpha val="43137"/>
                    </a:srgbClr>
                  </a:outerShdw>
                </a:effectLst>
                <a:ea typeface="굴림" charset="-127"/>
                <a:cs typeface="Bader" pitchFamily="2" charset="-78"/>
              </a:rPr>
              <a:t>المحفزات التعليمية</a:t>
            </a:r>
            <a:endParaRPr lang="en-US" altLang="ko-KR" sz="3600" b="1" kern="0" dirty="0">
              <a:solidFill>
                <a:schemeClr val="bg1"/>
              </a:solidFill>
              <a:effectLst>
                <a:outerShdw blurRad="38100" dist="38100" dir="2700000" algn="tl">
                  <a:srgbClr val="000000">
                    <a:alpha val="43137"/>
                  </a:srgbClr>
                </a:outerShdw>
              </a:effectLst>
              <a:ea typeface="굴림" charset="-127"/>
              <a:cs typeface="Bader" pitchFamily="2" charset="-78"/>
            </a:endParaRPr>
          </a:p>
        </p:txBody>
      </p:sp>
      <p:sp>
        <p:nvSpPr>
          <p:cNvPr id="5" name="Rounded Rectangle 6"/>
          <p:cNvSpPr/>
          <p:nvPr/>
        </p:nvSpPr>
        <p:spPr>
          <a:xfrm>
            <a:off x="990600" y="4555072"/>
            <a:ext cx="3886200" cy="1862792"/>
          </a:xfrm>
          <a:prstGeom prst="roundRect">
            <a:avLst>
              <a:gd name="adj" fmla="val 945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cs typeface="Arial" pitchFamily="34" charset="0"/>
            </a:endParaRPr>
          </a:p>
        </p:txBody>
      </p:sp>
      <p:sp>
        <p:nvSpPr>
          <p:cNvPr id="6" name="Rounded Rectangle 7"/>
          <p:cNvSpPr/>
          <p:nvPr/>
        </p:nvSpPr>
        <p:spPr>
          <a:xfrm>
            <a:off x="5261264" y="4553808"/>
            <a:ext cx="3730336" cy="1905000"/>
          </a:xfrm>
          <a:prstGeom prst="roundRect">
            <a:avLst>
              <a:gd name="adj" fmla="val 9454"/>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cs typeface="Arial" pitchFamily="34" charset="0"/>
            </a:endParaRPr>
          </a:p>
        </p:txBody>
      </p:sp>
      <p:cxnSp>
        <p:nvCxnSpPr>
          <p:cNvPr id="7" name="Straight Arrow Connector 8"/>
          <p:cNvCxnSpPr/>
          <p:nvPr/>
        </p:nvCxnSpPr>
        <p:spPr>
          <a:xfrm flipH="1" flipV="1">
            <a:off x="3505200" y="2839308"/>
            <a:ext cx="533400" cy="20869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9"/>
          <p:cNvCxnSpPr/>
          <p:nvPr/>
        </p:nvCxnSpPr>
        <p:spPr>
          <a:xfrm flipV="1">
            <a:off x="6186684" y="2815423"/>
            <a:ext cx="248594" cy="23257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12"/>
          <p:cNvCxnSpPr/>
          <p:nvPr/>
        </p:nvCxnSpPr>
        <p:spPr>
          <a:xfrm>
            <a:off x="3635873" y="4038600"/>
            <a:ext cx="0" cy="565376"/>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3"/>
          <p:cNvCxnSpPr/>
          <p:nvPr/>
        </p:nvCxnSpPr>
        <p:spPr>
          <a:xfrm>
            <a:off x="6008779" y="4038600"/>
            <a:ext cx="0" cy="515208"/>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4"/>
          <p:cNvSpPr/>
          <p:nvPr/>
        </p:nvSpPr>
        <p:spPr>
          <a:xfrm>
            <a:off x="106295" y="592544"/>
            <a:ext cx="4025059" cy="2246764"/>
          </a:xfrm>
          <a:prstGeom prst="roundRect">
            <a:avLst>
              <a:gd name="adj" fmla="val 9454"/>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cs typeface="Arial" pitchFamily="34" charset="0"/>
            </a:endParaRPr>
          </a:p>
        </p:txBody>
      </p:sp>
      <p:sp>
        <p:nvSpPr>
          <p:cNvPr id="19" name="مربع نص 18"/>
          <p:cNvSpPr txBox="1"/>
          <p:nvPr/>
        </p:nvSpPr>
        <p:spPr>
          <a:xfrm>
            <a:off x="4876800" y="605056"/>
            <a:ext cx="3810000" cy="2246769"/>
          </a:xfrm>
          <a:prstGeom prst="rect">
            <a:avLst/>
          </a:prstGeom>
          <a:noFill/>
        </p:spPr>
        <p:txBody>
          <a:bodyPr wrap="square" rtlCol="1">
            <a:spAutoFit/>
          </a:bodyPr>
          <a:lstStyle/>
          <a:p>
            <a:pPr algn="ctr" rtl="1"/>
            <a:r>
              <a:rPr lang="ar-SA" sz="2000" dirty="0">
                <a:cs typeface="AL-Mohanad Bold" pitchFamily="2" charset="-78"/>
              </a:rPr>
              <a:t> </a:t>
            </a:r>
            <a:r>
              <a:rPr lang="ar-SA" sz="2000" dirty="0" smtClean="0">
                <a:cs typeface="AL-Mohanad Bold" pitchFamily="2" charset="-78"/>
              </a:rPr>
              <a:t>ويقصد به إثارة الفضول العلمي لدى الطالب وهو أسلوب يُعتمد عليه في جذب الطلاب إلى الانغماس في التعلم وقد أيد فاعليته العديد من الباحثين التربويين وقد جاء في بعض الدراسات أن الطلاب الذين لديهم حافز داخلي عال للتعلم يتعلمون بفاعلية أكبر وتحصيل أعلى وقلقهم أقل</a:t>
            </a:r>
            <a:endParaRPr lang="ar-SA" sz="2000" dirty="0">
              <a:cs typeface="AL-Mohanad Bold" pitchFamily="2" charset="-78"/>
            </a:endParaRPr>
          </a:p>
        </p:txBody>
      </p:sp>
      <p:sp>
        <p:nvSpPr>
          <p:cNvPr id="23" name="مربع نص 22"/>
          <p:cNvSpPr txBox="1"/>
          <p:nvPr/>
        </p:nvSpPr>
        <p:spPr>
          <a:xfrm>
            <a:off x="213824" y="630639"/>
            <a:ext cx="3810000" cy="2246769"/>
          </a:xfrm>
          <a:prstGeom prst="rect">
            <a:avLst/>
          </a:prstGeom>
          <a:noFill/>
        </p:spPr>
        <p:txBody>
          <a:bodyPr wrap="square" rtlCol="1">
            <a:spAutoFit/>
          </a:bodyPr>
          <a:lstStyle/>
          <a:p>
            <a:pPr algn="ctr" rtl="1"/>
            <a:r>
              <a:rPr lang="ar-SA" sz="2000" dirty="0">
                <a:cs typeface="AL-Mohanad Bold" pitchFamily="2" charset="-78"/>
              </a:rPr>
              <a:t> </a:t>
            </a:r>
            <a:r>
              <a:rPr lang="ar-SA" sz="2000" dirty="0" smtClean="0">
                <a:cs typeface="AL-Mohanad Bold" pitchFamily="2" charset="-78"/>
              </a:rPr>
              <a:t>ويقصد به أن يشعر المتعلم أن التعليم يستثير قدراته ويستحثها فمن المبادئ الرئيسة في نظرية التحفيز ألا يكون احتمال النجاح في المهام المطلوب إنجازها سهلاً ولا صعباً وإنما ينبغي أن يكون بنسبة متوسطة أما افتقاد عنصر التحدي في المدارس فإنه يبعث على الملل والفتور والإحباط</a:t>
            </a:r>
            <a:endParaRPr lang="ar-SA" sz="2000" dirty="0">
              <a:cs typeface="AL-Mohanad Bold" pitchFamily="2" charset="-78"/>
            </a:endParaRPr>
          </a:p>
        </p:txBody>
      </p:sp>
      <p:sp>
        <p:nvSpPr>
          <p:cNvPr id="24" name="مربع نص 23"/>
          <p:cNvSpPr txBox="1"/>
          <p:nvPr/>
        </p:nvSpPr>
        <p:spPr>
          <a:xfrm>
            <a:off x="5181600" y="4596016"/>
            <a:ext cx="3810000" cy="1938992"/>
          </a:xfrm>
          <a:prstGeom prst="rect">
            <a:avLst/>
          </a:prstGeom>
          <a:noFill/>
        </p:spPr>
        <p:txBody>
          <a:bodyPr wrap="square" rtlCol="1">
            <a:spAutoFit/>
          </a:bodyPr>
          <a:lstStyle/>
          <a:p>
            <a:pPr algn="ctr" rtl="1"/>
            <a:r>
              <a:rPr lang="ar-SA" sz="2000" dirty="0" smtClean="0">
                <a:cs typeface="AL-Mohanad Bold" pitchFamily="2" charset="-78"/>
              </a:rPr>
              <a:t>ويقصد به أن تتاح للطالب الفرصة ليختار ما يفضله من أساليب تعلم وما يتفق مع ميوله من المحتوى العلمي  وقد وجد أن الطلاب يقبلون أكثر على التعلم متى ما كانوا يتعلمون حول ما اختاروا هم تعلمه بالطريقة التي يفضلونها</a:t>
            </a:r>
            <a:endParaRPr lang="ar-SA" sz="2000" dirty="0">
              <a:cs typeface="AL-Mohanad Bold" pitchFamily="2" charset="-78"/>
            </a:endParaRPr>
          </a:p>
        </p:txBody>
      </p:sp>
      <p:sp>
        <p:nvSpPr>
          <p:cNvPr id="28" name="مربع نص 27"/>
          <p:cNvSpPr txBox="1"/>
          <p:nvPr/>
        </p:nvSpPr>
        <p:spPr>
          <a:xfrm>
            <a:off x="992875" y="4603976"/>
            <a:ext cx="3810000" cy="1938992"/>
          </a:xfrm>
          <a:prstGeom prst="rect">
            <a:avLst/>
          </a:prstGeom>
          <a:noFill/>
        </p:spPr>
        <p:txBody>
          <a:bodyPr wrap="square" rtlCol="1">
            <a:spAutoFit/>
          </a:bodyPr>
          <a:lstStyle/>
          <a:p>
            <a:pPr algn="ctr" rtl="1"/>
            <a:r>
              <a:rPr lang="ar-SA" sz="2000" dirty="0" smtClean="0">
                <a:cs typeface="AL-Mohanad Bold" pitchFamily="2" charset="-78"/>
              </a:rPr>
              <a:t>يعد الشعور بالمتعة أداة مهمة في عملية التعلم حيث أنه يجعل المتعلم أكثر حماساً للإقبال عليه وهذا ما يجعل إدراج عنصر المتعة في تصميم برامج التعلم أمراً جوهرياً  فالأساليب التعليمية المتضمنة متعة هي مفتاح رئيس لممارسات تربوية فعالة</a:t>
            </a:r>
            <a:endParaRPr lang="ar-SA" sz="2000" dirty="0">
              <a:cs typeface="AL-Mohanad Bold" pitchFamily="2" charset="-78"/>
            </a:endParaRPr>
          </a:p>
        </p:txBody>
      </p:sp>
      <p:sp>
        <p:nvSpPr>
          <p:cNvPr id="29" name="مستطيل 28"/>
          <p:cNvSpPr/>
          <p:nvPr/>
        </p:nvSpPr>
        <p:spPr>
          <a:xfrm>
            <a:off x="6211614" y="101025"/>
            <a:ext cx="1475083" cy="584775"/>
          </a:xfrm>
          <a:prstGeom prst="rect">
            <a:avLst/>
          </a:prstGeom>
          <a:noFill/>
        </p:spPr>
        <p:txBody>
          <a:bodyPr wrap="none" lIns="91440" tIns="45720" rIns="91440" bIns="45720">
            <a:spAutoFit/>
          </a:bodyPr>
          <a:lstStyle/>
          <a:p>
            <a:pPr algn="ctr"/>
            <a:r>
              <a:rPr lang="ar-SA" sz="3200" b="0" cap="none" spc="0" dirty="0" smtClean="0">
                <a:ln w="18415" cmpd="sng">
                  <a:solidFill>
                    <a:sysClr val="windowText" lastClr="000000"/>
                  </a:solidFill>
                  <a:prstDash val="solid"/>
                </a:ln>
                <a:solidFill>
                  <a:srgbClr val="00B050"/>
                </a:solidFill>
                <a:effectLst>
                  <a:outerShdw blurRad="63500" dir="3600000" algn="tl" rotWithShape="0">
                    <a:srgbClr val="000000">
                      <a:alpha val="70000"/>
                    </a:srgbClr>
                  </a:outerShdw>
                </a:effectLst>
                <a:cs typeface="Bader" pitchFamily="2" charset="-78"/>
              </a:rPr>
              <a:t>الاهتمام</a:t>
            </a:r>
            <a:endParaRPr lang="ar-SA" sz="3200" b="0" cap="none" spc="0" dirty="0">
              <a:ln w="18415" cmpd="sng">
                <a:solidFill>
                  <a:sysClr val="windowText" lastClr="000000"/>
                </a:solidFill>
                <a:prstDash val="solid"/>
              </a:ln>
              <a:solidFill>
                <a:srgbClr val="00B050"/>
              </a:solidFill>
              <a:effectLst>
                <a:outerShdw blurRad="63500" dir="3600000" algn="tl" rotWithShape="0">
                  <a:srgbClr val="000000">
                    <a:alpha val="70000"/>
                  </a:srgbClr>
                </a:outerShdw>
              </a:effectLst>
              <a:cs typeface="Bader" pitchFamily="2" charset="-78"/>
            </a:endParaRPr>
          </a:p>
        </p:txBody>
      </p:sp>
      <p:sp>
        <p:nvSpPr>
          <p:cNvPr id="35" name="مستطيل 34"/>
          <p:cNvSpPr/>
          <p:nvPr/>
        </p:nvSpPr>
        <p:spPr>
          <a:xfrm>
            <a:off x="1503744" y="76200"/>
            <a:ext cx="1313181" cy="584775"/>
          </a:xfrm>
          <a:prstGeom prst="rect">
            <a:avLst/>
          </a:prstGeom>
          <a:noFill/>
        </p:spPr>
        <p:txBody>
          <a:bodyPr wrap="none" lIns="91440" tIns="45720" rIns="91440" bIns="45720">
            <a:spAutoFit/>
          </a:bodyPr>
          <a:lstStyle/>
          <a:p>
            <a:pPr algn="ctr"/>
            <a:r>
              <a:rPr lang="ar-SA" sz="3200" b="0" cap="none" spc="0" dirty="0" smtClean="0">
                <a:ln w="18415" cmpd="sng">
                  <a:solidFill>
                    <a:sysClr val="windowText" lastClr="000000"/>
                  </a:solidFill>
                  <a:prstDash val="solid"/>
                </a:ln>
                <a:solidFill>
                  <a:srgbClr val="FF3300"/>
                </a:solidFill>
                <a:effectLst>
                  <a:outerShdw blurRad="63500" dir="3600000" algn="tl" rotWithShape="0">
                    <a:srgbClr val="000000">
                      <a:alpha val="70000"/>
                    </a:srgbClr>
                  </a:outerShdw>
                </a:effectLst>
                <a:cs typeface="Bader" pitchFamily="2" charset="-78"/>
              </a:rPr>
              <a:t>التحدي</a:t>
            </a:r>
            <a:endParaRPr lang="ar-SA" sz="3200" b="0" cap="none" spc="0" dirty="0">
              <a:ln w="18415" cmpd="sng">
                <a:solidFill>
                  <a:sysClr val="windowText" lastClr="000000"/>
                </a:solidFill>
                <a:prstDash val="solid"/>
              </a:ln>
              <a:solidFill>
                <a:srgbClr val="FF3300"/>
              </a:solidFill>
              <a:effectLst>
                <a:outerShdw blurRad="63500" dir="3600000" algn="tl" rotWithShape="0">
                  <a:srgbClr val="000000">
                    <a:alpha val="70000"/>
                  </a:srgbClr>
                </a:outerShdw>
              </a:effectLst>
              <a:cs typeface="Bader" pitchFamily="2" charset="-78"/>
            </a:endParaRPr>
          </a:p>
        </p:txBody>
      </p:sp>
      <p:sp>
        <p:nvSpPr>
          <p:cNvPr id="36" name="مستطيل 35"/>
          <p:cNvSpPr/>
          <p:nvPr/>
        </p:nvSpPr>
        <p:spPr>
          <a:xfrm>
            <a:off x="6536258" y="4038600"/>
            <a:ext cx="1343638" cy="584775"/>
          </a:xfrm>
          <a:prstGeom prst="rect">
            <a:avLst/>
          </a:prstGeom>
          <a:noFill/>
        </p:spPr>
        <p:txBody>
          <a:bodyPr wrap="none" lIns="91440" tIns="45720" rIns="91440" bIns="45720">
            <a:spAutoFit/>
          </a:bodyPr>
          <a:lstStyle/>
          <a:p>
            <a:pPr algn="ctr"/>
            <a:r>
              <a:rPr lang="ar-SA" sz="3200" b="0" cap="none" spc="0" dirty="0" smtClean="0">
                <a:ln w="18415" cmpd="sng">
                  <a:solidFill>
                    <a:sysClr val="windowText" lastClr="000000"/>
                  </a:solidFill>
                  <a:prstDash val="solid"/>
                </a:ln>
                <a:solidFill>
                  <a:srgbClr val="00B0F0"/>
                </a:solidFill>
                <a:effectLst>
                  <a:outerShdw blurRad="63500" dir="3600000" algn="tl" rotWithShape="0">
                    <a:srgbClr val="000000">
                      <a:alpha val="70000"/>
                    </a:srgbClr>
                  </a:outerShdw>
                </a:effectLst>
                <a:cs typeface="Bader" pitchFamily="2" charset="-78"/>
              </a:rPr>
              <a:t>الاختيار</a:t>
            </a:r>
            <a:endParaRPr lang="ar-SA" sz="3200" b="0" cap="none" spc="0" dirty="0">
              <a:ln w="18415" cmpd="sng">
                <a:solidFill>
                  <a:sysClr val="windowText" lastClr="000000"/>
                </a:solidFill>
                <a:prstDash val="solid"/>
              </a:ln>
              <a:solidFill>
                <a:srgbClr val="00B0F0"/>
              </a:solidFill>
              <a:effectLst>
                <a:outerShdw blurRad="63500" dir="3600000" algn="tl" rotWithShape="0">
                  <a:srgbClr val="000000">
                    <a:alpha val="70000"/>
                  </a:srgbClr>
                </a:outerShdw>
              </a:effectLst>
              <a:cs typeface="Bader" pitchFamily="2" charset="-78"/>
            </a:endParaRPr>
          </a:p>
        </p:txBody>
      </p:sp>
      <p:sp>
        <p:nvSpPr>
          <p:cNvPr id="37" name="مستطيل 36"/>
          <p:cNvSpPr/>
          <p:nvPr/>
        </p:nvSpPr>
        <p:spPr>
          <a:xfrm>
            <a:off x="2134230" y="4038600"/>
            <a:ext cx="1016625" cy="584775"/>
          </a:xfrm>
          <a:prstGeom prst="rect">
            <a:avLst/>
          </a:prstGeom>
          <a:noFill/>
        </p:spPr>
        <p:txBody>
          <a:bodyPr wrap="none" lIns="91440" tIns="45720" rIns="91440" bIns="45720">
            <a:spAutoFit/>
          </a:bodyPr>
          <a:lstStyle/>
          <a:p>
            <a:pPr algn="ctr"/>
            <a:r>
              <a:rPr lang="ar-SA" sz="3200" b="0" cap="none" spc="0" dirty="0" smtClean="0">
                <a:ln w="18415" cmpd="sng">
                  <a:solidFill>
                    <a:sysClr val="windowText" lastClr="000000"/>
                  </a:solidFill>
                  <a:prstDash val="solid"/>
                </a:ln>
                <a:solidFill>
                  <a:srgbClr val="FFC000"/>
                </a:solidFill>
                <a:effectLst>
                  <a:outerShdw blurRad="63500" dir="3600000" algn="tl" rotWithShape="0">
                    <a:srgbClr val="000000">
                      <a:alpha val="70000"/>
                    </a:srgbClr>
                  </a:outerShdw>
                </a:effectLst>
                <a:cs typeface="Bader" pitchFamily="2" charset="-78"/>
              </a:rPr>
              <a:t>المتعة</a:t>
            </a:r>
            <a:endParaRPr lang="ar-SA" sz="3200" b="0" cap="none" spc="0" dirty="0">
              <a:ln w="18415" cmpd="sng">
                <a:solidFill>
                  <a:sysClr val="windowText" lastClr="000000"/>
                </a:solidFill>
                <a:prstDash val="solid"/>
              </a:ln>
              <a:solidFill>
                <a:srgbClr val="FFC000"/>
              </a:solidFill>
              <a:effectLst>
                <a:outerShdw blurRad="63500" dir="3600000" algn="tl" rotWithShape="0">
                  <a:srgbClr val="000000">
                    <a:alpha val="70000"/>
                  </a:srgbClr>
                </a:outerShdw>
              </a:effectLst>
              <a:cs typeface="Bader" pitchFamily="2" charset="-78"/>
            </a:endParaRPr>
          </a:p>
        </p:txBody>
      </p:sp>
    </p:spTree>
    <p:extLst>
      <p:ext uri="{BB962C8B-B14F-4D97-AF65-F5344CB8AC3E}">
        <p14:creationId xmlns:p14="http://schemas.microsoft.com/office/powerpoint/2010/main" xmlns="" val="37088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5" grpId="0" animBg="1"/>
      <p:bldP spid="19" grpId="0"/>
      <p:bldP spid="23" grpId="0"/>
      <p:bldP spid="24" grpId="0"/>
      <p:bldP spid="28" grpId="0"/>
      <p:bldP spid="29" grpId="0"/>
      <p:bldP spid="35" grpId="0"/>
      <p:bldP spid="36" grpId="0"/>
      <p:bldP spid="3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981201" y="3168839"/>
            <a:ext cx="7010400" cy="3013625"/>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4027283"/>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023288" y="3352800"/>
            <a:ext cx="5349565" cy="267765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a:t>
            </a:r>
          </a:p>
          <a:p>
            <a:pPr marL="457200" indent="-457200" algn="r" rtl="1">
              <a:buFont typeface="Arial" pitchFamily="34" charset="0"/>
              <a:buChar char="•"/>
            </a:pPr>
            <a:r>
              <a:rPr lang="ar-SA" sz="2800" dirty="0" smtClean="0">
                <a:latin typeface="Arial" pitchFamily="34" charset="0"/>
                <a:cs typeface="AL-Mohanad Bold" pitchFamily="2" charset="-78"/>
              </a:rPr>
              <a:t> فيما يلي نماذج لعدد من الطلاب والطالبات في مواقف تعليمية مختلفة والمطلوب منك اقتراح محفزات تتناسب مع حالاتهم وتوضيح أسباب اختيارك لهذه المحفزات</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1/ 3</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18654"/>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6820512" y="3168839"/>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174175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gamesareforchildren.com/uploads/Clipart-buddi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914400"/>
            <a:ext cx="2590800" cy="24240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ربع نص 1"/>
          <p:cNvSpPr txBox="1"/>
          <p:nvPr/>
        </p:nvSpPr>
        <p:spPr>
          <a:xfrm>
            <a:off x="304800" y="457200"/>
            <a:ext cx="990600" cy="523220"/>
          </a:xfrm>
          <a:prstGeom prst="rect">
            <a:avLst/>
          </a:prstGeom>
          <a:noFill/>
        </p:spPr>
        <p:txBody>
          <a:bodyPr wrap="square" rtlCol="1">
            <a:spAutoFit/>
          </a:bodyPr>
          <a:lstStyle/>
          <a:p>
            <a:pPr algn="r" rtl="1"/>
            <a:r>
              <a:rPr lang="ar-SA" sz="2800" dirty="0" smtClean="0">
                <a:solidFill>
                  <a:srgbClr val="005426"/>
                </a:solidFill>
                <a:cs typeface="PT Bold Heading" pitchFamily="2" charset="-78"/>
              </a:rPr>
              <a:t>خالد</a:t>
            </a:r>
            <a:endParaRPr lang="ar-SA" sz="2800" dirty="0">
              <a:solidFill>
                <a:srgbClr val="005426"/>
              </a:solidFill>
              <a:cs typeface="PT Bold Heading" pitchFamily="2" charset="-78"/>
            </a:endParaRPr>
          </a:p>
        </p:txBody>
      </p:sp>
      <p:pic>
        <p:nvPicPr>
          <p:cNvPr id="5125" name="Picture 5" descr="C:\Users\Stars\Desktop\هند.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859593"/>
            <a:ext cx="2971800" cy="242944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ربع نص 5"/>
          <p:cNvSpPr txBox="1"/>
          <p:nvPr/>
        </p:nvSpPr>
        <p:spPr>
          <a:xfrm>
            <a:off x="4062484" y="209322"/>
            <a:ext cx="990600" cy="523220"/>
          </a:xfrm>
          <a:prstGeom prst="rect">
            <a:avLst/>
          </a:prstGeom>
          <a:noFill/>
        </p:spPr>
        <p:txBody>
          <a:bodyPr wrap="square" rtlCol="1">
            <a:spAutoFit/>
          </a:bodyPr>
          <a:lstStyle/>
          <a:p>
            <a:pPr algn="ctr" rtl="1"/>
            <a:r>
              <a:rPr lang="ar-SA" sz="2800" dirty="0" smtClean="0">
                <a:solidFill>
                  <a:srgbClr val="00B0F0"/>
                </a:solidFill>
                <a:cs typeface="PT Bold Heading" pitchFamily="2" charset="-78"/>
              </a:rPr>
              <a:t>هند</a:t>
            </a:r>
            <a:endParaRPr lang="ar-SA" sz="2800" dirty="0">
              <a:solidFill>
                <a:srgbClr val="00B0F0"/>
              </a:solidFill>
              <a:cs typeface="PT Bold Heading" pitchFamily="2" charset="-78"/>
            </a:endParaRPr>
          </a:p>
        </p:txBody>
      </p:sp>
      <p:pic>
        <p:nvPicPr>
          <p:cNvPr id="5126" name="Picture 6" descr="C:\Users\Stars\Desktop\ابراهيم.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7555" y="914400"/>
            <a:ext cx="2161724" cy="276545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ربع نص 7"/>
          <p:cNvSpPr txBox="1"/>
          <p:nvPr/>
        </p:nvSpPr>
        <p:spPr>
          <a:xfrm>
            <a:off x="7010400" y="318420"/>
            <a:ext cx="1295400" cy="523220"/>
          </a:xfrm>
          <a:prstGeom prst="rect">
            <a:avLst/>
          </a:prstGeom>
          <a:noFill/>
        </p:spPr>
        <p:txBody>
          <a:bodyPr wrap="square" rtlCol="1">
            <a:spAutoFit/>
          </a:bodyPr>
          <a:lstStyle/>
          <a:p>
            <a:pPr algn="r" rtl="1"/>
            <a:r>
              <a:rPr lang="ar-SA" sz="2800" dirty="0" smtClean="0">
                <a:solidFill>
                  <a:srgbClr val="FF3300"/>
                </a:solidFill>
                <a:cs typeface="PT Bold Heading" pitchFamily="2" charset="-78"/>
              </a:rPr>
              <a:t>ابراهيم</a:t>
            </a:r>
            <a:endParaRPr lang="ar-SA" sz="2800" dirty="0">
              <a:solidFill>
                <a:srgbClr val="FF3300"/>
              </a:solidFill>
              <a:cs typeface="PT Bold Heading" pitchFamily="2" charset="-78"/>
            </a:endParaRPr>
          </a:p>
        </p:txBody>
      </p:sp>
      <p:pic>
        <p:nvPicPr>
          <p:cNvPr id="5127" name="Picture 7" descr="C:\Users\Stars\Desktop\ولييد.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26564" y="3810000"/>
            <a:ext cx="177800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مربع نص 9"/>
          <p:cNvSpPr txBox="1"/>
          <p:nvPr/>
        </p:nvSpPr>
        <p:spPr>
          <a:xfrm>
            <a:off x="1584846" y="4615190"/>
            <a:ext cx="990600" cy="523220"/>
          </a:xfrm>
          <a:prstGeom prst="rect">
            <a:avLst/>
          </a:prstGeom>
          <a:noFill/>
        </p:spPr>
        <p:txBody>
          <a:bodyPr wrap="square" rtlCol="1">
            <a:spAutoFit/>
          </a:bodyPr>
          <a:lstStyle/>
          <a:p>
            <a:pPr algn="r" rtl="1"/>
            <a:r>
              <a:rPr lang="ar-SA" sz="2800" dirty="0" smtClean="0">
                <a:solidFill>
                  <a:srgbClr val="00B050"/>
                </a:solidFill>
                <a:cs typeface="PT Bold Heading" pitchFamily="2" charset="-78"/>
              </a:rPr>
              <a:t>وليد</a:t>
            </a:r>
            <a:endParaRPr lang="ar-SA" sz="2800" dirty="0">
              <a:solidFill>
                <a:srgbClr val="00B050"/>
              </a:solidFill>
              <a:cs typeface="PT Bold Heading" pitchFamily="2" charset="-78"/>
            </a:endParaRPr>
          </a:p>
        </p:txBody>
      </p:sp>
      <p:pic>
        <p:nvPicPr>
          <p:cNvPr id="5128"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0575" y="4051138"/>
            <a:ext cx="283845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مربع نص 11"/>
          <p:cNvSpPr txBox="1"/>
          <p:nvPr/>
        </p:nvSpPr>
        <p:spPr>
          <a:xfrm>
            <a:off x="7315200" y="4594390"/>
            <a:ext cx="1297106" cy="523220"/>
          </a:xfrm>
          <a:prstGeom prst="rect">
            <a:avLst/>
          </a:prstGeom>
          <a:noFill/>
        </p:spPr>
        <p:txBody>
          <a:bodyPr wrap="square" rtlCol="1">
            <a:spAutoFit/>
          </a:bodyPr>
          <a:lstStyle/>
          <a:p>
            <a:pPr algn="ctr" rtl="1"/>
            <a:r>
              <a:rPr lang="ar-SA" sz="2800" dirty="0" smtClean="0">
                <a:solidFill>
                  <a:srgbClr val="3A7DCE"/>
                </a:solidFill>
                <a:cs typeface="PT Bold Heading" pitchFamily="2" charset="-78"/>
              </a:rPr>
              <a:t>سامية</a:t>
            </a:r>
            <a:endParaRPr lang="ar-SA" sz="2800" dirty="0">
              <a:solidFill>
                <a:srgbClr val="3A7DCE"/>
              </a:solidFill>
              <a:cs typeface="PT Bold Heading" pitchFamily="2" charset="-78"/>
            </a:endParaRPr>
          </a:p>
        </p:txBody>
      </p:sp>
    </p:spTree>
    <p:extLst>
      <p:ext uri="{BB962C8B-B14F-4D97-AF65-F5344CB8AC3E}">
        <p14:creationId xmlns:p14="http://schemas.microsoft.com/office/powerpoint/2010/main" xmlns="" val="35617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barn(inVertical)">
                                      <p:cBhvr>
                                        <p:cTn id="18" dur="500"/>
                                        <p:tgtEl>
                                          <p:spTgt spid="5125"/>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circle(in)">
                                      <p:cBhvr>
                                        <p:cTn id="29" dur="2000"/>
                                        <p:tgtEl>
                                          <p:spTgt spid="5126"/>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127"/>
                                        </p:tgtEl>
                                        <p:attrNameLst>
                                          <p:attrName>style.visibility</p:attrName>
                                        </p:attrNameLst>
                                      </p:cBhvr>
                                      <p:to>
                                        <p:strVal val="visible"/>
                                      </p:to>
                                    </p:set>
                                    <p:animEffect transition="in" filter="barn(inVertical)">
                                      <p:cBhvr>
                                        <p:cTn id="40" dur="500"/>
                                        <p:tgtEl>
                                          <p:spTgt spid="5127"/>
                                        </p:tgtEl>
                                      </p:cBhvr>
                                    </p:animEffect>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128"/>
                                        </p:tgtEl>
                                        <p:attrNameLst>
                                          <p:attrName>style.visibility</p:attrName>
                                        </p:attrNameLst>
                                      </p:cBhvr>
                                      <p:to>
                                        <p:strVal val="visible"/>
                                      </p:to>
                                    </p:set>
                                    <p:animEffect transition="in" filter="barn(inVertical)">
                                      <p:cBhvr>
                                        <p:cTn id="50" dur="500"/>
                                        <p:tgtEl>
                                          <p:spTgt spid="5128"/>
                                        </p:tgtEl>
                                      </p:cBhvr>
                                    </p:animEffect>
                                  </p:childTnLst>
                                </p:cTn>
                              </p:par>
                            </p:childTnLst>
                          </p:cTn>
                        </p:par>
                        <p:par>
                          <p:cTn id="51" fill="hold">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1+#ppt_w/2"/>
                                          </p:val>
                                        </p:tav>
                                        <p:tav tm="100000">
                                          <p:val>
                                            <p:strVal val="#ppt_x"/>
                                          </p:val>
                                        </p:tav>
                                      </p:tavLst>
                                    </p:anim>
                                    <p:anim calcmode="lin" valueType="num">
                                      <p:cBhvr additive="base">
                                        <p:cTn id="5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P spid="1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075963502"/>
              </p:ext>
            </p:extLst>
          </p:nvPr>
        </p:nvGraphicFramePr>
        <p:xfrm>
          <a:off x="685801" y="228601"/>
          <a:ext cx="7881874" cy="5715000"/>
        </p:xfrm>
        <a:graphic>
          <a:graphicData uri="http://schemas.openxmlformats.org/drawingml/2006/table">
            <a:tbl>
              <a:tblPr rtl="1" firstRow="1" firstCol="1" bandRow="1">
                <a:tableStyleId>{5940675A-B579-460E-94D1-54222C63F5DA}</a:tableStyleId>
              </a:tblPr>
              <a:tblGrid>
                <a:gridCol w="1954054"/>
                <a:gridCol w="3300529"/>
                <a:gridCol w="2627291"/>
              </a:tblGrid>
              <a:tr h="558106">
                <a:tc>
                  <a:txBody>
                    <a:bodyPr/>
                    <a:lstStyle/>
                    <a:p>
                      <a:pPr algn="ctr" rtl="1">
                        <a:lnSpc>
                          <a:spcPct val="115000"/>
                        </a:lnSpc>
                        <a:spcAft>
                          <a:spcPts val="0"/>
                        </a:spcAft>
                      </a:pPr>
                      <a:r>
                        <a:rPr lang="ar-SA" sz="1800" dirty="0">
                          <a:effectLst/>
                          <a:cs typeface="PT Bold Heading" pitchFamily="2" charset="-78"/>
                        </a:rPr>
                        <a:t>الطالب أو الطالبة</a:t>
                      </a:r>
                      <a:endParaRPr lang="en-US" sz="1200" dirty="0">
                        <a:effectLst/>
                        <a:latin typeface="Calibri"/>
                        <a:ea typeface="Calibri"/>
                        <a:cs typeface="PT Bold Heading" pitchFamily="2" charset="-78"/>
                      </a:endParaRPr>
                    </a:p>
                  </a:txBody>
                  <a:tcPr marL="44276" marR="44276" marT="0" marB="0" anchor="ctr">
                    <a:solidFill>
                      <a:srgbClr val="B9F2FF"/>
                    </a:solidFill>
                  </a:tcPr>
                </a:tc>
                <a:tc>
                  <a:txBody>
                    <a:bodyPr/>
                    <a:lstStyle/>
                    <a:p>
                      <a:pPr algn="ctr" rtl="1">
                        <a:lnSpc>
                          <a:spcPct val="115000"/>
                        </a:lnSpc>
                        <a:spcAft>
                          <a:spcPts val="0"/>
                        </a:spcAft>
                      </a:pPr>
                      <a:r>
                        <a:rPr lang="ar-SA" sz="1800" dirty="0">
                          <a:effectLst/>
                          <a:cs typeface="PT Bold Heading" pitchFamily="2" charset="-78"/>
                        </a:rPr>
                        <a:t>المحفزات</a:t>
                      </a:r>
                      <a:endParaRPr lang="en-US" sz="1200" dirty="0">
                        <a:effectLst/>
                        <a:latin typeface="Calibri"/>
                        <a:ea typeface="Calibri"/>
                        <a:cs typeface="PT Bold Heading" pitchFamily="2" charset="-78"/>
                      </a:endParaRPr>
                    </a:p>
                  </a:txBody>
                  <a:tcPr marL="44276" marR="44276" marT="0" marB="0" anchor="ctr">
                    <a:solidFill>
                      <a:srgbClr val="B9F2FF"/>
                    </a:solidFill>
                  </a:tcPr>
                </a:tc>
                <a:tc>
                  <a:txBody>
                    <a:bodyPr/>
                    <a:lstStyle/>
                    <a:p>
                      <a:pPr algn="ctr" rtl="1">
                        <a:lnSpc>
                          <a:spcPct val="115000"/>
                        </a:lnSpc>
                        <a:spcAft>
                          <a:spcPts val="0"/>
                        </a:spcAft>
                      </a:pPr>
                      <a:r>
                        <a:rPr lang="ar-SA" sz="1800" dirty="0">
                          <a:effectLst/>
                          <a:cs typeface="PT Bold Heading" pitchFamily="2" charset="-78"/>
                        </a:rPr>
                        <a:t>الأسباب</a:t>
                      </a:r>
                      <a:endParaRPr lang="en-US" sz="1200" dirty="0">
                        <a:effectLst/>
                        <a:latin typeface="Calibri"/>
                        <a:ea typeface="Calibri"/>
                        <a:cs typeface="PT Bold Heading" pitchFamily="2" charset="-78"/>
                      </a:endParaRPr>
                    </a:p>
                  </a:txBody>
                  <a:tcPr marL="44276" marR="44276" marT="0" marB="0" anchor="ctr">
                    <a:solidFill>
                      <a:srgbClr val="B9F2FF"/>
                    </a:solidFill>
                  </a:tcPr>
                </a:tc>
              </a:tr>
              <a:tr h="1074353">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dirty="0">
                          <a:effectLst/>
                        </a:rPr>
                        <a:t> </a:t>
                      </a:r>
                      <a:endParaRPr lang="en-US" sz="700" dirty="0">
                        <a:effectLst/>
                      </a:endParaRPr>
                    </a:p>
                    <a:p>
                      <a:pPr algn="r" rtl="1">
                        <a:lnSpc>
                          <a:spcPct val="115000"/>
                        </a:lnSpc>
                        <a:spcAft>
                          <a:spcPts val="0"/>
                        </a:spcAft>
                      </a:pPr>
                      <a:r>
                        <a:rPr lang="ar-SA" sz="1000" dirty="0">
                          <a:effectLst/>
                        </a:rPr>
                        <a:t> </a:t>
                      </a:r>
                      <a:endParaRPr lang="en-US" sz="700" dirty="0">
                        <a:effectLst/>
                      </a:endParaRPr>
                    </a:p>
                    <a:p>
                      <a:pPr algn="r" rtl="1">
                        <a:lnSpc>
                          <a:spcPct val="115000"/>
                        </a:lnSpc>
                        <a:spcAft>
                          <a:spcPts val="0"/>
                        </a:spcAft>
                      </a:pPr>
                      <a:r>
                        <a:rPr lang="ar-SA" sz="1000" dirty="0">
                          <a:effectLst/>
                        </a:rPr>
                        <a:t> </a:t>
                      </a:r>
                      <a:endParaRPr lang="en-US" sz="700" dirty="0">
                        <a:effectLst/>
                      </a:endParaRPr>
                    </a:p>
                    <a:p>
                      <a:pPr algn="r" rtl="1">
                        <a:lnSpc>
                          <a:spcPct val="115000"/>
                        </a:lnSpc>
                        <a:spcAft>
                          <a:spcPts val="0"/>
                        </a:spcAft>
                      </a:pPr>
                      <a:r>
                        <a:rPr lang="ar-SA" sz="1000" dirty="0">
                          <a:effectLst/>
                        </a:rPr>
                        <a:t> </a:t>
                      </a:r>
                      <a:endParaRPr lang="en-US" sz="700" dirty="0">
                        <a:effectLst/>
                      </a:endParaRPr>
                    </a:p>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r>
              <a:tr h="1074353">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r>
              <a:tr h="1074353">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r>
              <a:tr h="1074353">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r>
              <a:tr h="859482">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r>
            </a:tbl>
          </a:graphicData>
        </a:graphic>
      </p:graphicFrame>
      <p:pic>
        <p:nvPicPr>
          <p:cNvPr id="3" name="Picture 4" descr="http://www.gamesareforchildren.com/uploads/Clipart-buddie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319" r="50000"/>
          <a:stretch/>
        </p:blipFill>
        <p:spPr bwMode="auto">
          <a:xfrm>
            <a:off x="6782602" y="941696"/>
            <a:ext cx="685800" cy="81090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5" descr="C:\Users\Stars\Desktop\هند.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1638" t="30345" r="21163"/>
          <a:stretch/>
        </p:blipFill>
        <p:spPr bwMode="auto">
          <a:xfrm>
            <a:off x="6782602" y="1943506"/>
            <a:ext cx="743803" cy="986213"/>
          </a:xfrm>
          <a:prstGeom prst="rect">
            <a:avLst/>
          </a:prstGeom>
          <a:noFill/>
          <a:extLst>
            <a:ext uri="{909E8E84-426E-40DD-AFC4-6F175D3DCCD1}">
              <a14:hiddenFill xmlns:a14="http://schemas.microsoft.com/office/drawing/2010/main" xmlns="">
                <a:solidFill>
                  <a:srgbClr val="FFFFFF"/>
                </a:solidFill>
              </a14:hiddenFill>
            </a:ext>
          </a:extLst>
        </p:spPr>
      </p:pic>
      <p:pic>
        <p:nvPicPr>
          <p:cNvPr id="7169"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11959" y="2966147"/>
            <a:ext cx="798940" cy="1022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descr="C:\Users\Stars\Desktop\ولييد.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17729" y="4093192"/>
            <a:ext cx="787400" cy="94488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62341" y="5257799"/>
            <a:ext cx="1098176" cy="622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ربع نص 4"/>
          <p:cNvSpPr txBox="1"/>
          <p:nvPr/>
        </p:nvSpPr>
        <p:spPr>
          <a:xfrm>
            <a:off x="7526405" y="1066800"/>
            <a:ext cx="931795" cy="584775"/>
          </a:xfrm>
          <a:prstGeom prst="rect">
            <a:avLst/>
          </a:prstGeom>
          <a:noFill/>
        </p:spPr>
        <p:txBody>
          <a:bodyPr wrap="square" rtlCol="1">
            <a:spAutoFit/>
          </a:bodyPr>
          <a:lstStyle/>
          <a:p>
            <a:pPr algn="ctr"/>
            <a:r>
              <a:rPr lang="ar-SA" sz="3200" b="1" dirty="0" smtClean="0">
                <a:solidFill>
                  <a:srgbClr val="009999"/>
                </a:solidFill>
                <a:cs typeface="AL-Mohanad Bold" pitchFamily="2" charset="-78"/>
              </a:rPr>
              <a:t>خالد</a:t>
            </a:r>
            <a:endParaRPr lang="ar-SA" sz="3200" b="1" dirty="0">
              <a:solidFill>
                <a:srgbClr val="009999"/>
              </a:solidFill>
              <a:cs typeface="AL-Mohanad Bold" pitchFamily="2" charset="-78"/>
            </a:endParaRPr>
          </a:p>
        </p:txBody>
      </p:sp>
      <p:sp>
        <p:nvSpPr>
          <p:cNvPr id="9" name="مربع نص 8"/>
          <p:cNvSpPr txBox="1"/>
          <p:nvPr/>
        </p:nvSpPr>
        <p:spPr>
          <a:xfrm>
            <a:off x="7526405" y="2144224"/>
            <a:ext cx="931795" cy="584775"/>
          </a:xfrm>
          <a:prstGeom prst="rect">
            <a:avLst/>
          </a:prstGeom>
          <a:noFill/>
        </p:spPr>
        <p:txBody>
          <a:bodyPr wrap="square" rtlCol="1">
            <a:spAutoFit/>
          </a:bodyPr>
          <a:lstStyle/>
          <a:p>
            <a:pPr algn="ctr"/>
            <a:r>
              <a:rPr lang="ar-SA" sz="3200" b="1" dirty="0" smtClean="0">
                <a:solidFill>
                  <a:srgbClr val="00B0F0"/>
                </a:solidFill>
                <a:cs typeface="AL-Mohanad Bold" pitchFamily="2" charset="-78"/>
              </a:rPr>
              <a:t>هند</a:t>
            </a:r>
            <a:endParaRPr lang="ar-SA" sz="3200" b="1" dirty="0">
              <a:solidFill>
                <a:srgbClr val="00B0F0"/>
              </a:solidFill>
              <a:cs typeface="AL-Mohanad Bold" pitchFamily="2" charset="-78"/>
            </a:endParaRPr>
          </a:p>
        </p:txBody>
      </p:sp>
      <p:sp>
        <p:nvSpPr>
          <p:cNvPr id="10" name="مربع نص 9"/>
          <p:cNvSpPr txBox="1"/>
          <p:nvPr/>
        </p:nvSpPr>
        <p:spPr>
          <a:xfrm>
            <a:off x="7375202" y="3184893"/>
            <a:ext cx="1311598" cy="584775"/>
          </a:xfrm>
          <a:prstGeom prst="rect">
            <a:avLst/>
          </a:prstGeom>
          <a:noFill/>
        </p:spPr>
        <p:txBody>
          <a:bodyPr wrap="square" rtlCol="1">
            <a:spAutoFit/>
          </a:bodyPr>
          <a:lstStyle/>
          <a:p>
            <a:pPr algn="ctr"/>
            <a:r>
              <a:rPr lang="ar-SA" sz="3200" b="1" dirty="0" smtClean="0">
                <a:solidFill>
                  <a:srgbClr val="FF0000"/>
                </a:solidFill>
                <a:cs typeface="AL-Mohanad Bold" pitchFamily="2" charset="-78"/>
              </a:rPr>
              <a:t>إبراهيم</a:t>
            </a:r>
            <a:endParaRPr lang="ar-SA" sz="3200" b="1" dirty="0">
              <a:solidFill>
                <a:srgbClr val="FF0000"/>
              </a:solidFill>
              <a:cs typeface="AL-Mohanad Bold" pitchFamily="2" charset="-78"/>
            </a:endParaRPr>
          </a:p>
        </p:txBody>
      </p:sp>
      <p:sp>
        <p:nvSpPr>
          <p:cNvPr id="11" name="مربع نص 10"/>
          <p:cNvSpPr txBox="1"/>
          <p:nvPr/>
        </p:nvSpPr>
        <p:spPr>
          <a:xfrm>
            <a:off x="7577584" y="4273244"/>
            <a:ext cx="931795" cy="584775"/>
          </a:xfrm>
          <a:prstGeom prst="rect">
            <a:avLst/>
          </a:prstGeom>
          <a:noFill/>
        </p:spPr>
        <p:txBody>
          <a:bodyPr wrap="square" rtlCol="1">
            <a:spAutoFit/>
          </a:bodyPr>
          <a:lstStyle/>
          <a:p>
            <a:pPr algn="ctr"/>
            <a:r>
              <a:rPr lang="ar-SA" sz="3200" b="1" dirty="0" smtClean="0">
                <a:solidFill>
                  <a:srgbClr val="00B050"/>
                </a:solidFill>
                <a:cs typeface="AL-Mohanad Bold" pitchFamily="2" charset="-78"/>
              </a:rPr>
              <a:t>وليد</a:t>
            </a:r>
            <a:endParaRPr lang="ar-SA" sz="3200" b="1" dirty="0">
              <a:solidFill>
                <a:srgbClr val="00B050"/>
              </a:solidFill>
              <a:cs typeface="AL-Mohanad Bold" pitchFamily="2" charset="-78"/>
            </a:endParaRPr>
          </a:p>
        </p:txBody>
      </p:sp>
      <p:sp>
        <p:nvSpPr>
          <p:cNvPr id="12" name="مربع نص 11"/>
          <p:cNvSpPr txBox="1"/>
          <p:nvPr/>
        </p:nvSpPr>
        <p:spPr>
          <a:xfrm>
            <a:off x="7543800" y="5257799"/>
            <a:ext cx="1198116" cy="584775"/>
          </a:xfrm>
          <a:prstGeom prst="rect">
            <a:avLst/>
          </a:prstGeom>
          <a:noFill/>
        </p:spPr>
        <p:txBody>
          <a:bodyPr wrap="square" rtlCol="1">
            <a:spAutoFit/>
          </a:bodyPr>
          <a:lstStyle/>
          <a:p>
            <a:pPr algn="ctr"/>
            <a:r>
              <a:rPr lang="ar-SA" sz="3200" b="1" dirty="0" smtClean="0">
                <a:solidFill>
                  <a:srgbClr val="3A7DCE"/>
                </a:solidFill>
                <a:cs typeface="AL-Mohanad Bold" pitchFamily="2" charset="-78"/>
              </a:rPr>
              <a:t>سامية</a:t>
            </a:r>
            <a:endParaRPr lang="ar-SA" sz="3200" b="1" dirty="0">
              <a:solidFill>
                <a:srgbClr val="3A7DCE"/>
              </a:solidFill>
              <a:cs typeface="AL-Mohanad Bold" pitchFamily="2" charset="-78"/>
            </a:endParaRPr>
          </a:p>
        </p:txBody>
      </p:sp>
    </p:spTree>
    <p:extLst>
      <p:ext uri="{BB962C8B-B14F-4D97-AF65-F5344CB8AC3E}">
        <p14:creationId xmlns:p14="http://schemas.microsoft.com/office/powerpoint/2010/main" xmlns="" val="29152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169"/>
                                        </p:tgtEl>
                                        <p:attrNameLst>
                                          <p:attrName>style.visibility</p:attrName>
                                        </p:attrNameLst>
                                      </p:cBhvr>
                                      <p:to>
                                        <p:strVal val="visible"/>
                                      </p:to>
                                    </p:set>
                                    <p:anim calcmode="lin" valueType="num">
                                      <p:cBhvr additive="base">
                                        <p:cTn id="32" dur="500" fill="hold"/>
                                        <p:tgtEl>
                                          <p:spTgt spid="7169"/>
                                        </p:tgtEl>
                                        <p:attrNameLst>
                                          <p:attrName>ppt_x</p:attrName>
                                        </p:attrNameLst>
                                      </p:cBhvr>
                                      <p:tavLst>
                                        <p:tav tm="0">
                                          <p:val>
                                            <p:strVal val="#ppt_x"/>
                                          </p:val>
                                        </p:tav>
                                        <p:tav tm="100000">
                                          <p:val>
                                            <p:strVal val="#ppt_x"/>
                                          </p:val>
                                        </p:tav>
                                      </p:tavLst>
                                    </p:anim>
                                    <p:anim calcmode="lin" valueType="num">
                                      <p:cBhvr additive="base">
                                        <p:cTn id="33" dur="500" fill="hold"/>
                                        <p:tgtEl>
                                          <p:spTgt spid="716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p14="http://schemas.microsoft.com/office/powerpoint/2010/main" xmlns="" val="245860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52401"/>
            <a:ext cx="7620000"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8"/>
          <p:cNvSpPr txBox="1">
            <a:spLocks noChangeArrowheads="1"/>
          </p:cNvSpPr>
          <p:nvPr/>
        </p:nvSpPr>
        <p:spPr>
          <a:xfrm>
            <a:off x="36420" y="3101773"/>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الصف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13" name="مربع نص 12"/>
          <p:cNvSpPr txBox="1"/>
          <p:nvPr/>
        </p:nvSpPr>
        <p:spPr>
          <a:xfrm>
            <a:off x="227256"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الثالث</a:t>
            </a:r>
            <a:endParaRPr lang="ar-SA" sz="5400" dirty="0">
              <a:cs typeface="PT Bold Heading" pitchFamily="2" charset="-78"/>
            </a:endParaRPr>
          </a:p>
        </p:txBody>
      </p:sp>
    </p:spTree>
    <p:extLst>
      <p:ext uri="{BB962C8B-B14F-4D97-AF65-F5344CB8AC3E}">
        <p14:creationId xmlns:p14="http://schemas.microsoft.com/office/powerpoint/2010/main" xmlns="" val="127460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2" grpId="0"/>
      <p:bldP spid="1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36420" y="3101773"/>
            <a:ext cx="4052454" cy="1089227"/>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نقل المسؤولية وتقويم التعلم)</a:t>
            </a:r>
            <a:endParaRPr lang="ru-RU" sz="3600" dirty="0">
              <a:ln>
                <a:solidFill>
                  <a:schemeClr val="accent5">
                    <a:lumMod val="50000"/>
                  </a:schemeClr>
                </a:solidFill>
              </a:ln>
              <a:solidFill>
                <a:sysClr val="windowText" lastClr="000000"/>
              </a:solidFill>
              <a:cs typeface="AL-Mohanad" pitchFamily="2" charset="-78"/>
            </a:endParaRPr>
          </a:p>
        </p:txBody>
      </p:sp>
      <p:sp>
        <p:nvSpPr>
          <p:cNvPr id="3" name="مربع نص 2"/>
          <p:cNvSpPr txBox="1"/>
          <p:nvPr/>
        </p:nvSpPr>
        <p:spPr>
          <a:xfrm>
            <a:off x="76200" y="2057400"/>
            <a:ext cx="4192344" cy="923330"/>
          </a:xfrm>
          <a:prstGeom prst="rect">
            <a:avLst/>
          </a:prstGeom>
          <a:noFill/>
        </p:spPr>
        <p:txBody>
          <a:bodyPr wrap="square" rtlCol="1">
            <a:spAutoFit/>
          </a:bodyPr>
          <a:lstStyle/>
          <a:p>
            <a:pPr algn="ctr"/>
            <a:r>
              <a:rPr lang="ar-SA" sz="5400" dirty="0" smtClean="0">
                <a:cs typeface="PT Bold Heading" pitchFamily="2" charset="-78"/>
              </a:rPr>
              <a:t>الجلسة الثانية</a:t>
            </a:r>
            <a:endParaRPr lang="ar-SA" sz="5400" dirty="0">
              <a:cs typeface="PT Bold Heading" pitchFamily="2" charset="-78"/>
            </a:endParaRPr>
          </a:p>
        </p:txBody>
      </p:sp>
      <p:sp>
        <p:nvSpPr>
          <p:cNvPr id="4" name="مستطيل 3"/>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5" name="مستطيل 4"/>
          <p:cNvSpPr/>
          <p:nvPr/>
        </p:nvSpPr>
        <p:spPr>
          <a:xfrm>
            <a:off x="304800"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 محمد أحمد البريدي                  أ/ هدى مستور الغامدي</a:t>
            </a:r>
            <a:endPar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254860877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1992183" y="344269"/>
            <a:ext cx="4966182" cy="646331"/>
          </a:xfrm>
          <a:prstGeom prst="rect">
            <a:avLst/>
          </a:prstGeom>
          <a:noFill/>
        </p:spPr>
        <p:txBody>
          <a:bodyPr wrap="square" rtlCol="1">
            <a:spAutoFit/>
          </a:bodyPr>
          <a:lstStyle/>
          <a:p>
            <a:pPr algn="ctr"/>
            <a:r>
              <a:rPr lang="ar-SA" sz="3600" smtClean="0">
                <a:cs typeface="PT Bold Heading" pitchFamily="2" charset="-78"/>
              </a:rPr>
              <a:t>خطة الجلسة</a:t>
            </a:r>
            <a:endParaRPr lang="ar-SA" sz="3600" dirty="0">
              <a:cs typeface="PT Bold Heading" pitchFamily="2" charset="-78"/>
            </a:endParaRPr>
          </a:p>
        </p:txBody>
      </p:sp>
      <p:graphicFrame>
        <p:nvGraphicFramePr>
          <p:cNvPr id="8" name="Diagram 2"/>
          <p:cNvGraphicFramePr/>
          <p:nvPr>
            <p:extLst>
              <p:ext uri="{D42A27DB-BD31-4B8C-83A1-F6EECF244321}">
                <p14:modId xmlns:p14="http://schemas.microsoft.com/office/powerpoint/2010/main" xmlns="" val="4270162191"/>
              </p:ext>
            </p:extLst>
          </p:nvPr>
        </p:nvGraphicFramePr>
        <p:xfrm>
          <a:off x="1219200" y="1295400"/>
          <a:ext cx="68199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مجموعة 8"/>
          <p:cNvGrpSpPr/>
          <p:nvPr/>
        </p:nvGrpSpPr>
        <p:grpSpPr>
          <a:xfrm>
            <a:off x="1232848" y="5214618"/>
            <a:ext cx="3409950" cy="320686"/>
            <a:chOff x="0" y="2501915"/>
            <a:chExt cx="3409950" cy="320686"/>
          </a:xfrm>
          <a:scene3d>
            <a:camera prst="orthographicFront">
              <a:rot lat="0" lon="0" rev="0"/>
            </a:camera>
            <a:lightRig rig="contrasting" dir="t">
              <a:rot lat="0" lon="0" rev="1200000"/>
            </a:lightRig>
          </a:scene3d>
        </p:grpSpPr>
        <p:sp>
          <p:nvSpPr>
            <p:cNvPr id="10" name="مستطيل 9"/>
            <p:cNvSpPr/>
            <p:nvPr/>
          </p:nvSpPr>
          <p:spPr>
            <a:xfrm>
              <a:off x="0" y="2501915"/>
              <a:ext cx="3409950" cy="320686"/>
            </a:xfrm>
            <a:prstGeom prst="rect">
              <a:avLst/>
            </a:prstGeom>
            <a:sp3d z="300000"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1" name="مستطيل 10"/>
            <p:cNvSpPr/>
            <p:nvPr/>
          </p:nvSpPr>
          <p:spPr>
            <a:xfrm>
              <a:off x="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p:txBody>
        </p:sp>
      </p:grpSp>
      <p:grpSp>
        <p:nvGrpSpPr>
          <p:cNvPr id="12" name="مجموعة 11"/>
          <p:cNvGrpSpPr/>
          <p:nvPr/>
        </p:nvGrpSpPr>
        <p:grpSpPr>
          <a:xfrm>
            <a:off x="4642798" y="5214618"/>
            <a:ext cx="3409950" cy="320686"/>
            <a:chOff x="3409950" y="2501915"/>
            <a:chExt cx="3409950" cy="320686"/>
          </a:xfrm>
          <a:scene3d>
            <a:camera prst="orthographicFront">
              <a:rot lat="0" lon="0" rev="0"/>
            </a:camera>
            <a:lightRig rig="contrasting" dir="t">
              <a:rot lat="0" lon="0" rev="1200000"/>
            </a:lightRig>
          </a:scene3d>
        </p:grpSpPr>
        <p:sp>
          <p:nvSpPr>
            <p:cNvPr id="13" name="مستطيل 12"/>
            <p:cNvSpPr/>
            <p:nvPr/>
          </p:nvSpPr>
          <p:spPr>
            <a:xfrm>
              <a:off x="3409950" y="2501915"/>
              <a:ext cx="3409950" cy="320686"/>
            </a:xfrm>
            <a:prstGeom prst="rect">
              <a:avLst/>
            </a:prstGeom>
            <a:sp3d z="300000" contourW="19050" prstMaterial="metal">
              <a:bevelT w="88900" h="203200"/>
              <a:bevelB w="165100" h="254000"/>
            </a:sp3d>
          </p:spPr>
          <p:style>
            <a:lnRef idx="0">
              <a:schemeClr val="accent4">
                <a:tint val="40000"/>
                <a:alpha val="90000"/>
                <a:hueOff val="-108259"/>
                <a:satOff val="-2245"/>
                <a:lumOff val="-997"/>
                <a:alphaOff val="0"/>
              </a:schemeClr>
            </a:lnRef>
            <a:fillRef idx="1">
              <a:schemeClr val="accent4">
                <a:tint val="40000"/>
                <a:alpha val="90000"/>
                <a:hueOff val="-108259"/>
                <a:satOff val="-2245"/>
                <a:lumOff val="-997"/>
                <a:alphaOff val="0"/>
              </a:schemeClr>
            </a:fillRef>
            <a:effectRef idx="0">
              <a:schemeClr val="accent4">
                <a:tint val="40000"/>
                <a:alpha val="90000"/>
                <a:hueOff val="-108259"/>
                <a:satOff val="-2245"/>
                <a:lumOff val="-997"/>
                <a:alphaOff val="0"/>
              </a:schemeClr>
            </a:effectRef>
            <a:fontRef idx="minor">
              <a:schemeClr val="dk1">
                <a:hueOff val="0"/>
                <a:satOff val="0"/>
                <a:lumOff val="0"/>
                <a:alphaOff val="0"/>
              </a:schemeClr>
            </a:fontRef>
          </p:style>
        </p:sp>
        <p:sp>
          <p:nvSpPr>
            <p:cNvPr id="14" name="مستطيل 13"/>
            <p:cNvSpPr/>
            <p:nvPr/>
          </p:nvSpPr>
          <p:spPr>
            <a:xfrm>
              <a:off x="340995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p:txBody>
        </p:sp>
      </p:grpSp>
    </p:spTree>
    <p:extLst>
      <p:ext uri="{BB962C8B-B14F-4D97-AF65-F5344CB8AC3E}">
        <p14:creationId xmlns:p14="http://schemas.microsoft.com/office/powerpoint/2010/main" xmlns="" val="2037817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0209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يقترح إجراءات تساعد على تبني الطلاب لأهداف التعلم</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2004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38200" y="32004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يوظف أدوات التقويم المناسبة للتعلم النشط في مواقف تعليمية متنوعة</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482141" y="4343400"/>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3"/>
          <p:cNvSpPr/>
          <p:nvPr/>
        </p:nvSpPr>
        <p:spPr>
          <a:xfrm>
            <a:off x="7524222" y="20118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0" name="Rectangle 24"/>
          <p:cNvSpPr/>
          <p:nvPr/>
        </p:nvSpPr>
        <p:spPr>
          <a:xfrm>
            <a:off x="802944" y="43434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يقدم توصيات تساعد على أن تكون التغذية الراجعة أكثر فاعلية</a:t>
            </a:r>
            <a:endParaRPr lang="en-US" sz="2800" dirty="0">
              <a:solidFill>
                <a:schemeClr val="tx1"/>
              </a:solidFill>
              <a:latin typeface="Arial" pitchFamily="34" charset="0"/>
              <a:cs typeface="AL-Mohanad Bold" pitchFamily="2" charset="-78"/>
            </a:endParaRPr>
          </a:p>
        </p:txBody>
      </p:sp>
      <p:sp>
        <p:nvSpPr>
          <p:cNvPr id="11" name="مربع نص 10"/>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13649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0209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يوضح مفهوم التعلم النشط</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23838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38200" y="3240113"/>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يستنتج فوائد التعلم النشط من خلال موقف تعليمي</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482141" y="4628268"/>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Rectangle 23"/>
          <p:cNvSpPr/>
          <p:nvPr/>
        </p:nvSpPr>
        <p:spPr>
          <a:xfrm>
            <a:off x="7524222" y="20118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10"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1" name="Rectangle 24"/>
          <p:cNvSpPr/>
          <p:nvPr/>
        </p:nvSpPr>
        <p:spPr>
          <a:xfrm>
            <a:off x="802944" y="46117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يلم بمتطلبات التعلم النشط</a:t>
            </a:r>
            <a:endParaRPr lang="en-US" sz="2800" dirty="0">
              <a:solidFill>
                <a:schemeClr val="tx1"/>
              </a:solidFill>
              <a:latin typeface="Arial" pitchFamily="34" charset="0"/>
              <a:cs typeface="AL-Mohanad Bold" pitchFamily="2" charset="-78"/>
            </a:endParaRPr>
          </a:p>
        </p:txBody>
      </p:sp>
      <p:sp>
        <p:nvSpPr>
          <p:cNvPr id="12" name="مربع نص 11"/>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28163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p:bldP spid="11" grpId="0" animBg="1"/>
      <p:bldP spid="1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6305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يقترح معايير لتقويم الصف النشط</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84798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effectLst>
                  <a:outerShdw blurRad="38100" dist="38100" dir="2700000" algn="tl">
                    <a:srgbClr val="000000">
                      <a:alpha val="43137"/>
                    </a:srgbClr>
                  </a:outerShdw>
                </a:effectLst>
                <a:latin typeface="Arial" pitchFamily="34" charset="0"/>
                <a:cs typeface="Arial" pitchFamily="34" charset="0"/>
              </a:rPr>
              <a:t>5</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38200" y="3849713"/>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يصنف معايير التقويم المقترحة</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8" name="Rectangle 23"/>
          <p:cNvSpPr/>
          <p:nvPr/>
        </p:nvSpPr>
        <p:spPr>
          <a:xfrm>
            <a:off x="7524222" y="26214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4</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1" name="مربع نص 10"/>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293915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609601" y="1066801"/>
            <a:ext cx="8382000" cy="396239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165694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990600" y="1371600"/>
            <a:ext cx="6324600" cy="3108543"/>
          </a:xfrm>
          <a:prstGeom prst="rect">
            <a:avLst/>
          </a:prstGeom>
        </p:spPr>
        <p:txBody>
          <a:bodyPr wrap="square">
            <a:spAutoFit/>
          </a:bodyPr>
          <a:lstStyle/>
          <a:p>
            <a:pPr algn="r" rtl="1"/>
            <a:r>
              <a:rPr lang="ar-SA" sz="2800" dirty="0" smtClean="0">
                <a:latin typeface="Arial" pitchFamily="34" charset="0"/>
                <a:cs typeface="AL-Mohanad Bold" pitchFamily="2" charset="-78"/>
              </a:rPr>
              <a:t>أخي المتدرب </a:t>
            </a:r>
          </a:p>
          <a:p>
            <a:pPr algn="r" rtl="1"/>
            <a:r>
              <a:rPr lang="ar-SA" sz="2800" dirty="0" smtClean="0">
                <a:latin typeface="Arial" pitchFamily="34" charset="0"/>
                <a:cs typeface="AL-Mohanad Bold" pitchFamily="2" charset="-78"/>
              </a:rPr>
              <a:t>المتعلم النشط هو الطالب الذي يتحمل المسؤولية الكبرى في تعلمه حيث يقوم بدور أكثر حيوية في تحديد أهدافه الخاصة للتعلم وفي تحديد ما يقوم به ليحقق هذه الأهداف والمعلمون دائماً ما يواجهون مشكلة في جعل الطلاب يتبنون أهداف الدرس ليعملوا على تحقيقها من خلال أنشطة التعلم بكل حماس وجدية المطلوب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 2/ 1</a:t>
            </a:r>
            <a:endParaRPr lang="ar-SA" sz="4400" dirty="0">
              <a:solidFill>
                <a:srgbClr val="FF0000"/>
              </a:solidFill>
              <a:cs typeface="Bader" pitchFamily="2" charset="-78"/>
            </a:endParaRPr>
          </a:p>
        </p:txBody>
      </p:sp>
    </p:spTree>
    <p:extLst>
      <p:ext uri="{BB962C8B-B14F-4D97-AF65-F5344CB8AC3E}">
        <p14:creationId xmlns:p14="http://schemas.microsoft.com/office/powerpoint/2010/main" xmlns="" val="229096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1558598" y="3224416"/>
            <a:ext cx="6408583" cy="2261984"/>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مستطيل 12"/>
          <p:cNvSpPr/>
          <p:nvPr/>
        </p:nvSpPr>
        <p:spPr>
          <a:xfrm>
            <a:off x="1905000" y="3522518"/>
            <a:ext cx="5258580" cy="1815882"/>
          </a:xfrm>
          <a:prstGeom prst="rect">
            <a:avLst/>
          </a:prstGeom>
        </p:spPr>
        <p:txBody>
          <a:bodyPr wrap="square">
            <a:spAutoFit/>
          </a:bodyPr>
          <a:lstStyle/>
          <a:p>
            <a:pPr marL="514350" indent="-514350" algn="r" rtl="1">
              <a:buAutoNum type="arabicParenR"/>
            </a:pPr>
            <a:r>
              <a:rPr lang="ar-SA" sz="2800" dirty="0" smtClean="0">
                <a:latin typeface="Arial" pitchFamily="34" charset="0"/>
                <a:cs typeface="AL-Mohanad Bold" pitchFamily="2" charset="-78"/>
              </a:rPr>
              <a:t>قدم حلولاً واقعية لهذه </a:t>
            </a:r>
            <a:r>
              <a:rPr lang="ar-SA" sz="2800" dirty="0" err="1" smtClean="0">
                <a:latin typeface="Arial" pitchFamily="34" charset="0"/>
                <a:cs typeface="AL-Mohanad Bold" pitchFamily="2" charset="-78"/>
              </a:rPr>
              <a:t>المشكلة </a:t>
            </a:r>
            <a:r>
              <a:rPr lang="ar-SA" sz="2800" dirty="0" smtClean="0">
                <a:latin typeface="Arial" pitchFamily="34" charset="0"/>
                <a:cs typeface="AL-Mohanad Bold" pitchFamily="2" charset="-78"/>
              </a:rPr>
              <a:t>(</a:t>
            </a:r>
            <a:r>
              <a:rPr lang="ar-SA" sz="2800" dirty="0" err="1" smtClean="0">
                <a:latin typeface="Arial" pitchFamily="34" charset="0"/>
                <a:cs typeface="AL-Mohanad Bold" pitchFamily="2" charset="-78"/>
              </a:rPr>
              <a:t>5د).</a:t>
            </a:r>
            <a:endParaRPr lang="ar-SA" sz="2800" dirty="0" smtClean="0">
              <a:latin typeface="Arial" pitchFamily="34" charset="0"/>
              <a:cs typeface="AL-Mohanad Bold" pitchFamily="2" charset="-78"/>
            </a:endParaRPr>
          </a:p>
          <a:p>
            <a:pPr marL="514350" indent="-514350" algn="r" rtl="1">
              <a:buAutoNum type="arabicParenR"/>
            </a:pPr>
            <a:r>
              <a:rPr lang="ar-SA" sz="2800" dirty="0" smtClean="0">
                <a:latin typeface="Arial" pitchFamily="34" charset="0"/>
                <a:cs typeface="AL-Mohanad Bold" pitchFamily="2" charset="-78"/>
              </a:rPr>
              <a:t>ناقش زميلك فيما توصلتما </a:t>
            </a:r>
            <a:r>
              <a:rPr lang="ar-SA" sz="2800" dirty="0" err="1" smtClean="0">
                <a:latin typeface="Arial" pitchFamily="34" charset="0"/>
                <a:cs typeface="AL-Mohanad Bold" pitchFamily="2" charset="-78"/>
              </a:rPr>
              <a:t>إليه </a:t>
            </a:r>
            <a:r>
              <a:rPr lang="ar-SA" sz="2800" dirty="0" smtClean="0">
                <a:latin typeface="Arial" pitchFamily="34" charset="0"/>
                <a:cs typeface="AL-Mohanad Bold" pitchFamily="2" charset="-78"/>
              </a:rPr>
              <a:t>(</a:t>
            </a:r>
            <a:r>
              <a:rPr lang="ar-SA" sz="2800" dirty="0" err="1" smtClean="0">
                <a:latin typeface="Arial" pitchFamily="34" charset="0"/>
                <a:cs typeface="AL-Mohanad Bold" pitchFamily="2" charset="-78"/>
              </a:rPr>
              <a:t>5د).</a:t>
            </a:r>
            <a:endParaRPr lang="ar-SA" sz="2800" dirty="0" smtClean="0">
              <a:latin typeface="Arial" pitchFamily="34" charset="0"/>
              <a:cs typeface="AL-Mohanad Bold" pitchFamily="2" charset="-78"/>
            </a:endParaRPr>
          </a:p>
          <a:p>
            <a:pPr marL="514350" indent="-514350" algn="r" rtl="1">
              <a:buAutoNum type="arabicParenR"/>
            </a:pPr>
            <a:r>
              <a:rPr lang="ar-SA" sz="2800" dirty="0" smtClean="0">
                <a:latin typeface="Arial" pitchFamily="34" charset="0"/>
                <a:cs typeface="AL-Mohanad Bold" pitchFamily="2" charset="-78"/>
              </a:rPr>
              <a:t>شاركا المجموعة في حلقة </a:t>
            </a:r>
            <a:r>
              <a:rPr lang="ar-SA" sz="2800" dirty="0" err="1" smtClean="0">
                <a:latin typeface="Arial" pitchFamily="34" charset="0"/>
                <a:cs typeface="AL-Mohanad Bold" pitchFamily="2" charset="-78"/>
              </a:rPr>
              <a:t>النقاش </a:t>
            </a:r>
            <a:r>
              <a:rPr lang="ar-SA" sz="2800" dirty="0" smtClean="0">
                <a:latin typeface="Arial" pitchFamily="34" charset="0"/>
                <a:cs typeface="AL-Mohanad Bold" pitchFamily="2" charset="-78"/>
              </a:rPr>
              <a:t>(</a:t>
            </a:r>
            <a:r>
              <a:rPr lang="ar-SA" sz="2800" dirty="0" err="1" smtClean="0">
                <a:latin typeface="Arial" pitchFamily="34" charset="0"/>
                <a:cs typeface="AL-Mohanad Bold" pitchFamily="2" charset="-78"/>
              </a:rPr>
              <a:t>5د).</a:t>
            </a:r>
            <a:endParaRPr lang="ar-SA" sz="2800" dirty="0" smtClean="0">
              <a:latin typeface="Arial" pitchFamily="34" charset="0"/>
              <a:cs typeface="AL-Mohanad Bold" pitchFamily="2" charset="-78"/>
            </a:endParaRPr>
          </a:p>
          <a:p>
            <a:pPr marL="514350" indent="-514350" algn="r" rtl="1">
              <a:buAutoNum type="arabicParenR"/>
            </a:pPr>
            <a:r>
              <a:rPr lang="ar-SA" sz="2800" dirty="0" smtClean="0">
                <a:latin typeface="Arial" pitchFamily="34" charset="0"/>
                <a:cs typeface="AL-Mohanad Bold" pitchFamily="2" charset="-78"/>
              </a:rPr>
              <a:t>وسع النقاش مع بقية </a:t>
            </a:r>
            <a:r>
              <a:rPr lang="ar-SA" sz="2800" dirty="0" err="1" smtClean="0">
                <a:latin typeface="Arial" pitchFamily="34" charset="0"/>
                <a:cs typeface="AL-Mohanad Bold" pitchFamily="2" charset="-78"/>
              </a:rPr>
              <a:t>المجموعات </a:t>
            </a:r>
            <a:r>
              <a:rPr lang="ar-SA" sz="2800" dirty="0" smtClean="0">
                <a:latin typeface="Arial" pitchFamily="34" charset="0"/>
                <a:cs typeface="AL-Mohanad Bold" pitchFamily="2" charset="-78"/>
              </a:rPr>
              <a:t>(</a:t>
            </a:r>
            <a:r>
              <a:rPr lang="ar-SA" sz="2800" dirty="0" err="1" smtClean="0">
                <a:latin typeface="Arial" pitchFamily="34" charset="0"/>
                <a:cs typeface="AL-Mohanad Bold" pitchFamily="2" charset="-78"/>
              </a:rPr>
              <a:t>15د).</a:t>
            </a:r>
            <a:endParaRPr lang="en-US" sz="2800" dirty="0">
              <a:latin typeface="Arial" pitchFamily="34" charset="0"/>
              <a:cs typeface="AL-Mohanad Bold" pitchFamily="2" charset="-78"/>
            </a:endParaRPr>
          </a:p>
        </p:txBody>
      </p:sp>
      <p:pic>
        <p:nvPicPr>
          <p:cNvPr id="14" name="Picture 4" descr="http://www.getchanged.com/wp-content/uploads/2011/05/four-oclo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218654"/>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مربع نص 14"/>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30 د</a:t>
            </a:r>
            <a:endParaRPr lang="ar-SA" sz="4400" dirty="0">
              <a:cs typeface="PT Bold Heading" pitchFamily="2" charset="-78"/>
            </a:endParaRPr>
          </a:p>
        </p:txBody>
      </p:sp>
      <p:sp>
        <p:nvSpPr>
          <p:cNvPr id="16" name="مربع نص 15"/>
          <p:cNvSpPr txBox="1"/>
          <p:nvPr/>
        </p:nvSpPr>
        <p:spPr>
          <a:xfrm>
            <a:off x="5181600" y="2514600"/>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فردي ثم ثنائي ثم جماعي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329198653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par>
                                <p:cTn id="41" presetID="21" presetClass="entr" presetSubtype="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P spid="1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914400" y="238035"/>
            <a:ext cx="7151427" cy="584775"/>
          </a:xfrm>
          <a:prstGeom prst="rect">
            <a:avLst/>
          </a:prstGeom>
          <a:noFill/>
        </p:spPr>
        <p:txBody>
          <a:bodyPr wrap="square" rtlCol="1">
            <a:spAutoFit/>
          </a:bodyPr>
          <a:lstStyle/>
          <a:p>
            <a:pPr algn="ctr"/>
            <a:r>
              <a:rPr lang="ar-SA" sz="3200" dirty="0" smtClean="0">
                <a:cs typeface="PT Bold Heading" pitchFamily="2" charset="-78"/>
              </a:rPr>
              <a:t>مقترحات لجعل الطلاب يتبنون أهداف التعلم</a:t>
            </a:r>
            <a:endParaRPr lang="ar-SA" sz="3200" dirty="0">
              <a:cs typeface="PT Bold Heading" pitchFamily="2" charset="-78"/>
            </a:endParaRPr>
          </a:p>
        </p:txBody>
      </p:sp>
      <p:graphicFrame>
        <p:nvGraphicFramePr>
          <p:cNvPr id="5" name="Diagram 1"/>
          <p:cNvGraphicFramePr/>
          <p:nvPr>
            <p:extLst>
              <p:ext uri="{D42A27DB-BD31-4B8C-83A1-F6EECF244321}">
                <p14:modId xmlns:p14="http://schemas.microsoft.com/office/powerpoint/2010/main" xmlns="" val="2842094288"/>
              </p:ext>
            </p:extLst>
          </p:nvPr>
        </p:nvGraphicFramePr>
        <p:xfrm>
          <a:off x="304800" y="1066800"/>
          <a:ext cx="8610600" cy="526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4191000" y="1143000"/>
            <a:ext cx="1752600" cy="1938992"/>
          </a:xfrm>
          <a:prstGeom prst="rect">
            <a:avLst/>
          </a:prstGeom>
          <a:noFill/>
        </p:spPr>
        <p:txBody>
          <a:bodyPr wrap="square" rtlCol="1">
            <a:spAutoFit/>
          </a:bodyPr>
          <a:lstStyle/>
          <a:p>
            <a:pPr algn="ctr" rtl="1"/>
            <a:r>
              <a:rPr lang="ar-SA" sz="2000" dirty="0" smtClean="0">
                <a:cs typeface="AL-Mohanad Bold" pitchFamily="2" charset="-78"/>
              </a:rPr>
              <a:t>حث الطلاب على تحديد أهدافهم الخاصة لتعلم الدرس أو ترتيبها حسب الأولوية لديهم</a:t>
            </a:r>
            <a:endParaRPr lang="ar-SA" sz="2000" dirty="0">
              <a:cs typeface="AL-Mohanad Bold" pitchFamily="2" charset="-78"/>
            </a:endParaRPr>
          </a:p>
        </p:txBody>
      </p:sp>
      <p:sp>
        <p:nvSpPr>
          <p:cNvPr id="7" name="مربع نص 6"/>
          <p:cNvSpPr txBox="1"/>
          <p:nvPr/>
        </p:nvSpPr>
        <p:spPr>
          <a:xfrm>
            <a:off x="2362200" y="1371600"/>
            <a:ext cx="1752600" cy="1323439"/>
          </a:xfrm>
          <a:prstGeom prst="rect">
            <a:avLst/>
          </a:prstGeom>
          <a:noFill/>
        </p:spPr>
        <p:txBody>
          <a:bodyPr wrap="square" rtlCol="1">
            <a:spAutoFit/>
          </a:bodyPr>
          <a:lstStyle/>
          <a:p>
            <a:pPr algn="ctr" rtl="1"/>
            <a:r>
              <a:rPr lang="ar-SA" sz="2000" dirty="0" smtClean="0">
                <a:cs typeface="AL-Mohanad Bold" pitchFamily="2" charset="-78"/>
              </a:rPr>
              <a:t>إتاحة الفرصة للطلاب ليحددوا ما يقومون به لتحقيق أهداف التعلم</a:t>
            </a:r>
            <a:endParaRPr lang="ar-SA" sz="2000" dirty="0">
              <a:cs typeface="AL-Mohanad Bold" pitchFamily="2" charset="-78"/>
            </a:endParaRPr>
          </a:p>
        </p:txBody>
      </p:sp>
      <p:sp>
        <p:nvSpPr>
          <p:cNvPr id="8" name="مربع نص 7"/>
          <p:cNvSpPr txBox="1"/>
          <p:nvPr/>
        </p:nvSpPr>
        <p:spPr>
          <a:xfrm>
            <a:off x="5067300" y="3048000"/>
            <a:ext cx="1752600" cy="1323439"/>
          </a:xfrm>
          <a:prstGeom prst="rect">
            <a:avLst/>
          </a:prstGeom>
          <a:noFill/>
        </p:spPr>
        <p:txBody>
          <a:bodyPr wrap="square" rtlCol="1">
            <a:spAutoFit/>
          </a:bodyPr>
          <a:lstStyle/>
          <a:p>
            <a:pPr algn="ct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سؤال الطلاب باستمرار عن الهدف من أداء المهمة التعليمية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9" name="مربع نص 8"/>
          <p:cNvSpPr txBox="1"/>
          <p:nvPr/>
        </p:nvSpPr>
        <p:spPr>
          <a:xfrm>
            <a:off x="3250442" y="3200400"/>
            <a:ext cx="1752600" cy="1015663"/>
          </a:xfrm>
          <a:prstGeom prst="rect">
            <a:avLst/>
          </a:prstGeom>
          <a:noFill/>
        </p:spPr>
        <p:txBody>
          <a:bodyPr wrap="square" rtlCol="1">
            <a:spAutoFit/>
          </a:bodyPr>
          <a:lstStyle/>
          <a:p>
            <a:pPr algn="ct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إتاحة الفرصة للطلاب لإبداء آرائهم</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2" name="مربع نص 11"/>
          <p:cNvSpPr txBox="1"/>
          <p:nvPr/>
        </p:nvSpPr>
        <p:spPr>
          <a:xfrm>
            <a:off x="4136978" y="4800600"/>
            <a:ext cx="1752600" cy="1323439"/>
          </a:xfrm>
          <a:prstGeom prst="rect">
            <a:avLst/>
          </a:prstGeom>
          <a:noFill/>
        </p:spPr>
        <p:txBody>
          <a:bodyPr wrap="square" rtlCol="1">
            <a:spAutoFit/>
          </a:bodyPr>
          <a:lstStyle/>
          <a:p>
            <a:pPr algn="ct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ربط أهداف التعلم بحاجات المتعلمين الجسمية والعقلية والنفسية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3" name="مربع نص 12"/>
          <p:cNvSpPr txBox="1"/>
          <p:nvPr/>
        </p:nvSpPr>
        <p:spPr>
          <a:xfrm>
            <a:off x="2362200" y="5029200"/>
            <a:ext cx="1752600" cy="707886"/>
          </a:xfrm>
          <a:prstGeom prst="rect">
            <a:avLst/>
          </a:prstGeom>
          <a:noFill/>
        </p:spPr>
        <p:txBody>
          <a:bodyPr wrap="square" rtlCol="1">
            <a:spAutoFit/>
          </a:bodyPr>
          <a:lstStyle/>
          <a:p>
            <a:pPr algn="ct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التحفيز الهادف المنظم</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109720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p:bldP spid="7" grpId="0"/>
      <p:bldP spid="8" grpId="0"/>
      <p:bldP spid="9" grpId="0"/>
      <p:bldP spid="1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447800" y="3048000"/>
            <a:ext cx="6560983" cy="228600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465307" y="33528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626259" y="2971800"/>
            <a:ext cx="4801380" cy="2246769"/>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a:t>
            </a:r>
            <a:r>
              <a:rPr lang="ar-SA" sz="2800" dirty="0" err="1" smtClean="0">
                <a:latin typeface="Arial" pitchFamily="34" charset="0"/>
                <a:cs typeface="AL-Mohanad Bold" pitchFamily="2" charset="-78"/>
              </a:rPr>
              <a:t>المتدرب ..</a:t>
            </a:r>
            <a:r>
              <a:rPr lang="ar-SA" sz="2800" dirty="0" smtClean="0">
                <a:latin typeface="Arial" pitchFamily="34" charset="0"/>
                <a:cs typeface="AL-Mohanad Bold" pitchFamily="2" charset="-78"/>
              </a:rPr>
              <a:t> بالتعاون مع أفراد مجموعتك  اقترح في المنظم البياني التالي مواقف تعليمية تفعِّل فيها أدوات التقويم المناسبة للتعلم النشط وحدد إجراءات تفعيل هذه الأدوات من خلالها</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 2/ 2</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990600"/>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304800"/>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5776458" y="2438400"/>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67077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1465978433"/>
              </p:ext>
            </p:extLst>
          </p:nvPr>
        </p:nvGraphicFramePr>
        <p:xfrm>
          <a:off x="381000" y="260035"/>
          <a:ext cx="8534400" cy="6293165"/>
        </p:xfrm>
        <a:graphic>
          <a:graphicData uri="http://schemas.openxmlformats.org/drawingml/2006/table">
            <a:tbl>
              <a:tblPr rtl="1" firstRow="1" firstCol="1" bandRow="1">
                <a:tableStyleId>{5940675A-B579-460E-94D1-54222C63F5DA}</a:tableStyleId>
              </a:tblPr>
              <a:tblGrid>
                <a:gridCol w="1971343"/>
                <a:gridCol w="2201839"/>
                <a:gridCol w="4361218"/>
              </a:tblGrid>
              <a:tr h="457199">
                <a:tc>
                  <a:txBody>
                    <a:bodyPr/>
                    <a:lstStyle/>
                    <a:p>
                      <a:pPr algn="ctr" rtl="1">
                        <a:lnSpc>
                          <a:spcPct val="115000"/>
                        </a:lnSpc>
                        <a:spcAft>
                          <a:spcPts val="0"/>
                        </a:spcAft>
                      </a:pPr>
                      <a:r>
                        <a:rPr lang="ar-SA" sz="1800" dirty="0">
                          <a:effectLst/>
                          <a:cs typeface="Bader" pitchFamily="2" charset="-78"/>
                        </a:rPr>
                        <a:t>أداة التقويم</a:t>
                      </a:r>
                      <a:endParaRPr lang="en-US" sz="1800" dirty="0">
                        <a:effectLst/>
                        <a:latin typeface="Calibri"/>
                        <a:ea typeface="Calibri"/>
                        <a:cs typeface="Bader" pitchFamily="2" charset="-78"/>
                      </a:endParaRPr>
                    </a:p>
                  </a:txBody>
                  <a:tcPr marL="41163" marR="41163" marT="0" marB="0" anchor="ctr">
                    <a:solidFill>
                      <a:schemeClr val="accent4">
                        <a:lumMod val="20000"/>
                        <a:lumOff val="80000"/>
                      </a:schemeClr>
                    </a:solidFill>
                  </a:tcPr>
                </a:tc>
                <a:tc>
                  <a:txBody>
                    <a:bodyPr/>
                    <a:lstStyle/>
                    <a:p>
                      <a:pPr algn="ctr" rtl="1">
                        <a:lnSpc>
                          <a:spcPct val="115000"/>
                        </a:lnSpc>
                        <a:spcAft>
                          <a:spcPts val="0"/>
                        </a:spcAft>
                      </a:pPr>
                      <a:r>
                        <a:rPr lang="ar-SA" sz="1800" dirty="0">
                          <a:effectLst/>
                          <a:cs typeface="Bader" pitchFamily="2" charset="-78"/>
                        </a:rPr>
                        <a:t>الموقف التعليمي</a:t>
                      </a:r>
                      <a:endParaRPr lang="en-US" sz="1800" dirty="0">
                        <a:effectLst/>
                        <a:latin typeface="Calibri"/>
                        <a:ea typeface="Calibri"/>
                        <a:cs typeface="Bader" pitchFamily="2" charset="-78"/>
                      </a:endParaRPr>
                    </a:p>
                  </a:txBody>
                  <a:tcPr marL="41163" marR="41163" marT="0" marB="0" anchor="ctr">
                    <a:solidFill>
                      <a:schemeClr val="accent4">
                        <a:lumMod val="20000"/>
                        <a:lumOff val="80000"/>
                      </a:schemeClr>
                    </a:solidFill>
                  </a:tcPr>
                </a:tc>
                <a:tc>
                  <a:txBody>
                    <a:bodyPr/>
                    <a:lstStyle/>
                    <a:p>
                      <a:pPr algn="ctr" rtl="1">
                        <a:lnSpc>
                          <a:spcPct val="115000"/>
                        </a:lnSpc>
                        <a:spcAft>
                          <a:spcPts val="0"/>
                        </a:spcAft>
                      </a:pPr>
                      <a:r>
                        <a:rPr lang="ar-SA" sz="1800" dirty="0">
                          <a:effectLst/>
                          <a:cs typeface="Bader" pitchFamily="2" charset="-78"/>
                        </a:rPr>
                        <a:t>إجراءات تفعيل أدوات التقويم </a:t>
                      </a:r>
                      <a:endParaRPr lang="en-US" sz="1800" dirty="0">
                        <a:effectLst/>
                        <a:latin typeface="Calibri"/>
                        <a:ea typeface="Calibri"/>
                        <a:cs typeface="Bader" pitchFamily="2" charset="-78"/>
                      </a:endParaRPr>
                    </a:p>
                  </a:txBody>
                  <a:tcPr marL="41163" marR="41163" marT="0" marB="0" anchor="ctr">
                    <a:solidFill>
                      <a:schemeClr val="accent4">
                        <a:lumMod val="20000"/>
                        <a:lumOff val="80000"/>
                      </a:schemeClr>
                    </a:solidFill>
                  </a:tcPr>
                </a:tc>
              </a:tr>
              <a:tr h="530324">
                <a:tc>
                  <a:txBody>
                    <a:bodyPr/>
                    <a:lstStyle/>
                    <a:p>
                      <a:pPr algn="ctr" rtl="1">
                        <a:lnSpc>
                          <a:spcPct val="115000"/>
                        </a:lnSpc>
                        <a:spcAft>
                          <a:spcPts val="0"/>
                        </a:spcAft>
                      </a:pPr>
                      <a:r>
                        <a:rPr lang="ar-SA" sz="2000" dirty="0">
                          <a:effectLst/>
                          <a:cs typeface="AL-Mohanad Bold" pitchFamily="2" charset="-78"/>
                        </a:rPr>
                        <a:t>الملاحظة ( المقننة )</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c>
                  <a:txBody>
                    <a:bodyPr/>
                    <a:lstStyle/>
                    <a:p>
                      <a:pPr algn="l" rtl="0">
                        <a:lnSpc>
                          <a:spcPct val="115000"/>
                        </a:lnSpc>
                        <a:spcAft>
                          <a:spcPts val="1000"/>
                        </a:spcAft>
                      </a:pPr>
                      <a:r>
                        <a:rPr lang="ar-SA" sz="1600" dirty="0">
                          <a:effectLst/>
                          <a:cs typeface="AL-Mohanad Bold" pitchFamily="2" charset="-78"/>
                        </a:rPr>
                        <a:t> </a:t>
                      </a:r>
                      <a:endParaRPr lang="en-US" sz="1600" dirty="0">
                        <a:effectLst/>
                        <a:cs typeface="AL-Mohanad Bold" pitchFamily="2" charset="-78"/>
                      </a:endParaRPr>
                    </a:p>
                  </a:txBody>
                  <a:tcPr marL="41163" marR="41163" marT="0" marB="0"/>
                </a:tc>
              </a:tr>
              <a:tr h="498946">
                <a:tc>
                  <a:txBody>
                    <a:bodyPr/>
                    <a:lstStyle/>
                    <a:p>
                      <a:pPr algn="ctr" rtl="1">
                        <a:lnSpc>
                          <a:spcPct val="115000"/>
                        </a:lnSpc>
                        <a:spcAft>
                          <a:spcPts val="0"/>
                        </a:spcAft>
                      </a:pPr>
                      <a:r>
                        <a:rPr lang="ar-SA" sz="2000" dirty="0">
                          <a:effectLst/>
                          <a:cs typeface="AL-Mohanad Bold" pitchFamily="2" charset="-78"/>
                        </a:rPr>
                        <a:t>العروض العملية </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cs typeface="AL-Mohanad Bold" pitchFamily="2" charset="-78"/>
                      </a:endParaRPr>
                    </a:p>
                  </a:txBody>
                  <a:tcPr marL="41163" marR="41163" marT="0" marB="0"/>
                </a:tc>
                <a:tc>
                  <a:txBody>
                    <a:bodyPr/>
                    <a:lstStyle/>
                    <a:p>
                      <a:pPr algn="l" rtl="0">
                        <a:lnSpc>
                          <a:spcPct val="115000"/>
                        </a:lnSpc>
                        <a:spcAft>
                          <a:spcPts val="1000"/>
                        </a:spcAft>
                      </a:pPr>
                      <a:r>
                        <a:rPr lang="ar-SA" sz="1600">
                          <a:effectLst/>
                          <a:cs typeface="AL-Mohanad Bold" pitchFamily="2" charset="-78"/>
                        </a:rPr>
                        <a:t> </a:t>
                      </a:r>
                      <a:endParaRPr lang="en-US" sz="1600">
                        <a:effectLst/>
                        <a:cs typeface="AL-Mohanad Bold" pitchFamily="2" charset="-78"/>
                      </a:endParaRPr>
                    </a:p>
                    <a:p>
                      <a:pPr algn="r" rtl="1">
                        <a:lnSpc>
                          <a:spcPct val="115000"/>
                        </a:lnSpc>
                        <a:spcAft>
                          <a:spcPts val="0"/>
                        </a:spcAft>
                      </a:pPr>
                      <a:r>
                        <a:rPr lang="ar-SA" sz="1600">
                          <a:effectLst/>
                          <a:cs typeface="AL-Mohanad Bold" pitchFamily="2" charset="-78"/>
                        </a:rPr>
                        <a:t> </a:t>
                      </a:r>
                      <a:endParaRPr lang="en-US" sz="1600">
                        <a:effectLst/>
                        <a:latin typeface="Calibri"/>
                        <a:ea typeface="Calibri"/>
                        <a:cs typeface="AL-Mohanad Bold" pitchFamily="2" charset="-78"/>
                      </a:endParaRPr>
                    </a:p>
                  </a:txBody>
                  <a:tcPr marL="41163" marR="41163" marT="0" marB="0"/>
                </a:tc>
              </a:tr>
              <a:tr h="1821247">
                <a:tc>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المشروعات</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OM"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OM"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OM" sz="1800" dirty="0">
                          <a:effectLst/>
                          <a:cs typeface="AL-Mohanad Bold" pitchFamily="2" charset="-78"/>
                        </a:rPr>
                        <a:t>إعداد دراسة بحثية لجمع البيانات حول ظاهرة ارتفاع درجة الملوحة في </a:t>
                      </a:r>
                      <a:r>
                        <a:rPr lang="ar-SA" sz="1800" dirty="0">
                          <a:effectLst/>
                          <a:cs typeface="AL-Mohanad Bold" pitchFamily="2" charset="-78"/>
                        </a:rPr>
                        <a:t>مياه الخزانات الأرضية للمنازل الواقعة في المناطق الساحلية</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txBody>
                  <a:tcPr marL="41163" marR="41163" marT="0" marB="0"/>
                </a:tc>
                <a:tc>
                  <a:txBody>
                    <a:bodyPr/>
                    <a:lstStyle/>
                    <a:p>
                      <a:pPr marL="342900" lvl="0" indent="-342900" algn="r" rtl="1">
                        <a:lnSpc>
                          <a:spcPct val="115000"/>
                        </a:lnSpc>
                        <a:spcAft>
                          <a:spcPts val="0"/>
                        </a:spcAft>
                        <a:buSzPts val="1600"/>
                        <a:buFont typeface="Symbol"/>
                        <a:buChar char=""/>
                      </a:pPr>
                      <a:r>
                        <a:rPr lang="ar-SA" sz="1800" dirty="0">
                          <a:effectLst/>
                          <a:cs typeface="AL-Mohanad Bold" pitchFamily="2" charset="-78"/>
                        </a:rPr>
                        <a:t>مقابلة الطلاب ومناقشتهم .</a:t>
                      </a:r>
                      <a:endParaRPr lang="en-US" sz="1800" dirty="0">
                        <a:effectLst/>
                        <a:cs typeface="AL-Mohanad Bold" pitchFamily="2" charset="-78"/>
                      </a:endParaRPr>
                    </a:p>
                    <a:p>
                      <a:pPr marL="342900" lvl="0" indent="-342900" algn="r" rtl="1">
                        <a:lnSpc>
                          <a:spcPct val="115000"/>
                        </a:lnSpc>
                        <a:spcAft>
                          <a:spcPts val="0"/>
                        </a:spcAft>
                        <a:buSzPts val="1600"/>
                        <a:buFont typeface="Symbol"/>
                        <a:buChar char=""/>
                      </a:pPr>
                      <a:r>
                        <a:rPr lang="ar-SA" sz="1800" dirty="0">
                          <a:effectLst/>
                          <a:cs typeface="AL-Mohanad Bold" pitchFamily="2" charset="-78"/>
                        </a:rPr>
                        <a:t>الاطلاع على تقرير المشروع المقدم من الطالب أو </a:t>
                      </a:r>
                      <a:r>
                        <a:rPr lang="ar-SA" sz="1800" dirty="0" smtClean="0">
                          <a:effectLst/>
                          <a:cs typeface="AL-Mohanad Bold" pitchFamily="2" charset="-78"/>
                        </a:rPr>
                        <a:t>الطلاب.</a:t>
                      </a:r>
                      <a:endParaRPr lang="en-US" sz="1800" dirty="0">
                        <a:effectLst/>
                        <a:cs typeface="AL-Mohanad Bold" pitchFamily="2" charset="-78"/>
                      </a:endParaRPr>
                    </a:p>
                    <a:p>
                      <a:pPr marL="342900" lvl="0" indent="-342900" algn="r" rtl="1">
                        <a:lnSpc>
                          <a:spcPct val="115000"/>
                        </a:lnSpc>
                        <a:spcAft>
                          <a:spcPts val="0"/>
                        </a:spcAft>
                        <a:buSzPts val="1600"/>
                        <a:buFont typeface="Symbol"/>
                        <a:buChar char=""/>
                      </a:pPr>
                      <a:r>
                        <a:rPr lang="ar-SA" sz="1800" dirty="0">
                          <a:effectLst/>
                          <a:cs typeface="AL-Mohanad Bold" pitchFamily="2" charset="-78"/>
                        </a:rPr>
                        <a:t>الاطلاع على دفتر ملاحظات الطالب حول المشروع .</a:t>
                      </a:r>
                      <a:endParaRPr lang="en-US" sz="1800" dirty="0">
                        <a:effectLst/>
                        <a:cs typeface="AL-Mohanad Bold" pitchFamily="2" charset="-78"/>
                      </a:endParaRPr>
                    </a:p>
                    <a:p>
                      <a:pPr marL="342900" lvl="0" indent="-342900" algn="r" rtl="1">
                        <a:lnSpc>
                          <a:spcPct val="115000"/>
                        </a:lnSpc>
                        <a:spcAft>
                          <a:spcPts val="0"/>
                        </a:spcAft>
                        <a:buSzPts val="1600"/>
                        <a:buFont typeface="Symbol"/>
                        <a:buChar char=""/>
                      </a:pPr>
                      <a:r>
                        <a:rPr lang="ar-SA" sz="1800" dirty="0">
                          <a:effectLst/>
                          <a:cs typeface="AL-Mohanad Bold" pitchFamily="2" charset="-78"/>
                        </a:rPr>
                        <a:t>تصميم بطاقة تقويم تشتمل على العناصر التالية : </a:t>
                      </a:r>
                      <a:endParaRPr lang="en-US" sz="1800" dirty="0">
                        <a:effectLst/>
                        <a:cs typeface="AL-Mohanad Bold" pitchFamily="2" charset="-78"/>
                      </a:endParaRPr>
                    </a:p>
                    <a:p>
                      <a:pPr algn="r" rtl="1">
                        <a:lnSpc>
                          <a:spcPct val="115000"/>
                        </a:lnSpc>
                        <a:spcAft>
                          <a:spcPts val="0"/>
                        </a:spcAft>
                      </a:pPr>
                      <a:r>
                        <a:rPr lang="ar-SA" sz="1800" dirty="0">
                          <a:effectLst/>
                          <a:cs typeface="AL-Mohanad Bold" pitchFamily="2" charset="-78"/>
                        </a:rPr>
                        <a:t>اكتمال المشروع ، وأهميته  ، تطبيق المشروع ،اعتماد المشروع على خامات من البيئة ....</a:t>
                      </a:r>
                      <a:endParaRPr lang="en-US" sz="1800" dirty="0">
                        <a:effectLst/>
                        <a:latin typeface="Calibri"/>
                        <a:ea typeface="Calibri"/>
                        <a:cs typeface="AL-Mohanad Bold" pitchFamily="2" charset="-78"/>
                      </a:endParaRPr>
                    </a:p>
                  </a:txBody>
                  <a:tcPr marL="41163" marR="41163" marT="0" marB="0"/>
                </a:tc>
              </a:tr>
              <a:tr h="439002">
                <a:tc>
                  <a:txBody>
                    <a:bodyPr/>
                    <a:lstStyle/>
                    <a:p>
                      <a:pPr algn="ctr" rtl="1">
                        <a:lnSpc>
                          <a:spcPct val="115000"/>
                        </a:lnSpc>
                        <a:spcAft>
                          <a:spcPts val="0"/>
                        </a:spcAft>
                      </a:pPr>
                      <a:r>
                        <a:rPr lang="ar-SA" sz="2000" dirty="0">
                          <a:effectLst/>
                          <a:cs typeface="AL-Mohanad Bold" pitchFamily="2" charset="-78"/>
                        </a:rPr>
                        <a:t>ملف الإنجاز</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cs typeface="AL-Mohanad Bold" pitchFamily="2" charset="-78"/>
                      </a:endParaRPr>
                    </a:p>
                    <a:p>
                      <a:pPr algn="r" rtl="1">
                        <a:lnSpc>
                          <a:spcPct val="115000"/>
                        </a:lnSpc>
                        <a:spcAft>
                          <a:spcPts val="0"/>
                        </a:spcAft>
                      </a:pPr>
                      <a:endParaRPr lang="en-US" sz="1600" dirty="0">
                        <a:effectLst/>
                        <a:cs typeface="AL-Mohanad Bold" pitchFamily="2" charset="-78"/>
                      </a:endParaRPr>
                    </a:p>
                  </a:txBody>
                  <a:tcPr marL="41163" marR="41163" marT="0" marB="0"/>
                </a:tc>
                <a:tc>
                  <a:txBody>
                    <a:bodyPr/>
                    <a:lstStyle/>
                    <a:p>
                      <a:pPr algn="l" rtl="0">
                        <a:lnSpc>
                          <a:spcPct val="115000"/>
                        </a:lnSpc>
                        <a:spcAft>
                          <a:spcPts val="1000"/>
                        </a:spcAft>
                      </a:pPr>
                      <a:endParaRPr lang="en-US" sz="1600" dirty="0">
                        <a:effectLst/>
                        <a:cs typeface="AL-Mohanad Bold" pitchFamily="2" charset="-78"/>
                      </a:endParaRPr>
                    </a:p>
                  </a:txBody>
                  <a:tcPr marL="41163" marR="41163" marT="0" marB="0"/>
                </a:tc>
              </a:tr>
              <a:tr h="387182">
                <a:tc>
                  <a:txBody>
                    <a:bodyPr/>
                    <a:lstStyle/>
                    <a:p>
                      <a:pPr algn="ctr" rtl="1">
                        <a:lnSpc>
                          <a:spcPct val="115000"/>
                        </a:lnSpc>
                        <a:spcAft>
                          <a:spcPts val="0"/>
                        </a:spcAft>
                      </a:pPr>
                      <a:r>
                        <a:rPr lang="ar-SA" sz="2000" dirty="0">
                          <a:effectLst/>
                          <a:cs typeface="AL-Mohanad Bold" pitchFamily="2" charset="-78"/>
                        </a:rPr>
                        <a:t>المنظمات البيانية </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endParaRPr lang="en-US" sz="1600" dirty="0">
                        <a:effectLst/>
                        <a:cs typeface="AL-Mohanad Bold" pitchFamily="2" charset="-78"/>
                      </a:endParaRPr>
                    </a:p>
                  </a:txBody>
                  <a:tcPr marL="41163" marR="41163" marT="0" marB="0"/>
                </a:tc>
              </a:tr>
              <a:tr h="381000">
                <a:tc>
                  <a:txBody>
                    <a:bodyPr/>
                    <a:lstStyle/>
                    <a:p>
                      <a:pPr algn="r" rtl="1">
                        <a:lnSpc>
                          <a:spcPct val="115000"/>
                        </a:lnSpc>
                        <a:spcAft>
                          <a:spcPts val="0"/>
                        </a:spcAft>
                      </a:pP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a:effectLst/>
                          <a:cs typeface="AL-Mohanad Bold" pitchFamily="2" charset="-78"/>
                        </a:rPr>
                        <a:t> </a:t>
                      </a:r>
                      <a:endParaRPr lang="en-US" sz="1600">
                        <a:effectLst/>
                        <a:cs typeface="AL-Mohanad Bold" pitchFamily="2" charset="-78"/>
                      </a:endParaRPr>
                    </a:p>
                    <a:p>
                      <a:pPr algn="r" rtl="1">
                        <a:lnSpc>
                          <a:spcPct val="115000"/>
                        </a:lnSpc>
                        <a:spcAft>
                          <a:spcPts val="0"/>
                        </a:spcAft>
                      </a:pPr>
                      <a:r>
                        <a:rPr lang="ar-SA" sz="1600">
                          <a:effectLst/>
                          <a:cs typeface="AL-Mohanad Bold" pitchFamily="2" charset="-78"/>
                        </a:rPr>
                        <a:t> </a:t>
                      </a:r>
                      <a:endParaRPr lang="en-US" sz="1600">
                        <a:effectLst/>
                        <a:latin typeface="Calibri"/>
                        <a:ea typeface="Calibri"/>
                        <a:cs typeface="AL-Mohanad Bold" pitchFamily="2" charset="-78"/>
                      </a:endParaRPr>
                    </a:p>
                  </a:txBody>
                  <a:tcPr marL="41163" marR="41163" marT="0" marB="0"/>
                </a:tc>
              </a:tr>
              <a:tr h="585220">
                <a:tc>
                  <a:txBody>
                    <a:bodyPr/>
                    <a:lstStyle/>
                    <a:p>
                      <a:pPr algn="ctr" rtl="1">
                        <a:lnSpc>
                          <a:spcPct val="115000"/>
                        </a:lnSpc>
                        <a:spcAft>
                          <a:spcPts val="0"/>
                        </a:spcAft>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c>
                  <a:txBody>
                    <a:bodyPr/>
                    <a:lstStyle/>
                    <a:p>
                      <a:pPr algn="l" rtl="0">
                        <a:lnSpc>
                          <a:spcPct val="115000"/>
                        </a:lnSpc>
                        <a:spcAft>
                          <a:spcPts val="100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r>
            </a:tbl>
          </a:graphicData>
        </a:graphic>
      </p:graphicFrame>
    </p:spTree>
    <p:extLst>
      <p:ext uri="{BB962C8B-B14F-4D97-AF65-F5344CB8AC3E}">
        <p14:creationId xmlns:p14="http://schemas.microsoft.com/office/powerpoint/2010/main" xmlns="" val="31613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8672" y="457200"/>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استراتيجية التقويم المعتمد على الأداء</a:t>
            </a:r>
            <a:endParaRPr lang="ar-SA" sz="3600" dirty="0">
              <a:solidFill>
                <a:srgbClr val="C00000"/>
              </a:solidFill>
              <a:cs typeface="PT Bold Heading" pitchFamily="2" charset="-78"/>
            </a:endParaRPr>
          </a:p>
        </p:txBody>
      </p:sp>
      <p:sp>
        <p:nvSpPr>
          <p:cNvPr id="3" name="مربع نص 2"/>
          <p:cNvSpPr txBox="1"/>
          <p:nvPr/>
        </p:nvSpPr>
        <p:spPr>
          <a:xfrm>
            <a:off x="381001" y="1294272"/>
            <a:ext cx="8265994" cy="4616648"/>
          </a:xfrm>
          <a:prstGeom prst="rect">
            <a:avLst/>
          </a:prstGeom>
          <a:noFill/>
        </p:spPr>
        <p:txBody>
          <a:bodyPr wrap="square" rtlCol="1">
            <a:spAutoFit/>
          </a:bodyPr>
          <a:lstStyle/>
          <a:p>
            <a:pPr algn="r" rtl="1">
              <a:lnSpc>
                <a:spcPct val="150000"/>
              </a:lnSpc>
            </a:pPr>
            <a:r>
              <a:rPr lang="ar-SA" sz="2800" dirty="0" smtClean="0">
                <a:cs typeface="AL-Mohanad Bold" pitchFamily="2" charset="-78"/>
              </a:rPr>
              <a:t>هي قيام المتعلم بتوضيح تعلمه من خلال توظيف مهاراته في مواقف حياتية حقيقية أو مواقف تحاكي المواقف الحقيقية أو قيامه بعروض عملية يظهر من خلالها مدى إتقانه لما اكتسب من مهارات في ضوء النتاجات التعليمية المراد إنجازها </a:t>
            </a:r>
          </a:p>
          <a:p>
            <a:pPr algn="r" rtl="1">
              <a:lnSpc>
                <a:spcPct val="150000"/>
              </a:lnSpc>
            </a:pPr>
            <a:r>
              <a:rPr lang="ar-SA" sz="2800" dirty="0" smtClean="0">
                <a:cs typeface="AL-Mohanad Bold" pitchFamily="2" charset="-78"/>
              </a:rPr>
              <a:t>ويمكن تقويم المهارات المختلفة من خلال استخدام استراتيجية التقويم المعتمد على الأداء حيث يتطلب ذلك إظهار المتعلم لتعلمه من خلال عمل يدم مؤشرات دالة على اكتسابه تلك المهارات</a:t>
            </a:r>
            <a:endParaRPr lang="ar-SA" sz="2800" dirty="0">
              <a:cs typeface="AL-Mohanad Bold" pitchFamily="2" charset="-78"/>
            </a:endParaRPr>
          </a:p>
        </p:txBody>
      </p:sp>
    </p:spTree>
    <p:extLst>
      <p:ext uri="{BB962C8B-B14F-4D97-AF65-F5344CB8AC3E}">
        <p14:creationId xmlns:p14="http://schemas.microsoft.com/office/powerpoint/2010/main" xmlns="" val="13006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8672" y="457200"/>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خصائص التقويم المعتمد على الأداء</a:t>
            </a:r>
            <a:endParaRPr lang="ar-SA" sz="3600" dirty="0">
              <a:solidFill>
                <a:srgbClr val="C00000"/>
              </a:solidFill>
              <a:cs typeface="PT Bold Heading" pitchFamily="2" charset="-78"/>
            </a:endParaRPr>
          </a:p>
        </p:txBody>
      </p:sp>
      <p:sp>
        <p:nvSpPr>
          <p:cNvPr id="4" name="مستطيل مستدير الزوايا 3"/>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092286" y="134999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مربع نص 4"/>
          <p:cNvSpPr txBox="1"/>
          <p:nvPr/>
        </p:nvSpPr>
        <p:spPr>
          <a:xfrm>
            <a:off x="765413" y="1484293"/>
            <a:ext cx="6244987" cy="954107"/>
          </a:xfrm>
          <a:prstGeom prst="rect">
            <a:avLst/>
          </a:prstGeom>
          <a:noFill/>
        </p:spPr>
        <p:txBody>
          <a:bodyPr wrap="square" rtlCol="1">
            <a:spAutoFit/>
          </a:bodyPr>
          <a:lstStyle/>
          <a:p>
            <a:pPr algn="r" rtl="1"/>
            <a:r>
              <a:rPr lang="ar-SA" sz="2800" dirty="0" smtClean="0">
                <a:cs typeface="AL-Mohanad Bold" pitchFamily="2" charset="-78"/>
              </a:rPr>
              <a:t>1) يقيس العمليات الإجرائية والمعرفية التي يقوم بها الطالب</a:t>
            </a:r>
          </a:p>
        </p:txBody>
      </p:sp>
      <p:sp>
        <p:nvSpPr>
          <p:cNvPr id="7" name="مستطيل مستدير الزوايا 6"/>
          <p:cNvSpPr/>
          <p:nvPr/>
        </p:nvSpPr>
        <p:spPr>
          <a:xfrm>
            <a:off x="770201" y="2963639"/>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مستطيل مستدير الزوايا 7"/>
          <p:cNvSpPr/>
          <p:nvPr/>
        </p:nvSpPr>
        <p:spPr>
          <a:xfrm>
            <a:off x="7092526" y="2997751"/>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ربع نص 8"/>
          <p:cNvSpPr txBox="1"/>
          <p:nvPr/>
        </p:nvSpPr>
        <p:spPr>
          <a:xfrm>
            <a:off x="765653" y="2895600"/>
            <a:ext cx="6244987" cy="1384995"/>
          </a:xfrm>
          <a:prstGeom prst="rect">
            <a:avLst/>
          </a:prstGeom>
          <a:noFill/>
        </p:spPr>
        <p:txBody>
          <a:bodyPr wrap="square" rtlCol="1">
            <a:spAutoFit/>
          </a:bodyPr>
          <a:lstStyle/>
          <a:p>
            <a:pPr algn="r" rtl="1"/>
            <a:r>
              <a:rPr lang="ar-SA" sz="2800" dirty="0" smtClean="0">
                <a:cs typeface="AL-Mohanad Bold" pitchFamily="2" charset="-78"/>
              </a:rPr>
              <a:t>2) يسمح بطرح موقف حقيقي أو طبيعي للتقويم ذي قيمة تربوية مشابهة لتلك المواقف التي </a:t>
            </a:r>
            <a:r>
              <a:rPr lang="ar-SA" sz="2800" dirty="0" err="1" smtClean="0">
                <a:cs typeface="AL-Mohanad Bold" pitchFamily="2" charset="-78"/>
              </a:rPr>
              <a:t>يواجهها</a:t>
            </a:r>
            <a:r>
              <a:rPr lang="ar-SA" sz="2800" dirty="0" smtClean="0">
                <a:cs typeface="AL-Mohanad Bold" pitchFamily="2" charset="-78"/>
              </a:rPr>
              <a:t> الطالب في حياته</a:t>
            </a:r>
          </a:p>
        </p:txBody>
      </p:sp>
      <p:sp>
        <p:nvSpPr>
          <p:cNvPr id="10" name="مستطيل مستدير الزوايا 9"/>
          <p:cNvSpPr/>
          <p:nvPr/>
        </p:nvSpPr>
        <p:spPr>
          <a:xfrm>
            <a:off x="863220" y="4461688"/>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ستطيل مستدير الزوايا 10"/>
          <p:cNvSpPr/>
          <p:nvPr/>
        </p:nvSpPr>
        <p:spPr>
          <a:xfrm>
            <a:off x="7185545" y="44958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مربع نص 11"/>
          <p:cNvSpPr txBox="1"/>
          <p:nvPr/>
        </p:nvSpPr>
        <p:spPr>
          <a:xfrm>
            <a:off x="858672" y="4630101"/>
            <a:ext cx="6244987" cy="954107"/>
          </a:xfrm>
          <a:prstGeom prst="rect">
            <a:avLst/>
          </a:prstGeom>
          <a:noFill/>
        </p:spPr>
        <p:txBody>
          <a:bodyPr wrap="square" rtlCol="1">
            <a:spAutoFit/>
          </a:bodyPr>
          <a:lstStyle/>
          <a:p>
            <a:pPr algn="r" rtl="1"/>
            <a:r>
              <a:rPr lang="ar-SA" sz="2800" dirty="0" smtClean="0">
                <a:cs typeface="AL-Mohanad Bold" pitchFamily="2" charset="-78"/>
              </a:rPr>
              <a:t>3) يساعد على الاحتفاظ بالجوانب المعقدة والمتداخلة للعمليات المعرفية </a:t>
            </a:r>
            <a:r>
              <a:rPr lang="ar-SA" sz="2800" dirty="0" err="1" smtClean="0">
                <a:cs typeface="AL-Mohanad Bold" pitchFamily="2" charset="-78"/>
              </a:rPr>
              <a:t>والمهارية</a:t>
            </a:r>
            <a:endParaRPr lang="ar-SA" sz="2800" dirty="0" smtClean="0">
              <a:cs typeface="AL-Mohanad Bold" pitchFamily="2" charset="-78"/>
            </a:endParaRPr>
          </a:p>
        </p:txBody>
      </p:sp>
    </p:spTree>
    <p:extLst>
      <p:ext uri="{BB962C8B-B14F-4D97-AF65-F5344CB8AC3E}">
        <p14:creationId xmlns:p14="http://schemas.microsoft.com/office/powerpoint/2010/main" xmlns="" val="34714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8672" y="457200"/>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خصائص التقويم المعتمد على الأداء</a:t>
            </a:r>
            <a:endParaRPr lang="ar-SA" sz="3600" dirty="0">
              <a:solidFill>
                <a:srgbClr val="C00000"/>
              </a:solidFill>
              <a:cs typeface="PT Bold Heading" pitchFamily="2" charset="-78"/>
            </a:endParaRPr>
          </a:p>
        </p:txBody>
      </p:sp>
      <p:sp>
        <p:nvSpPr>
          <p:cNvPr id="4" name="مستطيل مستدير الزوايا 3"/>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092286" y="134999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مربع نص 4"/>
          <p:cNvSpPr txBox="1"/>
          <p:nvPr/>
        </p:nvSpPr>
        <p:spPr>
          <a:xfrm>
            <a:off x="765413" y="1610380"/>
            <a:ext cx="6244987" cy="523220"/>
          </a:xfrm>
          <a:prstGeom prst="rect">
            <a:avLst/>
          </a:prstGeom>
          <a:noFill/>
        </p:spPr>
        <p:txBody>
          <a:bodyPr wrap="square" rtlCol="1">
            <a:spAutoFit/>
          </a:bodyPr>
          <a:lstStyle/>
          <a:p>
            <a:pPr algn="r" rtl="1"/>
            <a:r>
              <a:rPr lang="ar-SA" sz="2800" dirty="0" smtClean="0">
                <a:cs typeface="AL-Mohanad Bold" pitchFamily="2" charset="-78"/>
              </a:rPr>
              <a:t>4) يقيس عمليات عقلية عليا ودرجات عميقة من الفهم</a:t>
            </a:r>
          </a:p>
        </p:txBody>
      </p:sp>
      <p:sp>
        <p:nvSpPr>
          <p:cNvPr id="7" name="مستطيل مستدير الزوايا 6"/>
          <p:cNvSpPr/>
          <p:nvPr/>
        </p:nvSpPr>
        <p:spPr>
          <a:xfrm>
            <a:off x="770201" y="2963639"/>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مستطيل مستدير الزوايا 7"/>
          <p:cNvSpPr/>
          <p:nvPr/>
        </p:nvSpPr>
        <p:spPr>
          <a:xfrm>
            <a:off x="7092526" y="2997751"/>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ربع نص 8"/>
          <p:cNvSpPr txBox="1"/>
          <p:nvPr/>
        </p:nvSpPr>
        <p:spPr>
          <a:xfrm>
            <a:off x="765653" y="3286780"/>
            <a:ext cx="6244987" cy="523220"/>
          </a:xfrm>
          <a:prstGeom prst="rect">
            <a:avLst/>
          </a:prstGeom>
          <a:noFill/>
        </p:spPr>
        <p:txBody>
          <a:bodyPr wrap="square" rtlCol="1">
            <a:spAutoFit/>
          </a:bodyPr>
          <a:lstStyle/>
          <a:p>
            <a:pPr algn="r" rtl="1"/>
            <a:r>
              <a:rPr lang="ar-SA" sz="2800" dirty="0" smtClean="0">
                <a:cs typeface="AL-Mohanad Bold" pitchFamily="2" charset="-78"/>
              </a:rPr>
              <a:t>5) يتوافق مع التدريس ويتكامل معه</a:t>
            </a:r>
          </a:p>
        </p:txBody>
      </p:sp>
      <p:sp>
        <p:nvSpPr>
          <p:cNvPr id="10" name="مستطيل مستدير الزوايا 9"/>
          <p:cNvSpPr/>
          <p:nvPr/>
        </p:nvSpPr>
        <p:spPr>
          <a:xfrm>
            <a:off x="863220" y="4461688"/>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ستطيل مستدير الزوايا 10"/>
          <p:cNvSpPr/>
          <p:nvPr/>
        </p:nvSpPr>
        <p:spPr>
          <a:xfrm>
            <a:off x="7185545" y="44958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مربع نص 11"/>
          <p:cNvSpPr txBox="1"/>
          <p:nvPr/>
        </p:nvSpPr>
        <p:spPr>
          <a:xfrm>
            <a:off x="858672" y="4630101"/>
            <a:ext cx="6244987" cy="954107"/>
          </a:xfrm>
          <a:prstGeom prst="rect">
            <a:avLst/>
          </a:prstGeom>
          <a:noFill/>
        </p:spPr>
        <p:txBody>
          <a:bodyPr wrap="square" rtlCol="1">
            <a:spAutoFit/>
          </a:bodyPr>
          <a:lstStyle/>
          <a:p>
            <a:pPr algn="r" rtl="1"/>
            <a:r>
              <a:rPr lang="ar-SA" sz="2800" dirty="0" smtClean="0">
                <a:cs typeface="AL-Mohanad Bold" pitchFamily="2" charset="-78"/>
              </a:rPr>
              <a:t>6) يستخدم مداخل محكية تستند على أهمية المخرجات التعليمية بدلاً من معيارية المرجع</a:t>
            </a:r>
          </a:p>
        </p:txBody>
      </p:sp>
    </p:spTree>
    <p:extLst>
      <p:ext uri="{BB962C8B-B14F-4D97-AF65-F5344CB8AC3E}">
        <p14:creationId xmlns:p14="http://schemas.microsoft.com/office/powerpoint/2010/main" xmlns="" val="90001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8672" y="436728"/>
            <a:ext cx="7675728" cy="646331"/>
          </a:xfrm>
          <a:prstGeom prst="rect">
            <a:avLst/>
          </a:prstGeom>
          <a:noFill/>
        </p:spPr>
        <p:txBody>
          <a:bodyPr wrap="square" rtlCol="1">
            <a:spAutoFit/>
          </a:bodyPr>
          <a:lstStyle/>
          <a:p>
            <a:pPr algn="ctr"/>
            <a:r>
              <a:rPr lang="ar-SA" sz="3600" dirty="0" smtClean="0">
                <a:cs typeface="PT Bold Heading" pitchFamily="2" charset="-78"/>
              </a:rPr>
              <a:t>خطوات تصميم التقويم المعتمد على الأداء</a:t>
            </a:r>
            <a:endParaRPr lang="ar-SA" sz="3600" dirty="0">
              <a:cs typeface="PT Bold Heading" pitchFamily="2" charset="-78"/>
            </a:endParaRPr>
          </a:p>
        </p:txBody>
      </p:sp>
      <p:graphicFrame>
        <p:nvGraphicFramePr>
          <p:cNvPr id="3" name="Diagram 10"/>
          <p:cNvGraphicFramePr/>
          <p:nvPr>
            <p:extLst>
              <p:ext uri="{D42A27DB-BD31-4B8C-83A1-F6EECF244321}">
                <p14:modId xmlns:p14="http://schemas.microsoft.com/office/powerpoint/2010/main" xmlns="" val="1434381478"/>
              </p:ext>
            </p:extLst>
          </p:nvPr>
        </p:nvGraphicFramePr>
        <p:xfrm>
          <a:off x="1143000" y="16002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1219200" y="2057400"/>
            <a:ext cx="1676400"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الغرض من التقويم</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5" name="مربع نص 4"/>
          <p:cNvSpPr txBox="1"/>
          <p:nvPr/>
        </p:nvSpPr>
        <p:spPr>
          <a:xfrm>
            <a:off x="1219200" y="3200400"/>
            <a:ext cx="1676400" cy="1200329"/>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النتاجات المراد تقويمها</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6" name="مربع نص 5"/>
          <p:cNvSpPr txBox="1"/>
          <p:nvPr/>
        </p:nvSpPr>
        <p:spPr>
          <a:xfrm>
            <a:off x="1143000" y="4800600"/>
            <a:ext cx="1837899"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معايير الأداء ومؤشراتها</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7" name="مربع نص 6"/>
          <p:cNvSpPr txBox="1"/>
          <p:nvPr/>
        </p:nvSpPr>
        <p:spPr>
          <a:xfrm>
            <a:off x="3581400" y="4648200"/>
            <a:ext cx="1828800" cy="1200329"/>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ترتيب معايير الأداء في جدول بتسلسل منطقي</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8" name="مربع نص 7"/>
          <p:cNvSpPr txBox="1"/>
          <p:nvPr/>
        </p:nvSpPr>
        <p:spPr>
          <a:xfrm>
            <a:off x="3657600" y="3385065"/>
            <a:ext cx="1676400"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مستويات الأداء</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9" name="مربع نص 8"/>
          <p:cNvSpPr txBox="1"/>
          <p:nvPr/>
        </p:nvSpPr>
        <p:spPr>
          <a:xfrm>
            <a:off x="3657600" y="2057399"/>
            <a:ext cx="1676400"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وقت الإنجاز</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0" name="مربع نص 9"/>
          <p:cNvSpPr txBox="1"/>
          <p:nvPr/>
        </p:nvSpPr>
        <p:spPr>
          <a:xfrm>
            <a:off x="5867400" y="1905000"/>
            <a:ext cx="2133600" cy="1200329"/>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تصميم أداة تسجيل لهذه الممارسات والمؤشرات</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1" name="مربع نص 10"/>
          <p:cNvSpPr txBox="1"/>
          <p:nvPr/>
        </p:nvSpPr>
        <p:spPr>
          <a:xfrm>
            <a:off x="6096000" y="3462022"/>
            <a:ext cx="1676400"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تفعيل ملف إنجاز المتعلم</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30434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p:cNvSpPr>
          <p:nvPr/>
        </p:nvSpPr>
        <p:spPr bwMode="auto">
          <a:xfrm>
            <a:off x="3643894" y="2566247"/>
            <a:ext cx="2119313" cy="1820863"/>
          </a:xfrm>
          <a:custGeom>
            <a:avLst/>
            <a:gdLst/>
            <a:ahLst/>
            <a:cxnLst>
              <a:cxn ang="0">
                <a:pos x="565" y="310"/>
              </a:cxn>
              <a:cxn ang="0">
                <a:pos x="386" y="0"/>
              </a:cxn>
              <a:cxn ang="0">
                <a:pos x="283" y="25"/>
              </a:cxn>
              <a:cxn ang="0">
                <a:pos x="179" y="0"/>
              </a:cxn>
              <a:cxn ang="0">
                <a:pos x="0" y="309"/>
              </a:cxn>
              <a:cxn ang="0">
                <a:pos x="93" y="486"/>
              </a:cxn>
              <a:cxn ang="0">
                <a:pos x="473" y="486"/>
              </a:cxn>
              <a:cxn ang="0">
                <a:pos x="565" y="310"/>
              </a:cxn>
            </a:cxnLst>
            <a:rect l="0" t="0" r="r" b="b"/>
            <a:pathLst>
              <a:path w="565" h="486">
                <a:moveTo>
                  <a:pt x="565" y="310"/>
                </a:moveTo>
                <a:cubicBezTo>
                  <a:pt x="386" y="0"/>
                  <a:pt x="386" y="0"/>
                  <a:pt x="386" y="0"/>
                </a:cubicBezTo>
                <a:cubicBezTo>
                  <a:pt x="355" y="16"/>
                  <a:pt x="320" y="25"/>
                  <a:pt x="283" y="25"/>
                </a:cubicBezTo>
                <a:cubicBezTo>
                  <a:pt x="246" y="25"/>
                  <a:pt x="210" y="16"/>
                  <a:pt x="179" y="0"/>
                </a:cubicBezTo>
                <a:cubicBezTo>
                  <a:pt x="0" y="309"/>
                  <a:pt x="0" y="309"/>
                  <a:pt x="0" y="309"/>
                </a:cubicBezTo>
                <a:cubicBezTo>
                  <a:pt x="55" y="349"/>
                  <a:pt x="91" y="413"/>
                  <a:pt x="93" y="486"/>
                </a:cubicBezTo>
                <a:cubicBezTo>
                  <a:pt x="473" y="486"/>
                  <a:pt x="473" y="486"/>
                  <a:pt x="473" y="486"/>
                </a:cubicBezTo>
                <a:cubicBezTo>
                  <a:pt x="475" y="413"/>
                  <a:pt x="511" y="349"/>
                  <a:pt x="565" y="310"/>
                </a:cubicBezTo>
                <a:close/>
              </a:path>
            </a:pathLst>
          </a:custGeom>
          <a:gradFill flip="none" rotWithShape="1">
            <a:gsLst>
              <a:gs pos="0">
                <a:srgbClr val="000000"/>
              </a:gs>
              <a:gs pos="50000">
                <a:schemeClr val="bg1">
                  <a:lumMod val="65000"/>
                  <a:shade val="67500"/>
                  <a:satMod val="115000"/>
                </a:schemeClr>
              </a:gs>
              <a:gs pos="100000">
                <a:schemeClr val="bg1">
                  <a:lumMod val="95000"/>
                </a:schemeClr>
              </a:gs>
            </a:gsLst>
            <a:lin ang="16200000" scaled="1"/>
            <a:tileRect/>
          </a:gradFill>
          <a:ln w="12700">
            <a:solidFill>
              <a:schemeClr val="tx1"/>
            </a:solidFill>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Circular Arrow 9"/>
          <p:cNvSpPr/>
          <p:nvPr/>
        </p:nvSpPr>
        <p:spPr>
          <a:xfrm rot="15867726">
            <a:off x="2904442" y="2013415"/>
            <a:ext cx="2031475" cy="2031475"/>
          </a:xfrm>
          <a:prstGeom prst="circularArrow">
            <a:avLst>
              <a:gd name="adj1" fmla="val 12500"/>
              <a:gd name="adj2" fmla="val 1142319"/>
              <a:gd name="adj3" fmla="val 20457681"/>
              <a:gd name="adj4" fmla="val 16135070"/>
              <a:gd name="adj5" fmla="val 12500"/>
            </a:avLst>
          </a:prstGeom>
          <a:gradFill flip="none" rotWithShape="1">
            <a:gsLst>
              <a:gs pos="0">
                <a:srgbClr val="000000"/>
              </a:gs>
              <a:gs pos="76000">
                <a:schemeClr val="bg1">
                  <a:lumMod val="75000"/>
                  <a:shade val="67500"/>
                  <a:satMod val="115000"/>
                </a:schemeClr>
              </a:gs>
              <a:gs pos="100000">
                <a:schemeClr val="bg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ular Arrow 10"/>
          <p:cNvSpPr/>
          <p:nvPr/>
        </p:nvSpPr>
        <p:spPr>
          <a:xfrm rot="976531">
            <a:off x="4434962" y="1934877"/>
            <a:ext cx="2031475" cy="2031475"/>
          </a:xfrm>
          <a:prstGeom prst="circularArrow">
            <a:avLst>
              <a:gd name="adj1" fmla="val 12500"/>
              <a:gd name="adj2" fmla="val 1142319"/>
              <a:gd name="adj3" fmla="val 20457681"/>
              <a:gd name="adj4" fmla="val 16135070"/>
              <a:gd name="adj5" fmla="val 12500"/>
            </a:avLst>
          </a:prstGeom>
          <a:gradFill flip="none" rotWithShape="1">
            <a:gsLst>
              <a:gs pos="0">
                <a:srgbClr val="000000"/>
              </a:gs>
              <a:gs pos="76000">
                <a:schemeClr val="bg1">
                  <a:lumMod val="75000"/>
                  <a:shade val="67500"/>
                  <a:satMod val="115000"/>
                </a:schemeClr>
              </a:gs>
              <a:gs pos="100000">
                <a:schemeClr val="bg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ircular Arrow 11"/>
          <p:cNvSpPr/>
          <p:nvPr/>
        </p:nvSpPr>
        <p:spPr>
          <a:xfrm rot="8285624">
            <a:off x="3717905" y="3264886"/>
            <a:ext cx="2031475" cy="2031475"/>
          </a:xfrm>
          <a:prstGeom prst="circularArrow">
            <a:avLst>
              <a:gd name="adj1" fmla="val 12500"/>
              <a:gd name="adj2" fmla="val 1142319"/>
              <a:gd name="adj3" fmla="val 20457681"/>
              <a:gd name="adj4" fmla="val 16135070"/>
              <a:gd name="adj5" fmla="val 12500"/>
            </a:avLst>
          </a:prstGeom>
          <a:gradFill flip="none" rotWithShape="1">
            <a:gsLst>
              <a:gs pos="0">
                <a:srgbClr val="000000"/>
              </a:gs>
              <a:gs pos="76000">
                <a:schemeClr val="bg1">
                  <a:lumMod val="75000"/>
                  <a:shade val="67500"/>
                  <a:satMod val="115000"/>
                </a:schemeClr>
              </a:gs>
              <a:gs pos="100000">
                <a:schemeClr val="bg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1"/>
          <p:cNvSpPr txBox="1"/>
          <p:nvPr/>
        </p:nvSpPr>
        <p:spPr>
          <a:xfrm>
            <a:off x="4059236" y="2961382"/>
            <a:ext cx="1198564" cy="1077218"/>
          </a:xfrm>
          <a:prstGeom prst="rect">
            <a:avLst/>
          </a:prstGeom>
          <a:noFill/>
        </p:spPr>
        <p:txBody>
          <a:bodyPr wrap="square" rtlCol="1">
            <a:spAutoFit/>
          </a:bodyPr>
          <a:lstStyle/>
          <a:p>
            <a:pPr algn="ctr"/>
            <a:r>
              <a:rPr lang="ar-SA" sz="3200" b="1" dirty="0" smtClean="0">
                <a:ln>
                  <a:solidFill>
                    <a:schemeClr val="tx1"/>
                  </a:solidFill>
                </a:ln>
                <a:solidFill>
                  <a:schemeClr val="bg1"/>
                </a:solidFill>
                <a:latin typeface="AL-Mohanad Bold"/>
                <a:cs typeface="Bader" pitchFamily="2" charset="-78"/>
              </a:rPr>
              <a:t>وقفة تأملية </a:t>
            </a:r>
            <a:endParaRPr lang="ar-SA" sz="3200" b="1" dirty="0">
              <a:ln>
                <a:solidFill>
                  <a:schemeClr val="tx1"/>
                </a:solidFill>
              </a:ln>
              <a:solidFill>
                <a:schemeClr val="bg1"/>
              </a:solidFill>
              <a:latin typeface="AL-Mohanad Bold"/>
              <a:cs typeface="Bader" pitchFamily="2" charset="-78"/>
            </a:endParaRPr>
          </a:p>
        </p:txBody>
      </p:sp>
      <p:sp>
        <p:nvSpPr>
          <p:cNvPr id="35" name="Rectangle 70"/>
          <p:cNvSpPr/>
          <p:nvPr/>
        </p:nvSpPr>
        <p:spPr>
          <a:xfrm>
            <a:off x="6531592" y="2846247"/>
            <a:ext cx="2661312" cy="1140783"/>
          </a:xfrm>
          <a:prstGeom prst="rect">
            <a:avLst/>
          </a:prstGeom>
          <a:solidFill>
            <a:schemeClr val="accent5">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400" dirty="0" smtClean="0">
                <a:solidFill>
                  <a:schemeClr val="bg1"/>
                </a:solidFill>
                <a:latin typeface="AL-Mohanad Bold"/>
                <a:cs typeface="AL-Mohanad Bold" pitchFamily="2" charset="-78"/>
              </a:rPr>
              <a:t>التعلم هو انتاجا للمعرفة وليس استهلاكا لها </a:t>
            </a:r>
            <a:endParaRPr lang="en-US" sz="2400" dirty="0">
              <a:solidFill>
                <a:schemeClr val="bg1"/>
              </a:solidFill>
              <a:latin typeface="AL-Mohanad Bold"/>
              <a:cs typeface="AL-Mohanad Bold" pitchFamily="2" charset="-78"/>
            </a:endParaRPr>
          </a:p>
        </p:txBody>
      </p:sp>
      <p:grpSp>
        <p:nvGrpSpPr>
          <p:cNvPr id="36" name="Group 224"/>
          <p:cNvGrpSpPr/>
          <p:nvPr/>
        </p:nvGrpSpPr>
        <p:grpSpPr>
          <a:xfrm>
            <a:off x="6400800" y="3243814"/>
            <a:ext cx="228600" cy="1556786"/>
            <a:chOff x="1198564" y="2265899"/>
            <a:chExt cx="95250" cy="2090186"/>
          </a:xfrm>
        </p:grpSpPr>
        <p:cxnSp>
          <p:nvCxnSpPr>
            <p:cNvPr id="37" name="Straight Connector 225"/>
            <p:cNvCxnSpPr>
              <a:stCxn id="38" idx="0"/>
            </p:cNvCxnSpPr>
            <p:nvPr/>
          </p:nvCxnSpPr>
          <p:spPr>
            <a:xfrm rot="5400000" flipH="1" flipV="1">
              <a:off x="248324" y="3262970"/>
              <a:ext cx="19957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Oval 226"/>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9" name="Group 8"/>
          <p:cNvGrpSpPr/>
          <p:nvPr/>
        </p:nvGrpSpPr>
        <p:grpSpPr>
          <a:xfrm>
            <a:off x="5774103" y="4147612"/>
            <a:ext cx="1063625" cy="980183"/>
            <a:chOff x="5334000" y="4208463"/>
            <a:chExt cx="1684338" cy="1687513"/>
          </a:xfrm>
        </p:grpSpPr>
        <p:sp>
          <p:nvSpPr>
            <p:cNvPr id="40" name="Freeform 12"/>
            <p:cNvSpPr>
              <a:spLocks/>
            </p:cNvSpPr>
            <p:nvPr/>
          </p:nvSpPr>
          <p:spPr bwMode="auto">
            <a:xfrm>
              <a:off x="5334000" y="4208463"/>
              <a:ext cx="1684338" cy="1687513"/>
            </a:xfrm>
            <a:custGeom>
              <a:avLst/>
              <a:gdLst/>
              <a:ahLst/>
              <a:cxnLst>
                <a:cxn ang="0">
                  <a:pos x="225" y="0"/>
                </a:cxn>
                <a:cxn ang="0">
                  <a:pos x="92" y="44"/>
                </a:cxn>
                <a:cxn ang="0">
                  <a:pos x="0" y="220"/>
                </a:cxn>
                <a:cxn ang="0">
                  <a:pos x="0" y="225"/>
                </a:cxn>
                <a:cxn ang="0">
                  <a:pos x="225" y="450"/>
                </a:cxn>
                <a:cxn ang="0">
                  <a:pos x="449" y="225"/>
                </a:cxn>
                <a:cxn ang="0">
                  <a:pos x="225" y="0"/>
                </a:cxn>
              </a:cxnLst>
              <a:rect l="0" t="0" r="r" b="b"/>
              <a:pathLst>
                <a:path w="449" h="450">
                  <a:moveTo>
                    <a:pt x="225" y="0"/>
                  </a:moveTo>
                  <a:cubicBezTo>
                    <a:pt x="175" y="0"/>
                    <a:pt x="129" y="17"/>
                    <a:pt x="92" y="44"/>
                  </a:cubicBezTo>
                  <a:cubicBezTo>
                    <a:pt x="38" y="84"/>
                    <a:pt x="2" y="147"/>
                    <a:pt x="0" y="220"/>
                  </a:cubicBezTo>
                  <a:cubicBezTo>
                    <a:pt x="0" y="221"/>
                    <a:pt x="0" y="223"/>
                    <a:pt x="0" y="225"/>
                  </a:cubicBezTo>
                  <a:cubicBezTo>
                    <a:pt x="0" y="349"/>
                    <a:pt x="101" y="450"/>
                    <a:pt x="225" y="450"/>
                  </a:cubicBezTo>
                  <a:cubicBezTo>
                    <a:pt x="349" y="450"/>
                    <a:pt x="449" y="349"/>
                    <a:pt x="449" y="225"/>
                  </a:cubicBezTo>
                  <a:cubicBezTo>
                    <a:pt x="449" y="101"/>
                    <a:pt x="349" y="0"/>
                    <a:pt x="225" y="0"/>
                  </a:cubicBezTo>
                  <a:close/>
                </a:path>
              </a:pathLst>
            </a:custGeom>
            <a:solidFill>
              <a:schemeClr val="bg1">
                <a:lumMod val="5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1" name="Oval 33"/>
            <p:cNvSpPr>
              <a:spLocks noChangeArrowheads="1"/>
            </p:cNvSpPr>
            <p:nvPr/>
          </p:nvSpPr>
          <p:spPr bwMode="auto">
            <a:xfrm>
              <a:off x="5524499" y="4229100"/>
              <a:ext cx="1323975" cy="1008823"/>
            </a:xfrm>
            <a:prstGeom prst="ellipse">
              <a:avLst/>
            </a:prstGeom>
            <a:gradFill flip="none" rotWithShape="1">
              <a:gsLst>
                <a:gs pos="0">
                  <a:schemeClr val="bg1"/>
                </a:gs>
                <a:gs pos="50000">
                  <a:schemeClr val="bg1">
                    <a:alpha val="49000"/>
                  </a:schemeClr>
                </a:gs>
                <a:gs pos="100000">
                  <a:schemeClr val="bg1">
                    <a:shade val="100000"/>
                    <a:satMod val="115000"/>
                    <a:alpha val="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Rectangle 70"/>
          <p:cNvSpPr/>
          <p:nvPr/>
        </p:nvSpPr>
        <p:spPr>
          <a:xfrm>
            <a:off x="40944" y="2846247"/>
            <a:ext cx="2792104" cy="103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400" dirty="0" smtClean="0">
                <a:solidFill>
                  <a:schemeClr val="bg1"/>
                </a:solidFill>
                <a:latin typeface="+mj-lt"/>
                <a:cs typeface="AL-Mohanad Bold" pitchFamily="2" charset="-78"/>
              </a:rPr>
              <a:t>التعلم النشط عمليه هيكلية وليس عملية تجميلية </a:t>
            </a:r>
            <a:endParaRPr lang="en-US" sz="2400" dirty="0">
              <a:solidFill>
                <a:schemeClr val="bg1"/>
              </a:solidFill>
              <a:latin typeface="+mj-lt"/>
              <a:cs typeface="AL-Mohanad Bold" pitchFamily="2" charset="-78"/>
            </a:endParaRPr>
          </a:p>
        </p:txBody>
      </p:sp>
      <p:grpSp>
        <p:nvGrpSpPr>
          <p:cNvPr id="43" name="Group 224"/>
          <p:cNvGrpSpPr/>
          <p:nvPr/>
        </p:nvGrpSpPr>
        <p:grpSpPr>
          <a:xfrm>
            <a:off x="2743200" y="3396214"/>
            <a:ext cx="228600" cy="1556786"/>
            <a:chOff x="1198564" y="2265899"/>
            <a:chExt cx="95250" cy="2090186"/>
          </a:xfrm>
        </p:grpSpPr>
        <p:cxnSp>
          <p:nvCxnSpPr>
            <p:cNvPr id="44" name="Straight Connector 225"/>
            <p:cNvCxnSpPr>
              <a:stCxn id="45" idx="0"/>
            </p:cNvCxnSpPr>
            <p:nvPr/>
          </p:nvCxnSpPr>
          <p:spPr>
            <a:xfrm rot="5400000" flipH="1" flipV="1">
              <a:off x="248324" y="3262970"/>
              <a:ext cx="19957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Oval 226"/>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6" name="Group 7"/>
          <p:cNvGrpSpPr/>
          <p:nvPr/>
        </p:nvGrpSpPr>
        <p:grpSpPr>
          <a:xfrm>
            <a:off x="2517775" y="4130722"/>
            <a:ext cx="1063625" cy="1055174"/>
            <a:chOff x="2105025" y="4210050"/>
            <a:chExt cx="1684338" cy="1685925"/>
          </a:xfrm>
        </p:grpSpPr>
        <p:sp>
          <p:nvSpPr>
            <p:cNvPr id="47" name="Freeform 10"/>
            <p:cNvSpPr>
              <a:spLocks/>
            </p:cNvSpPr>
            <p:nvPr/>
          </p:nvSpPr>
          <p:spPr bwMode="auto">
            <a:xfrm>
              <a:off x="2105025" y="4210050"/>
              <a:ext cx="1684338" cy="1685925"/>
            </a:xfrm>
            <a:custGeom>
              <a:avLst/>
              <a:gdLst/>
              <a:ahLst/>
              <a:cxnLst>
                <a:cxn ang="0">
                  <a:pos x="356" y="43"/>
                </a:cxn>
                <a:cxn ang="0">
                  <a:pos x="224" y="0"/>
                </a:cxn>
                <a:cxn ang="0">
                  <a:pos x="0" y="225"/>
                </a:cxn>
                <a:cxn ang="0">
                  <a:pos x="224" y="450"/>
                </a:cxn>
                <a:cxn ang="0">
                  <a:pos x="449" y="225"/>
                </a:cxn>
                <a:cxn ang="0">
                  <a:pos x="449" y="220"/>
                </a:cxn>
                <a:cxn ang="0">
                  <a:pos x="356" y="43"/>
                </a:cxn>
              </a:cxnLst>
              <a:rect l="0" t="0" r="r" b="b"/>
              <a:pathLst>
                <a:path w="449" h="450">
                  <a:moveTo>
                    <a:pt x="356" y="43"/>
                  </a:moveTo>
                  <a:cubicBezTo>
                    <a:pt x="319" y="16"/>
                    <a:pt x="274" y="0"/>
                    <a:pt x="224" y="0"/>
                  </a:cubicBezTo>
                  <a:cubicBezTo>
                    <a:pt x="100" y="0"/>
                    <a:pt x="0" y="101"/>
                    <a:pt x="0" y="225"/>
                  </a:cubicBezTo>
                  <a:cubicBezTo>
                    <a:pt x="0" y="349"/>
                    <a:pt x="100" y="450"/>
                    <a:pt x="224" y="450"/>
                  </a:cubicBezTo>
                  <a:cubicBezTo>
                    <a:pt x="349" y="450"/>
                    <a:pt x="449" y="349"/>
                    <a:pt x="449" y="225"/>
                  </a:cubicBezTo>
                  <a:cubicBezTo>
                    <a:pt x="449" y="223"/>
                    <a:pt x="449" y="221"/>
                    <a:pt x="449" y="220"/>
                  </a:cubicBezTo>
                  <a:cubicBezTo>
                    <a:pt x="447" y="147"/>
                    <a:pt x="411" y="83"/>
                    <a:pt x="356" y="43"/>
                  </a:cubicBezTo>
                  <a:close/>
                </a:path>
              </a:pathLst>
            </a:custGeom>
            <a:solidFill>
              <a:schemeClr val="tx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8" name="Oval 33"/>
            <p:cNvSpPr>
              <a:spLocks noChangeArrowheads="1"/>
            </p:cNvSpPr>
            <p:nvPr/>
          </p:nvSpPr>
          <p:spPr bwMode="auto">
            <a:xfrm>
              <a:off x="2285999" y="4237037"/>
              <a:ext cx="1323975" cy="1008823"/>
            </a:xfrm>
            <a:prstGeom prst="ellipse">
              <a:avLst/>
            </a:prstGeom>
            <a:gradFill flip="none" rotWithShape="1">
              <a:gsLst>
                <a:gs pos="0">
                  <a:schemeClr val="bg1"/>
                </a:gs>
                <a:gs pos="50000">
                  <a:schemeClr val="bg1">
                    <a:alpha val="49000"/>
                  </a:schemeClr>
                </a:gs>
                <a:gs pos="100000">
                  <a:schemeClr val="bg1">
                    <a:shade val="100000"/>
                    <a:satMod val="115000"/>
                    <a:alpha val="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Rectangle 71"/>
          <p:cNvSpPr/>
          <p:nvPr/>
        </p:nvSpPr>
        <p:spPr>
          <a:xfrm>
            <a:off x="4705350" y="304800"/>
            <a:ext cx="3981450" cy="733902"/>
          </a:xfrm>
          <a:prstGeom prst="rect">
            <a:avLst/>
          </a:pr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chemeClr val="tx1"/>
                </a:solidFill>
                <a:latin typeface="AL-Mohanad Bold"/>
                <a:cs typeface="AL-Mohanad Bold" pitchFamily="2" charset="-78"/>
              </a:rPr>
              <a:t>التعلم يحصل نتيجة ما يقوله أو يفعله المتعلم وليس لما يقوله المعلم </a:t>
            </a:r>
            <a:endParaRPr lang="en-US" sz="2400" dirty="0">
              <a:solidFill>
                <a:schemeClr val="tx1"/>
              </a:solidFill>
              <a:latin typeface="AL-Mohanad Bold"/>
              <a:cs typeface="AL-Mohanad Bold" pitchFamily="2" charset="-78"/>
            </a:endParaRPr>
          </a:p>
        </p:txBody>
      </p:sp>
      <p:grpSp>
        <p:nvGrpSpPr>
          <p:cNvPr id="53" name="Group 227"/>
          <p:cNvGrpSpPr/>
          <p:nvPr/>
        </p:nvGrpSpPr>
        <p:grpSpPr>
          <a:xfrm>
            <a:off x="4658360" y="424414"/>
            <a:ext cx="95250" cy="1251986"/>
            <a:chOff x="1198564" y="3104099"/>
            <a:chExt cx="95250" cy="1251986"/>
          </a:xfrm>
        </p:grpSpPr>
        <p:cxnSp>
          <p:nvCxnSpPr>
            <p:cNvPr id="54" name="Straight Connector 228"/>
            <p:cNvCxnSpPr>
              <a:stCxn id="55" idx="0"/>
            </p:cNvCxnSpPr>
            <p:nvPr/>
          </p:nvCxnSpPr>
          <p:spPr>
            <a:xfrm rot="5400000" flipH="1" flipV="1">
              <a:off x="667424" y="3682070"/>
              <a:ext cx="11575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Oval 229"/>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6" name="Group 6"/>
          <p:cNvGrpSpPr/>
          <p:nvPr/>
        </p:nvGrpSpPr>
        <p:grpSpPr>
          <a:xfrm>
            <a:off x="4168939" y="1143001"/>
            <a:ext cx="1065630" cy="1066800"/>
            <a:chOff x="3721100" y="1478725"/>
            <a:chExt cx="1687513" cy="1707388"/>
          </a:xfrm>
        </p:grpSpPr>
        <p:sp>
          <p:nvSpPr>
            <p:cNvPr id="57" name="Freeform 8"/>
            <p:cNvSpPr>
              <a:spLocks/>
            </p:cNvSpPr>
            <p:nvPr/>
          </p:nvSpPr>
          <p:spPr bwMode="auto">
            <a:xfrm>
              <a:off x="3721100" y="1498600"/>
              <a:ext cx="1687513" cy="1687513"/>
            </a:xfrm>
            <a:custGeom>
              <a:avLst/>
              <a:gdLst/>
              <a:ahLst/>
              <a:cxnLst>
                <a:cxn ang="0">
                  <a:pos x="328" y="425"/>
                </a:cxn>
                <a:cxn ang="0">
                  <a:pos x="450" y="225"/>
                </a:cxn>
                <a:cxn ang="0">
                  <a:pos x="225" y="0"/>
                </a:cxn>
                <a:cxn ang="0">
                  <a:pos x="0" y="225"/>
                </a:cxn>
                <a:cxn ang="0">
                  <a:pos x="121" y="424"/>
                </a:cxn>
                <a:cxn ang="0">
                  <a:pos x="225" y="450"/>
                </a:cxn>
                <a:cxn ang="0">
                  <a:pos x="328" y="425"/>
                </a:cxn>
              </a:cxnLst>
              <a:rect l="0" t="0" r="r" b="b"/>
              <a:pathLst>
                <a:path w="450" h="450">
                  <a:moveTo>
                    <a:pt x="328" y="425"/>
                  </a:moveTo>
                  <a:cubicBezTo>
                    <a:pt x="401" y="387"/>
                    <a:pt x="450" y="312"/>
                    <a:pt x="450" y="225"/>
                  </a:cubicBezTo>
                  <a:cubicBezTo>
                    <a:pt x="450" y="101"/>
                    <a:pt x="349" y="0"/>
                    <a:pt x="225" y="0"/>
                  </a:cubicBezTo>
                  <a:cubicBezTo>
                    <a:pt x="101" y="0"/>
                    <a:pt x="0" y="101"/>
                    <a:pt x="0" y="225"/>
                  </a:cubicBezTo>
                  <a:cubicBezTo>
                    <a:pt x="0" y="312"/>
                    <a:pt x="49" y="387"/>
                    <a:pt x="121" y="424"/>
                  </a:cubicBezTo>
                  <a:cubicBezTo>
                    <a:pt x="152" y="441"/>
                    <a:pt x="188" y="450"/>
                    <a:pt x="225" y="450"/>
                  </a:cubicBezTo>
                  <a:cubicBezTo>
                    <a:pt x="262" y="450"/>
                    <a:pt x="297" y="441"/>
                    <a:pt x="328" y="42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3"/>
            <p:cNvSpPr>
              <a:spLocks noChangeArrowheads="1"/>
            </p:cNvSpPr>
            <p:nvPr/>
          </p:nvSpPr>
          <p:spPr bwMode="auto">
            <a:xfrm>
              <a:off x="3905248" y="1478725"/>
              <a:ext cx="1323975" cy="1008823"/>
            </a:xfrm>
            <a:prstGeom prst="ellipse">
              <a:avLst/>
            </a:prstGeom>
            <a:gradFill flip="none" rotWithShape="1">
              <a:gsLst>
                <a:gs pos="0">
                  <a:schemeClr val="bg1"/>
                </a:gs>
                <a:gs pos="50000">
                  <a:schemeClr val="bg1">
                    <a:alpha val="49000"/>
                  </a:schemeClr>
                </a:gs>
                <a:gs pos="100000">
                  <a:schemeClr val="bg1">
                    <a:shade val="100000"/>
                    <a:satMod val="115000"/>
                    <a:alpha val="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r>
                <a:rPr lang="ar-SA" sz="4000" b="1" dirty="0" smtClean="0">
                  <a:solidFill>
                    <a:schemeClr val="bg1"/>
                  </a:solidFill>
                </a:rPr>
                <a:t>1</a:t>
              </a:r>
              <a:endParaRPr lang="en-US" sz="4000" b="1" dirty="0">
                <a:solidFill>
                  <a:schemeClr val="bg1"/>
                </a:solidFill>
              </a:endParaRPr>
            </a:p>
          </p:txBody>
        </p:sp>
      </p:grpSp>
      <p:sp>
        <p:nvSpPr>
          <p:cNvPr id="2" name="مربع نص 1"/>
          <p:cNvSpPr txBox="1"/>
          <p:nvPr/>
        </p:nvSpPr>
        <p:spPr>
          <a:xfrm>
            <a:off x="6123296" y="4267200"/>
            <a:ext cx="506104" cy="646331"/>
          </a:xfrm>
          <a:prstGeom prst="rect">
            <a:avLst/>
          </a:prstGeom>
          <a:noFill/>
        </p:spPr>
        <p:txBody>
          <a:bodyPr wrap="square" rtlCol="1">
            <a:spAutoFit/>
          </a:bodyPr>
          <a:lstStyle/>
          <a:p>
            <a:r>
              <a:rPr lang="ar-SA" sz="3600" dirty="0" smtClean="0">
                <a:solidFill>
                  <a:schemeClr val="bg1"/>
                </a:solidFill>
                <a:latin typeface="AL-Mohanad Bold"/>
              </a:rPr>
              <a:t>2</a:t>
            </a:r>
            <a:endParaRPr lang="ar-SA" sz="3600" dirty="0">
              <a:solidFill>
                <a:schemeClr val="bg1"/>
              </a:solidFill>
              <a:latin typeface="AL-Mohanad Bold"/>
            </a:endParaRPr>
          </a:p>
        </p:txBody>
      </p:sp>
      <p:sp>
        <p:nvSpPr>
          <p:cNvPr id="33" name="مربع نص 32"/>
          <p:cNvSpPr txBox="1"/>
          <p:nvPr/>
        </p:nvSpPr>
        <p:spPr>
          <a:xfrm>
            <a:off x="2846696" y="4306669"/>
            <a:ext cx="506104" cy="646331"/>
          </a:xfrm>
          <a:prstGeom prst="rect">
            <a:avLst/>
          </a:prstGeom>
          <a:noFill/>
        </p:spPr>
        <p:txBody>
          <a:bodyPr wrap="square" rtlCol="1">
            <a:spAutoFit/>
          </a:bodyPr>
          <a:lstStyle/>
          <a:p>
            <a:r>
              <a:rPr lang="ar-SA" sz="3600" dirty="0" smtClean="0">
                <a:solidFill>
                  <a:schemeClr val="bg1"/>
                </a:solidFill>
                <a:latin typeface="AL-Mohanad Bold"/>
              </a:rPr>
              <a:t>3</a:t>
            </a:r>
            <a:endParaRPr lang="ar-SA" sz="3600" dirty="0">
              <a:solidFill>
                <a:schemeClr val="bg1"/>
              </a:solidFill>
              <a:latin typeface="AL-Mohanad Bold"/>
            </a:endParaRPr>
          </a:p>
        </p:txBody>
      </p:sp>
    </p:spTree>
    <p:extLst>
      <p:ext uri="{BB962C8B-B14F-4D97-AF65-F5344CB8AC3E}">
        <p14:creationId xmlns:p14="http://schemas.microsoft.com/office/powerpoint/2010/main" xmlns="" val="20885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000"/>
                                        <p:tgtEl>
                                          <p:spTgt spid="3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ircle(in)">
                                      <p:cBhvr>
                                        <p:cTn id="16" dur="2000"/>
                                        <p:tgtEl>
                                          <p:spTgt spid="3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par>
                                <p:cTn id="20" presetID="6" presetClass="entr" presetSubtype="16"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circle(in)">
                                      <p:cBhvr>
                                        <p:cTn id="22" dur="2000"/>
                                        <p:tgtEl>
                                          <p:spTgt spid="56"/>
                                        </p:tgtEl>
                                      </p:cBhvr>
                                    </p:animEffect>
                                  </p:childTnLst>
                                </p:cTn>
                              </p:par>
                              <p:par>
                                <p:cTn id="23" presetID="6" presetClass="entr" presetSubtype="16"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par>
                                <p:cTn id="26" presetID="6" presetClass="entr" presetSubtype="16"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circle(in)">
                                      <p:cBhvr>
                                        <p:cTn id="28" dur="20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anim calcmode="lin" valueType="num">
                                      <p:cBhvr>
                                        <p:cTn id="39" dur="1000" fill="hold"/>
                                        <p:tgtEl>
                                          <p:spTgt spid="52"/>
                                        </p:tgtEl>
                                        <p:attrNameLst>
                                          <p:attrName>ppt_x</p:attrName>
                                        </p:attrNameLst>
                                      </p:cBhvr>
                                      <p:tavLst>
                                        <p:tav tm="0">
                                          <p:val>
                                            <p:strVal val="#ppt_x"/>
                                          </p:val>
                                        </p:tav>
                                        <p:tav tm="100000">
                                          <p:val>
                                            <p:strVal val="#ppt_x"/>
                                          </p:val>
                                        </p:tav>
                                      </p:tavLst>
                                    </p:anim>
                                    <p:anim calcmode="lin" valueType="num">
                                      <p:cBhvr>
                                        <p:cTn id="4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randombar(horizontal)">
                                      <p:cBhvr>
                                        <p:cTn id="53" dur="500"/>
                                        <p:tgtEl>
                                          <p:spTgt spid="43"/>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randombar(horizontal)">
                                      <p:cBhvr>
                                        <p:cTn id="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0" grpId="0" animBg="1"/>
      <p:bldP spid="31" grpId="0" animBg="1"/>
      <p:bldP spid="32" grpId="0"/>
      <p:bldP spid="35" grpId="0" animBg="1"/>
      <p:bldP spid="42" grpId="0" animBg="1"/>
      <p:bldP spid="5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371600" y="1549566"/>
            <a:ext cx="6408583" cy="376016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249180" y="2209800"/>
            <a:ext cx="1392555" cy="137289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447800" y="1875374"/>
            <a:ext cx="4801380" cy="3108543"/>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الطالب هو محور عملية التغذية الراجعة ولكي تكون التغذية الراجعة فاعلة ينبغي أن يستجيب الطالب لها ويقوم وفقاً لها بالإجراء المطلوب لتحسين أدائه</a:t>
            </a:r>
          </a:p>
          <a:p>
            <a:pPr algn="r" rtl="1"/>
            <a:r>
              <a:rPr lang="ar-SA" sz="2800" dirty="0" smtClean="0">
                <a:latin typeface="Arial" pitchFamily="34" charset="0"/>
                <a:cs typeface="AL-Mohanad Bold" pitchFamily="2" charset="-78"/>
              </a:rPr>
              <a:t>والشكل التالي يوضح العمليات التي يمثل الطالب محورها:</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 2/ 3</a:t>
            </a:r>
            <a:endParaRPr lang="ar-SA" sz="4400" dirty="0">
              <a:solidFill>
                <a:srgbClr val="FF0000"/>
              </a:solidFill>
              <a:cs typeface="Bader" pitchFamily="2" charset="-78"/>
            </a:endParaRPr>
          </a:p>
        </p:txBody>
      </p:sp>
    </p:spTree>
    <p:extLst>
      <p:ext uri="{BB962C8B-B14F-4D97-AF65-F5344CB8AC3E}">
        <p14:creationId xmlns:p14="http://schemas.microsoft.com/office/powerpoint/2010/main" xmlns="" val="24006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رسم تخطيطي 17"/>
          <p:cNvGraphicFramePr/>
          <p:nvPr>
            <p:extLst>
              <p:ext uri="{D42A27DB-BD31-4B8C-83A1-F6EECF244321}">
                <p14:modId xmlns:p14="http://schemas.microsoft.com/office/powerpoint/2010/main" xmlns="" val="2617771931"/>
              </p:ext>
            </p:extLst>
          </p:nvPr>
        </p:nvGraphicFramePr>
        <p:xfrm>
          <a:off x="152400" y="304800"/>
          <a:ext cx="8763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مربع نص 19"/>
          <p:cNvSpPr txBox="1"/>
          <p:nvPr/>
        </p:nvSpPr>
        <p:spPr>
          <a:xfrm>
            <a:off x="5486400" y="4953000"/>
            <a:ext cx="3505200" cy="1384995"/>
          </a:xfrm>
          <a:prstGeom prst="rect">
            <a:avLst/>
          </a:prstGeom>
          <a:noFill/>
        </p:spPr>
        <p:txBody>
          <a:bodyPr wrap="square" rtlCol="1">
            <a:spAutoFit/>
          </a:bodyPr>
          <a:lstStyle/>
          <a:p>
            <a:pPr algn="ctr" rtl="1"/>
            <a:r>
              <a:rPr lang="ar-SA" sz="2800" dirty="0" smtClean="0">
                <a:solidFill>
                  <a:schemeClr val="accent1"/>
                </a:solidFill>
                <a:cs typeface="PT Bold Heading" pitchFamily="2" charset="-78"/>
              </a:rPr>
              <a:t>اقترح توصيات تساعد على جعل التغذية الراجعة أكثر فاعلية</a:t>
            </a:r>
            <a:endParaRPr lang="ar-SA" sz="2800" dirty="0">
              <a:solidFill>
                <a:schemeClr val="accent1"/>
              </a:solidFill>
              <a:cs typeface="PT Bold Heading" pitchFamily="2" charset="-78"/>
            </a:endParaRPr>
          </a:p>
        </p:txBody>
      </p:sp>
      <p:pic>
        <p:nvPicPr>
          <p:cNvPr id="21" name="Picture 4" descr="http://www.getchanged.com/wp-content/uploads/2011/05/four-oclock.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848409"/>
            <a:ext cx="1752600" cy="1740718"/>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مربع نص 21"/>
          <p:cNvSpPr txBox="1"/>
          <p:nvPr/>
        </p:nvSpPr>
        <p:spPr>
          <a:xfrm>
            <a:off x="0" y="93442"/>
            <a:ext cx="2125817" cy="769441"/>
          </a:xfrm>
          <a:prstGeom prst="rect">
            <a:avLst/>
          </a:prstGeom>
          <a:noFill/>
        </p:spPr>
        <p:txBody>
          <a:bodyPr wrap="square" rtlCol="1">
            <a:spAutoFit/>
          </a:bodyPr>
          <a:lstStyle/>
          <a:p>
            <a:pPr algn="ctr"/>
            <a:r>
              <a:rPr lang="ar-SA" sz="4400" dirty="0" smtClean="0">
                <a:cs typeface="PT Bold Heading" pitchFamily="2" charset="-78"/>
              </a:rPr>
              <a:t>10 د</a:t>
            </a:r>
            <a:endParaRPr lang="ar-SA" sz="4400" dirty="0">
              <a:cs typeface="PT Bold Heading" pitchFamily="2" charset="-78"/>
            </a:endParaRPr>
          </a:p>
        </p:txBody>
      </p:sp>
      <p:sp>
        <p:nvSpPr>
          <p:cNvPr id="23" name="مربع نص 22"/>
          <p:cNvSpPr txBox="1"/>
          <p:nvPr/>
        </p:nvSpPr>
        <p:spPr>
          <a:xfrm>
            <a:off x="5943600" y="586798"/>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فردي ثم جماعي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39790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par>
                                <p:cTn id="20" presetID="21"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20" grpId="0"/>
      <p:bldP spid="22" grpId="0"/>
      <p:bldP spid="2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69961" y="15615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195783" y="16127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4" name="مربع نص 3"/>
          <p:cNvSpPr txBox="1"/>
          <p:nvPr/>
        </p:nvSpPr>
        <p:spPr>
          <a:xfrm>
            <a:off x="957048" y="1709442"/>
            <a:ext cx="6057900" cy="954107"/>
          </a:xfrm>
          <a:prstGeom prst="rect">
            <a:avLst/>
          </a:prstGeom>
          <a:noFill/>
        </p:spPr>
        <p:txBody>
          <a:bodyPr wrap="square" rtlCol="1">
            <a:spAutoFit/>
          </a:bodyPr>
          <a:lstStyle/>
          <a:p>
            <a:pPr marL="342900" indent="-342900" algn="r" rtl="1">
              <a:buAutoNum type="arabicParenR"/>
            </a:pPr>
            <a:r>
              <a:rPr lang="ar-SA" sz="2800" dirty="0" smtClean="0">
                <a:cs typeface="AL-Mohanad Bold" pitchFamily="2" charset="-78"/>
              </a:rPr>
              <a:t>تقديم تغذية راجعة فورية للمعارف المرتبطة بالحقائق</a:t>
            </a:r>
          </a:p>
        </p:txBody>
      </p:sp>
      <p:sp>
        <p:nvSpPr>
          <p:cNvPr id="5" name="مربع نص 4"/>
          <p:cNvSpPr txBox="1"/>
          <p:nvPr/>
        </p:nvSpPr>
        <p:spPr>
          <a:xfrm>
            <a:off x="858672" y="518616"/>
            <a:ext cx="7675728" cy="646331"/>
          </a:xfrm>
          <a:prstGeom prst="rect">
            <a:avLst/>
          </a:prstGeom>
          <a:noFill/>
        </p:spPr>
        <p:txBody>
          <a:bodyPr wrap="square" rtlCol="1">
            <a:spAutoFit/>
          </a:bodyPr>
          <a:lstStyle/>
          <a:p>
            <a:pPr algn="ctr"/>
            <a:r>
              <a:rPr lang="ar-SA" sz="3600" dirty="0" smtClean="0">
                <a:solidFill>
                  <a:schemeClr val="accent1"/>
                </a:solidFill>
                <a:cs typeface="PT Bold Heading" pitchFamily="2" charset="-78"/>
              </a:rPr>
              <a:t>توصيات لتقديم تغذية راجعة فاعلة للمتعلم</a:t>
            </a:r>
            <a:endParaRPr lang="ar-SA" sz="3600" dirty="0">
              <a:solidFill>
                <a:schemeClr val="accent1"/>
              </a:solidFill>
              <a:cs typeface="PT Bold Heading" pitchFamily="2" charset="-78"/>
            </a:endParaRPr>
          </a:p>
        </p:txBody>
      </p:sp>
      <p:sp>
        <p:nvSpPr>
          <p:cNvPr id="6" name="مستطيل مستدير الزوايا 5"/>
          <p:cNvSpPr/>
          <p:nvPr/>
        </p:nvSpPr>
        <p:spPr>
          <a:xfrm>
            <a:off x="838200" y="29820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264022" y="30332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1025287" y="3129942"/>
            <a:ext cx="6057900" cy="954107"/>
          </a:xfrm>
          <a:prstGeom prst="rect">
            <a:avLst/>
          </a:prstGeom>
          <a:noFill/>
        </p:spPr>
        <p:txBody>
          <a:bodyPr wrap="square" rtlCol="1">
            <a:spAutoFit/>
          </a:bodyPr>
          <a:lstStyle/>
          <a:p>
            <a:pPr algn="r" rtl="1"/>
            <a:r>
              <a:rPr lang="ar-SA" sz="2800" dirty="0" smtClean="0">
                <a:cs typeface="AL-Mohanad Bold" pitchFamily="2" charset="-78"/>
              </a:rPr>
              <a:t>2) تأخير التغذية المرتدة قليلاً لإعطاء الطالب فرصة للتفكير</a:t>
            </a:r>
          </a:p>
        </p:txBody>
      </p:sp>
      <p:sp>
        <p:nvSpPr>
          <p:cNvPr id="9" name="مستطيل مستدير الزوايا 8"/>
          <p:cNvSpPr/>
          <p:nvPr/>
        </p:nvSpPr>
        <p:spPr>
          <a:xfrm>
            <a:off x="922360" y="446168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348182" y="451286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1109447" y="4609582"/>
            <a:ext cx="6057900" cy="954107"/>
          </a:xfrm>
          <a:prstGeom prst="rect">
            <a:avLst/>
          </a:prstGeom>
          <a:noFill/>
        </p:spPr>
        <p:txBody>
          <a:bodyPr wrap="square" rtlCol="1">
            <a:spAutoFit/>
          </a:bodyPr>
          <a:lstStyle/>
          <a:p>
            <a:pPr algn="r" rtl="1"/>
            <a:r>
              <a:rPr lang="ar-SA" sz="2800" dirty="0" smtClean="0">
                <a:cs typeface="AL-Mohanad Bold" pitchFamily="2" charset="-78"/>
              </a:rPr>
              <a:t>3) لا يجب تأخير التغذية الراجعة عن الوقت الذي سوف تحدث فيه تغيراً في أداء الطالب</a:t>
            </a:r>
          </a:p>
        </p:txBody>
      </p:sp>
    </p:spTree>
    <p:extLst>
      <p:ext uri="{BB962C8B-B14F-4D97-AF65-F5344CB8AC3E}">
        <p14:creationId xmlns:p14="http://schemas.microsoft.com/office/powerpoint/2010/main" xmlns="" val="114278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69961" y="15615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195783" y="16127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4" name="مربع نص 3"/>
          <p:cNvSpPr txBox="1"/>
          <p:nvPr/>
        </p:nvSpPr>
        <p:spPr>
          <a:xfrm>
            <a:off x="957048" y="1709442"/>
            <a:ext cx="6057900" cy="954107"/>
          </a:xfrm>
          <a:prstGeom prst="rect">
            <a:avLst/>
          </a:prstGeom>
          <a:noFill/>
        </p:spPr>
        <p:txBody>
          <a:bodyPr wrap="square" rtlCol="1">
            <a:spAutoFit/>
          </a:bodyPr>
          <a:lstStyle/>
          <a:p>
            <a:pPr algn="r" rtl="1"/>
            <a:r>
              <a:rPr lang="ar-SA" sz="2800" dirty="0" smtClean="0">
                <a:cs typeface="AL-Mohanad Bold" pitchFamily="2" charset="-78"/>
              </a:rPr>
              <a:t>4) تقديم تغذية راجعة كلما كان ذلك عملياً وممكناً</a:t>
            </a:r>
          </a:p>
        </p:txBody>
      </p:sp>
      <p:sp>
        <p:nvSpPr>
          <p:cNvPr id="5" name="مربع نص 4"/>
          <p:cNvSpPr txBox="1"/>
          <p:nvPr/>
        </p:nvSpPr>
        <p:spPr>
          <a:xfrm>
            <a:off x="858672" y="518616"/>
            <a:ext cx="7675728" cy="646331"/>
          </a:xfrm>
          <a:prstGeom prst="rect">
            <a:avLst/>
          </a:prstGeom>
          <a:noFill/>
        </p:spPr>
        <p:txBody>
          <a:bodyPr wrap="square" rtlCol="1">
            <a:spAutoFit/>
          </a:bodyPr>
          <a:lstStyle/>
          <a:p>
            <a:pPr algn="ctr"/>
            <a:r>
              <a:rPr lang="ar-SA" sz="3600" dirty="0" smtClean="0">
                <a:solidFill>
                  <a:schemeClr val="accent1"/>
                </a:solidFill>
                <a:cs typeface="PT Bold Heading" pitchFamily="2" charset="-78"/>
              </a:rPr>
              <a:t>توصيات لتقديم تغذية راجعة فاعلة للمتعلم</a:t>
            </a:r>
            <a:endParaRPr lang="ar-SA" sz="3600" dirty="0">
              <a:solidFill>
                <a:schemeClr val="accent1"/>
              </a:solidFill>
              <a:cs typeface="PT Bold Heading" pitchFamily="2" charset="-78"/>
            </a:endParaRPr>
          </a:p>
        </p:txBody>
      </p:sp>
      <p:sp>
        <p:nvSpPr>
          <p:cNvPr id="6" name="مستطيل مستدير الزوايا 5"/>
          <p:cNvSpPr/>
          <p:nvPr/>
        </p:nvSpPr>
        <p:spPr>
          <a:xfrm>
            <a:off x="838200" y="29820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264022" y="30332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1025287" y="3286780"/>
            <a:ext cx="6057900" cy="523220"/>
          </a:xfrm>
          <a:prstGeom prst="rect">
            <a:avLst/>
          </a:prstGeom>
          <a:noFill/>
        </p:spPr>
        <p:txBody>
          <a:bodyPr wrap="square" rtlCol="1">
            <a:spAutoFit/>
          </a:bodyPr>
          <a:lstStyle/>
          <a:p>
            <a:pPr algn="r" rtl="1"/>
            <a:r>
              <a:rPr lang="ar-SA" sz="2800" dirty="0" smtClean="0">
                <a:cs typeface="AL-Mohanad Bold" pitchFamily="2" charset="-78"/>
              </a:rPr>
              <a:t>5) تناول أهم النقاط</a:t>
            </a:r>
          </a:p>
        </p:txBody>
      </p:sp>
      <p:sp>
        <p:nvSpPr>
          <p:cNvPr id="9" name="مستطيل مستدير الزوايا 8"/>
          <p:cNvSpPr/>
          <p:nvPr/>
        </p:nvSpPr>
        <p:spPr>
          <a:xfrm>
            <a:off x="922360" y="446168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348182" y="451286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1109447" y="4810780"/>
            <a:ext cx="6057900" cy="523220"/>
          </a:xfrm>
          <a:prstGeom prst="rect">
            <a:avLst/>
          </a:prstGeom>
          <a:noFill/>
        </p:spPr>
        <p:txBody>
          <a:bodyPr wrap="square" rtlCol="1">
            <a:spAutoFit/>
          </a:bodyPr>
          <a:lstStyle/>
          <a:p>
            <a:pPr algn="r" rtl="1"/>
            <a:r>
              <a:rPr lang="ar-SA" sz="2800" dirty="0" smtClean="0">
                <a:cs typeface="AL-Mohanad Bold" pitchFamily="2" charset="-78"/>
              </a:rPr>
              <a:t>6) الأخذ في الاعتبار مستوى تقدم الطالب ونموه</a:t>
            </a:r>
          </a:p>
        </p:txBody>
      </p:sp>
    </p:spTree>
    <p:extLst>
      <p:ext uri="{BB962C8B-B14F-4D97-AF65-F5344CB8AC3E}">
        <p14:creationId xmlns:p14="http://schemas.microsoft.com/office/powerpoint/2010/main" xmlns="" val="415411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69961" y="15615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195783" y="16127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4" name="مربع نص 3"/>
          <p:cNvSpPr txBox="1"/>
          <p:nvPr/>
        </p:nvSpPr>
        <p:spPr>
          <a:xfrm>
            <a:off x="957048" y="1838980"/>
            <a:ext cx="6057900" cy="523220"/>
          </a:xfrm>
          <a:prstGeom prst="rect">
            <a:avLst/>
          </a:prstGeom>
          <a:noFill/>
        </p:spPr>
        <p:txBody>
          <a:bodyPr wrap="square" rtlCol="1">
            <a:spAutoFit/>
          </a:bodyPr>
          <a:lstStyle/>
          <a:p>
            <a:pPr algn="r" rtl="1"/>
            <a:r>
              <a:rPr lang="ar-SA" sz="2800" dirty="0" smtClean="0">
                <a:cs typeface="AL-Mohanad Bold" pitchFamily="2" charset="-78"/>
              </a:rPr>
              <a:t>7) اختيار أفضل أسلوب لتوصيل الرسالة</a:t>
            </a:r>
          </a:p>
        </p:txBody>
      </p:sp>
      <p:sp>
        <p:nvSpPr>
          <p:cNvPr id="5" name="مربع نص 4"/>
          <p:cNvSpPr txBox="1"/>
          <p:nvPr/>
        </p:nvSpPr>
        <p:spPr>
          <a:xfrm>
            <a:off x="858672" y="518616"/>
            <a:ext cx="7675728" cy="646331"/>
          </a:xfrm>
          <a:prstGeom prst="rect">
            <a:avLst/>
          </a:prstGeom>
          <a:noFill/>
        </p:spPr>
        <p:txBody>
          <a:bodyPr wrap="square" rtlCol="1">
            <a:spAutoFit/>
          </a:bodyPr>
          <a:lstStyle/>
          <a:p>
            <a:pPr algn="ctr"/>
            <a:r>
              <a:rPr lang="ar-SA" sz="3600" dirty="0" smtClean="0">
                <a:solidFill>
                  <a:schemeClr val="accent1"/>
                </a:solidFill>
                <a:cs typeface="PT Bold Heading" pitchFamily="2" charset="-78"/>
              </a:rPr>
              <a:t>توصيات لتقديم تغذية راجعة فاعلة للمتعلم</a:t>
            </a:r>
            <a:endParaRPr lang="ar-SA" sz="3600" dirty="0">
              <a:solidFill>
                <a:schemeClr val="accent1"/>
              </a:solidFill>
              <a:cs typeface="PT Bold Heading" pitchFamily="2" charset="-78"/>
            </a:endParaRPr>
          </a:p>
        </p:txBody>
      </p:sp>
      <p:sp>
        <p:nvSpPr>
          <p:cNvPr id="6" name="مستطيل مستدير الزوايا 5"/>
          <p:cNvSpPr/>
          <p:nvPr/>
        </p:nvSpPr>
        <p:spPr>
          <a:xfrm>
            <a:off x="838200" y="29820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264022" y="30332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1025287" y="3200400"/>
            <a:ext cx="6057900" cy="954107"/>
          </a:xfrm>
          <a:prstGeom prst="rect">
            <a:avLst/>
          </a:prstGeom>
          <a:noFill/>
        </p:spPr>
        <p:txBody>
          <a:bodyPr wrap="square" rtlCol="1">
            <a:spAutoFit/>
          </a:bodyPr>
          <a:lstStyle/>
          <a:p>
            <a:pPr algn="r" rtl="1"/>
            <a:r>
              <a:rPr lang="ar-SA" sz="2800" dirty="0" smtClean="0">
                <a:cs typeface="AL-Mohanad Bold" pitchFamily="2" charset="-78"/>
              </a:rPr>
              <a:t>8) استخدام التغذية الراجعة التفاعلية مع الطالب ما أمكن ذلك</a:t>
            </a:r>
          </a:p>
        </p:txBody>
      </p:sp>
      <p:sp>
        <p:nvSpPr>
          <p:cNvPr id="9" name="مستطيل مستدير الزوايا 8"/>
          <p:cNvSpPr/>
          <p:nvPr/>
        </p:nvSpPr>
        <p:spPr>
          <a:xfrm>
            <a:off x="922360" y="446168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348182" y="451286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1109447" y="4648200"/>
            <a:ext cx="6057900" cy="954107"/>
          </a:xfrm>
          <a:prstGeom prst="rect">
            <a:avLst/>
          </a:prstGeom>
          <a:noFill/>
        </p:spPr>
        <p:txBody>
          <a:bodyPr wrap="square" rtlCol="1">
            <a:spAutoFit/>
          </a:bodyPr>
          <a:lstStyle/>
          <a:p>
            <a:pPr algn="r" rtl="1"/>
            <a:r>
              <a:rPr lang="ar-SA" sz="2800" dirty="0" smtClean="0">
                <a:cs typeface="AL-Mohanad Bold" pitchFamily="2" charset="-78"/>
              </a:rPr>
              <a:t>9) إعطاء تغذية راجعة مكتوبة على الأعمال الكتابية أو الواجبات</a:t>
            </a:r>
          </a:p>
        </p:txBody>
      </p:sp>
    </p:spTree>
    <p:extLst>
      <p:ext uri="{BB962C8B-B14F-4D97-AF65-F5344CB8AC3E}">
        <p14:creationId xmlns:p14="http://schemas.microsoft.com/office/powerpoint/2010/main" xmlns="" val="174980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69961" y="225759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195783" y="230877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4" name="مربع نص 3"/>
          <p:cNvSpPr txBox="1"/>
          <p:nvPr/>
        </p:nvSpPr>
        <p:spPr>
          <a:xfrm>
            <a:off x="957048" y="2535028"/>
            <a:ext cx="6057900" cy="954107"/>
          </a:xfrm>
          <a:prstGeom prst="rect">
            <a:avLst/>
          </a:prstGeom>
          <a:noFill/>
        </p:spPr>
        <p:txBody>
          <a:bodyPr wrap="square" rtlCol="1">
            <a:spAutoFit/>
          </a:bodyPr>
          <a:lstStyle/>
          <a:p>
            <a:pPr algn="r" rtl="1"/>
            <a:r>
              <a:rPr lang="ar-SA" sz="2800" dirty="0" smtClean="0">
                <a:cs typeface="AL-Mohanad Bold" pitchFamily="2" charset="-78"/>
              </a:rPr>
              <a:t>10) استخدام الأسلوب الأدائي لتوضيح كيفية عمل شيء معين</a:t>
            </a:r>
          </a:p>
        </p:txBody>
      </p:sp>
      <p:sp>
        <p:nvSpPr>
          <p:cNvPr id="5" name="مربع نص 4"/>
          <p:cNvSpPr txBox="1"/>
          <p:nvPr/>
        </p:nvSpPr>
        <p:spPr>
          <a:xfrm>
            <a:off x="858672" y="990600"/>
            <a:ext cx="7675728" cy="646331"/>
          </a:xfrm>
          <a:prstGeom prst="rect">
            <a:avLst/>
          </a:prstGeom>
          <a:noFill/>
        </p:spPr>
        <p:txBody>
          <a:bodyPr wrap="square" rtlCol="1">
            <a:spAutoFit/>
          </a:bodyPr>
          <a:lstStyle/>
          <a:p>
            <a:pPr algn="ctr"/>
            <a:r>
              <a:rPr lang="ar-SA" sz="3600" dirty="0" smtClean="0">
                <a:solidFill>
                  <a:schemeClr val="accent1"/>
                </a:solidFill>
                <a:cs typeface="PT Bold Heading" pitchFamily="2" charset="-78"/>
              </a:rPr>
              <a:t>توصيات لتقديم تغذية راجعة فاعلة للمتعلم</a:t>
            </a:r>
            <a:endParaRPr lang="ar-SA" sz="3600" dirty="0">
              <a:solidFill>
                <a:schemeClr val="accent1"/>
              </a:solidFill>
              <a:cs typeface="PT Bold Heading" pitchFamily="2" charset="-78"/>
            </a:endParaRPr>
          </a:p>
        </p:txBody>
      </p:sp>
      <p:sp>
        <p:nvSpPr>
          <p:cNvPr id="6" name="مستطيل مستدير الزوايا 5"/>
          <p:cNvSpPr/>
          <p:nvPr/>
        </p:nvSpPr>
        <p:spPr>
          <a:xfrm>
            <a:off x="838200" y="367809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264022" y="372927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1025287" y="3896448"/>
            <a:ext cx="6057900" cy="523220"/>
          </a:xfrm>
          <a:prstGeom prst="rect">
            <a:avLst/>
          </a:prstGeom>
          <a:noFill/>
        </p:spPr>
        <p:txBody>
          <a:bodyPr wrap="square" rtlCol="1">
            <a:spAutoFit/>
          </a:bodyPr>
          <a:lstStyle/>
          <a:p>
            <a:pPr algn="r" rtl="1"/>
            <a:r>
              <a:rPr lang="ar-SA" sz="2800" dirty="0" smtClean="0">
                <a:cs typeface="AL-Mohanad Bold" pitchFamily="2" charset="-78"/>
              </a:rPr>
              <a:t>11) تقديم تغذية راجعة متبادلة بين الطلاب</a:t>
            </a:r>
          </a:p>
        </p:txBody>
      </p:sp>
    </p:spTree>
    <p:extLst>
      <p:ext uri="{BB962C8B-B14F-4D97-AF65-F5344CB8AC3E}">
        <p14:creationId xmlns:p14="http://schemas.microsoft.com/office/powerpoint/2010/main" xmlns="" val="157119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595377" y="2717348"/>
            <a:ext cx="6263142" cy="3226252"/>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29570" y="3475429"/>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438400" y="3342620"/>
            <a:ext cx="4978703" cy="267765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a:t>
            </a:r>
          </a:p>
          <a:p>
            <a:pPr algn="r" rtl="1"/>
            <a:r>
              <a:rPr lang="ar-SA" sz="2800" dirty="0" smtClean="0">
                <a:latin typeface="Arial" pitchFamily="34" charset="0"/>
                <a:cs typeface="AL-Mohanad Bold" pitchFamily="2" charset="-78"/>
              </a:rPr>
              <a:t>مستعيناً بخبرتك وبما اكتسبته في هذا البرنامج التدريبي وبالتعاون مع المجموعة :</a:t>
            </a:r>
          </a:p>
          <a:p>
            <a:pPr marL="457200" indent="-457200" algn="r" rtl="1">
              <a:buFont typeface="Arial" pitchFamily="34" charset="0"/>
              <a:buChar char="•"/>
            </a:pPr>
            <a:r>
              <a:rPr lang="ar-SA" sz="2800" dirty="0" smtClean="0">
                <a:latin typeface="Arial" pitchFamily="34" charset="0"/>
                <a:cs typeface="AL-Mohanad Bold" pitchFamily="2" charset="-78"/>
              </a:rPr>
              <a:t>اقترح معايير لتقويم الصف النشط</a:t>
            </a:r>
          </a:p>
          <a:p>
            <a:pPr marL="457200" indent="-457200" algn="r" rtl="1">
              <a:buFont typeface="Arial" pitchFamily="34" charset="0"/>
              <a:buChar char="•"/>
            </a:pPr>
            <a:r>
              <a:rPr lang="ar-SA" sz="2800" dirty="0" smtClean="0">
                <a:latin typeface="Arial" pitchFamily="34" charset="0"/>
                <a:cs typeface="AL-Mohanad Bold" pitchFamily="2" charset="-78"/>
              </a:rPr>
              <a:t>صنف المعايير المقترحة وفق المنظم المرفق</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 1 / 4</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2" name="مربع نص 11"/>
          <p:cNvSpPr txBox="1"/>
          <p:nvPr/>
        </p:nvSpPr>
        <p:spPr>
          <a:xfrm>
            <a:off x="4188554" y="2841139"/>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ورشة عمل</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36115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212062701"/>
              </p:ext>
            </p:extLst>
          </p:nvPr>
        </p:nvGraphicFramePr>
        <p:xfrm>
          <a:off x="-1" y="0"/>
          <a:ext cx="9144001" cy="6420002"/>
        </p:xfrm>
        <a:graphic>
          <a:graphicData uri="http://schemas.openxmlformats.org/drawingml/2006/table">
            <a:tbl>
              <a:tblPr rtl="1" firstRow="1" bandRow="1">
                <a:tableStyleId>{5940675A-B579-460E-94D1-54222C63F5DA}</a:tableStyleId>
              </a:tblPr>
              <a:tblGrid>
                <a:gridCol w="748053"/>
                <a:gridCol w="4987478"/>
                <a:gridCol w="1186203"/>
                <a:gridCol w="1072508"/>
                <a:gridCol w="1149759"/>
              </a:tblGrid>
              <a:tr h="427063">
                <a:tc rowSpan="2">
                  <a:txBody>
                    <a:bodyPr/>
                    <a:lstStyle/>
                    <a:p>
                      <a:pPr algn="ctr" rtl="1"/>
                      <a:r>
                        <a:rPr lang="ar-SA" sz="1600" dirty="0" smtClean="0">
                          <a:cs typeface="Bader" pitchFamily="2" charset="-78"/>
                        </a:rPr>
                        <a:t>م</a:t>
                      </a:r>
                      <a:endParaRPr lang="ar-SA" sz="1600" dirty="0">
                        <a:cs typeface="Bader" pitchFamily="2" charset="-78"/>
                      </a:endParaRPr>
                    </a:p>
                  </a:txBody>
                  <a:tcPr anchor="ctr">
                    <a:solidFill>
                      <a:srgbClr val="00B0F0">
                        <a:alpha val="21176"/>
                      </a:srgbClr>
                    </a:solidFill>
                  </a:tcPr>
                </a:tc>
                <a:tc rowSpan="2">
                  <a:txBody>
                    <a:bodyPr/>
                    <a:lstStyle/>
                    <a:p>
                      <a:pPr algn="ctr" rtl="1"/>
                      <a:r>
                        <a:rPr lang="ar-SA" sz="1600" dirty="0" smtClean="0">
                          <a:cs typeface="Bader" pitchFamily="2" charset="-78"/>
                        </a:rPr>
                        <a:t>المعيار</a:t>
                      </a:r>
                      <a:endParaRPr lang="ar-SA" sz="1600" dirty="0">
                        <a:cs typeface="Bader" pitchFamily="2" charset="-78"/>
                      </a:endParaRPr>
                    </a:p>
                  </a:txBody>
                  <a:tcPr anchor="ctr">
                    <a:solidFill>
                      <a:srgbClr val="00B0F0">
                        <a:alpha val="21176"/>
                      </a:srgbClr>
                    </a:solidFill>
                  </a:tcPr>
                </a:tc>
                <a:tc gridSpan="3">
                  <a:txBody>
                    <a:bodyPr/>
                    <a:lstStyle/>
                    <a:p>
                      <a:pPr algn="ctr"/>
                      <a:r>
                        <a:rPr lang="ar-SA" sz="1600" dirty="0" smtClean="0">
                          <a:cs typeface="Bader" pitchFamily="2" charset="-78"/>
                        </a:rPr>
                        <a:t>تصنيف المعيار</a:t>
                      </a:r>
                      <a:endParaRPr lang="ar-SA" sz="1600" dirty="0">
                        <a:cs typeface="Bader" pitchFamily="2" charset="-78"/>
                      </a:endParaRPr>
                    </a:p>
                  </a:txBody>
                  <a:tcPr anchor="ctr">
                    <a:solidFill>
                      <a:srgbClr val="00B0F0">
                        <a:alpha val="21176"/>
                      </a:srgbClr>
                    </a:solidFill>
                  </a:tcPr>
                </a:tc>
                <a:tc hMerge="1">
                  <a:txBody>
                    <a:bodyPr/>
                    <a:lstStyle/>
                    <a:p>
                      <a:endParaRPr lang="ar-SA" dirty="0"/>
                    </a:p>
                  </a:txBody>
                  <a:tcPr/>
                </a:tc>
                <a:tc hMerge="1">
                  <a:txBody>
                    <a:bodyPr/>
                    <a:lstStyle/>
                    <a:p>
                      <a:endParaRPr lang="ar-SA" dirty="0"/>
                    </a:p>
                  </a:txBody>
                  <a:tcPr/>
                </a:tc>
              </a:tr>
              <a:tr h="445236">
                <a:tc vMerge="1">
                  <a:txBody>
                    <a:bodyPr/>
                    <a:lstStyle/>
                    <a:p>
                      <a:pPr rtl="1"/>
                      <a:endParaRPr lang="ar-SA" dirty="0"/>
                    </a:p>
                  </a:txBody>
                  <a:tcPr/>
                </a:tc>
                <a:tc vMerge="1">
                  <a:txBody>
                    <a:bodyPr/>
                    <a:lstStyle/>
                    <a:p>
                      <a:pPr rtl="1"/>
                      <a:endParaRPr lang="ar-SA" dirty="0"/>
                    </a:p>
                  </a:txBody>
                  <a:tcPr/>
                </a:tc>
                <a:tc>
                  <a:txBody>
                    <a:bodyPr/>
                    <a:lstStyle/>
                    <a:p>
                      <a:pPr algn="ctr" rtl="1"/>
                      <a:r>
                        <a:rPr lang="ar-SA" sz="1600" dirty="0" smtClean="0">
                          <a:cs typeface="Bader" pitchFamily="2" charset="-78"/>
                        </a:rPr>
                        <a:t>قبل التعلم</a:t>
                      </a:r>
                      <a:endParaRPr lang="ar-SA" sz="1600" dirty="0">
                        <a:cs typeface="Bader" pitchFamily="2" charset="-78"/>
                      </a:endParaRPr>
                    </a:p>
                  </a:txBody>
                  <a:tcPr anchor="ctr">
                    <a:solidFill>
                      <a:srgbClr val="00B0F0">
                        <a:alpha val="21176"/>
                      </a:srgbClr>
                    </a:solidFill>
                  </a:tcPr>
                </a:tc>
                <a:tc>
                  <a:txBody>
                    <a:bodyPr/>
                    <a:lstStyle/>
                    <a:p>
                      <a:pPr algn="ctr" rtl="1"/>
                      <a:r>
                        <a:rPr lang="ar-SA" sz="1600" dirty="0" smtClean="0">
                          <a:cs typeface="Bader" pitchFamily="2" charset="-78"/>
                        </a:rPr>
                        <a:t>أثناء التعلم</a:t>
                      </a:r>
                      <a:endParaRPr lang="ar-SA" sz="1600" dirty="0">
                        <a:cs typeface="Bader" pitchFamily="2" charset="-78"/>
                      </a:endParaRPr>
                    </a:p>
                  </a:txBody>
                  <a:tcPr anchor="ctr">
                    <a:solidFill>
                      <a:srgbClr val="00B0F0">
                        <a:alpha val="21176"/>
                      </a:srgbClr>
                    </a:solidFill>
                  </a:tcPr>
                </a:tc>
                <a:tc>
                  <a:txBody>
                    <a:bodyPr/>
                    <a:lstStyle/>
                    <a:p>
                      <a:pPr algn="ctr" rtl="1"/>
                      <a:r>
                        <a:rPr lang="ar-SA" sz="1600" dirty="0" smtClean="0">
                          <a:cs typeface="Bader" pitchFamily="2" charset="-78"/>
                        </a:rPr>
                        <a:t>بعد</a:t>
                      </a:r>
                      <a:r>
                        <a:rPr lang="ar-SA" sz="1600" baseline="0" dirty="0" smtClean="0">
                          <a:cs typeface="Bader" pitchFamily="2" charset="-78"/>
                        </a:rPr>
                        <a:t> التعلم</a:t>
                      </a:r>
                      <a:endParaRPr lang="ar-SA" sz="1600" dirty="0">
                        <a:cs typeface="Bader" pitchFamily="2" charset="-78"/>
                      </a:endParaRPr>
                    </a:p>
                  </a:txBody>
                  <a:tcPr anchor="ctr">
                    <a:solidFill>
                      <a:srgbClr val="00B0F0">
                        <a:alpha val="21176"/>
                      </a:srgbClr>
                    </a:solidFill>
                  </a:tcPr>
                </a:tc>
              </a:tr>
              <a:tr h="348920">
                <a:tc>
                  <a:txBody>
                    <a:bodyPr/>
                    <a:lstStyle/>
                    <a:p>
                      <a:pPr algn="ctr" rtl="1"/>
                      <a:r>
                        <a:rPr lang="ar-SA" dirty="0" smtClean="0">
                          <a:cs typeface="AL-Mohanad Bold" pitchFamily="2" charset="-78"/>
                        </a:rPr>
                        <a:t>1</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تهيئة الطلاب للمهمة التعليمية الجديدة</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a:p>
                  </a:txBody>
                  <a:tcPr/>
                </a:tc>
              </a:tr>
              <a:tr h="348920">
                <a:tc>
                  <a:txBody>
                    <a:bodyPr/>
                    <a:lstStyle/>
                    <a:p>
                      <a:pPr algn="ctr" rtl="1"/>
                      <a:r>
                        <a:rPr lang="ar-SA" dirty="0" smtClean="0">
                          <a:cs typeface="AL-Mohanad Bold" pitchFamily="2" charset="-78"/>
                        </a:rPr>
                        <a:t>2</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ربط الخبرة السابقة بالجديدة</a:t>
                      </a:r>
                      <a:endParaRPr lang="en-US" sz="1800" dirty="0">
                        <a:effectLst/>
                        <a:latin typeface="Calibri"/>
                        <a:ea typeface="Calibri"/>
                        <a:cs typeface="AL-Mohanad Bold" pitchFamily="2" charset="-78"/>
                      </a:endParaRPr>
                    </a:p>
                  </a:txBody>
                  <a:tcPr marL="33228" marR="33228"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ym typeface="Wingdings 2"/>
                        </a:rPr>
                        <a:t></a:t>
                      </a:r>
                      <a:endParaRPr lang="ar-SA" sz="1800" b="1" dirty="0" smtClean="0"/>
                    </a:p>
                  </a:txBody>
                  <a:tcPr/>
                </a:tc>
                <a:tc>
                  <a:txBody>
                    <a:bodyPr/>
                    <a:lstStyle/>
                    <a:p>
                      <a:pPr algn="ctr" rtl="1"/>
                      <a:endParaRPr lang="ar-SA" dirty="0"/>
                    </a:p>
                  </a:txBody>
                  <a:tcPr/>
                </a:tc>
                <a:tc>
                  <a:txBody>
                    <a:bodyPr/>
                    <a:lstStyle/>
                    <a:p>
                      <a:pPr algn="ctr" rtl="1"/>
                      <a:endParaRPr lang="ar-SA"/>
                    </a:p>
                  </a:txBody>
                  <a:tcPr/>
                </a:tc>
              </a:tr>
              <a:tr h="348920">
                <a:tc>
                  <a:txBody>
                    <a:bodyPr/>
                    <a:lstStyle/>
                    <a:p>
                      <a:pPr algn="ctr" rtl="1"/>
                      <a:r>
                        <a:rPr lang="ar-SA" dirty="0" smtClean="0">
                          <a:cs typeface="AL-Mohanad Bold" pitchFamily="2" charset="-78"/>
                        </a:rPr>
                        <a:t>3</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تقديم تغذية راجعة مباشرة باستمرار</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endParaRPr lang="ar-SA"/>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ym typeface="Wingdings 2"/>
                        </a:rPr>
                        <a:t></a:t>
                      </a:r>
                      <a:endParaRPr lang="ar-SA" sz="1800" b="1" dirty="0" smtClean="0"/>
                    </a:p>
                  </a:txBody>
                  <a:tcPr/>
                </a:tc>
              </a:tr>
              <a:tr h="348920">
                <a:tc>
                  <a:txBody>
                    <a:bodyPr/>
                    <a:lstStyle/>
                    <a:p>
                      <a:pPr algn="ctr" rtl="1"/>
                      <a:r>
                        <a:rPr lang="ar-SA" dirty="0" smtClean="0">
                          <a:cs typeface="AL-Mohanad Bold" pitchFamily="2" charset="-78"/>
                        </a:rPr>
                        <a:t>4</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ربط موضوع الدرس بالحياة</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a:p>
                  </a:txBody>
                  <a:tcP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5</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تقدير جهود الطلاب ومنتجاتهم</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a:p>
                  </a:txBody>
                  <a:tcP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6</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تشجيع تفاعل الطلاب فيما بينهم</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a:p>
                  </a:txBody>
                  <a:tcP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7</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إتاحة الفرصة للطلاب لإبداء آرائهم</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8</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توفير الأجهزة والوسائل اللازمة للتعلم</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9</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إتاحة الفرصة للطلاب لتحديد أهدافهم الخاصة للتعلم</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10</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احتواء المهام التعليمية على المتعة والمرح</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11</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تقديم أنشطة متنوعة تناسب أنماط المتعلمين</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12</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تقديم تغذية راجعة متبادلة بين الطلاب</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ym typeface="Wingdings 2"/>
                        </a:rPr>
                        <a:t></a:t>
                      </a:r>
                      <a:endParaRPr lang="ar-SA" sz="1800" b="1" dirty="0" smtClean="0"/>
                    </a:p>
                  </a:txBody>
                  <a:tcPr/>
                </a:tc>
              </a:tr>
              <a:tr h="224980">
                <a:tc>
                  <a:txBody>
                    <a:bodyPr/>
                    <a:lstStyle/>
                    <a:p>
                      <a:pPr algn="ctr" rtl="1"/>
                      <a:r>
                        <a:rPr lang="ar-SA" dirty="0" smtClean="0">
                          <a:cs typeface="AL-Mohanad Bold" pitchFamily="2" charset="-78"/>
                        </a:rPr>
                        <a:t>13</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إعداد مخطط لسير الأنشطة والفاعليات</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dirty="0"/>
                    </a:p>
                  </a:txBody>
                  <a:tcPr/>
                </a:tc>
              </a:tr>
              <a:tr h="240220">
                <a:tc>
                  <a:txBody>
                    <a:bodyPr/>
                    <a:lstStyle/>
                    <a:p>
                      <a:pPr algn="ctr" rtl="1"/>
                      <a:r>
                        <a:rPr lang="ar-SA" dirty="0" smtClean="0">
                          <a:cs typeface="AL-Mohanad Bold" pitchFamily="2" charset="-78"/>
                        </a:rPr>
                        <a:t>14</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توفير المتطلبات المعرفية القبلية للمهمة التعليمية </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dirty="0"/>
                    </a:p>
                  </a:txBody>
                  <a:tcPr/>
                </a:tc>
              </a:tr>
              <a:tr h="427063">
                <a:tc>
                  <a:txBody>
                    <a:bodyPr/>
                    <a:lstStyle/>
                    <a:p>
                      <a:pPr algn="ctr" rtl="1"/>
                      <a:r>
                        <a:rPr lang="ar-SA" dirty="0" smtClean="0">
                          <a:cs typeface="AL-Mohanad Bold" pitchFamily="2" charset="-78"/>
                        </a:rPr>
                        <a:t>15</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تشجيع تفاعل الطلاب فيما بينهم </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ym typeface="Wingdings 2"/>
                        </a:rPr>
                        <a:t></a:t>
                      </a:r>
                      <a:endParaRPr lang="ar-SA" sz="1800" b="1" dirty="0" smtClean="0"/>
                    </a:p>
                  </a:txBody>
                  <a:tcPr/>
                </a:tc>
                <a:tc>
                  <a:txBody>
                    <a:bodyPr/>
                    <a:lstStyle/>
                    <a:p>
                      <a:pPr algn="ctr" rtl="1"/>
                      <a:endParaRPr lang="ar-SA" dirty="0"/>
                    </a:p>
                  </a:txBody>
                  <a:tcPr/>
                </a:tc>
              </a:tr>
            </a:tbl>
          </a:graphicData>
        </a:graphic>
      </p:graphicFrame>
      <p:sp>
        <p:nvSpPr>
          <p:cNvPr id="3" name="مستطيل 2"/>
          <p:cNvSpPr/>
          <p:nvPr/>
        </p:nvSpPr>
        <p:spPr>
          <a:xfrm>
            <a:off x="4114800" y="963304"/>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2514600" y="9144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4144368" y="1320424"/>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2571464" y="1298816"/>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4037456" y="1677544"/>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304800" y="1648544"/>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4037456" y="2078454"/>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1336344" y="204206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4037456" y="2418510"/>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1379560" y="238554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4039728" y="2802926"/>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1354536" y="2783604"/>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4055648" y="3160046"/>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p:cNvSpPr/>
          <p:nvPr/>
        </p:nvSpPr>
        <p:spPr>
          <a:xfrm>
            <a:off x="1384104" y="311342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p:cNvSpPr/>
          <p:nvPr/>
        </p:nvSpPr>
        <p:spPr>
          <a:xfrm>
            <a:off x="4098864" y="3517166"/>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p:cNvSpPr/>
          <p:nvPr/>
        </p:nvSpPr>
        <p:spPr>
          <a:xfrm>
            <a:off x="2478216" y="3497844"/>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p:cNvSpPr/>
          <p:nvPr/>
        </p:nvSpPr>
        <p:spPr>
          <a:xfrm>
            <a:off x="3657600" y="3886200"/>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p:cNvSpPr/>
          <p:nvPr/>
        </p:nvSpPr>
        <p:spPr>
          <a:xfrm>
            <a:off x="2507784" y="389590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p:cNvSpPr/>
          <p:nvPr/>
        </p:nvSpPr>
        <p:spPr>
          <a:xfrm>
            <a:off x="3741760" y="4270616"/>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p:cNvSpPr/>
          <p:nvPr/>
        </p:nvSpPr>
        <p:spPr>
          <a:xfrm>
            <a:off x="1384104" y="421775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22"/>
          <p:cNvSpPr/>
          <p:nvPr/>
        </p:nvSpPr>
        <p:spPr>
          <a:xfrm>
            <a:off x="3771328" y="4627736"/>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p:cNvSpPr/>
          <p:nvPr/>
        </p:nvSpPr>
        <p:spPr>
          <a:xfrm>
            <a:off x="1356811" y="458229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ستطيل 24"/>
          <p:cNvSpPr/>
          <p:nvPr/>
        </p:nvSpPr>
        <p:spPr>
          <a:xfrm>
            <a:off x="3746304" y="5012152"/>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p:cNvSpPr/>
          <p:nvPr/>
        </p:nvSpPr>
        <p:spPr>
          <a:xfrm>
            <a:off x="286597" y="496329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p:cNvSpPr/>
          <p:nvPr/>
        </p:nvSpPr>
        <p:spPr>
          <a:xfrm>
            <a:off x="3775872" y="5355624"/>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p:cNvSpPr/>
          <p:nvPr/>
        </p:nvSpPr>
        <p:spPr>
          <a:xfrm>
            <a:off x="2478216" y="5333556"/>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ستطيل 28"/>
          <p:cNvSpPr/>
          <p:nvPr/>
        </p:nvSpPr>
        <p:spPr>
          <a:xfrm>
            <a:off x="3750848" y="5726392"/>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مستطيل 29"/>
          <p:cNvSpPr/>
          <p:nvPr/>
        </p:nvSpPr>
        <p:spPr>
          <a:xfrm>
            <a:off x="2478216" y="571676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p:cNvSpPr/>
          <p:nvPr/>
        </p:nvSpPr>
        <p:spPr>
          <a:xfrm>
            <a:off x="3780416" y="6110808"/>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p:cNvSpPr/>
          <p:nvPr/>
        </p:nvSpPr>
        <p:spPr>
          <a:xfrm>
            <a:off x="1384104" y="6069864"/>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112697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0"/>
                                        </p:tgtEl>
                                        <p:attrNameLst>
                                          <p:attrName>ppt_w</p:attrName>
                                        </p:attrNameLst>
                                      </p:cBhvr>
                                      <p:tavLst>
                                        <p:tav tm="0">
                                          <p:val>
                                            <p:strVal val="ppt_w"/>
                                          </p:val>
                                        </p:tav>
                                        <p:tav tm="100000">
                                          <p:val>
                                            <p:fltVal val="0"/>
                                          </p:val>
                                        </p:tav>
                                      </p:tavLst>
                                    </p:anim>
                                    <p:anim calcmode="lin" valueType="num">
                                      <p:cBhvr>
                                        <p:cTn id="56" dur="500"/>
                                        <p:tgtEl>
                                          <p:spTgt spid="10"/>
                                        </p:tgtEl>
                                        <p:attrNameLst>
                                          <p:attrName>ppt_h</p:attrName>
                                        </p:attrNameLst>
                                      </p:cBhvr>
                                      <p:tavLst>
                                        <p:tav tm="0">
                                          <p:val>
                                            <p:strVal val="ppt_h"/>
                                          </p:val>
                                        </p:tav>
                                        <p:tav tm="100000">
                                          <p:val>
                                            <p:fltVal val="0"/>
                                          </p:val>
                                        </p:tav>
                                      </p:tavLst>
                                    </p:anim>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1"/>
                                        </p:tgtEl>
                                        <p:attrNameLst>
                                          <p:attrName>ppt_w</p:attrName>
                                        </p:attrNameLst>
                                      </p:cBhvr>
                                      <p:tavLst>
                                        <p:tav tm="0">
                                          <p:val>
                                            <p:strVal val="ppt_w"/>
                                          </p:val>
                                        </p:tav>
                                        <p:tav tm="100000">
                                          <p:val>
                                            <p:fltVal val="0"/>
                                          </p:val>
                                        </p:tav>
                                      </p:tavLst>
                                    </p:anim>
                                    <p:anim calcmode="lin" valueType="num">
                                      <p:cBhvr>
                                        <p:cTn id="63" dur="500"/>
                                        <p:tgtEl>
                                          <p:spTgt spid="11"/>
                                        </p:tgtEl>
                                        <p:attrNameLst>
                                          <p:attrName>ppt_h</p:attrName>
                                        </p:attrNameLst>
                                      </p:cBhvr>
                                      <p:tavLst>
                                        <p:tav tm="0">
                                          <p:val>
                                            <p:strVal val="ppt_h"/>
                                          </p:val>
                                        </p:tav>
                                        <p:tav tm="100000">
                                          <p:val>
                                            <p:fltVal val="0"/>
                                          </p:val>
                                        </p:tav>
                                      </p:tavLst>
                                    </p:anim>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12"/>
                                        </p:tgtEl>
                                        <p:attrNameLst>
                                          <p:attrName>ppt_w</p:attrName>
                                        </p:attrNameLst>
                                      </p:cBhvr>
                                      <p:tavLst>
                                        <p:tav tm="0">
                                          <p:val>
                                            <p:strVal val="ppt_w"/>
                                          </p:val>
                                        </p:tav>
                                        <p:tav tm="100000">
                                          <p:val>
                                            <p:fltVal val="0"/>
                                          </p:val>
                                        </p:tav>
                                      </p:tavLst>
                                    </p:anim>
                                    <p:anim calcmode="lin" valueType="num">
                                      <p:cBhvr>
                                        <p:cTn id="70" dur="500"/>
                                        <p:tgtEl>
                                          <p:spTgt spid="12"/>
                                        </p:tgtEl>
                                        <p:attrNameLst>
                                          <p:attrName>ppt_h</p:attrName>
                                        </p:attrNameLst>
                                      </p:cBhvr>
                                      <p:tavLst>
                                        <p:tav tm="0">
                                          <p:val>
                                            <p:strVal val="ppt_h"/>
                                          </p:val>
                                        </p:tav>
                                        <p:tav tm="100000">
                                          <p:val>
                                            <p:fltVal val="0"/>
                                          </p:val>
                                        </p:tav>
                                      </p:tavLst>
                                    </p:anim>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13"/>
                                        </p:tgtEl>
                                        <p:attrNameLst>
                                          <p:attrName>ppt_w</p:attrName>
                                        </p:attrNameLst>
                                      </p:cBhvr>
                                      <p:tavLst>
                                        <p:tav tm="0">
                                          <p:val>
                                            <p:strVal val="ppt_w"/>
                                          </p:val>
                                        </p:tav>
                                        <p:tav tm="100000">
                                          <p:val>
                                            <p:fltVal val="0"/>
                                          </p:val>
                                        </p:tav>
                                      </p:tavLst>
                                    </p:anim>
                                    <p:anim calcmode="lin" valueType="num">
                                      <p:cBhvr>
                                        <p:cTn id="77" dur="500"/>
                                        <p:tgtEl>
                                          <p:spTgt spid="13"/>
                                        </p:tgtEl>
                                        <p:attrNameLst>
                                          <p:attrName>ppt_h</p:attrName>
                                        </p:attrNameLst>
                                      </p:cBhvr>
                                      <p:tavLst>
                                        <p:tav tm="0">
                                          <p:val>
                                            <p:strVal val="ppt_h"/>
                                          </p:val>
                                        </p:tav>
                                        <p:tav tm="100000">
                                          <p:val>
                                            <p:fltVal val="0"/>
                                          </p:val>
                                        </p:tav>
                                      </p:tavLst>
                                    </p:anim>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grpId="0" nodeType="clickEffect">
                                  <p:stCondLst>
                                    <p:cond delay="0"/>
                                  </p:stCondLst>
                                  <p:childTnLst>
                                    <p:anim calcmode="lin" valueType="num">
                                      <p:cBhvr>
                                        <p:cTn id="83" dur="500"/>
                                        <p:tgtEl>
                                          <p:spTgt spid="14"/>
                                        </p:tgtEl>
                                        <p:attrNameLst>
                                          <p:attrName>ppt_w</p:attrName>
                                        </p:attrNameLst>
                                      </p:cBhvr>
                                      <p:tavLst>
                                        <p:tav tm="0">
                                          <p:val>
                                            <p:strVal val="ppt_w"/>
                                          </p:val>
                                        </p:tav>
                                        <p:tav tm="100000">
                                          <p:val>
                                            <p:fltVal val="0"/>
                                          </p:val>
                                        </p:tav>
                                      </p:tavLst>
                                    </p:anim>
                                    <p:anim calcmode="lin" valueType="num">
                                      <p:cBhvr>
                                        <p:cTn id="84" dur="500"/>
                                        <p:tgtEl>
                                          <p:spTgt spid="14"/>
                                        </p:tgtEl>
                                        <p:attrNameLst>
                                          <p:attrName>ppt_h</p:attrName>
                                        </p:attrNameLst>
                                      </p:cBhvr>
                                      <p:tavLst>
                                        <p:tav tm="0">
                                          <p:val>
                                            <p:strVal val="ppt_h"/>
                                          </p:val>
                                        </p:tav>
                                        <p:tav tm="100000">
                                          <p:val>
                                            <p:fltVal val="0"/>
                                          </p:val>
                                        </p:tav>
                                      </p:tavLst>
                                    </p:anim>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xit" presetSubtype="32" fill="hold" grpId="0" nodeType="clickEffect">
                                  <p:stCondLst>
                                    <p:cond delay="0"/>
                                  </p:stCondLst>
                                  <p:childTnLst>
                                    <p:anim calcmode="lin" valueType="num">
                                      <p:cBhvr>
                                        <p:cTn id="90" dur="500"/>
                                        <p:tgtEl>
                                          <p:spTgt spid="15"/>
                                        </p:tgtEl>
                                        <p:attrNameLst>
                                          <p:attrName>ppt_w</p:attrName>
                                        </p:attrNameLst>
                                      </p:cBhvr>
                                      <p:tavLst>
                                        <p:tav tm="0">
                                          <p:val>
                                            <p:strVal val="ppt_w"/>
                                          </p:val>
                                        </p:tav>
                                        <p:tav tm="100000">
                                          <p:val>
                                            <p:fltVal val="0"/>
                                          </p:val>
                                        </p:tav>
                                      </p:tavLst>
                                    </p:anim>
                                    <p:anim calcmode="lin" valueType="num">
                                      <p:cBhvr>
                                        <p:cTn id="91" dur="500"/>
                                        <p:tgtEl>
                                          <p:spTgt spid="15"/>
                                        </p:tgtEl>
                                        <p:attrNameLst>
                                          <p:attrName>ppt_h</p:attrName>
                                        </p:attrNameLst>
                                      </p:cBhvr>
                                      <p:tavLst>
                                        <p:tav tm="0">
                                          <p:val>
                                            <p:strVal val="ppt_h"/>
                                          </p:val>
                                        </p:tav>
                                        <p:tav tm="100000">
                                          <p:val>
                                            <p:fltVal val="0"/>
                                          </p:val>
                                        </p:tav>
                                      </p:tavLst>
                                    </p:anim>
                                    <p:animEffect transition="out" filter="fade">
                                      <p:cBhvr>
                                        <p:cTn id="92" dur="500"/>
                                        <p:tgtEl>
                                          <p:spTgt spid="15"/>
                                        </p:tgtEl>
                                      </p:cBhvr>
                                    </p:animEffect>
                                    <p:set>
                                      <p:cBhvr>
                                        <p:cTn id="93" dur="1" fill="hold">
                                          <p:stCondLst>
                                            <p:cond delay="499"/>
                                          </p:stCondLst>
                                        </p:cTn>
                                        <p:tgtEl>
                                          <p:spTgt spid="1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53" presetClass="exit" presetSubtype="32" fill="hold" grpId="0" nodeType="clickEffect">
                                  <p:stCondLst>
                                    <p:cond delay="0"/>
                                  </p:stCondLst>
                                  <p:childTnLst>
                                    <p:anim calcmode="lin" valueType="num">
                                      <p:cBhvr>
                                        <p:cTn id="97" dur="500"/>
                                        <p:tgtEl>
                                          <p:spTgt spid="16"/>
                                        </p:tgtEl>
                                        <p:attrNameLst>
                                          <p:attrName>ppt_w</p:attrName>
                                        </p:attrNameLst>
                                      </p:cBhvr>
                                      <p:tavLst>
                                        <p:tav tm="0">
                                          <p:val>
                                            <p:strVal val="ppt_w"/>
                                          </p:val>
                                        </p:tav>
                                        <p:tav tm="100000">
                                          <p:val>
                                            <p:fltVal val="0"/>
                                          </p:val>
                                        </p:tav>
                                      </p:tavLst>
                                    </p:anim>
                                    <p:anim calcmode="lin" valueType="num">
                                      <p:cBhvr>
                                        <p:cTn id="98" dur="500"/>
                                        <p:tgtEl>
                                          <p:spTgt spid="16"/>
                                        </p:tgtEl>
                                        <p:attrNameLst>
                                          <p:attrName>ppt_h</p:attrName>
                                        </p:attrNameLst>
                                      </p:cBhvr>
                                      <p:tavLst>
                                        <p:tav tm="0">
                                          <p:val>
                                            <p:strVal val="ppt_h"/>
                                          </p:val>
                                        </p:tav>
                                        <p:tav tm="100000">
                                          <p:val>
                                            <p:fltVal val="0"/>
                                          </p:val>
                                        </p:tav>
                                      </p:tavLst>
                                    </p:anim>
                                    <p:animEffect transition="out" filter="fad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grpId="0" nodeType="clickEffect">
                                  <p:stCondLst>
                                    <p:cond delay="0"/>
                                  </p:stCondLst>
                                  <p:childTnLst>
                                    <p:anim calcmode="lin" valueType="num">
                                      <p:cBhvr>
                                        <p:cTn id="104" dur="500"/>
                                        <p:tgtEl>
                                          <p:spTgt spid="17"/>
                                        </p:tgtEl>
                                        <p:attrNameLst>
                                          <p:attrName>ppt_w</p:attrName>
                                        </p:attrNameLst>
                                      </p:cBhvr>
                                      <p:tavLst>
                                        <p:tav tm="0">
                                          <p:val>
                                            <p:strVal val="ppt_w"/>
                                          </p:val>
                                        </p:tav>
                                        <p:tav tm="100000">
                                          <p:val>
                                            <p:fltVal val="0"/>
                                          </p:val>
                                        </p:tav>
                                      </p:tavLst>
                                    </p:anim>
                                    <p:anim calcmode="lin" valueType="num">
                                      <p:cBhvr>
                                        <p:cTn id="105" dur="500"/>
                                        <p:tgtEl>
                                          <p:spTgt spid="17"/>
                                        </p:tgtEl>
                                        <p:attrNameLst>
                                          <p:attrName>ppt_h</p:attrName>
                                        </p:attrNameLst>
                                      </p:cBhvr>
                                      <p:tavLst>
                                        <p:tav tm="0">
                                          <p:val>
                                            <p:strVal val="ppt_h"/>
                                          </p:val>
                                        </p:tav>
                                        <p:tav tm="100000">
                                          <p:val>
                                            <p:fltVal val="0"/>
                                          </p:val>
                                        </p:tav>
                                      </p:tavLst>
                                    </p:anim>
                                    <p:animEffect transition="out" filter="fade">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53" presetClass="exit" presetSubtype="32" fill="hold" grpId="0" nodeType="clickEffect">
                                  <p:stCondLst>
                                    <p:cond delay="0"/>
                                  </p:stCondLst>
                                  <p:childTnLst>
                                    <p:anim calcmode="lin" valueType="num">
                                      <p:cBhvr>
                                        <p:cTn id="111" dur="500"/>
                                        <p:tgtEl>
                                          <p:spTgt spid="18"/>
                                        </p:tgtEl>
                                        <p:attrNameLst>
                                          <p:attrName>ppt_w</p:attrName>
                                        </p:attrNameLst>
                                      </p:cBhvr>
                                      <p:tavLst>
                                        <p:tav tm="0">
                                          <p:val>
                                            <p:strVal val="ppt_w"/>
                                          </p:val>
                                        </p:tav>
                                        <p:tav tm="100000">
                                          <p:val>
                                            <p:fltVal val="0"/>
                                          </p:val>
                                        </p:tav>
                                      </p:tavLst>
                                    </p:anim>
                                    <p:anim calcmode="lin" valueType="num">
                                      <p:cBhvr>
                                        <p:cTn id="112" dur="500"/>
                                        <p:tgtEl>
                                          <p:spTgt spid="18"/>
                                        </p:tgtEl>
                                        <p:attrNameLst>
                                          <p:attrName>ppt_h</p:attrName>
                                        </p:attrNameLst>
                                      </p:cBhvr>
                                      <p:tavLst>
                                        <p:tav tm="0">
                                          <p:val>
                                            <p:strVal val="ppt_h"/>
                                          </p:val>
                                        </p:tav>
                                        <p:tav tm="100000">
                                          <p:val>
                                            <p:fltVal val="0"/>
                                          </p:val>
                                        </p:tav>
                                      </p:tavLst>
                                    </p:anim>
                                    <p:animEffect transition="out" filter="fade">
                                      <p:cBhvr>
                                        <p:cTn id="113" dur="500"/>
                                        <p:tgtEl>
                                          <p:spTgt spid="18"/>
                                        </p:tgtEl>
                                      </p:cBhvr>
                                    </p:animEffect>
                                    <p:set>
                                      <p:cBhvr>
                                        <p:cTn id="114" dur="1" fill="hold">
                                          <p:stCondLst>
                                            <p:cond delay="499"/>
                                          </p:stCondLst>
                                        </p:cTn>
                                        <p:tgtEl>
                                          <p:spTgt spid="1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19"/>
                                        </p:tgtEl>
                                        <p:attrNameLst>
                                          <p:attrName>ppt_w</p:attrName>
                                        </p:attrNameLst>
                                      </p:cBhvr>
                                      <p:tavLst>
                                        <p:tav tm="0">
                                          <p:val>
                                            <p:strVal val="ppt_w"/>
                                          </p:val>
                                        </p:tav>
                                        <p:tav tm="100000">
                                          <p:val>
                                            <p:fltVal val="0"/>
                                          </p:val>
                                        </p:tav>
                                      </p:tavLst>
                                    </p:anim>
                                    <p:anim calcmode="lin" valueType="num">
                                      <p:cBhvr>
                                        <p:cTn id="119" dur="500"/>
                                        <p:tgtEl>
                                          <p:spTgt spid="19"/>
                                        </p:tgtEl>
                                        <p:attrNameLst>
                                          <p:attrName>ppt_h</p:attrName>
                                        </p:attrNameLst>
                                      </p:cBhvr>
                                      <p:tavLst>
                                        <p:tav tm="0">
                                          <p:val>
                                            <p:strVal val="ppt_h"/>
                                          </p:val>
                                        </p:tav>
                                        <p:tav tm="100000">
                                          <p:val>
                                            <p:fltVal val="0"/>
                                          </p:val>
                                        </p:tav>
                                      </p:tavLst>
                                    </p:anim>
                                    <p:animEffect transition="out" filter="fade">
                                      <p:cBhvr>
                                        <p:cTn id="120" dur="500"/>
                                        <p:tgtEl>
                                          <p:spTgt spid="19"/>
                                        </p:tgtEl>
                                      </p:cBhvr>
                                    </p:animEffect>
                                    <p:set>
                                      <p:cBhvr>
                                        <p:cTn id="121" dur="1" fill="hold">
                                          <p:stCondLst>
                                            <p:cond delay="499"/>
                                          </p:stCondLst>
                                        </p:cTn>
                                        <p:tgtEl>
                                          <p:spTgt spid="19"/>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53" presetClass="exit" presetSubtype="32" fill="hold" grpId="0" nodeType="clickEffect">
                                  <p:stCondLst>
                                    <p:cond delay="0"/>
                                  </p:stCondLst>
                                  <p:childTnLst>
                                    <p:anim calcmode="lin" valueType="num">
                                      <p:cBhvr>
                                        <p:cTn id="125" dur="500"/>
                                        <p:tgtEl>
                                          <p:spTgt spid="20"/>
                                        </p:tgtEl>
                                        <p:attrNameLst>
                                          <p:attrName>ppt_w</p:attrName>
                                        </p:attrNameLst>
                                      </p:cBhvr>
                                      <p:tavLst>
                                        <p:tav tm="0">
                                          <p:val>
                                            <p:strVal val="ppt_w"/>
                                          </p:val>
                                        </p:tav>
                                        <p:tav tm="100000">
                                          <p:val>
                                            <p:fltVal val="0"/>
                                          </p:val>
                                        </p:tav>
                                      </p:tavLst>
                                    </p:anim>
                                    <p:anim calcmode="lin" valueType="num">
                                      <p:cBhvr>
                                        <p:cTn id="126" dur="500"/>
                                        <p:tgtEl>
                                          <p:spTgt spid="20"/>
                                        </p:tgtEl>
                                        <p:attrNameLst>
                                          <p:attrName>ppt_h</p:attrName>
                                        </p:attrNameLst>
                                      </p:cBhvr>
                                      <p:tavLst>
                                        <p:tav tm="0">
                                          <p:val>
                                            <p:strVal val="ppt_h"/>
                                          </p:val>
                                        </p:tav>
                                        <p:tav tm="100000">
                                          <p:val>
                                            <p:fltVal val="0"/>
                                          </p:val>
                                        </p:tav>
                                      </p:tavLst>
                                    </p:anim>
                                    <p:animEffect transition="out" filter="fade">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53" presetClass="exit" presetSubtype="32" fill="hold" grpId="0" nodeType="clickEffect">
                                  <p:stCondLst>
                                    <p:cond delay="0"/>
                                  </p:stCondLst>
                                  <p:childTnLst>
                                    <p:anim calcmode="lin" valueType="num">
                                      <p:cBhvr>
                                        <p:cTn id="132" dur="500"/>
                                        <p:tgtEl>
                                          <p:spTgt spid="21"/>
                                        </p:tgtEl>
                                        <p:attrNameLst>
                                          <p:attrName>ppt_w</p:attrName>
                                        </p:attrNameLst>
                                      </p:cBhvr>
                                      <p:tavLst>
                                        <p:tav tm="0">
                                          <p:val>
                                            <p:strVal val="ppt_w"/>
                                          </p:val>
                                        </p:tav>
                                        <p:tav tm="100000">
                                          <p:val>
                                            <p:fltVal val="0"/>
                                          </p:val>
                                        </p:tav>
                                      </p:tavLst>
                                    </p:anim>
                                    <p:anim calcmode="lin" valueType="num">
                                      <p:cBhvr>
                                        <p:cTn id="133" dur="500"/>
                                        <p:tgtEl>
                                          <p:spTgt spid="21"/>
                                        </p:tgtEl>
                                        <p:attrNameLst>
                                          <p:attrName>ppt_h</p:attrName>
                                        </p:attrNameLst>
                                      </p:cBhvr>
                                      <p:tavLst>
                                        <p:tav tm="0">
                                          <p:val>
                                            <p:strVal val="ppt_h"/>
                                          </p:val>
                                        </p:tav>
                                        <p:tav tm="100000">
                                          <p:val>
                                            <p:fltVal val="0"/>
                                          </p:val>
                                        </p:tav>
                                      </p:tavLst>
                                    </p:anim>
                                    <p:animEffect transition="out" filter="fade">
                                      <p:cBhvr>
                                        <p:cTn id="134" dur="500"/>
                                        <p:tgtEl>
                                          <p:spTgt spid="21"/>
                                        </p:tgtEl>
                                      </p:cBhvr>
                                    </p:animEffect>
                                    <p:set>
                                      <p:cBhvr>
                                        <p:cTn id="135" dur="1" fill="hold">
                                          <p:stCondLst>
                                            <p:cond delay="499"/>
                                          </p:stCondLst>
                                        </p:cTn>
                                        <p:tgtEl>
                                          <p:spTgt spid="21"/>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53" presetClass="exit" presetSubtype="32" fill="hold" grpId="0" nodeType="clickEffect">
                                  <p:stCondLst>
                                    <p:cond delay="0"/>
                                  </p:stCondLst>
                                  <p:childTnLst>
                                    <p:anim calcmode="lin" valueType="num">
                                      <p:cBhvr>
                                        <p:cTn id="139" dur="500"/>
                                        <p:tgtEl>
                                          <p:spTgt spid="22"/>
                                        </p:tgtEl>
                                        <p:attrNameLst>
                                          <p:attrName>ppt_w</p:attrName>
                                        </p:attrNameLst>
                                      </p:cBhvr>
                                      <p:tavLst>
                                        <p:tav tm="0">
                                          <p:val>
                                            <p:strVal val="ppt_w"/>
                                          </p:val>
                                        </p:tav>
                                        <p:tav tm="100000">
                                          <p:val>
                                            <p:fltVal val="0"/>
                                          </p:val>
                                        </p:tav>
                                      </p:tavLst>
                                    </p:anim>
                                    <p:anim calcmode="lin" valueType="num">
                                      <p:cBhvr>
                                        <p:cTn id="140" dur="500"/>
                                        <p:tgtEl>
                                          <p:spTgt spid="22"/>
                                        </p:tgtEl>
                                        <p:attrNameLst>
                                          <p:attrName>ppt_h</p:attrName>
                                        </p:attrNameLst>
                                      </p:cBhvr>
                                      <p:tavLst>
                                        <p:tav tm="0">
                                          <p:val>
                                            <p:strVal val="ppt_h"/>
                                          </p:val>
                                        </p:tav>
                                        <p:tav tm="100000">
                                          <p:val>
                                            <p:fltVal val="0"/>
                                          </p:val>
                                        </p:tav>
                                      </p:tavLst>
                                    </p:anim>
                                    <p:animEffect transition="out" filter="fade">
                                      <p:cBhvr>
                                        <p:cTn id="141" dur="500"/>
                                        <p:tgtEl>
                                          <p:spTgt spid="22"/>
                                        </p:tgtEl>
                                      </p:cBhvr>
                                    </p:animEffect>
                                    <p:set>
                                      <p:cBhvr>
                                        <p:cTn id="142" dur="1" fill="hold">
                                          <p:stCondLst>
                                            <p:cond delay="499"/>
                                          </p:stCondLst>
                                        </p:cTn>
                                        <p:tgtEl>
                                          <p:spTgt spid="2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53" presetClass="exit" presetSubtype="32" fill="hold" grpId="0" nodeType="clickEffect">
                                  <p:stCondLst>
                                    <p:cond delay="0"/>
                                  </p:stCondLst>
                                  <p:childTnLst>
                                    <p:anim calcmode="lin" valueType="num">
                                      <p:cBhvr>
                                        <p:cTn id="146" dur="500"/>
                                        <p:tgtEl>
                                          <p:spTgt spid="23"/>
                                        </p:tgtEl>
                                        <p:attrNameLst>
                                          <p:attrName>ppt_w</p:attrName>
                                        </p:attrNameLst>
                                      </p:cBhvr>
                                      <p:tavLst>
                                        <p:tav tm="0">
                                          <p:val>
                                            <p:strVal val="ppt_w"/>
                                          </p:val>
                                        </p:tav>
                                        <p:tav tm="100000">
                                          <p:val>
                                            <p:fltVal val="0"/>
                                          </p:val>
                                        </p:tav>
                                      </p:tavLst>
                                    </p:anim>
                                    <p:anim calcmode="lin" valueType="num">
                                      <p:cBhvr>
                                        <p:cTn id="147" dur="500"/>
                                        <p:tgtEl>
                                          <p:spTgt spid="23"/>
                                        </p:tgtEl>
                                        <p:attrNameLst>
                                          <p:attrName>ppt_h</p:attrName>
                                        </p:attrNameLst>
                                      </p:cBhvr>
                                      <p:tavLst>
                                        <p:tav tm="0">
                                          <p:val>
                                            <p:strVal val="ppt_h"/>
                                          </p:val>
                                        </p:tav>
                                        <p:tav tm="100000">
                                          <p:val>
                                            <p:fltVal val="0"/>
                                          </p:val>
                                        </p:tav>
                                      </p:tavLst>
                                    </p:anim>
                                    <p:animEffect transition="out" filter="fade">
                                      <p:cBhvr>
                                        <p:cTn id="148" dur="500"/>
                                        <p:tgtEl>
                                          <p:spTgt spid="23"/>
                                        </p:tgtEl>
                                      </p:cBhvr>
                                    </p:animEffect>
                                    <p:set>
                                      <p:cBhvr>
                                        <p:cTn id="149" dur="1" fill="hold">
                                          <p:stCondLst>
                                            <p:cond delay="499"/>
                                          </p:stCondLst>
                                        </p:cTn>
                                        <p:tgtEl>
                                          <p:spTgt spid="23"/>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53" presetClass="exit" presetSubtype="32" fill="hold" grpId="0" nodeType="clickEffect">
                                  <p:stCondLst>
                                    <p:cond delay="0"/>
                                  </p:stCondLst>
                                  <p:childTnLst>
                                    <p:anim calcmode="lin" valueType="num">
                                      <p:cBhvr>
                                        <p:cTn id="153" dur="500"/>
                                        <p:tgtEl>
                                          <p:spTgt spid="24"/>
                                        </p:tgtEl>
                                        <p:attrNameLst>
                                          <p:attrName>ppt_w</p:attrName>
                                        </p:attrNameLst>
                                      </p:cBhvr>
                                      <p:tavLst>
                                        <p:tav tm="0">
                                          <p:val>
                                            <p:strVal val="ppt_w"/>
                                          </p:val>
                                        </p:tav>
                                        <p:tav tm="100000">
                                          <p:val>
                                            <p:fltVal val="0"/>
                                          </p:val>
                                        </p:tav>
                                      </p:tavLst>
                                    </p:anim>
                                    <p:anim calcmode="lin" valueType="num">
                                      <p:cBhvr>
                                        <p:cTn id="154" dur="500"/>
                                        <p:tgtEl>
                                          <p:spTgt spid="24"/>
                                        </p:tgtEl>
                                        <p:attrNameLst>
                                          <p:attrName>ppt_h</p:attrName>
                                        </p:attrNameLst>
                                      </p:cBhvr>
                                      <p:tavLst>
                                        <p:tav tm="0">
                                          <p:val>
                                            <p:strVal val="ppt_h"/>
                                          </p:val>
                                        </p:tav>
                                        <p:tav tm="100000">
                                          <p:val>
                                            <p:fltVal val="0"/>
                                          </p:val>
                                        </p:tav>
                                      </p:tavLst>
                                    </p:anim>
                                    <p:animEffect transition="out" filter="fade">
                                      <p:cBhvr>
                                        <p:cTn id="155" dur="500"/>
                                        <p:tgtEl>
                                          <p:spTgt spid="24"/>
                                        </p:tgtEl>
                                      </p:cBhvr>
                                    </p:animEffect>
                                    <p:set>
                                      <p:cBhvr>
                                        <p:cTn id="156" dur="1" fill="hold">
                                          <p:stCondLst>
                                            <p:cond delay="499"/>
                                          </p:stCondLst>
                                        </p:cTn>
                                        <p:tgtEl>
                                          <p:spTgt spid="24"/>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3" presetClass="exit" presetSubtype="32" fill="hold" grpId="0" nodeType="clickEffect">
                                  <p:stCondLst>
                                    <p:cond delay="0"/>
                                  </p:stCondLst>
                                  <p:childTnLst>
                                    <p:anim calcmode="lin" valueType="num">
                                      <p:cBhvr>
                                        <p:cTn id="160" dur="500"/>
                                        <p:tgtEl>
                                          <p:spTgt spid="25"/>
                                        </p:tgtEl>
                                        <p:attrNameLst>
                                          <p:attrName>ppt_w</p:attrName>
                                        </p:attrNameLst>
                                      </p:cBhvr>
                                      <p:tavLst>
                                        <p:tav tm="0">
                                          <p:val>
                                            <p:strVal val="ppt_w"/>
                                          </p:val>
                                        </p:tav>
                                        <p:tav tm="100000">
                                          <p:val>
                                            <p:fltVal val="0"/>
                                          </p:val>
                                        </p:tav>
                                      </p:tavLst>
                                    </p:anim>
                                    <p:anim calcmode="lin" valueType="num">
                                      <p:cBhvr>
                                        <p:cTn id="161" dur="500"/>
                                        <p:tgtEl>
                                          <p:spTgt spid="25"/>
                                        </p:tgtEl>
                                        <p:attrNameLst>
                                          <p:attrName>ppt_h</p:attrName>
                                        </p:attrNameLst>
                                      </p:cBhvr>
                                      <p:tavLst>
                                        <p:tav tm="0">
                                          <p:val>
                                            <p:strVal val="ppt_h"/>
                                          </p:val>
                                        </p:tav>
                                        <p:tav tm="100000">
                                          <p:val>
                                            <p:fltVal val="0"/>
                                          </p:val>
                                        </p:tav>
                                      </p:tavLst>
                                    </p:anim>
                                    <p:animEffect transition="out" filter="fade">
                                      <p:cBhvr>
                                        <p:cTn id="162" dur="500"/>
                                        <p:tgtEl>
                                          <p:spTgt spid="25"/>
                                        </p:tgtEl>
                                      </p:cBhvr>
                                    </p:animEffect>
                                    <p:set>
                                      <p:cBhvr>
                                        <p:cTn id="163" dur="1" fill="hold">
                                          <p:stCondLst>
                                            <p:cond delay="499"/>
                                          </p:stCondLst>
                                        </p:cTn>
                                        <p:tgtEl>
                                          <p:spTgt spid="25"/>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53" presetClass="exit" presetSubtype="32" fill="hold" grpId="0" nodeType="clickEffect">
                                  <p:stCondLst>
                                    <p:cond delay="0"/>
                                  </p:stCondLst>
                                  <p:childTnLst>
                                    <p:anim calcmode="lin" valueType="num">
                                      <p:cBhvr>
                                        <p:cTn id="167" dur="500"/>
                                        <p:tgtEl>
                                          <p:spTgt spid="26"/>
                                        </p:tgtEl>
                                        <p:attrNameLst>
                                          <p:attrName>ppt_w</p:attrName>
                                        </p:attrNameLst>
                                      </p:cBhvr>
                                      <p:tavLst>
                                        <p:tav tm="0">
                                          <p:val>
                                            <p:strVal val="ppt_w"/>
                                          </p:val>
                                        </p:tav>
                                        <p:tav tm="100000">
                                          <p:val>
                                            <p:fltVal val="0"/>
                                          </p:val>
                                        </p:tav>
                                      </p:tavLst>
                                    </p:anim>
                                    <p:anim calcmode="lin" valueType="num">
                                      <p:cBhvr>
                                        <p:cTn id="168" dur="500"/>
                                        <p:tgtEl>
                                          <p:spTgt spid="26"/>
                                        </p:tgtEl>
                                        <p:attrNameLst>
                                          <p:attrName>ppt_h</p:attrName>
                                        </p:attrNameLst>
                                      </p:cBhvr>
                                      <p:tavLst>
                                        <p:tav tm="0">
                                          <p:val>
                                            <p:strVal val="ppt_h"/>
                                          </p:val>
                                        </p:tav>
                                        <p:tav tm="100000">
                                          <p:val>
                                            <p:fltVal val="0"/>
                                          </p:val>
                                        </p:tav>
                                      </p:tavLst>
                                    </p:anim>
                                    <p:animEffect transition="out" filter="fade">
                                      <p:cBhvr>
                                        <p:cTn id="169" dur="500"/>
                                        <p:tgtEl>
                                          <p:spTgt spid="26"/>
                                        </p:tgtEl>
                                      </p:cBhvr>
                                    </p:animEffect>
                                    <p:set>
                                      <p:cBhvr>
                                        <p:cTn id="170" dur="1" fill="hold">
                                          <p:stCondLst>
                                            <p:cond delay="499"/>
                                          </p:stCondLst>
                                        </p:cTn>
                                        <p:tgtEl>
                                          <p:spTgt spid="26"/>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53" presetClass="exit" presetSubtype="32" fill="hold" grpId="0" nodeType="clickEffect">
                                  <p:stCondLst>
                                    <p:cond delay="0"/>
                                  </p:stCondLst>
                                  <p:childTnLst>
                                    <p:anim calcmode="lin" valueType="num">
                                      <p:cBhvr>
                                        <p:cTn id="174" dur="500"/>
                                        <p:tgtEl>
                                          <p:spTgt spid="27"/>
                                        </p:tgtEl>
                                        <p:attrNameLst>
                                          <p:attrName>ppt_w</p:attrName>
                                        </p:attrNameLst>
                                      </p:cBhvr>
                                      <p:tavLst>
                                        <p:tav tm="0">
                                          <p:val>
                                            <p:strVal val="ppt_w"/>
                                          </p:val>
                                        </p:tav>
                                        <p:tav tm="100000">
                                          <p:val>
                                            <p:fltVal val="0"/>
                                          </p:val>
                                        </p:tav>
                                      </p:tavLst>
                                    </p:anim>
                                    <p:anim calcmode="lin" valueType="num">
                                      <p:cBhvr>
                                        <p:cTn id="175" dur="500"/>
                                        <p:tgtEl>
                                          <p:spTgt spid="27"/>
                                        </p:tgtEl>
                                        <p:attrNameLst>
                                          <p:attrName>ppt_h</p:attrName>
                                        </p:attrNameLst>
                                      </p:cBhvr>
                                      <p:tavLst>
                                        <p:tav tm="0">
                                          <p:val>
                                            <p:strVal val="ppt_h"/>
                                          </p:val>
                                        </p:tav>
                                        <p:tav tm="100000">
                                          <p:val>
                                            <p:fltVal val="0"/>
                                          </p:val>
                                        </p:tav>
                                      </p:tavLst>
                                    </p:anim>
                                    <p:animEffect transition="out" filter="fade">
                                      <p:cBhvr>
                                        <p:cTn id="176" dur="500"/>
                                        <p:tgtEl>
                                          <p:spTgt spid="27"/>
                                        </p:tgtEl>
                                      </p:cBhvr>
                                    </p:animEffect>
                                    <p:set>
                                      <p:cBhvr>
                                        <p:cTn id="177" dur="1" fill="hold">
                                          <p:stCondLst>
                                            <p:cond delay="499"/>
                                          </p:stCondLst>
                                        </p:cTn>
                                        <p:tgtEl>
                                          <p:spTgt spid="27"/>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53" presetClass="exit" presetSubtype="32" fill="hold" grpId="0" nodeType="clickEffect">
                                  <p:stCondLst>
                                    <p:cond delay="0"/>
                                  </p:stCondLst>
                                  <p:childTnLst>
                                    <p:anim calcmode="lin" valueType="num">
                                      <p:cBhvr>
                                        <p:cTn id="181" dur="500"/>
                                        <p:tgtEl>
                                          <p:spTgt spid="28"/>
                                        </p:tgtEl>
                                        <p:attrNameLst>
                                          <p:attrName>ppt_w</p:attrName>
                                        </p:attrNameLst>
                                      </p:cBhvr>
                                      <p:tavLst>
                                        <p:tav tm="0">
                                          <p:val>
                                            <p:strVal val="ppt_w"/>
                                          </p:val>
                                        </p:tav>
                                        <p:tav tm="100000">
                                          <p:val>
                                            <p:fltVal val="0"/>
                                          </p:val>
                                        </p:tav>
                                      </p:tavLst>
                                    </p:anim>
                                    <p:anim calcmode="lin" valueType="num">
                                      <p:cBhvr>
                                        <p:cTn id="182" dur="500"/>
                                        <p:tgtEl>
                                          <p:spTgt spid="28"/>
                                        </p:tgtEl>
                                        <p:attrNameLst>
                                          <p:attrName>ppt_h</p:attrName>
                                        </p:attrNameLst>
                                      </p:cBhvr>
                                      <p:tavLst>
                                        <p:tav tm="0">
                                          <p:val>
                                            <p:strVal val="ppt_h"/>
                                          </p:val>
                                        </p:tav>
                                        <p:tav tm="100000">
                                          <p:val>
                                            <p:fltVal val="0"/>
                                          </p:val>
                                        </p:tav>
                                      </p:tavLst>
                                    </p:anim>
                                    <p:animEffect transition="out" filter="fade">
                                      <p:cBhvr>
                                        <p:cTn id="183" dur="500"/>
                                        <p:tgtEl>
                                          <p:spTgt spid="28"/>
                                        </p:tgtEl>
                                      </p:cBhvr>
                                    </p:animEffect>
                                    <p:set>
                                      <p:cBhvr>
                                        <p:cTn id="184" dur="1" fill="hold">
                                          <p:stCondLst>
                                            <p:cond delay="499"/>
                                          </p:stCondLst>
                                        </p:cTn>
                                        <p:tgtEl>
                                          <p:spTgt spid="28"/>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53" presetClass="exit" presetSubtype="32" fill="hold" grpId="0" nodeType="clickEffect">
                                  <p:stCondLst>
                                    <p:cond delay="0"/>
                                  </p:stCondLst>
                                  <p:childTnLst>
                                    <p:anim calcmode="lin" valueType="num">
                                      <p:cBhvr>
                                        <p:cTn id="188" dur="500"/>
                                        <p:tgtEl>
                                          <p:spTgt spid="29"/>
                                        </p:tgtEl>
                                        <p:attrNameLst>
                                          <p:attrName>ppt_w</p:attrName>
                                        </p:attrNameLst>
                                      </p:cBhvr>
                                      <p:tavLst>
                                        <p:tav tm="0">
                                          <p:val>
                                            <p:strVal val="ppt_w"/>
                                          </p:val>
                                        </p:tav>
                                        <p:tav tm="100000">
                                          <p:val>
                                            <p:fltVal val="0"/>
                                          </p:val>
                                        </p:tav>
                                      </p:tavLst>
                                    </p:anim>
                                    <p:anim calcmode="lin" valueType="num">
                                      <p:cBhvr>
                                        <p:cTn id="189" dur="500"/>
                                        <p:tgtEl>
                                          <p:spTgt spid="29"/>
                                        </p:tgtEl>
                                        <p:attrNameLst>
                                          <p:attrName>ppt_h</p:attrName>
                                        </p:attrNameLst>
                                      </p:cBhvr>
                                      <p:tavLst>
                                        <p:tav tm="0">
                                          <p:val>
                                            <p:strVal val="ppt_h"/>
                                          </p:val>
                                        </p:tav>
                                        <p:tav tm="100000">
                                          <p:val>
                                            <p:fltVal val="0"/>
                                          </p:val>
                                        </p:tav>
                                      </p:tavLst>
                                    </p:anim>
                                    <p:animEffect transition="out" filter="fade">
                                      <p:cBhvr>
                                        <p:cTn id="190" dur="500"/>
                                        <p:tgtEl>
                                          <p:spTgt spid="29"/>
                                        </p:tgtEl>
                                      </p:cBhvr>
                                    </p:animEffect>
                                    <p:set>
                                      <p:cBhvr>
                                        <p:cTn id="191" dur="1" fill="hold">
                                          <p:stCondLst>
                                            <p:cond delay="499"/>
                                          </p:stCondLst>
                                        </p:cTn>
                                        <p:tgtEl>
                                          <p:spTgt spid="29"/>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53" presetClass="exit" presetSubtype="32" fill="hold" grpId="0" nodeType="clickEffect">
                                  <p:stCondLst>
                                    <p:cond delay="0"/>
                                  </p:stCondLst>
                                  <p:childTnLst>
                                    <p:anim calcmode="lin" valueType="num">
                                      <p:cBhvr>
                                        <p:cTn id="195" dur="500"/>
                                        <p:tgtEl>
                                          <p:spTgt spid="30"/>
                                        </p:tgtEl>
                                        <p:attrNameLst>
                                          <p:attrName>ppt_w</p:attrName>
                                        </p:attrNameLst>
                                      </p:cBhvr>
                                      <p:tavLst>
                                        <p:tav tm="0">
                                          <p:val>
                                            <p:strVal val="ppt_w"/>
                                          </p:val>
                                        </p:tav>
                                        <p:tav tm="100000">
                                          <p:val>
                                            <p:fltVal val="0"/>
                                          </p:val>
                                        </p:tav>
                                      </p:tavLst>
                                    </p:anim>
                                    <p:anim calcmode="lin" valueType="num">
                                      <p:cBhvr>
                                        <p:cTn id="196" dur="500"/>
                                        <p:tgtEl>
                                          <p:spTgt spid="30"/>
                                        </p:tgtEl>
                                        <p:attrNameLst>
                                          <p:attrName>ppt_h</p:attrName>
                                        </p:attrNameLst>
                                      </p:cBhvr>
                                      <p:tavLst>
                                        <p:tav tm="0">
                                          <p:val>
                                            <p:strVal val="ppt_h"/>
                                          </p:val>
                                        </p:tav>
                                        <p:tav tm="100000">
                                          <p:val>
                                            <p:fltVal val="0"/>
                                          </p:val>
                                        </p:tav>
                                      </p:tavLst>
                                    </p:anim>
                                    <p:animEffect transition="out" filter="fade">
                                      <p:cBhvr>
                                        <p:cTn id="197" dur="500"/>
                                        <p:tgtEl>
                                          <p:spTgt spid="30"/>
                                        </p:tgtEl>
                                      </p:cBhvr>
                                    </p:animEffect>
                                    <p:set>
                                      <p:cBhvr>
                                        <p:cTn id="198" dur="1" fill="hold">
                                          <p:stCondLst>
                                            <p:cond delay="499"/>
                                          </p:stCondLst>
                                        </p:cTn>
                                        <p:tgtEl>
                                          <p:spTgt spid="30"/>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53" presetClass="exit" presetSubtype="32" fill="hold" grpId="0" nodeType="clickEffect">
                                  <p:stCondLst>
                                    <p:cond delay="0"/>
                                  </p:stCondLst>
                                  <p:childTnLst>
                                    <p:anim calcmode="lin" valueType="num">
                                      <p:cBhvr>
                                        <p:cTn id="202" dur="500"/>
                                        <p:tgtEl>
                                          <p:spTgt spid="31"/>
                                        </p:tgtEl>
                                        <p:attrNameLst>
                                          <p:attrName>ppt_w</p:attrName>
                                        </p:attrNameLst>
                                      </p:cBhvr>
                                      <p:tavLst>
                                        <p:tav tm="0">
                                          <p:val>
                                            <p:strVal val="ppt_w"/>
                                          </p:val>
                                        </p:tav>
                                        <p:tav tm="100000">
                                          <p:val>
                                            <p:fltVal val="0"/>
                                          </p:val>
                                        </p:tav>
                                      </p:tavLst>
                                    </p:anim>
                                    <p:anim calcmode="lin" valueType="num">
                                      <p:cBhvr>
                                        <p:cTn id="203" dur="500"/>
                                        <p:tgtEl>
                                          <p:spTgt spid="31"/>
                                        </p:tgtEl>
                                        <p:attrNameLst>
                                          <p:attrName>ppt_h</p:attrName>
                                        </p:attrNameLst>
                                      </p:cBhvr>
                                      <p:tavLst>
                                        <p:tav tm="0">
                                          <p:val>
                                            <p:strVal val="ppt_h"/>
                                          </p:val>
                                        </p:tav>
                                        <p:tav tm="100000">
                                          <p:val>
                                            <p:fltVal val="0"/>
                                          </p:val>
                                        </p:tav>
                                      </p:tavLst>
                                    </p:anim>
                                    <p:animEffect transition="out" filter="fade">
                                      <p:cBhvr>
                                        <p:cTn id="204" dur="500"/>
                                        <p:tgtEl>
                                          <p:spTgt spid="31"/>
                                        </p:tgtEl>
                                      </p:cBhvr>
                                    </p:animEffect>
                                    <p:set>
                                      <p:cBhvr>
                                        <p:cTn id="205" dur="1" fill="hold">
                                          <p:stCondLst>
                                            <p:cond delay="499"/>
                                          </p:stCondLst>
                                        </p:cTn>
                                        <p:tgtEl>
                                          <p:spTgt spid="31"/>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53" presetClass="exit" presetSubtype="32" fill="hold" grpId="0" nodeType="clickEffect">
                                  <p:stCondLst>
                                    <p:cond delay="0"/>
                                  </p:stCondLst>
                                  <p:childTnLst>
                                    <p:anim calcmode="lin" valueType="num">
                                      <p:cBhvr>
                                        <p:cTn id="209" dur="500"/>
                                        <p:tgtEl>
                                          <p:spTgt spid="32"/>
                                        </p:tgtEl>
                                        <p:attrNameLst>
                                          <p:attrName>ppt_w</p:attrName>
                                        </p:attrNameLst>
                                      </p:cBhvr>
                                      <p:tavLst>
                                        <p:tav tm="0">
                                          <p:val>
                                            <p:strVal val="ppt_w"/>
                                          </p:val>
                                        </p:tav>
                                        <p:tav tm="100000">
                                          <p:val>
                                            <p:fltVal val="0"/>
                                          </p:val>
                                        </p:tav>
                                      </p:tavLst>
                                    </p:anim>
                                    <p:anim calcmode="lin" valueType="num">
                                      <p:cBhvr>
                                        <p:cTn id="210" dur="500"/>
                                        <p:tgtEl>
                                          <p:spTgt spid="32"/>
                                        </p:tgtEl>
                                        <p:attrNameLst>
                                          <p:attrName>ppt_h</p:attrName>
                                        </p:attrNameLst>
                                      </p:cBhvr>
                                      <p:tavLst>
                                        <p:tav tm="0">
                                          <p:val>
                                            <p:strVal val="ppt_h"/>
                                          </p:val>
                                        </p:tav>
                                        <p:tav tm="100000">
                                          <p:val>
                                            <p:fltVal val="0"/>
                                          </p:val>
                                        </p:tav>
                                      </p:tavLst>
                                    </p:anim>
                                    <p:animEffect transition="out" filter="fade">
                                      <p:cBhvr>
                                        <p:cTn id="211" dur="500"/>
                                        <p:tgtEl>
                                          <p:spTgt spid="32"/>
                                        </p:tgtEl>
                                      </p:cBhvr>
                                    </p:animEffect>
                                    <p:set>
                                      <p:cBhvr>
                                        <p:cTn id="21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p14="http://schemas.microsoft.com/office/powerpoint/2010/main" xmlns="" val="317422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992872" y="3987564"/>
            <a:ext cx="6962775" cy="1450578"/>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403072" y="4100514"/>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296701" y="4026349"/>
            <a:ext cx="4801380" cy="1384995"/>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a:t>
            </a:r>
            <a:r>
              <a:rPr lang="ar-SA" sz="2800" smtClean="0">
                <a:latin typeface="Arial" pitchFamily="34" charset="0"/>
                <a:cs typeface="AL-Mohanad Bold" pitchFamily="2" charset="-78"/>
              </a:rPr>
              <a:t>أخي المتدرب </a:t>
            </a:r>
            <a:r>
              <a:rPr lang="ar-SA" sz="2800" dirty="0" smtClean="0">
                <a:latin typeface="Arial" pitchFamily="34" charset="0"/>
                <a:cs typeface="AL-Mohanad Bold" pitchFamily="2" charset="-78"/>
              </a:rPr>
              <a:t>.. </a:t>
            </a:r>
            <a:r>
              <a:rPr lang="ar-SA" sz="2800" dirty="0">
                <a:latin typeface="Arial" pitchFamily="34" charset="0"/>
                <a:cs typeface="AL-Mohanad Bold" pitchFamily="2" charset="-78"/>
              </a:rPr>
              <a:t>اتبع تعليمات المدرب </a:t>
            </a:r>
            <a:r>
              <a:rPr lang="ar-SA" sz="2800" dirty="0" smtClean="0">
                <a:latin typeface="Arial" pitchFamily="34" charset="0"/>
                <a:cs typeface="AL-Mohanad Bold" pitchFamily="2" charset="-78"/>
              </a:rPr>
              <a:t>ثم وضح :</a:t>
            </a:r>
          </a:p>
          <a:p>
            <a:pPr algn="r"/>
            <a:r>
              <a:rPr lang="ar-SA" sz="2800" dirty="0" smtClean="0">
                <a:latin typeface="Arial" pitchFamily="34" charset="0"/>
                <a:cs typeface="AL-Mohanad Bold" pitchFamily="2" charset="-78"/>
              </a:rPr>
              <a:t>ما مفهوم التعلم النشط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1 / 1</a:t>
            </a:r>
            <a:endParaRPr lang="ar-SA" sz="4400" dirty="0">
              <a:solidFill>
                <a:srgbClr val="FF0000"/>
              </a:solidFill>
              <a:cs typeface="Bader" pitchFamily="2" charset="-78"/>
            </a:endParaRPr>
          </a:p>
        </p:txBody>
      </p:sp>
      <p:pic>
        <p:nvPicPr>
          <p:cNvPr id="2050" name="Picture 2" descr="http://instructionaldesignfusions.files.wordpress.com/2010/07/fishbowl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8154" y="1185698"/>
            <a:ext cx="3327692" cy="254013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getchanged.com/wp-content/uploads/2011/05/four-oclock.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Tree>
    <p:extLst>
      <p:ext uri="{BB962C8B-B14F-4D97-AF65-F5344CB8AC3E}">
        <p14:creationId xmlns:p14="http://schemas.microsoft.com/office/powerpoint/2010/main" xmlns="" val="133312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out)">
                                      <p:cBhvr>
                                        <p:cTn id="12" dur="2000"/>
                                        <p:tgtEl>
                                          <p:spTgt spid="2050"/>
                                        </p:tgtEl>
                                      </p:cBhvr>
                                    </p:animEffect>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heel(1)">
                                      <p:cBhvr>
                                        <p:cTn id="3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0027" y="819834"/>
            <a:ext cx="4724400" cy="646331"/>
          </a:xfrm>
          <a:prstGeom prst="rect">
            <a:avLst/>
          </a:prstGeom>
          <a:noFill/>
        </p:spPr>
        <p:txBody>
          <a:bodyPr wrap="square" rtlCol="1">
            <a:spAutoFit/>
          </a:bodyPr>
          <a:lstStyle/>
          <a:p>
            <a:pPr algn="r"/>
            <a:r>
              <a:rPr lang="ar-SA" sz="3600" dirty="0">
                <a:solidFill>
                  <a:srgbClr val="C00000"/>
                </a:solidFill>
                <a:cs typeface="PT Bold Heading" pitchFamily="2" charset="-78"/>
              </a:rPr>
              <a:t>التعلم</a:t>
            </a:r>
            <a:r>
              <a:rPr lang="ar-SA" sz="3600" dirty="0" smtClean="0"/>
              <a:t> </a:t>
            </a:r>
            <a:r>
              <a:rPr lang="ar-SA" sz="3600" dirty="0">
                <a:solidFill>
                  <a:srgbClr val="C00000"/>
                </a:solidFill>
                <a:cs typeface="PT Bold Heading" pitchFamily="2" charset="-78"/>
              </a:rPr>
              <a:t>النشط هو :</a:t>
            </a:r>
          </a:p>
        </p:txBody>
      </p:sp>
      <p:sp>
        <p:nvSpPr>
          <p:cNvPr id="6" name="مربع نص 5"/>
          <p:cNvSpPr txBox="1"/>
          <p:nvPr/>
        </p:nvSpPr>
        <p:spPr>
          <a:xfrm>
            <a:off x="304800" y="1600200"/>
            <a:ext cx="8458200" cy="3270126"/>
          </a:xfrm>
          <a:prstGeom prst="rect">
            <a:avLst/>
          </a:prstGeom>
          <a:noFill/>
        </p:spPr>
        <p:txBody>
          <a:bodyPr wrap="square" rtlCol="1">
            <a:spAutoFit/>
          </a:bodyPr>
          <a:lstStyle/>
          <a:p>
            <a:pPr algn="r">
              <a:lnSpc>
                <a:spcPct val="150000"/>
              </a:lnSpc>
            </a:pPr>
            <a:r>
              <a:rPr lang="ar-SA" sz="2800" dirty="0">
                <a:latin typeface="Arial" pitchFamily="34" charset="0"/>
                <a:cs typeface="AL-Mohanad Bold" pitchFamily="2" charset="-78"/>
              </a:rPr>
              <a:t>هو فلسفة تربوية تعتمد على إيجابية لنتعلم في الموقف التعليمي </a:t>
            </a:r>
            <a:r>
              <a:rPr lang="ar-SA" sz="2800" dirty="0" smtClean="0">
                <a:latin typeface="Arial" pitchFamily="34" charset="0"/>
                <a:cs typeface="AL-Mohanad Bold" pitchFamily="2" charset="-78"/>
              </a:rPr>
              <a:t>وتشمل </a:t>
            </a:r>
            <a:r>
              <a:rPr lang="ar-SA" sz="2800" dirty="0">
                <a:latin typeface="Arial" pitchFamily="34" charset="0"/>
                <a:cs typeface="AL-Mohanad Bold" pitchFamily="2" charset="-78"/>
              </a:rPr>
              <a:t>جميع الممارسات التربوية والإجراءات التدريسية التي تهدف </a:t>
            </a:r>
            <a:r>
              <a:rPr lang="ar-SA" sz="2800" dirty="0" smtClean="0">
                <a:latin typeface="Arial" pitchFamily="34" charset="0"/>
                <a:cs typeface="AL-Mohanad Bold" pitchFamily="2" charset="-78"/>
              </a:rPr>
              <a:t>على تفعيل </a:t>
            </a:r>
            <a:r>
              <a:rPr lang="ar-SA" sz="2800" dirty="0">
                <a:latin typeface="Arial" pitchFamily="34" charset="0"/>
                <a:cs typeface="AL-Mohanad Bold" pitchFamily="2" charset="-78"/>
              </a:rPr>
              <a:t>دور المتعلم </a:t>
            </a:r>
            <a:r>
              <a:rPr lang="ar-SA" sz="2800" dirty="0" smtClean="0">
                <a:latin typeface="Arial" pitchFamily="34" charset="0"/>
                <a:cs typeface="AL-Mohanad Bold" pitchFamily="2" charset="-78"/>
              </a:rPr>
              <a:t> فيتم </a:t>
            </a:r>
            <a:r>
              <a:rPr lang="ar-SA" sz="2800" dirty="0">
                <a:latin typeface="Arial" pitchFamily="34" charset="0"/>
                <a:cs typeface="AL-Mohanad Bold" pitchFamily="2" charset="-78"/>
              </a:rPr>
              <a:t>التعلم من خلال العمل والبحث, والتجريب , واعتماد المتعلم على ذاته في الحصول على المعلومات واكتساب المهارات وتكوين </a:t>
            </a:r>
            <a:r>
              <a:rPr lang="ar-SA" sz="2800" dirty="0" smtClean="0">
                <a:latin typeface="Arial" pitchFamily="34" charset="0"/>
                <a:cs typeface="AL-Mohanad Bold" pitchFamily="2" charset="-78"/>
              </a:rPr>
              <a:t>القيم والاتجاهات </a:t>
            </a:r>
            <a:endParaRPr lang="ar-SA" sz="2800" dirty="0">
              <a:latin typeface="Arial" pitchFamily="34" charset="0"/>
              <a:cs typeface="AL-Mohanad Bold" pitchFamily="2" charset="-78"/>
            </a:endParaRPr>
          </a:p>
        </p:txBody>
      </p:sp>
    </p:spTree>
    <p:extLst>
      <p:ext uri="{BB962C8B-B14F-4D97-AF65-F5344CB8AC3E}">
        <p14:creationId xmlns:p14="http://schemas.microsoft.com/office/powerpoint/2010/main" xmlns="" val="38655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_4XrTDusfPMM/Sq33gFTnC6I/AAAAAAAAAW8/qcG7GyNuHHk/s320/active+learning+0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3581400"/>
            <a:ext cx="3048000" cy="2286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مربع نص 1"/>
          <p:cNvSpPr txBox="1"/>
          <p:nvPr/>
        </p:nvSpPr>
        <p:spPr>
          <a:xfrm>
            <a:off x="3570027" y="496669"/>
            <a:ext cx="4724400" cy="646331"/>
          </a:xfrm>
          <a:prstGeom prst="rect">
            <a:avLst/>
          </a:prstGeom>
          <a:noFill/>
        </p:spPr>
        <p:txBody>
          <a:bodyPr wrap="square" rtlCol="1">
            <a:spAutoFit/>
          </a:bodyPr>
          <a:lstStyle/>
          <a:p>
            <a:pPr algn="r"/>
            <a:r>
              <a:rPr lang="ar-SA" sz="3600" dirty="0">
                <a:solidFill>
                  <a:srgbClr val="C00000"/>
                </a:solidFill>
                <a:cs typeface="PT Bold Heading" pitchFamily="2" charset="-78"/>
              </a:rPr>
              <a:t>التعلم</a:t>
            </a:r>
            <a:r>
              <a:rPr lang="ar-SA" sz="3600" dirty="0" smtClean="0"/>
              <a:t> </a:t>
            </a:r>
            <a:r>
              <a:rPr lang="ar-SA" sz="3600" dirty="0">
                <a:solidFill>
                  <a:srgbClr val="C00000"/>
                </a:solidFill>
                <a:cs typeface="PT Bold Heading" pitchFamily="2" charset="-78"/>
              </a:rPr>
              <a:t>النشط هو :</a:t>
            </a:r>
          </a:p>
        </p:txBody>
      </p:sp>
      <p:sp>
        <p:nvSpPr>
          <p:cNvPr id="4" name="مربع نص 3"/>
          <p:cNvSpPr txBox="1"/>
          <p:nvPr/>
        </p:nvSpPr>
        <p:spPr>
          <a:xfrm>
            <a:off x="1034955" y="1143000"/>
            <a:ext cx="7315200" cy="1331134"/>
          </a:xfrm>
          <a:prstGeom prst="rect">
            <a:avLst/>
          </a:prstGeom>
          <a:noFill/>
        </p:spPr>
        <p:txBody>
          <a:bodyPr wrap="square" rtlCol="1">
            <a:spAutoFit/>
          </a:bodyPr>
          <a:lstStyle/>
          <a:p>
            <a:pPr algn="r">
              <a:lnSpc>
                <a:spcPct val="150000"/>
              </a:lnSpc>
            </a:pPr>
            <a:r>
              <a:rPr lang="ar-SA" sz="2800" dirty="0" smtClean="0">
                <a:latin typeface="Arial" pitchFamily="34" charset="0"/>
                <a:cs typeface="AL-Mohanad Bold" pitchFamily="2" charset="-78"/>
              </a:rPr>
              <a:t>انخراط </a:t>
            </a:r>
            <a:r>
              <a:rPr lang="ar-SA" sz="2800" dirty="0">
                <a:latin typeface="Arial" pitchFamily="34" charset="0"/>
                <a:cs typeface="AL-Mohanad Bold" pitchFamily="2" charset="-78"/>
              </a:rPr>
              <a:t>الطلاب بما يتجاوز المشاهدة والاستماع وكتابة ما يقوله المعلم إلى الاكتشاف ومعالجة وتطبيق </a:t>
            </a:r>
            <a:r>
              <a:rPr lang="ar-SA" sz="2800" dirty="0" smtClean="0">
                <a:latin typeface="Arial" pitchFamily="34" charset="0"/>
                <a:cs typeface="AL-Mohanad Bold" pitchFamily="2" charset="-78"/>
              </a:rPr>
              <a:t>المعلومات</a:t>
            </a:r>
            <a:endParaRPr lang="ar-SA" sz="2800" dirty="0"/>
          </a:p>
        </p:txBody>
      </p:sp>
      <p:sp>
        <p:nvSpPr>
          <p:cNvPr id="5" name="مربع نص 4"/>
          <p:cNvSpPr txBox="1"/>
          <p:nvPr/>
        </p:nvSpPr>
        <p:spPr>
          <a:xfrm>
            <a:off x="381000" y="2499519"/>
            <a:ext cx="8305800" cy="684803"/>
          </a:xfrm>
          <a:prstGeom prst="rect">
            <a:avLst/>
          </a:prstGeom>
          <a:noFill/>
        </p:spPr>
        <p:txBody>
          <a:bodyPr wrap="square" rtlCol="1">
            <a:spAutoFit/>
          </a:bodyPr>
          <a:lstStyle/>
          <a:p>
            <a:pPr algn="r">
              <a:lnSpc>
                <a:spcPct val="150000"/>
              </a:lnSpc>
            </a:pPr>
            <a:r>
              <a:rPr lang="ar-SA" sz="2800" b="1" dirty="0" smtClean="0">
                <a:solidFill>
                  <a:srgbClr val="FF0000"/>
                </a:solidFill>
                <a:latin typeface="Arial" pitchFamily="34" charset="0"/>
                <a:cs typeface="AL-Mohanad Bold" pitchFamily="2" charset="-78"/>
              </a:rPr>
              <a:t>جوهر التعلم النشط : قيام الطلاب بأداء المهام وانخراطهم في عملية التعلم</a:t>
            </a:r>
            <a:endParaRPr lang="ar-SA" sz="2800" b="1" dirty="0">
              <a:solidFill>
                <a:srgbClr val="FF0000"/>
              </a:solidFill>
            </a:endParaRPr>
          </a:p>
        </p:txBody>
      </p:sp>
    </p:spTree>
    <p:extLst>
      <p:ext uri="{BB962C8B-B14F-4D97-AF65-F5344CB8AC3E}">
        <p14:creationId xmlns:p14="http://schemas.microsoft.com/office/powerpoint/2010/main" xmlns="" val="13230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circle(in)">
                                      <p:cBhvr>
                                        <p:cTn id="13" dur="20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625755" y="381000"/>
            <a:ext cx="4724400" cy="646331"/>
          </a:xfrm>
          <a:prstGeom prst="rect">
            <a:avLst/>
          </a:prstGeom>
          <a:noFill/>
        </p:spPr>
        <p:txBody>
          <a:bodyPr wrap="square" rtlCol="1">
            <a:spAutoFit/>
          </a:bodyPr>
          <a:lstStyle/>
          <a:p>
            <a:pPr algn="r"/>
            <a:r>
              <a:rPr lang="ar-SA" sz="3600" dirty="0">
                <a:solidFill>
                  <a:srgbClr val="C00000"/>
                </a:solidFill>
                <a:cs typeface="PT Bold Heading" pitchFamily="2" charset="-78"/>
              </a:rPr>
              <a:t>التعلم</a:t>
            </a:r>
            <a:r>
              <a:rPr lang="ar-SA" sz="3600" dirty="0" smtClean="0"/>
              <a:t> </a:t>
            </a:r>
            <a:r>
              <a:rPr lang="ar-SA" sz="3600" dirty="0">
                <a:solidFill>
                  <a:srgbClr val="C00000"/>
                </a:solidFill>
                <a:cs typeface="PT Bold Heading" pitchFamily="2" charset="-78"/>
              </a:rPr>
              <a:t>النشط هو :</a:t>
            </a:r>
          </a:p>
        </p:txBody>
      </p:sp>
      <p:sp>
        <p:nvSpPr>
          <p:cNvPr id="4" name="مربع نص 3"/>
          <p:cNvSpPr txBox="1"/>
          <p:nvPr/>
        </p:nvSpPr>
        <p:spPr>
          <a:xfrm>
            <a:off x="381000" y="1453039"/>
            <a:ext cx="8308075" cy="4185761"/>
          </a:xfrm>
          <a:prstGeom prst="rect">
            <a:avLst/>
          </a:prstGeom>
          <a:noFill/>
        </p:spPr>
        <p:txBody>
          <a:bodyPr wrap="square" rtlCol="1">
            <a:spAutoFit/>
          </a:bodyPr>
          <a:lstStyle/>
          <a:p>
            <a:pPr algn="r">
              <a:lnSpc>
                <a:spcPct val="150000"/>
              </a:lnSpc>
            </a:pPr>
            <a:r>
              <a:rPr lang="ar-SA" sz="2800" dirty="0" smtClean="0">
                <a:latin typeface="Arial" pitchFamily="34" charset="0"/>
                <a:cs typeface="AL-Mohanad Bold" pitchFamily="2" charset="-78"/>
              </a:rPr>
              <a:t>منظومة إدارية وفنية تشمل كل مكونات الموقف التعليمي وتوجه فاعلياته بما فيها استراتيجيات التعلم والتدريس التي تقدم </a:t>
            </a:r>
            <a:r>
              <a:rPr lang="ar-SA" sz="3200" dirty="0" smtClean="0">
                <a:solidFill>
                  <a:srgbClr val="0070C0"/>
                </a:solidFill>
                <a:latin typeface="Arial" pitchFamily="34" charset="0"/>
                <a:cs typeface="AL-Mohanad Bold" pitchFamily="2" charset="-78"/>
              </a:rPr>
              <a:t>المعارف والمعلومات </a:t>
            </a:r>
            <a:r>
              <a:rPr lang="ar-SA" sz="2800" dirty="0" smtClean="0">
                <a:latin typeface="Arial" pitchFamily="34" charset="0"/>
                <a:cs typeface="AL-Mohanad Bold" pitchFamily="2" charset="-78"/>
              </a:rPr>
              <a:t>وتتنوع بها الأنشطة التعليمية التي يمارسها المتعلم وتتعدد المواقف التربوية التي يشارك فيها المتعلم وتتكون لديه </a:t>
            </a:r>
            <a:r>
              <a:rPr lang="ar-SA" sz="3200" dirty="0" smtClean="0">
                <a:solidFill>
                  <a:srgbClr val="0070C0"/>
                </a:solidFill>
                <a:latin typeface="Arial" pitchFamily="34" charset="0"/>
                <a:cs typeface="AL-Mohanad Bold" pitchFamily="2" charset="-78"/>
              </a:rPr>
              <a:t>القيم والسلوكيات </a:t>
            </a:r>
            <a:r>
              <a:rPr lang="ar-SA" sz="2800" dirty="0" smtClean="0">
                <a:latin typeface="Arial" pitchFamily="34" charset="0"/>
                <a:cs typeface="AL-Mohanad Bold" pitchFamily="2" charset="-78"/>
              </a:rPr>
              <a:t>بل ويتمركز فيها التعلم حول المتعلم ووفق قدراته و إمكاناته ويكون مشاركاً إيجابياً </a:t>
            </a:r>
            <a:r>
              <a:rPr lang="ar-SA" sz="3200" dirty="0" smtClean="0">
                <a:solidFill>
                  <a:srgbClr val="0070C0"/>
                </a:solidFill>
                <a:latin typeface="Arial" pitchFamily="34" charset="0"/>
                <a:cs typeface="AL-Mohanad Bold" pitchFamily="2" charset="-78"/>
              </a:rPr>
              <a:t>ويكتسب المهارات الأدائية </a:t>
            </a:r>
            <a:endParaRPr lang="ar-SA" sz="3200" dirty="0">
              <a:solidFill>
                <a:srgbClr val="0070C0"/>
              </a:solidFill>
            </a:endParaRPr>
          </a:p>
        </p:txBody>
      </p:sp>
      <p:sp>
        <p:nvSpPr>
          <p:cNvPr id="3" name="مربع نص 2"/>
          <p:cNvSpPr txBox="1"/>
          <p:nvPr/>
        </p:nvSpPr>
        <p:spPr>
          <a:xfrm>
            <a:off x="609600" y="565666"/>
            <a:ext cx="18288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ar-SA" sz="2400" dirty="0" smtClean="0">
                <a:cs typeface="PT Bold Heading" pitchFamily="2" charset="-78"/>
              </a:rPr>
              <a:t>الجانب المعرفي</a:t>
            </a:r>
            <a:endParaRPr lang="ar-SA" sz="2400" dirty="0">
              <a:cs typeface="PT Bold Heading" pitchFamily="2" charset="-78"/>
            </a:endParaRPr>
          </a:p>
        </p:txBody>
      </p:sp>
      <p:cxnSp>
        <p:nvCxnSpPr>
          <p:cNvPr id="7" name="رابط مستقيم 6"/>
          <p:cNvCxnSpPr/>
          <p:nvPr/>
        </p:nvCxnSpPr>
        <p:spPr>
          <a:xfrm flipH="1" flipV="1">
            <a:off x="1524000" y="1027331"/>
            <a:ext cx="685800" cy="1411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flipV="1">
            <a:off x="3048000" y="1371600"/>
            <a:ext cx="990600" cy="2362200"/>
          </a:xfrm>
          <a:prstGeom prst="line">
            <a:avLst/>
          </a:prstGeom>
        </p:spPr>
        <p:style>
          <a:lnRef idx="1">
            <a:schemeClr val="accent6"/>
          </a:lnRef>
          <a:fillRef idx="0">
            <a:schemeClr val="accent6"/>
          </a:fillRef>
          <a:effectRef idx="0">
            <a:schemeClr val="accent6"/>
          </a:effectRef>
          <a:fontRef idx="minor">
            <a:schemeClr val="tx1"/>
          </a:fontRef>
        </p:style>
      </p:cxnSp>
      <p:sp>
        <p:nvSpPr>
          <p:cNvPr id="11" name="مربع نص 10"/>
          <p:cNvSpPr txBox="1"/>
          <p:nvPr/>
        </p:nvSpPr>
        <p:spPr>
          <a:xfrm>
            <a:off x="3065628" y="796498"/>
            <a:ext cx="18288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SA" sz="2400" dirty="0" smtClean="0">
                <a:cs typeface="PT Bold Heading" pitchFamily="2" charset="-78"/>
              </a:rPr>
              <a:t>الجانب الوجداني</a:t>
            </a:r>
            <a:endParaRPr lang="ar-SA" sz="2400" dirty="0">
              <a:cs typeface="PT Bold Heading" pitchFamily="2" charset="-78"/>
            </a:endParaRPr>
          </a:p>
        </p:txBody>
      </p:sp>
      <p:cxnSp>
        <p:nvCxnSpPr>
          <p:cNvPr id="13" name="رابط مستقيم 12"/>
          <p:cNvCxnSpPr/>
          <p:nvPr/>
        </p:nvCxnSpPr>
        <p:spPr>
          <a:xfrm flipH="1">
            <a:off x="4876800" y="5410200"/>
            <a:ext cx="685800" cy="2286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مربع نص 14"/>
          <p:cNvSpPr txBox="1"/>
          <p:nvPr/>
        </p:nvSpPr>
        <p:spPr>
          <a:xfrm>
            <a:off x="3098042" y="5638800"/>
            <a:ext cx="1828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2400" dirty="0" smtClean="0">
                <a:cs typeface="PT Bold Heading" pitchFamily="2" charset="-78"/>
              </a:rPr>
              <a:t>الجانب </a:t>
            </a:r>
            <a:r>
              <a:rPr lang="ar-SA" sz="2400" dirty="0" err="1" smtClean="0">
                <a:cs typeface="PT Bold Heading" pitchFamily="2" charset="-78"/>
              </a:rPr>
              <a:t>المهاري</a:t>
            </a:r>
            <a:endParaRPr lang="ar-SA" sz="2400" dirty="0">
              <a:cs typeface="PT Bold Heading" pitchFamily="2" charset="-78"/>
            </a:endParaRPr>
          </a:p>
        </p:txBody>
      </p:sp>
    </p:spTree>
    <p:extLst>
      <p:ext uri="{BB962C8B-B14F-4D97-AF65-F5344CB8AC3E}">
        <p14:creationId xmlns:p14="http://schemas.microsoft.com/office/powerpoint/2010/main" xmlns="" val="4358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1"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82859978-23AA-42EA-A61A-C36AC06577A5}" type="slidenum">
              <a:rPr lang="ar-SA" smtClean="0">
                <a:solidFill>
                  <a:prstClr val="black">
                    <a:tint val="75000"/>
                  </a:prstClr>
                </a:solidFill>
              </a:rPr>
              <a:pPr/>
              <a:t>19</a:t>
            </a:fld>
            <a:endParaRPr lang="ar-SA">
              <a:solidFill>
                <a:prstClr val="black">
                  <a:tint val="75000"/>
                </a:prstClr>
              </a:solidFill>
            </a:endParaRPr>
          </a:p>
        </p:txBody>
      </p:sp>
      <p:sp>
        <p:nvSpPr>
          <p:cNvPr id="5" name="Oval 10"/>
          <p:cNvSpPr>
            <a:spLocks noChangeArrowheads="1"/>
          </p:cNvSpPr>
          <p:nvPr/>
        </p:nvSpPr>
        <p:spPr bwMode="auto">
          <a:xfrm>
            <a:off x="352423" y="1514475"/>
            <a:ext cx="3778250" cy="3571875"/>
          </a:xfrm>
          <a:prstGeom prst="ellipse">
            <a:avLst/>
          </a:prstGeom>
          <a:solidFill>
            <a:schemeClr val="accent1">
              <a:lumMod val="40000"/>
              <a:lumOff val="60000"/>
            </a:schemeClr>
          </a:solidFill>
          <a:ln w="9525">
            <a:noFill/>
            <a:round/>
            <a:headEnd/>
            <a:tailEnd/>
          </a:ln>
        </p:spPr>
        <p:txBody>
          <a:bodyPr wrap="none" anchor="ctr"/>
          <a:lstStyle/>
          <a:p>
            <a:endParaRPr lang="ar-SA">
              <a:solidFill>
                <a:prstClr val="black"/>
              </a:solidFill>
            </a:endParaRPr>
          </a:p>
        </p:txBody>
      </p:sp>
      <p:sp>
        <p:nvSpPr>
          <p:cNvPr id="6" name="Oval 11"/>
          <p:cNvSpPr>
            <a:spLocks noChangeArrowheads="1"/>
          </p:cNvSpPr>
          <p:nvPr/>
        </p:nvSpPr>
        <p:spPr bwMode="auto">
          <a:xfrm>
            <a:off x="1571623" y="2632075"/>
            <a:ext cx="1247777" cy="11049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ar-SA" sz="2000" b="1" dirty="0">
                <a:solidFill>
                  <a:prstClr val="black"/>
                </a:solidFill>
                <a:latin typeface="Times New Roman" pitchFamily="18" charset="0"/>
                <a:cs typeface="AL-Mohanad Bold" pitchFamily="2" charset="-78"/>
              </a:rPr>
              <a:t>وقت الطالب</a:t>
            </a:r>
            <a:endParaRPr lang="en-US" sz="2000" b="1" dirty="0">
              <a:solidFill>
                <a:prstClr val="black"/>
              </a:solidFill>
              <a:latin typeface="Times New Roman" pitchFamily="18" charset="0"/>
              <a:cs typeface="AL-Mohanad Bold" pitchFamily="2" charset="-78"/>
            </a:endParaRPr>
          </a:p>
        </p:txBody>
      </p:sp>
      <p:sp>
        <p:nvSpPr>
          <p:cNvPr id="7" name="AutoShape 14"/>
          <p:cNvSpPr>
            <a:spLocks noChangeArrowheads="1"/>
          </p:cNvSpPr>
          <p:nvPr/>
        </p:nvSpPr>
        <p:spPr bwMode="auto">
          <a:xfrm>
            <a:off x="4171948" y="2827338"/>
            <a:ext cx="915988" cy="6111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42B00"/>
          </a:solidFill>
          <a:ln w="9525">
            <a:solidFill>
              <a:schemeClr val="tx1"/>
            </a:solidFill>
            <a:miter lim="800000"/>
            <a:headEnd/>
            <a:tailEnd/>
          </a:ln>
        </p:spPr>
        <p:txBody>
          <a:bodyPr wrap="none" anchor="ctr"/>
          <a:lstStyle/>
          <a:p>
            <a:endParaRPr lang="ar-SA">
              <a:solidFill>
                <a:prstClr val="black"/>
              </a:solidFill>
            </a:endParaRPr>
          </a:p>
        </p:txBody>
      </p:sp>
      <p:sp>
        <p:nvSpPr>
          <p:cNvPr id="8" name="Oval 12"/>
          <p:cNvSpPr>
            <a:spLocks noChangeArrowheads="1"/>
          </p:cNvSpPr>
          <p:nvPr/>
        </p:nvSpPr>
        <p:spPr bwMode="auto">
          <a:xfrm>
            <a:off x="5121275" y="1371600"/>
            <a:ext cx="3641725" cy="3571875"/>
          </a:xfrm>
          <a:prstGeom prst="ellipse">
            <a:avLst/>
          </a:prstGeom>
          <a:solidFill>
            <a:schemeClr val="accent1">
              <a:lumMod val="40000"/>
              <a:lumOff val="60000"/>
            </a:schemeClr>
          </a:solidFill>
          <a:ln w="9525">
            <a:noFill/>
            <a:round/>
            <a:headEnd/>
            <a:tailEnd/>
          </a:ln>
        </p:spPr>
        <p:txBody>
          <a:bodyPr wrap="none" anchor="ctr"/>
          <a:lstStyle/>
          <a:p>
            <a:endParaRPr lang="ar-SA" sz="3200" b="1">
              <a:solidFill>
                <a:prstClr val="black"/>
              </a:solidFill>
              <a:latin typeface="Times New Roman" pitchFamily="18" charset="0"/>
            </a:endParaRPr>
          </a:p>
        </p:txBody>
      </p:sp>
      <p:sp>
        <p:nvSpPr>
          <p:cNvPr id="9" name="Oval 13"/>
          <p:cNvSpPr>
            <a:spLocks noChangeArrowheads="1"/>
          </p:cNvSpPr>
          <p:nvPr/>
        </p:nvSpPr>
        <p:spPr bwMode="auto">
          <a:xfrm>
            <a:off x="5561933" y="1936705"/>
            <a:ext cx="2767012" cy="259715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ar-SA" sz="3200" dirty="0">
                <a:solidFill>
                  <a:prstClr val="black"/>
                </a:solidFill>
                <a:latin typeface="Times New Roman" pitchFamily="18" charset="0"/>
                <a:cs typeface="AL-Mohanad Bold" pitchFamily="2" charset="-78"/>
              </a:rPr>
              <a:t>وقت الطالب</a:t>
            </a:r>
            <a:endParaRPr lang="en-US" sz="3200" dirty="0">
              <a:solidFill>
                <a:prstClr val="black"/>
              </a:solidFill>
              <a:latin typeface="Times New Roman" pitchFamily="18" charset="0"/>
              <a:cs typeface="AL-Mohanad Bold" pitchFamily="2" charset="-78"/>
            </a:endParaRPr>
          </a:p>
        </p:txBody>
      </p:sp>
      <p:sp>
        <p:nvSpPr>
          <p:cNvPr id="10" name="Text Box 17"/>
          <p:cNvSpPr txBox="1">
            <a:spLocks noChangeArrowheads="1"/>
          </p:cNvSpPr>
          <p:nvPr/>
        </p:nvSpPr>
        <p:spPr bwMode="auto">
          <a:xfrm>
            <a:off x="6078536" y="1371600"/>
            <a:ext cx="1685925" cy="584775"/>
          </a:xfrm>
          <a:prstGeom prst="rect">
            <a:avLst/>
          </a:prstGeom>
          <a:noFill/>
          <a:ln w="12700" cap="sq">
            <a:noFill/>
            <a:miter lim="800000"/>
            <a:headEnd type="none" w="sm" len="sm"/>
            <a:tailEnd type="none" w="sm" len="sm"/>
          </a:ln>
        </p:spPr>
        <p:txBody>
          <a:bodyPr>
            <a:spAutoFit/>
          </a:bodyPr>
          <a:lstStyle/>
          <a:p>
            <a:pPr>
              <a:spcBef>
                <a:spcPct val="50000"/>
              </a:spcBef>
            </a:pPr>
            <a:r>
              <a:rPr lang="ar-SA" sz="3200" dirty="0">
                <a:solidFill>
                  <a:prstClr val="black"/>
                </a:solidFill>
                <a:latin typeface="Times New Roman" pitchFamily="18" charset="0"/>
                <a:cs typeface="AL-Mohanad Bold" pitchFamily="2" charset="-78"/>
              </a:rPr>
              <a:t>وقت المعلم</a:t>
            </a:r>
            <a:endParaRPr lang="en-US" sz="3200" dirty="0">
              <a:solidFill>
                <a:prstClr val="black"/>
              </a:solidFill>
              <a:latin typeface="Times New Roman" pitchFamily="18" charset="0"/>
              <a:cs typeface="AL-Mohanad Bold" pitchFamily="2" charset="-78"/>
            </a:endParaRPr>
          </a:p>
        </p:txBody>
      </p:sp>
      <p:sp>
        <p:nvSpPr>
          <p:cNvPr id="11" name="Text Box 17"/>
          <p:cNvSpPr txBox="1">
            <a:spLocks noChangeArrowheads="1"/>
          </p:cNvSpPr>
          <p:nvPr/>
        </p:nvSpPr>
        <p:spPr bwMode="auto">
          <a:xfrm>
            <a:off x="1335086" y="1778000"/>
            <a:ext cx="1685925" cy="584775"/>
          </a:xfrm>
          <a:prstGeom prst="rect">
            <a:avLst/>
          </a:prstGeom>
          <a:noFill/>
          <a:ln w="12700" cap="sq">
            <a:noFill/>
            <a:miter lim="800000"/>
            <a:headEnd type="none" w="sm" len="sm"/>
            <a:tailEnd type="none" w="sm" len="sm"/>
          </a:ln>
        </p:spPr>
        <p:txBody>
          <a:bodyPr>
            <a:spAutoFit/>
          </a:bodyPr>
          <a:lstStyle/>
          <a:p>
            <a:pPr algn="ctr">
              <a:spcBef>
                <a:spcPct val="50000"/>
              </a:spcBef>
            </a:pPr>
            <a:r>
              <a:rPr lang="ar-SA" sz="3200" dirty="0">
                <a:solidFill>
                  <a:prstClr val="black"/>
                </a:solidFill>
                <a:latin typeface="Times New Roman" pitchFamily="18" charset="0"/>
                <a:cs typeface="AL-Mohanad Bold" pitchFamily="2" charset="-78"/>
              </a:rPr>
              <a:t>وقت المعلم</a:t>
            </a:r>
            <a:endParaRPr lang="en-US" sz="3200" dirty="0">
              <a:solidFill>
                <a:prstClr val="black"/>
              </a:solidFill>
              <a:latin typeface="Times New Roman" pitchFamily="18" charset="0"/>
              <a:cs typeface="AL-Mohanad Bold" pitchFamily="2" charset="-78"/>
            </a:endParaRPr>
          </a:p>
        </p:txBody>
      </p:sp>
      <p:sp>
        <p:nvSpPr>
          <p:cNvPr id="13" name="مربع نص 12"/>
          <p:cNvSpPr txBox="1"/>
          <p:nvPr/>
        </p:nvSpPr>
        <p:spPr>
          <a:xfrm>
            <a:off x="2286000" y="371101"/>
            <a:ext cx="4724400" cy="646331"/>
          </a:xfrm>
          <a:prstGeom prst="rect">
            <a:avLst/>
          </a:prstGeom>
          <a:noFill/>
        </p:spPr>
        <p:txBody>
          <a:bodyPr wrap="square" rtlCol="1">
            <a:spAutoFit/>
          </a:bodyPr>
          <a:lstStyle/>
          <a:p>
            <a:pPr algn="ctr"/>
            <a:r>
              <a:rPr lang="ar-SA" sz="3600" dirty="0">
                <a:solidFill>
                  <a:srgbClr val="C00000"/>
                </a:solidFill>
                <a:cs typeface="PT Bold Heading" pitchFamily="2" charset="-78"/>
              </a:rPr>
              <a:t>التعلم</a:t>
            </a:r>
            <a:r>
              <a:rPr lang="ar-SA" sz="3600" dirty="0" smtClean="0"/>
              <a:t> </a:t>
            </a:r>
            <a:r>
              <a:rPr lang="ar-SA" sz="3600" dirty="0" smtClean="0">
                <a:solidFill>
                  <a:srgbClr val="C00000"/>
                </a:solidFill>
                <a:cs typeface="PT Bold Heading" pitchFamily="2" charset="-78"/>
              </a:rPr>
              <a:t>النشط</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35626069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out)">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out)">
                                      <p:cBhvr>
                                        <p:cTn id="23" dur="2000"/>
                                        <p:tgtEl>
                                          <p:spTgt spid="9"/>
                                        </p:tgtEl>
                                      </p:cBhvr>
                                    </p:animEffect>
                                  </p:childTnLst>
                                </p:cTn>
                              </p:par>
                              <p:par>
                                <p:cTn id="24" presetID="8" presetClass="entr" presetSubtype="3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out)">
                                      <p:cBhvr>
                                        <p:cTn id="26" dur="2000"/>
                                        <p:tgtEl>
                                          <p:spTgt spid="10"/>
                                        </p:tgtEl>
                                      </p:cBhvr>
                                    </p:animEffect>
                                  </p:childTnLst>
                                </p:cTn>
                              </p:par>
                              <p:par>
                                <p:cTn id="27" presetID="8" presetClass="entr" presetSubtype="3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amond(out)">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2/27/Basmala.svg/800px-Basmala.svg.png"/>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304800" y="2133600"/>
            <a:ext cx="8381990" cy="1676399"/>
          </a:xfrm>
          <a:prstGeom prst="rect">
            <a:avLst/>
          </a:prstGeom>
          <a:noFill/>
          <a:effectLst>
            <a:glow rad="101600">
              <a:schemeClr val="tx1">
                <a:alpha val="60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827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82859978-23AA-42EA-A61A-C36AC06577A5}" type="slidenum">
              <a:rPr lang="ar-SA" smtClean="0">
                <a:solidFill>
                  <a:prstClr val="black">
                    <a:tint val="75000"/>
                  </a:prstClr>
                </a:solidFill>
              </a:rPr>
              <a:pPr/>
              <a:t>20</a:t>
            </a:fld>
            <a:endParaRPr lang="ar-SA">
              <a:solidFill>
                <a:prstClr val="black">
                  <a:tint val="75000"/>
                </a:prstClr>
              </a:solidFill>
            </a:endParaRPr>
          </a:p>
        </p:txBody>
      </p:sp>
      <p:sp>
        <p:nvSpPr>
          <p:cNvPr id="18" name="مستطيل 22"/>
          <p:cNvSpPr>
            <a:spLocks noChangeArrowheads="1"/>
          </p:cNvSpPr>
          <p:nvPr/>
        </p:nvSpPr>
        <p:spPr bwMode="auto">
          <a:xfrm>
            <a:off x="3591329" y="4038600"/>
            <a:ext cx="1895071" cy="954107"/>
          </a:xfrm>
          <a:prstGeom prst="rect">
            <a:avLst/>
          </a:prstGeom>
          <a:noFill/>
          <a:ln w="9525">
            <a:noFill/>
            <a:miter lim="800000"/>
            <a:headEnd/>
            <a:tailEnd/>
          </a:ln>
        </p:spPr>
        <p:txBody>
          <a:bodyPr wrap="none">
            <a:spAutoFit/>
          </a:bodyPr>
          <a:lstStyle/>
          <a:p>
            <a:r>
              <a:rPr lang="ar-SA" sz="2800" dirty="0">
                <a:cs typeface="AL-Mohanad Bold" pitchFamily="2" charset="-78"/>
              </a:rPr>
              <a:t>يمارس تطبيق </a:t>
            </a:r>
          </a:p>
          <a:p>
            <a:r>
              <a:rPr lang="ar-SA" sz="2800" dirty="0">
                <a:cs typeface="AL-Mohanad Bold" pitchFamily="2" charset="-78"/>
              </a:rPr>
              <a:t>مهارات حركية</a:t>
            </a:r>
          </a:p>
        </p:txBody>
      </p:sp>
      <p:sp>
        <p:nvSpPr>
          <p:cNvPr id="19" name="مستطيل 23"/>
          <p:cNvSpPr>
            <a:spLocks noChangeArrowheads="1"/>
          </p:cNvSpPr>
          <p:nvPr/>
        </p:nvSpPr>
        <p:spPr bwMode="auto">
          <a:xfrm>
            <a:off x="6629400" y="3999269"/>
            <a:ext cx="1779654" cy="954107"/>
          </a:xfrm>
          <a:prstGeom prst="rect">
            <a:avLst/>
          </a:prstGeom>
          <a:noFill/>
          <a:ln w="9525">
            <a:noFill/>
            <a:miter lim="800000"/>
            <a:headEnd/>
            <a:tailEnd/>
          </a:ln>
        </p:spPr>
        <p:txBody>
          <a:bodyPr wrap="none">
            <a:spAutoFit/>
          </a:bodyPr>
          <a:lstStyle/>
          <a:p>
            <a:r>
              <a:rPr lang="ar-SA" sz="2800" dirty="0">
                <a:cs typeface="AL-Mohanad Bold" pitchFamily="2" charset="-78"/>
              </a:rPr>
              <a:t>يمارس تطبيق </a:t>
            </a:r>
          </a:p>
          <a:p>
            <a:r>
              <a:rPr lang="ar-SA" sz="2800" dirty="0">
                <a:cs typeface="AL-Mohanad Bold" pitchFamily="2" charset="-78"/>
              </a:rPr>
              <a:t>مهارات عقلية </a:t>
            </a:r>
          </a:p>
        </p:txBody>
      </p:sp>
      <p:sp>
        <p:nvSpPr>
          <p:cNvPr id="20" name="مستطيل 24"/>
          <p:cNvSpPr>
            <a:spLocks noChangeArrowheads="1"/>
          </p:cNvSpPr>
          <p:nvPr/>
        </p:nvSpPr>
        <p:spPr bwMode="auto">
          <a:xfrm>
            <a:off x="689212" y="4047218"/>
            <a:ext cx="2438400" cy="2246769"/>
          </a:xfrm>
          <a:prstGeom prst="rect">
            <a:avLst/>
          </a:prstGeom>
          <a:noFill/>
          <a:ln w="9525">
            <a:noFill/>
            <a:miter lim="800000"/>
            <a:headEnd/>
            <a:tailEnd/>
          </a:ln>
        </p:spPr>
        <p:txBody>
          <a:bodyPr wrap="square">
            <a:spAutoFit/>
          </a:bodyPr>
          <a:lstStyle/>
          <a:p>
            <a:pPr algn="ctr"/>
            <a:r>
              <a:rPr lang="ar-SA" sz="2800" dirty="0">
                <a:cs typeface="AL-Mohanad Bold" pitchFamily="2" charset="-78"/>
              </a:rPr>
              <a:t>منصت بفاعلية ،</a:t>
            </a:r>
          </a:p>
          <a:p>
            <a:pPr algn="ctr"/>
            <a:r>
              <a:rPr lang="ar-SA" sz="2800" dirty="0">
                <a:cs typeface="AL-Mohanad Bold" pitchFamily="2" charset="-78"/>
              </a:rPr>
              <a:t> يتحدث عن الموضوع</a:t>
            </a:r>
          </a:p>
          <a:p>
            <a:pPr algn="ctr"/>
            <a:r>
              <a:rPr lang="ar-SA" sz="2800" dirty="0">
                <a:cs typeface="AL-Mohanad Bold" pitchFamily="2" charset="-78"/>
              </a:rPr>
              <a:t> بحب،  يمارس التعلم برغبة </a:t>
            </a:r>
            <a:r>
              <a:rPr lang="ar-SA" sz="2800" dirty="0" smtClean="0">
                <a:cs typeface="AL-Mohanad Bold" pitchFamily="2" charset="-78"/>
              </a:rPr>
              <a:t>،.............</a:t>
            </a:r>
            <a:r>
              <a:rPr lang="ar-SA" sz="2800" dirty="0">
                <a:cs typeface="AL-Mohanad Bold" pitchFamily="2" charset="-78"/>
              </a:rPr>
              <a:t>الخ</a:t>
            </a:r>
          </a:p>
        </p:txBody>
      </p:sp>
      <p:sp>
        <p:nvSpPr>
          <p:cNvPr id="3" name="AutoShape 2"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017000" y="-1041400"/>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AutoShape 4"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169400" y="-889000"/>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AutoShape 6"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321800" y="-736600"/>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4" name="AutoShape 8"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474200" y="-584200"/>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AutoShape 10"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626600" y="-431800"/>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AutoShape 12"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779000" y="-279400"/>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AutoShape 14" descr="data:image/jpeg;base64,/9j/4AAQSkZJRgABAQAAAQABAAD/2wCEAAkGBhANDw4ODxAPDw0PDA4PEA8PDw8PEA4PFBAVFBUQEhQYGyYeFxkvGRISHy8gJScpLC4tFiAxNzA2NSYrLDUBCQoKDgwOGg8PGikkHyQpLDUrLSwuLSkpNTQtLTApLC4sLCwpLCwsLSwpKSwsKSwsKSwpKS0sKS8vLCwuLywsLv/AABEIAOEA4QMBIgACEQEDEQH/xAAcAAEAAgMBAQEAAAAAAAAAAAAAAQQFBgcCAwj/xABJEAABAwICBgQHDAkDBQAAAAABAAIDBBEFEwYSITFBUQdhgZEiUlNUccHRFBUXMkJikpOUobHjIzNDcoKywtPwoqPxNGSDs+H/xAAbAQEAAgMBAQAAAAAAAAAAAAAAAwUBAgQGB//EADoRAAIBAgIGBggFBAMAAAAAAAABAgMRBDEFEhMhQVEyYXGRodEUIlOBorHB8BYjQmLhBhUzkoKy8f/aAAwDAQACEQMRAD8A7UimyWWTUhFNksgIRTZLICEU2SyAhFNksgIRTZLICEU2SyAhFNksgIsimyWQEWSymyWQEIpslkBFkU2SyAiyKbJZAQimyWQEWRTZSgFlKmyWQyRZLKbJZARZFNksgIsimyWQEJZSiA8qVNksgIsllNksgISymyWQEIpslkBCKUQEJZTZLICFFl6slkBCWU2SyAiyKbJZARZQvVkQEoiLBkWSyIgChzgASSAACSTsAA4lVsUxOKkifPO4MiYLkneTwaBxJ4BaRHBU49+nqnOo8HBvHA06slSAdjpDy/wD5SjlOzst7O3D4R1U6k3qwWb6+SXF9XfYy1b0gw5hgoopcQqBvEA/RN/ekta3WAR1r5BmO1O0uo6BnigGolA673afuVqKvhpWCGjiZFEOIba5524nrNyqs1a9/wAZxd6Ts7lsqE5dN933csoU4x/xU0uufrS7uiuyz7T5yaPVx/WY48HkyCJo7g9fJ2E4jH+qxprzymp47Ht8JfXMTMW/osOb735k6dTjqv8A4Qt/1Pm3F8apvjwUmIMG800mpIR6D6mlXMN6SKSR+TUCWhqNgMdS0sAP7/D+LVVfMXzrY2VDMudjZmcGyDW1f3Tvb2ELV0Jx6Mu81lRoVP8AJTS64+q+7fF9y7TdmPDgHNILSLggggg8QV6suWw0tXhhMmHSl8N7uopjrsPPLPA9x6ytx0X01gxIFgvDVM/WU0nxxbeW+MPvHEBaKdnqzVn95FdidGzpR2lN60OfFdq4du9dZsNlXrq+KnYZJpGRRje57g0X5bd56lqekfSEI5DSYewVVXtDnDbDCeOsflEekAcTwWvx6POqHioxGZ1VNwYSRDH81oFtnULDqRSc3amr9fAlw+i24qpXeqnks5P3cF1vxM7V9J0b3GOgpp614NtcAxRDruQT3gKk/F8bqNoNJRt5Bua8em+sPwV2INY0NY1rWjc1oDWj0AL3mKVYdvpSfu3fz4lhGFCnup0l2y9Z+XgYs0WKO2uxV4PzIGgfcQggxeP9XiYf1SwMsfucspmJmLPo0OvvfmSbV8Yw/wBI+RQj0vxWl/6mkiq4xvfTOLX+m23+ULYtH9OaPECGRvMc/kJgGSX5N4O7DfqWMzFisZ0fgrBdw1JvkzMsHg8L+N2/ctJUZx3wd+p+ZFPD4avunDUfOOXvi93dY6SllzfR/TSfD5W0WJu14XbIaw3OzdaQ8Ru2naONxtXSAb7RuK1hNS7eKKTF4OphZJS3p5NZP74rNCyWRFucYslkRALIiICUREAUE22ncpWn9JmNOgpG00NzUVr8hgHxtQ2D7enWa3+NaTkoRcmdGGoSxFWNKPF/+v3LeYfMGPVj5pCRg1A46o2htTLzPO/8pA3uKyeIYqZjs8GNuxjBsAG4dqqzxNooIcPiI1YGgzOH7Sd21zu8+rgqeapKFPVWtLN5nplTjOzivVW6C6ufbLN9xbzUzVUzUzV0kmzLeamaqmamag2ZbzUzVUzUzUGzLeasXiuBRVThJd0Uzf2sR1XEWtY89i3rRilaKfXIBMpcTcXu0HVA9Gw961StGXLKzgyR7R6A42+5RyUal4yRBhsTerKMNzj9s+GGYdFSM1Im28Zx2ueebj/gVzNVTNTNW8UoqyOmUXJ60t7LeamaqmamasmuzLeamaqmamag2ZbzUzVUzUzUGzJxKiZVROikF2nceLHcHN619ujnSJ8UjsJqnXfGCaZ5+XGBfLB9G0dVxwAXwzVgtJo3NEVZEdWemka4OG/V1rj02dbvK5MRC35kc1n1olVCNem8PPJ5dT4P6M7QioYFira2mgqWbBLGHW36rtzmdjgR2K+id1dHipwcJOMs1mERFk1CIiAIiIAub4nVCpx5znbYcLpDJbgZA0EduvKwfwLpC47hNXrsxar86xFkbTx1A6SYgf7ahqetKMev5F5oilrbSfUl/s7PwuXZKkuJc43c4lxPMk3JXnOVPNTNXbc9Psi5mpmqnmpmpcbMuZqZqp5qZqXGzLmcmcqeajX3IHM270uNmdXwlgZT07dxyWd+rc+taNpIdSrnHzwe9jT61udZNqTUUQ3OfKOxkLvaFpWmh1a2TrZEf9FvUo4veea0Wm8Q2/1Rb+Kxj81M1YyqxKOEXe4DkN7j6AsNU6VndEwD5z9v3D2rSpiIU+kz1UMLOeSNszkzVoMuO1D/ANo4fu2b+C+BxCU/tZPpu9q5XpGPBM6Fo6XFo6LnJnLnjMUnbulk+m4/irkOks7d5a8fOaPxFlmOkIPNMw9HyWTRu+amatbpdKWO2SNMZ5jwm+0LLR1IcNZpDmncQbhdcK0KnRZzTw8odJF7NXiaz2uY74rmlp9BFiq2amapL3NNnY2DoexA5NVRvPhU8+u3b8l9w4Dq1mE/xLoa5D0fVOTjUjOFRTyC3M2bLf8A0O7115cVDdHV5No8tpylqYtyX6kn35+KYREU5ShERAEREB8qqTVjkd4sb3dzSVxHBpNXD4R41bVPPZFTtHrXb6iPXY9vjMc3vFlwPDJ7U0bDvZUVFxyu2H2HuUE3apHsf0PVf0/HWjNdcflIyOYmYqmamapdc9Tsy3mJmKpmpmprjZlvMTMVTNTNTXGzLeYreEDXqKdnjVEI7DIFic1ZbRI69fSN5zX9Oq1zv6U1yHER1KU5ck/kb/jtVq4jhjeuY/TGr6lpPS1iLoKxjWCxfSRu1t9v0kjdg7Fd02riMewtl/Aa6kuOt9Q4Ensssd01RWqaR/Olc36MhP8AUuWtWepLV3WKPRlFQr4e/wCqnL5tnPHyFxJcSSd5JuSvKIqk9sERFgBERAF96WsfCbscRzHA+kL4IsptO6MOz3M2nD8XbMLfFeN7efWFczFpbHlpBBsQbgjgtgocQzW7fjDY4esK1w+K1/VlmcVSglvRltGpdXGqF3O4745G+tdtXENEWZmM0Q8XXcerVjkd7F29S0c5dp4r+o7KvBfsXzYREXQebCIiAIiIAuCaRUZosRrKfcx0zpYxw1X+G23Y638K72ud9LmjZlijr4heSnGrLbeYSbh3Y4nsceS58RF6usuBf6AxSo4nUllPd7+Hl7zn2amaqLKi4BU5q5tqfQ9Qu5qZqpZqZqbQahdzUzVSzl8Ja7g3vWHWSGoXqiuDBzPALMdGTnTYtTudt1GTutwH6Jzdn0lppdfadpW9dDketiLz4lFKe98bfWooVHUqRXC5w6Sahg6r/a/Hce9O6u2PMPkpaHstqP8A6llOm5m2gdzFS3uMR9ZWqdIFRfF6t4+TMwfQjYP6VuvTXHeCik5Tyj6TAf6Vu3eNTt+pTwjs62Cf7GvhXmckREXCepuEXZ9AdCqV2GsdUQRySVTXPc57QXNY4kMDHb2+DY3HErkGI0Zp5poHfGimkiPWWOLb/cpp0XCKk+JXYTSNPE1alKOcH38N3vK6IihLG4REQXC+1JUZbweG4+hfFeoonPc1jQXPc4Na0C5c4mwAHE3WU2ndBvdvOldE2HmatqasjwIYhE0/PeeH8LHfSC6ysHoZo6MNo4oDbNN5JiOMrrX9IAAb/Cs4ryjFxjvzPlulcUsVipTjlkuxeeYREUpWBERAEXMvhmPmbftP5afDMfM2/afy1z+k0+Zefh/SHs/ij5nTV5kjDwWuAc1wIc0i4cCLEEcQuafDMfM2/afy0+GY+Zt+0/lp6TS5j+waQ9n8UfM1XTzQ5+FTF8YLqKZxy3bTlu35Tjz5HiOsFav7pXScQ6Vo6qJ8E1AySKRuq5pqd/WP0ew32g8Fg9FtB6bFNcMrHQTNLj7nfE2R2XfY5rw9uuLWBOqNvDaFXzgpStSZ7HDYnEYfD62Oi46vHpX7dW7XXwNS90KDU8gunfAePPj9lH9xPgPHnzvso/uJ6PW5fIx/fsD7Twl5HLXSE71ltE9H3YlVxUwJawkukeBfUibtcfTuA6yFv8XQgwEa1a8t4htOGnvLz+C2akoMN0dge7WEZcPCfI4OnnI3NaNl/QABx61vDCyvee5HJitO0XBww15Te5WT+qNV066MYKekdU0TXtdA3WlY57n5kY+M8X3Eb+VgVR6FYr1VU7lShv0pGn+lZvQLTgYhVVtPUWAqXulgY43GpqBjoevwGtPY8q/oHojJhlZiLSDkOEHueQ7nxl0htfxhsB7+IU0YRlOM4ZFZWxNajha2FxTvOyab4ptXXXbz5HKNMZNbEa8/97UDukI9S6N0qOzMJopec1O7sdTv/wDi5fjs4kq6qQG4fVTvB5h0jj611DS8ZujdI/xYaB3bqNYf5lBTd1ULTGR1J4R8ml3pI5Ci+lPA6R7I2C73vaxo5ucbAd5XcGaJYTRwwUVSynzZmkCWQBsssjQNZzZN7drhYXG+yhpUXUuWGO0jDB6qabbvuWdlmzP0cjaWOhpTvdE2Fn/ig1j9zCuI9I9Jk4pWC2x72yjr142uP3kroWmOlMUeJ4TGyRrjFUOM2q4ERtlAiFyNx1XPNuVuawHTLhTvddLM1pOfDk2aLl0jH7B6SJGjsXbiGpQaXBr5Hm9DRlQxEJT3bSEu9Sv8kaNhGBVNc4spoXyuaLu1bWaOsnYFWq6OSB7opWOjkYbOY8FrmnrC7LE6PRnCmlzWvqpHN1m3tmzuFyLj5LWgi/VzclfhNBpPCyeKTKqWNALgGmSMeTlZfaL3sb+g71B6Nusn63Is1pp67nKH5N7KS5rj2M4oi6h8CDvPW/Zj/cT4EHeet+zn+4tPRqvL5HX/AHzA+08JeRy9dZ6LdBTHq4hUts8i9NG4fFBH65w523dRvyWpOoqPCq0azm4nk72j9BC2UHYCfDzLcRsF+e0LbfhmPmbftP5a3oKEJXm8iHSfpmJoqGEg9WS3u6W7lZtPt3HTUXMvhmPmbftP5afDMfM2/afy13ek0+Z5X8P6Q9n8UfM6ai5l8Mx8zb9p/LT4Zj5m37T+WnpNPmPw/pD2fxR8zpqLmXwzHzNv2n8tE9Jp8x+H9Iez+KPmdF97ofJRfVs9ie90Pkovq2exWEU9kU20lzZX97ofJRfVs9ie90Pkovq2exWESyG0lzZX97ofJRfVs9i8yYXC4OaYo7OaWmzGg2IsRcbQrSJZDaT5s41p1oRVUBdUU0s8tHtLhmPMlP8AvbdrPnd/M6P75TeWl+sf7V+nCL7DuXL9Ouiy+vVYe2x2ukpW7Aeboev5ndyVfXwzXrQ7j2GitNQlalibX4S8/PvOZ++U3lpfrH+1fB7y43JJPMm5KhzS0kEEEGxB2EEcCF5VfvPXJJZI+tNUvieySNxZIxwc1zTYtcDcELfJ+mOqfTGEQxtqHMLDUNc4WuLazY7bHdtr8OC58i3hUlDos58Rg6GIadWKdsvv6ZErrs5ztFR82nZ/t1QH4MXIV1/Rc52jVSzeWQVw7RrSD8QpsNnJdTK3TPqxoz5VI/U0Xo6oc/FKRpFwyQzHqy2F4/1Bqy/TFX5mIMiB2QUzBbk95Lye4s7l9+hej1qyomtsjpdUdTpHtt9zHLWdOqzPxKufyqXxj0R2jH8idGh2sL83Sr/ZDxb8mYO67hgWmOH19NTS1ksDKmlc2RzZntYWzNYW5rAfjA3JFr2JHEBcORR0qrpvcdePwEMZFKTaayaz35r3m0af6We+dVrMJ9zQgshBuLi/hSEcCSB2ALW4pXMIc1zmuG5zSWkeghfNW8MwuarlbBAx0krzsaPvJO4DrOxaSbnK/E6adKnh6Sgt0Yrj9fqfeLGqx5axlRVOc4hrWtmmJcTsAAB2ldc0F0NqIQ2pr553zHayndPI5kXXIL2c7q3DrO63oT0fRYY0Syas1aRtkt4MV97Yr92tvPUNi25WVDDuPrTzPFaV0vGrelh0lHi7b32cl4sr+90Pkovq2exPe6HyUX1bPYrCLssjzm0lzZX97ofJRfVs9ie90Pkovq2exWESyG0lzZX97ofJRfVs9ie90Pkovq2exWESyG0lzZX97ofJRfVs9iKwiWQ2kubCIiyaBERAEREAREQGl6c9HMWIh08GrFWgb9zJ+qTk753ffhxOuoJaaR8MzHRysNnMcLEH1jr3FfqBa9pfoZBisdn+BUMBEU4F3N+a7xm34dy46+GU/Wjmek0VpqWHtSrb4c+K819rkfnlFkMdwGfD5nQVDNV42gjayRvB7DxH/B2rHKraadme7hOM4qUXdMldf6I7TYbW054zyjskga38QVx9dP6EawCStgO90cMoH7jnNP8A7Growz/MRUaci3g5NcGn4l/ofgFPRVtW/YDLY38SGPWJ73u7lyWeYyPe921z3OcfSTc/iu16URNwjBKiFpGtK6WNttmsZ5nOI7Iy76K4hdZxC1VGHJEWiJbepWxPCUrLsS/klFC2XQzQibFZLi8dKx1pZiNn7jPGd9w48AeeMXJ2Rc1q8KEHUqOyRS0a0YqMTmyoG7BYySuvlxN5uPPkN5713bRfRKnwuLLhF5HAZszgNeU9fJvJo3em5VzB8GhoYWwU7AyNva5zuL3Hi7rV5W1HDqnveZ8+0npepjHqR3Q5c+3yCIi6SkCIiAIiIAiIgCIiAIiIAiIgCIiAIiIAiIgMTpJo1BiUJhnbuuY5BbXid4zT+I3FcF0n0XnwycwzC7TcxygHUlZzbyO643juK/SCx2O4DBiEDqeobrMO1rhsfG/g9h4H/g7FzV6CqK6zLrRelZ4OWrLfB5rl1r73n5oWb0P0jOGVcdTql7LOZKwEAujdvt13APYvOlmi82FTmKUazHXMUwBDJWcxycNl28PQQVg8xVVpQl1o965UcTSte8ZI3bpD08biphjgbIyniu79Jqhz5CLXIBIAAuBt+UVpi8Zi3bo90AdiThUThzKFjt+0OqHA7WMPBvN3YNt7b2nVn1kClh9H4e17RXf/AC2eNBNAJMTeJZdaOia7wn7nSkb2R+t3D0ruNFRR08bIYWNjijbqtY0WAH+ceK909OyJjY42tZGxoa1jQA1rRuAC+itaNFU11ngtI6RqY2d5borJffEIiKYrAiIgCIiAIiIAiIgCIiAIiIAiIgCIiAIiIAiIgCIiAxukGAQYjTvpqht2O2tcNj43jdIw8CPaDsK/OulmjM+FVDoJhdpu6KUAhk0d/jDkeY4HsK/TixOkmjFNikORUtJaHBzXNOrJG4cWuts2bD1FQVaSn2lngNITwrs+i+H1Rxbo40AfikmfMHMoI3eEdoM7h+zYeXN3YNu7vdPTsiY2ONrWRsaGtY0ANa0CwAHALzR0cdPGyGJjY4o2hrGNFg1o3AL7LanTUFuIsbjZ4qd5ZLJBERSnCEREAREQBERAEREAREQBERAERQUBKLwXFeS4oYufVFXLivBcVmwuWrprBUi4rwXOSxi5f1xzTNHNY0ly8nWSw1jJ5w5qM9vNYs6y8kOSxjWMr7obzT3S1Ymzk1XJYaxlvdLVHupqxWo5TluSw1mZT3S1T7pasWI3L0I3JYXZkvdDVPugLHCJy9CJyWM3ZfzwpzQqQhK+giKC5azAp1wqwhK+gjKGbn1upXzEa9BqwZPSIiAIiIAiIgCWREBGqmqFKIDzqBMscl6RAeMockyRyXtEB4yRyTJHJe0QHjJHJMkcl7RAeMoclOUOS9IgPOWOSnUHJSiAjVCWUogCIiAIiIAiIgCIiAIiIAiIgCIiAIiIAiIgCIiAIiIAiIgCIiAIiIAiIgCIiAIiIAiIgCIiAIiID//Z"/>
          <p:cNvSpPr>
            <a:spLocks noChangeAspect="1" noChangeArrowheads="1"/>
          </p:cNvSpPr>
          <p:nvPr/>
        </p:nvSpPr>
        <p:spPr bwMode="auto">
          <a:xfrm>
            <a:off x="9931400" y="-127000"/>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28688" name="Picture 16" descr="http://www.koraorganics.com/blog/wp-content/uploads/2011/09/healthy-heart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9600" y="1355014"/>
            <a:ext cx="243840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89" name="Picture 17" descr="H:\للهارد ديسك الجديد\3D-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1736014"/>
            <a:ext cx="1939451" cy="1774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8691" name="Picture 19" descr="http://upload-magazin.de/files/2009/08/090826-denken.png"/>
          <p:cNvPicPr>
            <a:picLocks noChangeAspect="1" noChangeArrowheads="1"/>
          </p:cNvPicPr>
          <p:nvPr/>
        </p:nvPicPr>
        <p:blipFill>
          <a:blip r:embed="rId4" cstate="print">
            <a:grayscl/>
            <a:extLst>
              <a:ext uri="{28A0092B-C50C-407E-A947-70E740481C1C}">
                <a14:useLocalDpi xmlns:a14="http://schemas.microsoft.com/office/drawing/2010/main" xmlns="" val="0"/>
              </a:ext>
            </a:extLst>
          </a:blip>
          <a:srcRect/>
          <a:stretch>
            <a:fillRect/>
          </a:stretch>
        </p:blipFill>
        <p:spPr bwMode="auto">
          <a:xfrm>
            <a:off x="5795440" y="1661757"/>
            <a:ext cx="3293602" cy="1848668"/>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مربع نص 23"/>
          <p:cNvSpPr txBox="1"/>
          <p:nvPr/>
        </p:nvSpPr>
        <p:spPr>
          <a:xfrm>
            <a:off x="2267803" y="358596"/>
            <a:ext cx="47244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متى يكون الطالب نشط في عملية التعلم</a:t>
            </a:r>
            <a:endParaRPr lang="ar-SA" sz="3600" dirty="0">
              <a:solidFill>
                <a:srgbClr val="C00000"/>
              </a:solidFill>
              <a:cs typeface="PT Bold Heading" pitchFamily="2" charset="-78"/>
            </a:endParaRPr>
          </a:p>
        </p:txBody>
      </p:sp>
      <p:sp>
        <p:nvSpPr>
          <p:cNvPr id="22" name="مربع نص 21"/>
          <p:cNvSpPr txBox="1"/>
          <p:nvPr/>
        </p:nvSpPr>
        <p:spPr>
          <a:xfrm>
            <a:off x="841612" y="3510425"/>
            <a:ext cx="1977788" cy="523220"/>
          </a:xfrm>
          <a:prstGeom prst="rect">
            <a:avLst/>
          </a:prstGeom>
          <a:noFill/>
        </p:spPr>
        <p:txBody>
          <a:bodyPr wrap="square" rtlCol="1">
            <a:spAutoFit/>
          </a:bodyPr>
          <a:lstStyle/>
          <a:p>
            <a:pPr algn="ctr"/>
            <a:r>
              <a:rPr lang="ar-SA" sz="2800" dirty="0" smtClean="0">
                <a:cs typeface="Bader" pitchFamily="2" charset="-78"/>
              </a:rPr>
              <a:t>نشط عاطفياً</a:t>
            </a:r>
            <a:endParaRPr lang="ar-SA" sz="2800" dirty="0">
              <a:cs typeface="Bader" pitchFamily="2" charset="-78"/>
            </a:endParaRPr>
          </a:p>
        </p:txBody>
      </p:sp>
      <p:sp>
        <p:nvSpPr>
          <p:cNvPr id="27" name="مربع نص 26"/>
          <p:cNvSpPr txBox="1"/>
          <p:nvPr/>
        </p:nvSpPr>
        <p:spPr>
          <a:xfrm>
            <a:off x="3525365" y="3618064"/>
            <a:ext cx="1977788" cy="523220"/>
          </a:xfrm>
          <a:prstGeom prst="rect">
            <a:avLst/>
          </a:prstGeom>
          <a:noFill/>
        </p:spPr>
        <p:txBody>
          <a:bodyPr wrap="square" rtlCol="1">
            <a:spAutoFit/>
          </a:bodyPr>
          <a:lstStyle/>
          <a:p>
            <a:pPr algn="ctr"/>
            <a:r>
              <a:rPr lang="ar-SA" sz="2800" dirty="0" smtClean="0">
                <a:cs typeface="Bader" pitchFamily="2" charset="-78"/>
              </a:rPr>
              <a:t>نشط بدنياً</a:t>
            </a:r>
            <a:endParaRPr lang="ar-SA" sz="2800" dirty="0">
              <a:cs typeface="Bader" pitchFamily="2" charset="-78"/>
            </a:endParaRPr>
          </a:p>
        </p:txBody>
      </p:sp>
      <p:sp>
        <p:nvSpPr>
          <p:cNvPr id="28" name="مربع نص 27"/>
          <p:cNvSpPr txBox="1"/>
          <p:nvPr/>
        </p:nvSpPr>
        <p:spPr>
          <a:xfrm>
            <a:off x="6480412" y="3510425"/>
            <a:ext cx="1977788" cy="523220"/>
          </a:xfrm>
          <a:prstGeom prst="rect">
            <a:avLst/>
          </a:prstGeom>
          <a:noFill/>
        </p:spPr>
        <p:txBody>
          <a:bodyPr wrap="square" rtlCol="1">
            <a:spAutoFit/>
          </a:bodyPr>
          <a:lstStyle/>
          <a:p>
            <a:pPr algn="ctr"/>
            <a:r>
              <a:rPr lang="ar-SA" sz="2800" dirty="0" smtClean="0">
                <a:cs typeface="Bader" pitchFamily="2" charset="-78"/>
              </a:rPr>
              <a:t>نشط عقلياًً</a:t>
            </a:r>
            <a:endParaRPr lang="ar-SA" sz="2800" dirty="0">
              <a:cs typeface="Bader" pitchFamily="2" charset="-78"/>
            </a:endParaRPr>
          </a:p>
        </p:txBody>
      </p:sp>
    </p:spTree>
    <p:extLst>
      <p:ext uri="{BB962C8B-B14F-4D97-AF65-F5344CB8AC3E}">
        <p14:creationId xmlns:p14="http://schemas.microsoft.com/office/powerpoint/2010/main" xmlns="" val="30918701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688"/>
                                        </p:tgtEl>
                                        <p:attrNameLst>
                                          <p:attrName>style.visibility</p:attrName>
                                        </p:attrNameLst>
                                      </p:cBhvr>
                                      <p:to>
                                        <p:strVal val="visible"/>
                                      </p:to>
                                    </p:set>
                                    <p:animEffect transition="in" filter="circle(in)">
                                      <p:cBhvr>
                                        <p:cTn id="12" dur="2000"/>
                                        <p:tgtEl>
                                          <p:spTgt spid="28688"/>
                                        </p:tgtEl>
                                      </p:cBhvr>
                                    </p:animEffect>
                                  </p:childTnLst>
                                </p:cTn>
                              </p:par>
                              <p:par>
                                <p:cTn id="13" presetID="6" presetClass="entr" presetSubtype="16" fill="hold" nodeType="withEffect">
                                  <p:stCondLst>
                                    <p:cond delay="0"/>
                                  </p:stCondLst>
                                  <p:childTnLst>
                                    <p:set>
                                      <p:cBhvr>
                                        <p:cTn id="14" dur="1" fill="hold">
                                          <p:stCondLst>
                                            <p:cond delay="0"/>
                                          </p:stCondLst>
                                        </p:cTn>
                                        <p:tgtEl>
                                          <p:spTgt spid="28689"/>
                                        </p:tgtEl>
                                        <p:attrNameLst>
                                          <p:attrName>style.visibility</p:attrName>
                                        </p:attrNameLst>
                                      </p:cBhvr>
                                      <p:to>
                                        <p:strVal val="visible"/>
                                      </p:to>
                                    </p:set>
                                    <p:animEffect transition="in" filter="circle(in)">
                                      <p:cBhvr>
                                        <p:cTn id="15" dur="2000"/>
                                        <p:tgtEl>
                                          <p:spTgt spid="28689"/>
                                        </p:tgtEl>
                                      </p:cBhvr>
                                    </p:animEffect>
                                  </p:childTnLst>
                                </p:cTn>
                              </p:par>
                              <p:par>
                                <p:cTn id="16" presetID="6" presetClass="entr" presetSubtype="16" fill="hold" nodeType="withEffect">
                                  <p:stCondLst>
                                    <p:cond delay="0"/>
                                  </p:stCondLst>
                                  <p:childTnLst>
                                    <p:set>
                                      <p:cBhvr>
                                        <p:cTn id="17" dur="1" fill="hold">
                                          <p:stCondLst>
                                            <p:cond delay="0"/>
                                          </p:stCondLst>
                                        </p:cTn>
                                        <p:tgtEl>
                                          <p:spTgt spid="28691"/>
                                        </p:tgtEl>
                                        <p:attrNameLst>
                                          <p:attrName>style.visibility</p:attrName>
                                        </p:attrNameLst>
                                      </p:cBhvr>
                                      <p:to>
                                        <p:strVal val="visible"/>
                                      </p:to>
                                    </p:set>
                                    <p:animEffect transition="in" filter="circle(in)">
                                      <p:cBhvr>
                                        <p:cTn id="18" dur="2000"/>
                                        <p:tgtEl>
                                          <p:spTgt spid="2869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4" grpId="0"/>
      <p:bldP spid="22"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2879339" y="3119160"/>
            <a:ext cx="3673861" cy="3205440"/>
            <a:chOff x="35496" y="1079971"/>
            <a:chExt cx="6300788" cy="5013325"/>
          </a:xfrm>
        </p:grpSpPr>
        <p:grpSp>
          <p:nvGrpSpPr>
            <p:cNvPr id="5" name="Group 4"/>
            <p:cNvGrpSpPr>
              <a:grpSpLocks/>
            </p:cNvGrpSpPr>
            <p:nvPr/>
          </p:nvGrpSpPr>
          <p:grpSpPr bwMode="auto">
            <a:xfrm>
              <a:off x="35496" y="1079971"/>
              <a:ext cx="6300788" cy="5013325"/>
              <a:chOff x="0" y="977"/>
              <a:chExt cx="4176" cy="3343"/>
            </a:xfrm>
          </p:grpSpPr>
          <p:graphicFrame>
            <p:nvGraphicFramePr>
              <p:cNvPr id="6" name="Object 2"/>
              <p:cNvGraphicFramePr>
                <a:graphicFrameLocks noChangeAspect="1"/>
              </p:cNvGraphicFramePr>
              <p:nvPr/>
            </p:nvGraphicFramePr>
            <p:xfrm>
              <a:off x="0" y="977"/>
              <a:ext cx="4176" cy="3343"/>
            </p:xfrm>
            <a:graphic>
              <a:graphicData uri="http://schemas.openxmlformats.org/presentationml/2006/ole">
                <p:oleObj spid="_x0000_s31779" name="Clip" r:id="rId3" imgW="2102042" imgH="2286770" progId="">
                  <p:embed/>
                </p:oleObj>
              </a:graphicData>
            </a:graphic>
          </p:graphicFrame>
          <p:sp>
            <p:nvSpPr>
              <p:cNvPr id="7" name="Oval 6"/>
              <p:cNvSpPr>
                <a:spLocks noChangeArrowheads="1"/>
              </p:cNvSpPr>
              <p:nvPr/>
            </p:nvSpPr>
            <p:spPr bwMode="auto">
              <a:xfrm>
                <a:off x="340" y="1049"/>
                <a:ext cx="3334" cy="2631"/>
              </a:xfrm>
              <a:prstGeom prst="ellipse">
                <a:avLst/>
              </a:prstGeom>
              <a:solidFill>
                <a:schemeClr val="accent6">
                  <a:lumMod val="40000"/>
                  <a:lumOff val="6000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latin typeface="Calibri" pitchFamily="34" charset="0"/>
                </a:endParaRPr>
              </a:p>
            </p:txBody>
          </p:sp>
        </p:grpSp>
        <p:grpSp>
          <p:nvGrpSpPr>
            <p:cNvPr id="9" name="مجموعة 22"/>
            <p:cNvGrpSpPr>
              <a:grpSpLocks/>
            </p:cNvGrpSpPr>
            <p:nvPr/>
          </p:nvGrpSpPr>
          <p:grpSpPr bwMode="auto">
            <a:xfrm>
              <a:off x="1561603" y="1810221"/>
              <a:ext cx="3331643" cy="2725889"/>
              <a:chOff x="-2411164" y="3187267"/>
              <a:chExt cx="5340726" cy="3971048"/>
            </a:xfrm>
          </p:grpSpPr>
          <p:pic>
            <p:nvPicPr>
              <p:cNvPr id="10" name="Picture 5" descr="70170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1164" y="3187267"/>
                <a:ext cx="5340726" cy="3971048"/>
              </a:xfrm>
              <a:prstGeom prst="rect">
                <a:avLst/>
              </a:prstGeom>
              <a:noFill/>
              <a:ln>
                <a:noFill/>
              </a:ln>
              <a:effectLst>
                <a:outerShdw dist="35921" dir="2700000" algn="ctr" rotWithShape="0">
                  <a:sysClr val="windowText" lastClr="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caffeine_molecule_md_clr[1]"/>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00271" y="4044056"/>
                <a:ext cx="1896542" cy="1551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7" descr="XAAB2879"/>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6198" y="3685992"/>
                <a:ext cx="1056237" cy="1056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8" descr="XX012965"/>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9200" y="4793504"/>
                <a:ext cx="1169530" cy="1543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9" descr="XX035000"/>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85852" y="4143380"/>
                <a:ext cx="863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aphicFrame>
        <p:nvGraphicFramePr>
          <p:cNvPr id="4" name="رسم تخطيطي 3"/>
          <p:cNvGraphicFramePr/>
          <p:nvPr>
            <p:extLst>
              <p:ext uri="{D42A27DB-BD31-4B8C-83A1-F6EECF244321}">
                <p14:modId xmlns:p14="http://schemas.microsoft.com/office/powerpoint/2010/main" xmlns="" val="129112145"/>
              </p:ext>
            </p:extLst>
          </p:nvPr>
        </p:nvGraphicFramePr>
        <p:xfrm>
          <a:off x="1712284" y="216762"/>
          <a:ext cx="6056408" cy="34387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5" name="Picture 16" descr="http://www.koraorganics.com/blog/wp-content/uploads/2011/09/healthy-heart1.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45782" y="1298011"/>
            <a:ext cx="762000"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7" descr="H:\للهارد ديسك الجديد\3D-1\7.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154620" y="225986"/>
            <a:ext cx="1171735" cy="107202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7" name="Picture 19" descr="http://upload-magazin.de/files/2009/08/090826-denken.png"/>
          <p:cNvPicPr>
            <a:picLocks noChangeAspect="1" noChangeArrowheads="1"/>
          </p:cNvPicPr>
          <p:nvPr/>
        </p:nvPicPr>
        <p:blipFill>
          <a:blip r:embed="rId15" cstate="print">
            <a:grayscl/>
            <a:extLst>
              <a:ext uri="{28A0092B-C50C-407E-A947-70E740481C1C}">
                <a14:useLocalDpi xmlns:a14="http://schemas.microsoft.com/office/drawing/2010/main" xmlns="" val="0"/>
              </a:ext>
            </a:extLst>
          </a:blip>
          <a:srcRect/>
          <a:stretch>
            <a:fillRect/>
          </a:stretch>
        </p:blipFill>
        <p:spPr bwMode="auto">
          <a:xfrm rot="19244877">
            <a:off x="4545991" y="1272082"/>
            <a:ext cx="1449976" cy="8138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413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82859978-23AA-42EA-A61A-C36AC06577A5}" type="slidenum">
              <a:rPr lang="ar-SA" smtClean="0">
                <a:solidFill>
                  <a:prstClr val="black">
                    <a:tint val="75000"/>
                  </a:prstClr>
                </a:solidFill>
              </a:rPr>
              <a:pPr/>
              <a:t>22</a:t>
            </a:fld>
            <a:endParaRPr lang="ar-SA">
              <a:solidFill>
                <a:prstClr val="black">
                  <a:tint val="75000"/>
                </a:prstClr>
              </a:solidFill>
            </a:endParaRPr>
          </a:p>
        </p:txBody>
      </p:sp>
      <p:graphicFrame>
        <p:nvGraphicFramePr>
          <p:cNvPr id="5" name="Object 2"/>
          <p:cNvGraphicFramePr>
            <a:graphicFrameLocks noChangeAspect="1"/>
          </p:cNvGraphicFramePr>
          <p:nvPr>
            <p:extLst>
              <p:ext uri="{D42A27DB-BD31-4B8C-83A1-F6EECF244321}">
                <p14:modId xmlns:p14="http://schemas.microsoft.com/office/powerpoint/2010/main" xmlns="" val="2108117332"/>
              </p:ext>
            </p:extLst>
          </p:nvPr>
        </p:nvGraphicFramePr>
        <p:xfrm>
          <a:off x="3416300" y="685800"/>
          <a:ext cx="1612900" cy="4983163"/>
        </p:xfrm>
        <a:graphic>
          <a:graphicData uri="http://schemas.openxmlformats.org/presentationml/2006/ole">
            <p:oleObj spid="_x0000_s30755" name="Clip" r:id="rId3" imgW="327028" imgH="974690" progId="">
              <p:embed/>
            </p:oleObj>
          </a:graphicData>
        </a:graphic>
      </p:graphicFrame>
      <p:grpSp>
        <p:nvGrpSpPr>
          <p:cNvPr id="6" name="Group 6"/>
          <p:cNvGrpSpPr>
            <a:grpSpLocks/>
          </p:cNvGrpSpPr>
          <p:nvPr/>
        </p:nvGrpSpPr>
        <p:grpSpPr bwMode="auto">
          <a:xfrm>
            <a:off x="5029200" y="879495"/>
            <a:ext cx="3503613" cy="954088"/>
            <a:chOff x="1872" y="786"/>
            <a:chExt cx="2207" cy="601"/>
          </a:xfrm>
        </p:grpSpPr>
        <p:sp>
          <p:nvSpPr>
            <p:cNvPr id="7" name="Line 7"/>
            <p:cNvSpPr>
              <a:spLocks noChangeShapeType="1"/>
            </p:cNvSpPr>
            <p:nvPr/>
          </p:nvSpPr>
          <p:spPr bwMode="auto">
            <a:xfrm>
              <a:off x="1872" y="1104"/>
              <a:ext cx="816" cy="0"/>
            </a:xfrm>
            <a:prstGeom prst="line">
              <a:avLst/>
            </a:prstGeom>
            <a:noFill/>
            <a:ln w="38100">
              <a:solidFill>
                <a:schemeClr val="accent2"/>
              </a:solidFill>
              <a:round/>
              <a:headEnd type="triangle" w="med" len="med"/>
              <a:tailEnd/>
            </a:ln>
          </p:spPr>
          <p:txBody>
            <a:bodyPr wrap="none" anchor="ctr"/>
            <a:lstStyle/>
            <a:p>
              <a:endParaRPr lang="ar-SA">
                <a:solidFill>
                  <a:prstClr val="black"/>
                </a:solidFill>
              </a:endParaRPr>
            </a:p>
          </p:txBody>
        </p:sp>
        <p:sp>
          <p:nvSpPr>
            <p:cNvPr id="8" name="Text Box 8"/>
            <p:cNvSpPr txBox="1">
              <a:spLocks noChangeArrowheads="1"/>
            </p:cNvSpPr>
            <p:nvPr/>
          </p:nvSpPr>
          <p:spPr bwMode="auto">
            <a:xfrm>
              <a:off x="2517" y="786"/>
              <a:ext cx="1562" cy="601"/>
            </a:xfrm>
            <a:prstGeom prst="rect">
              <a:avLst/>
            </a:prstGeom>
            <a:noFill/>
            <a:ln w="9525">
              <a:noFill/>
              <a:miter lim="800000"/>
              <a:headEnd/>
              <a:tailEnd/>
            </a:ln>
          </p:spPr>
          <p:txBody>
            <a:bodyPr wrap="none">
              <a:spAutoFit/>
            </a:bodyPr>
            <a:lstStyle/>
            <a:p>
              <a:pPr algn="ctr" eaLnBrk="0" hangingPunct="0"/>
              <a:r>
                <a:rPr lang="ar-SA" altLang="en-US" sz="2800" b="1" dirty="0">
                  <a:solidFill>
                    <a:srgbClr val="3A7DCE"/>
                  </a:solidFill>
                  <a:latin typeface="Times New Roman" pitchFamily="18" charset="0"/>
                  <a:cs typeface="AL-Mohanad Bold" pitchFamily="2" charset="-78"/>
                </a:rPr>
                <a:t>خطاب للعقل</a:t>
              </a:r>
              <a:endParaRPr lang="en-US" altLang="en-US" sz="2800" b="1" dirty="0">
                <a:solidFill>
                  <a:srgbClr val="3A7DCE"/>
                </a:solidFill>
                <a:latin typeface="Times New Roman" pitchFamily="18" charset="0"/>
                <a:cs typeface="AL-Mohanad Bold" pitchFamily="2" charset="-78"/>
              </a:endParaRPr>
            </a:p>
            <a:p>
              <a:pPr algn="ctr" eaLnBrk="0" hangingPunct="0"/>
              <a:r>
                <a:rPr lang="ar-SA" altLang="en-US" sz="2800" b="1" dirty="0" smtClean="0">
                  <a:solidFill>
                    <a:srgbClr val="3A7DCE"/>
                  </a:solidFill>
                  <a:latin typeface="Times New Roman" pitchFamily="18" charset="0"/>
                  <a:cs typeface="AL-Mohanad Bold" pitchFamily="2" charset="-78"/>
                </a:rPr>
                <a:t>نواحي </a:t>
              </a:r>
              <a:r>
                <a:rPr lang="ar-SA" altLang="en-US" sz="2800" b="1" dirty="0">
                  <a:solidFill>
                    <a:srgbClr val="3A7DCE"/>
                  </a:solidFill>
                  <a:latin typeface="Times New Roman" pitchFamily="18" charset="0"/>
                  <a:cs typeface="AL-Mohanad Bold" pitchFamily="2" charset="-78"/>
                </a:rPr>
                <a:t>نظرية وفكرية</a:t>
              </a:r>
              <a:endParaRPr lang="en-US" altLang="en-US" sz="2800" b="1" dirty="0">
                <a:solidFill>
                  <a:srgbClr val="3A7DCE"/>
                </a:solidFill>
                <a:latin typeface="Times New Roman" pitchFamily="18" charset="0"/>
                <a:cs typeface="AL-Mohanad Bold" pitchFamily="2" charset="-78"/>
              </a:endParaRPr>
            </a:p>
          </p:txBody>
        </p:sp>
      </p:grpSp>
      <p:sp>
        <p:nvSpPr>
          <p:cNvPr id="10" name="Text Box 10"/>
          <p:cNvSpPr txBox="1">
            <a:spLocks noChangeArrowheads="1"/>
          </p:cNvSpPr>
          <p:nvPr/>
        </p:nvSpPr>
        <p:spPr bwMode="auto">
          <a:xfrm>
            <a:off x="390999" y="1828800"/>
            <a:ext cx="1838965" cy="1384995"/>
          </a:xfrm>
          <a:prstGeom prst="rect">
            <a:avLst/>
          </a:prstGeom>
          <a:noFill/>
          <a:ln w="9525">
            <a:noFill/>
            <a:miter lim="800000"/>
            <a:headEnd/>
            <a:tailEnd/>
          </a:ln>
        </p:spPr>
        <p:txBody>
          <a:bodyPr wrap="none">
            <a:spAutoFit/>
          </a:bodyPr>
          <a:lstStyle/>
          <a:p>
            <a:pPr algn="ctr" eaLnBrk="0" hangingPunct="0"/>
            <a:r>
              <a:rPr lang="ar-SA" altLang="en-US" sz="2800" b="1" dirty="0">
                <a:solidFill>
                  <a:schemeClr val="accent1"/>
                </a:solidFill>
                <a:latin typeface="Times New Roman" pitchFamily="18" charset="0"/>
                <a:cs typeface="AL-Mohanad Bold" pitchFamily="2" charset="-78"/>
              </a:rPr>
              <a:t>خطاب للقلب</a:t>
            </a:r>
            <a:endParaRPr lang="en-US" altLang="en-US" sz="2800" b="1" dirty="0">
              <a:solidFill>
                <a:schemeClr val="accent1"/>
              </a:solidFill>
              <a:latin typeface="Times New Roman" pitchFamily="18" charset="0"/>
              <a:cs typeface="AL-Mohanad Bold" pitchFamily="2" charset="-78"/>
            </a:endParaRPr>
          </a:p>
          <a:p>
            <a:pPr algn="ctr" eaLnBrk="0" hangingPunct="0"/>
            <a:r>
              <a:rPr lang="ar-SA" altLang="en-US" sz="2800" b="1" dirty="0">
                <a:solidFill>
                  <a:schemeClr val="accent1"/>
                </a:solidFill>
                <a:latin typeface="Times New Roman" pitchFamily="18" charset="0"/>
                <a:cs typeface="AL-Mohanad Bold" pitchFamily="2" charset="-78"/>
              </a:rPr>
              <a:t>نواحي السلوك</a:t>
            </a:r>
            <a:endParaRPr lang="en-US" altLang="en-US" sz="2800" b="1" dirty="0">
              <a:solidFill>
                <a:schemeClr val="accent1"/>
              </a:solidFill>
              <a:latin typeface="Times New Roman" pitchFamily="18" charset="0"/>
              <a:cs typeface="AL-Mohanad Bold" pitchFamily="2" charset="-78"/>
            </a:endParaRPr>
          </a:p>
          <a:p>
            <a:pPr algn="ctr" eaLnBrk="0" hangingPunct="0"/>
            <a:r>
              <a:rPr lang="ar-SA" altLang="en-US" sz="2800" b="1" dirty="0">
                <a:solidFill>
                  <a:schemeClr val="accent1"/>
                </a:solidFill>
                <a:latin typeface="Times New Roman" pitchFamily="18" charset="0"/>
                <a:cs typeface="AL-Mohanad Bold" pitchFamily="2" charset="-78"/>
              </a:rPr>
              <a:t> والاتجاهات</a:t>
            </a:r>
            <a:endParaRPr lang="en-US" altLang="en-US" sz="2800" b="1" dirty="0">
              <a:solidFill>
                <a:schemeClr val="accent1"/>
              </a:solidFill>
              <a:latin typeface="Times New Roman" pitchFamily="18" charset="0"/>
              <a:cs typeface="AL-Mohanad Bold" pitchFamily="2" charset="-78"/>
            </a:endParaRPr>
          </a:p>
        </p:txBody>
      </p:sp>
      <p:grpSp>
        <p:nvGrpSpPr>
          <p:cNvPr id="12" name="Group 12"/>
          <p:cNvGrpSpPr>
            <a:grpSpLocks/>
          </p:cNvGrpSpPr>
          <p:nvPr/>
        </p:nvGrpSpPr>
        <p:grpSpPr bwMode="auto">
          <a:xfrm>
            <a:off x="4876800" y="2895602"/>
            <a:ext cx="3792132" cy="954088"/>
            <a:chOff x="1872" y="2898"/>
            <a:chExt cx="2759" cy="601"/>
          </a:xfrm>
        </p:grpSpPr>
        <p:sp>
          <p:nvSpPr>
            <p:cNvPr id="13" name="Line 13"/>
            <p:cNvSpPr>
              <a:spLocks noChangeShapeType="1"/>
            </p:cNvSpPr>
            <p:nvPr/>
          </p:nvSpPr>
          <p:spPr bwMode="auto">
            <a:xfrm>
              <a:off x="1872" y="3264"/>
              <a:ext cx="1200" cy="0"/>
            </a:xfrm>
            <a:prstGeom prst="line">
              <a:avLst/>
            </a:prstGeom>
            <a:noFill/>
            <a:ln w="38100">
              <a:solidFill>
                <a:schemeClr val="accent2"/>
              </a:solidFill>
              <a:round/>
              <a:headEnd type="triangle" w="med" len="med"/>
              <a:tailEnd/>
            </a:ln>
          </p:spPr>
          <p:txBody>
            <a:bodyPr wrap="none" anchor="ctr"/>
            <a:lstStyle/>
            <a:p>
              <a:endParaRPr lang="ar-SA">
                <a:solidFill>
                  <a:prstClr val="black"/>
                </a:solidFill>
              </a:endParaRPr>
            </a:p>
          </p:txBody>
        </p:sp>
        <p:sp>
          <p:nvSpPr>
            <p:cNvPr id="14" name="Text Box 14"/>
            <p:cNvSpPr txBox="1">
              <a:spLocks noChangeArrowheads="1"/>
            </p:cNvSpPr>
            <p:nvPr/>
          </p:nvSpPr>
          <p:spPr bwMode="auto">
            <a:xfrm>
              <a:off x="3251" y="2898"/>
              <a:ext cx="1380" cy="601"/>
            </a:xfrm>
            <a:prstGeom prst="rect">
              <a:avLst/>
            </a:prstGeom>
            <a:noFill/>
            <a:ln w="9525">
              <a:noFill/>
              <a:miter lim="800000"/>
              <a:headEnd/>
              <a:tailEnd/>
            </a:ln>
          </p:spPr>
          <p:txBody>
            <a:bodyPr wrap="none">
              <a:spAutoFit/>
            </a:bodyPr>
            <a:lstStyle/>
            <a:p>
              <a:pPr algn="ctr" eaLnBrk="0" hangingPunct="0"/>
              <a:r>
                <a:rPr lang="ar-SA" altLang="en-US" sz="2800" b="1" dirty="0">
                  <a:latin typeface="Times New Roman" pitchFamily="18" charset="0"/>
                  <a:cs typeface="AL-Mohanad Bold" pitchFamily="2" charset="-78"/>
                </a:rPr>
                <a:t>خطاب للحواس</a:t>
              </a:r>
              <a:endParaRPr lang="en-US" altLang="en-US" sz="2800" b="1" dirty="0">
                <a:latin typeface="Times New Roman" pitchFamily="18" charset="0"/>
                <a:cs typeface="AL-Mohanad Bold" pitchFamily="2" charset="-78"/>
              </a:endParaRPr>
            </a:p>
            <a:p>
              <a:pPr algn="ctr" eaLnBrk="0" hangingPunct="0"/>
              <a:r>
                <a:rPr lang="ar-SA" altLang="en-US" sz="2800" b="1" dirty="0" smtClean="0">
                  <a:latin typeface="Times New Roman" pitchFamily="18" charset="0"/>
                  <a:cs typeface="AL-Mohanad Bold" pitchFamily="2" charset="-78"/>
                </a:rPr>
                <a:t>نواحي </a:t>
              </a:r>
              <a:r>
                <a:rPr lang="ar-SA" altLang="en-US" sz="2800" b="1" dirty="0">
                  <a:latin typeface="Times New Roman" pitchFamily="18" charset="0"/>
                  <a:cs typeface="AL-Mohanad Bold" pitchFamily="2" charset="-78"/>
                </a:rPr>
                <a:t>عملية</a:t>
              </a:r>
              <a:endParaRPr lang="en-US" altLang="en-US" sz="2800" b="1" dirty="0">
                <a:latin typeface="Times New Roman" pitchFamily="18" charset="0"/>
                <a:cs typeface="AL-Mohanad Bold" pitchFamily="2" charset="-78"/>
              </a:endParaRPr>
            </a:p>
          </p:txBody>
        </p:sp>
      </p:grpSp>
      <p:sp>
        <p:nvSpPr>
          <p:cNvPr id="15" name="AutoShape 5"/>
          <p:cNvSpPr txBox="1">
            <a:spLocks noChangeArrowheads="1"/>
          </p:cNvSpPr>
          <p:nvPr/>
        </p:nvSpPr>
        <p:spPr>
          <a:xfrm>
            <a:off x="4356688" y="2357416"/>
            <a:ext cx="642942" cy="500073"/>
          </a:xfrm>
          <a:custGeom>
            <a:avLst/>
            <a:gdLst>
              <a:gd name="T0" fmla="*/ 287340 w 21600"/>
              <a:gd name="T1" fmla="*/ 50632 h 21600"/>
              <a:gd name="T2" fmla="*/ 77471 w 21600"/>
              <a:gd name="T3" fmla="*/ 250033 h 21600"/>
              <a:gd name="T4" fmla="*/ 287340 w 21600"/>
              <a:gd name="T5" fmla="*/ 500066 h 21600"/>
              <a:gd name="T6" fmla="*/ 494033 w 21600"/>
              <a:gd name="T7" fmla="*/ 25003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ln>
          <a:effectLst>
            <a:glow rad="63500">
              <a:schemeClr val="accent6">
                <a:satMod val="175000"/>
                <a:alpha val="40000"/>
              </a:schemeClr>
            </a:glow>
          </a:effectLst>
        </p:spPr>
        <p:txBody>
          <a:bodyPr vert="horz" wrap="none" lIns="91440" tIns="45720" rIns="91440" bIns="45720" rtlCol="1" anchor="ctr">
            <a:normAutofit fontScale="32500" lnSpcReduction="20000"/>
          </a:bodyPr>
          <a:lstStyle/>
          <a:p>
            <a:pPr marL="342900" indent="-342900">
              <a:lnSpc>
                <a:spcPct val="150000"/>
              </a:lnSpc>
              <a:spcBef>
                <a:spcPct val="20000"/>
              </a:spcBef>
              <a:buClr>
                <a:srgbClr val="F79646">
                  <a:lumMod val="50000"/>
                </a:srgbClr>
              </a:buClr>
              <a:buFont typeface="Symbol" pitchFamily="18" charset="2"/>
              <a:buChar char=""/>
              <a:defRPr/>
            </a:pPr>
            <a:endParaRPr lang="ar-SA" sz="2600" dirty="0">
              <a:solidFill>
                <a:prstClr val="black"/>
              </a:solidFill>
              <a:cs typeface="PT Bold Heading" pitchFamily="2" charset="-78"/>
            </a:endParaRPr>
          </a:p>
        </p:txBody>
      </p:sp>
      <p:sp>
        <p:nvSpPr>
          <p:cNvPr id="16" name="Line 11"/>
          <p:cNvSpPr>
            <a:spLocks noChangeShapeType="1"/>
          </p:cNvSpPr>
          <p:nvPr/>
        </p:nvSpPr>
        <p:spPr bwMode="auto">
          <a:xfrm flipH="1">
            <a:off x="2514616" y="2607453"/>
            <a:ext cx="1842069" cy="67874"/>
          </a:xfrm>
          <a:prstGeom prst="line">
            <a:avLst/>
          </a:prstGeom>
          <a:noFill/>
          <a:ln w="38100">
            <a:solidFill>
              <a:schemeClr val="accent2"/>
            </a:solidFill>
            <a:round/>
            <a:headEnd type="triangle" w="med" len="med"/>
            <a:tailEnd/>
          </a:ln>
        </p:spPr>
        <p:txBody>
          <a:bodyPr wrap="none" anchor="ctr"/>
          <a:lstStyle/>
          <a:p>
            <a:endParaRPr lang="ar-SA">
              <a:solidFill>
                <a:prstClr val="black"/>
              </a:solidFill>
            </a:endParaRPr>
          </a:p>
        </p:txBody>
      </p:sp>
    </p:spTree>
    <p:extLst>
      <p:ext uri="{BB962C8B-B14F-4D97-AF65-F5344CB8AC3E}">
        <p14:creationId xmlns:p14="http://schemas.microsoft.com/office/powerpoint/2010/main" xmlns="" val="3951149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2211387" y="1066800"/>
            <a:ext cx="2757488" cy="2005013"/>
          </a:xfrm>
          <a:custGeom>
            <a:avLst/>
            <a:gdLst/>
            <a:ahLst/>
            <a:cxnLst>
              <a:cxn ang="0">
                <a:pos x="374" y="188"/>
              </a:cxn>
              <a:cxn ang="0">
                <a:pos x="394" y="200"/>
              </a:cxn>
              <a:cxn ang="0">
                <a:pos x="423" y="158"/>
              </a:cxn>
              <a:cxn ang="0">
                <a:pos x="394" y="115"/>
              </a:cxn>
              <a:cxn ang="0">
                <a:pos x="376" y="125"/>
              </a:cxn>
              <a:cxn ang="0">
                <a:pos x="373" y="129"/>
              </a:cxn>
              <a:cxn ang="0">
                <a:pos x="364" y="135"/>
              </a:cxn>
              <a:cxn ang="0">
                <a:pos x="357" y="133"/>
              </a:cxn>
              <a:cxn ang="0">
                <a:pos x="357" y="133"/>
              </a:cxn>
              <a:cxn ang="0">
                <a:pos x="357" y="133"/>
              </a:cxn>
              <a:cxn ang="0">
                <a:pos x="356" y="133"/>
              </a:cxn>
              <a:cxn ang="0">
                <a:pos x="356" y="0"/>
              </a:cxn>
              <a:cxn ang="0">
                <a:pos x="178" y="0"/>
              </a:cxn>
              <a:cxn ang="0">
                <a:pos x="0" y="308"/>
              </a:cxn>
              <a:cxn ang="0">
                <a:pos x="156" y="308"/>
              </a:cxn>
              <a:cxn ang="0">
                <a:pos x="158" y="301"/>
              </a:cxn>
              <a:cxn ang="0">
                <a:pos x="152" y="292"/>
              </a:cxn>
              <a:cxn ang="0">
                <a:pos x="148" y="289"/>
              </a:cxn>
              <a:cxn ang="0">
                <a:pos x="138" y="271"/>
              </a:cxn>
              <a:cxn ang="0">
                <a:pos x="181" y="242"/>
              </a:cxn>
              <a:cxn ang="0">
                <a:pos x="223" y="271"/>
              </a:cxn>
              <a:cxn ang="0">
                <a:pos x="211" y="291"/>
              </a:cxn>
              <a:cxn ang="0">
                <a:pos x="204" y="302"/>
              </a:cxn>
              <a:cxn ang="0">
                <a:pos x="206" y="308"/>
              </a:cxn>
              <a:cxn ang="0">
                <a:pos x="356" y="308"/>
              </a:cxn>
              <a:cxn ang="0">
                <a:pos x="356" y="183"/>
              </a:cxn>
              <a:cxn ang="0">
                <a:pos x="357" y="183"/>
              </a:cxn>
              <a:cxn ang="0">
                <a:pos x="357" y="183"/>
              </a:cxn>
              <a:cxn ang="0">
                <a:pos x="357" y="183"/>
              </a:cxn>
              <a:cxn ang="0">
                <a:pos x="363" y="181"/>
              </a:cxn>
              <a:cxn ang="0">
                <a:pos x="374" y="188"/>
              </a:cxn>
            </a:cxnLst>
            <a:rect l="0" t="0" r="r" b="b"/>
            <a:pathLst>
              <a:path w="423" h="308">
                <a:moveTo>
                  <a:pt x="374" y="188"/>
                </a:moveTo>
                <a:cubicBezTo>
                  <a:pt x="376" y="191"/>
                  <a:pt x="386" y="200"/>
                  <a:pt x="394" y="200"/>
                </a:cubicBezTo>
                <a:cubicBezTo>
                  <a:pt x="410" y="200"/>
                  <a:pt x="423" y="181"/>
                  <a:pt x="423" y="158"/>
                </a:cubicBezTo>
                <a:cubicBezTo>
                  <a:pt x="423" y="134"/>
                  <a:pt x="410" y="115"/>
                  <a:pt x="394" y="115"/>
                </a:cubicBezTo>
                <a:cubicBezTo>
                  <a:pt x="387" y="115"/>
                  <a:pt x="381" y="119"/>
                  <a:pt x="376" y="125"/>
                </a:cubicBezTo>
                <a:cubicBezTo>
                  <a:pt x="375" y="127"/>
                  <a:pt x="374" y="128"/>
                  <a:pt x="373" y="129"/>
                </a:cubicBezTo>
                <a:cubicBezTo>
                  <a:pt x="371" y="132"/>
                  <a:pt x="367" y="135"/>
                  <a:pt x="364" y="135"/>
                </a:cubicBezTo>
                <a:cubicBezTo>
                  <a:pt x="361" y="135"/>
                  <a:pt x="359" y="134"/>
                  <a:pt x="357" y="133"/>
                </a:cubicBezTo>
                <a:cubicBezTo>
                  <a:pt x="357" y="133"/>
                  <a:pt x="357" y="133"/>
                  <a:pt x="357" y="133"/>
                </a:cubicBezTo>
                <a:cubicBezTo>
                  <a:pt x="357" y="133"/>
                  <a:pt x="357" y="133"/>
                  <a:pt x="357" y="133"/>
                </a:cubicBezTo>
                <a:cubicBezTo>
                  <a:pt x="357" y="133"/>
                  <a:pt x="357" y="133"/>
                  <a:pt x="356" y="133"/>
                </a:cubicBezTo>
                <a:cubicBezTo>
                  <a:pt x="356" y="0"/>
                  <a:pt x="356" y="0"/>
                  <a:pt x="356" y="0"/>
                </a:cubicBezTo>
                <a:cubicBezTo>
                  <a:pt x="178" y="0"/>
                  <a:pt x="178" y="0"/>
                  <a:pt x="178" y="0"/>
                </a:cubicBezTo>
                <a:cubicBezTo>
                  <a:pt x="0" y="308"/>
                  <a:pt x="0" y="308"/>
                  <a:pt x="0" y="308"/>
                </a:cubicBezTo>
                <a:cubicBezTo>
                  <a:pt x="156" y="308"/>
                  <a:pt x="156" y="308"/>
                  <a:pt x="156" y="308"/>
                </a:cubicBezTo>
                <a:cubicBezTo>
                  <a:pt x="157" y="306"/>
                  <a:pt x="158" y="304"/>
                  <a:pt x="158" y="301"/>
                </a:cubicBezTo>
                <a:cubicBezTo>
                  <a:pt x="158" y="298"/>
                  <a:pt x="155" y="294"/>
                  <a:pt x="152" y="292"/>
                </a:cubicBezTo>
                <a:cubicBezTo>
                  <a:pt x="151" y="291"/>
                  <a:pt x="149" y="290"/>
                  <a:pt x="148" y="289"/>
                </a:cubicBezTo>
                <a:cubicBezTo>
                  <a:pt x="142" y="284"/>
                  <a:pt x="138" y="278"/>
                  <a:pt x="138" y="271"/>
                </a:cubicBezTo>
                <a:cubicBezTo>
                  <a:pt x="138" y="255"/>
                  <a:pt x="157" y="242"/>
                  <a:pt x="181" y="242"/>
                </a:cubicBezTo>
                <a:cubicBezTo>
                  <a:pt x="204" y="242"/>
                  <a:pt x="223" y="255"/>
                  <a:pt x="223" y="271"/>
                </a:cubicBezTo>
                <a:cubicBezTo>
                  <a:pt x="223" y="279"/>
                  <a:pt x="214" y="289"/>
                  <a:pt x="211" y="291"/>
                </a:cubicBezTo>
                <a:cubicBezTo>
                  <a:pt x="208" y="293"/>
                  <a:pt x="204" y="298"/>
                  <a:pt x="204" y="302"/>
                </a:cubicBezTo>
                <a:cubicBezTo>
                  <a:pt x="204" y="304"/>
                  <a:pt x="205" y="306"/>
                  <a:pt x="206" y="308"/>
                </a:cubicBezTo>
                <a:cubicBezTo>
                  <a:pt x="356" y="308"/>
                  <a:pt x="356" y="308"/>
                  <a:pt x="356" y="308"/>
                </a:cubicBezTo>
                <a:cubicBezTo>
                  <a:pt x="356" y="183"/>
                  <a:pt x="356" y="183"/>
                  <a:pt x="356" y="183"/>
                </a:cubicBezTo>
                <a:cubicBezTo>
                  <a:pt x="357" y="183"/>
                  <a:pt x="357" y="183"/>
                  <a:pt x="357" y="183"/>
                </a:cubicBezTo>
                <a:cubicBezTo>
                  <a:pt x="357" y="183"/>
                  <a:pt x="357" y="183"/>
                  <a:pt x="357" y="183"/>
                </a:cubicBezTo>
                <a:cubicBezTo>
                  <a:pt x="357" y="183"/>
                  <a:pt x="357" y="183"/>
                  <a:pt x="357" y="183"/>
                </a:cubicBezTo>
                <a:cubicBezTo>
                  <a:pt x="359" y="182"/>
                  <a:pt x="361" y="181"/>
                  <a:pt x="363" y="181"/>
                </a:cubicBezTo>
                <a:cubicBezTo>
                  <a:pt x="367" y="181"/>
                  <a:pt x="372" y="185"/>
                  <a:pt x="374" y="188"/>
                </a:cubicBezTo>
                <a:close/>
              </a:path>
            </a:pathLst>
          </a:custGeom>
          <a:solidFill>
            <a:schemeClr val="tx2"/>
          </a:solidFill>
          <a:ln w="28575">
            <a:solidFill>
              <a:schemeClr val="bg1"/>
            </a:solidFill>
            <a:round/>
            <a:headEnd/>
            <a:tailEnd/>
          </a:ln>
        </p:spPr>
        <p:txBody>
          <a:bodyPr/>
          <a:lstStyle/>
          <a:p>
            <a:pPr>
              <a:defRPr/>
            </a:pPr>
            <a:endParaRPr lang="en-US">
              <a:solidFill>
                <a:prstClr val="black"/>
              </a:solidFill>
              <a:latin typeface="Arial" pitchFamily="34" charset="0"/>
            </a:endParaRPr>
          </a:p>
        </p:txBody>
      </p:sp>
      <p:sp>
        <p:nvSpPr>
          <p:cNvPr id="3" name="Freeform 7"/>
          <p:cNvSpPr>
            <a:spLocks/>
          </p:cNvSpPr>
          <p:nvPr/>
        </p:nvSpPr>
        <p:spPr bwMode="auto">
          <a:xfrm>
            <a:off x="2211387" y="2641600"/>
            <a:ext cx="2319338" cy="2451100"/>
          </a:xfrm>
          <a:custGeom>
            <a:avLst/>
            <a:gdLst/>
            <a:ahLst/>
            <a:cxnLst>
              <a:cxn ang="0">
                <a:pos x="340" y="256"/>
              </a:cxn>
              <a:cxn ang="0">
                <a:pos x="320" y="269"/>
              </a:cxn>
              <a:cxn ang="0">
                <a:pos x="292" y="226"/>
              </a:cxn>
              <a:cxn ang="0">
                <a:pos x="320" y="183"/>
              </a:cxn>
              <a:cxn ang="0">
                <a:pos x="339" y="194"/>
              </a:cxn>
              <a:cxn ang="0">
                <a:pos x="341" y="197"/>
              </a:cxn>
              <a:cxn ang="0">
                <a:pos x="351" y="203"/>
              </a:cxn>
              <a:cxn ang="0">
                <a:pos x="356" y="202"/>
              </a:cxn>
              <a:cxn ang="0">
                <a:pos x="356" y="67"/>
              </a:cxn>
              <a:cxn ang="0">
                <a:pos x="206" y="67"/>
              </a:cxn>
              <a:cxn ang="0">
                <a:pos x="206" y="66"/>
              </a:cxn>
              <a:cxn ang="0">
                <a:pos x="206" y="66"/>
              </a:cxn>
              <a:cxn ang="0">
                <a:pos x="206" y="66"/>
              </a:cxn>
              <a:cxn ang="0">
                <a:pos x="204" y="60"/>
              </a:cxn>
              <a:cxn ang="0">
                <a:pos x="211" y="49"/>
              </a:cxn>
              <a:cxn ang="0">
                <a:pos x="223" y="29"/>
              </a:cxn>
              <a:cxn ang="0">
                <a:pos x="181" y="0"/>
              </a:cxn>
              <a:cxn ang="0">
                <a:pos x="138" y="29"/>
              </a:cxn>
              <a:cxn ang="0">
                <a:pos x="148" y="47"/>
              </a:cxn>
              <a:cxn ang="0">
                <a:pos x="152" y="50"/>
              </a:cxn>
              <a:cxn ang="0">
                <a:pos x="158" y="59"/>
              </a:cxn>
              <a:cxn ang="0">
                <a:pos x="156" y="66"/>
              </a:cxn>
              <a:cxn ang="0">
                <a:pos x="156" y="66"/>
              </a:cxn>
              <a:cxn ang="0">
                <a:pos x="156" y="66"/>
              </a:cxn>
              <a:cxn ang="0">
                <a:pos x="156" y="67"/>
              </a:cxn>
              <a:cxn ang="0">
                <a:pos x="0" y="67"/>
              </a:cxn>
              <a:cxn ang="0">
                <a:pos x="178" y="376"/>
              </a:cxn>
              <a:cxn ang="0">
                <a:pos x="356" y="376"/>
              </a:cxn>
              <a:cxn ang="0">
                <a:pos x="356" y="251"/>
              </a:cxn>
              <a:cxn ang="0">
                <a:pos x="351" y="249"/>
              </a:cxn>
              <a:cxn ang="0">
                <a:pos x="340" y="256"/>
              </a:cxn>
            </a:cxnLst>
            <a:rect l="0" t="0" r="r" b="b"/>
            <a:pathLst>
              <a:path w="356" h="376">
                <a:moveTo>
                  <a:pt x="340" y="256"/>
                </a:moveTo>
                <a:cubicBezTo>
                  <a:pt x="338" y="259"/>
                  <a:pt x="329" y="269"/>
                  <a:pt x="320" y="269"/>
                </a:cubicBezTo>
                <a:cubicBezTo>
                  <a:pt x="305" y="269"/>
                  <a:pt x="292" y="249"/>
                  <a:pt x="292" y="226"/>
                </a:cubicBezTo>
                <a:cubicBezTo>
                  <a:pt x="292" y="202"/>
                  <a:pt x="305" y="183"/>
                  <a:pt x="320" y="183"/>
                </a:cubicBezTo>
                <a:cubicBezTo>
                  <a:pt x="327" y="183"/>
                  <a:pt x="334" y="187"/>
                  <a:pt x="339" y="194"/>
                </a:cubicBezTo>
                <a:cubicBezTo>
                  <a:pt x="340" y="195"/>
                  <a:pt x="340" y="196"/>
                  <a:pt x="341" y="197"/>
                </a:cubicBezTo>
                <a:cubicBezTo>
                  <a:pt x="344" y="200"/>
                  <a:pt x="347" y="203"/>
                  <a:pt x="351" y="203"/>
                </a:cubicBezTo>
                <a:cubicBezTo>
                  <a:pt x="353" y="203"/>
                  <a:pt x="355" y="202"/>
                  <a:pt x="356" y="202"/>
                </a:cubicBezTo>
                <a:cubicBezTo>
                  <a:pt x="356" y="67"/>
                  <a:pt x="356" y="67"/>
                  <a:pt x="356" y="67"/>
                </a:cubicBezTo>
                <a:cubicBezTo>
                  <a:pt x="206" y="67"/>
                  <a:pt x="206" y="67"/>
                  <a:pt x="206" y="67"/>
                </a:cubicBezTo>
                <a:cubicBezTo>
                  <a:pt x="206" y="67"/>
                  <a:pt x="206" y="66"/>
                  <a:pt x="206" y="66"/>
                </a:cubicBezTo>
                <a:cubicBezTo>
                  <a:pt x="206" y="66"/>
                  <a:pt x="206" y="66"/>
                  <a:pt x="206" y="66"/>
                </a:cubicBezTo>
                <a:cubicBezTo>
                  <a:pt x="206" y="66"/>
                  <a:pt x="206" y="66"/>
                  <a:pt x="206" y="66"/>
                </a:cubicBezTo>
                <a:cubicBezTo>
                  <a:pt x="205" y="64"/>
                  <a:pt x="204" y="62"/>
                  <a:pt x="204" y="60"/>
                </a:cubicBezTo>
                <a:cubicBezTo>
                  <a:pt x="204" y="56"/>
                  <a:pt x="208" y="51"/>
                  <a:pt x="211" y="49"/>
                </a:cubicBezTo>
                <a:cubicBezTo>
                  <a:pt x="214" y="47"/>
                  <a:pt x="223" y="37"/>
                  <a:pt x="223" y="29"/>
                </a:cubicBezTo>
                <a:cubicBezTo>
                  <a:pt x="223" y="13"/>
                  <a:pt x="204" y="0"/>
                  <a:pt x="181" y="0"/>
                </a:cubicBezTo>
                <a:cubicBezTo>
                  <a:pt x="157" y="0"/>
                  <a:pt x="138" y="13"/>
                  <a:pt x="138" y="29"/>
                </a:cubicBezTo>
                <a:cubicBezTo>
                  <a:pt x="138" y="36"/>
                  <a:pt x="142" y="42"/>
                  <a:pt x="148" y="47"/>
                </a:cubicBezTo>
                <a:cubicBezTo>
                  <a:pt x="149" y="48"/>
                  <a:pt x="151" y="49"/>
                  <a:pt x="152" y="50"/>
                </a:cubicBezTo>
                <a:cubicBezTo>
                  <a:pt x="155" y="52"/>
                  <a:pt x="158" y="56"/>
                  <a:pt x="158" y="59"/>
                </a:cubicBezTo>
                <a:cubicBezTo>
                  <a:pt x="158" y="62"/>
                  <a:pt x="157" y="64"/>
                  <a:pt x="156" y="66"/>
                </a:cubicBezTo>
                <a:cubicBezTo>
                  <a:pt x="156" y="66"/>
                  <a:pt x="156" y="66"/>
                  <a:pt x="156" y="66"/>
                </a:cubicBezTo>
                <a:cubicBezTo>
                  <a:pt x="156" y="66"/>
                  <a:pt x="156" y="66"/>
                  <a:pt x="156" y="66"/>
                </a:cubicBezTo>
                <a:cubicBezTo>
                  <a:pt x="156" y="66"/>
                  <a:pt x="156" y="67"/>
                  <a:pt x="156" y="67"/>
                </a:cubicBezTo>
                <a:cubicBezTo>
                  <a:pt x="0" y="67"/>
                  <a:pt x="0" y="67"/>
                  <a:pt x="0" y="67"/>
                </a:cubicBezTo>
                <a:cubicBezTo>
                  <a:pt x="178" y="376"/>
                  <a:pt x="178" y="376"/>
                  <a:pt x="178" y="376"/>
                </a:cubicBezTo>
                <a:cubicBezTo>
                  <a:pt x="356" y="376"/>
                  <a:pt x="356" y="376"/>
                  <a:pt x="356" y="376"/>
                </a:cubicBezTo>
                <a:cubicBezTo>
                  <a:pt x="356" y="251"/>
                  <a:pt x="356" y="251"/>
                  <a:pt x="356" y="251"/>
                </a:cubicBezTo>
                <a:cubicBezTo>
                  <a:pt x="355" y="250"/>
                  <a:pt x="353" y="249"/>
                  <a:pt x="351" y="249"/>
                </a:cubicBezTo>
                <a:cubicBezTo>
                  <a:pt x="348" y="249"/>
                  <a:pt x="343" y="253"/>
                  <a:pt x="340" y="256"/>
                </a:cubicBezTo>
                <a:close/>
              </a:path>
            </a:pathLst>
          </a:custGeom>
          <a:solidFill>
            <a:schemeClr val="accent1">
              <a:lumMod val="40000"/>
              <a:lumOff val="60000"/>
            </a:schemeClr>
          </a:solidFill>
          <a:ln w="28575">
            <a:solidFill>
              <a:schemeClr val="bg1"/>
            </a:solidFill>
            <a:round/>
            <a:headEnd/>
            <a:tailEnd/>
          </a:ln>
          <a:effectLst/>
        </p:spPr>
        <p:txBody>
          <a:bodyPr/>
          <a:lstStyle/>
          <a:p>
            <a:pPr>
              <a:defRPr/>
            </a:pPr>
            <a:endParaRPr lang="en-US">
              <a:solidFill>
                <a:prstClr val="black"/>
              </a:solidFill>
              <a:latin typeface="Arial" pitchFamily="34" charset="0"/>
            </a:endParaRPr>
          </a:p>
        </p:txBody>
      </p:sp>
      <p:sp>
        <p:nvSpPr>
          <p:cNvPr id="4" name="Freeform 8"/>
          <p:cNvSpPr>
            <a:spLocks/>
          </p:cNvSpPr>
          <p:nvPr/>
        </p:nvSpPr>
        <p:spPr bwMode="auto">
          <a:xfrm>
            <a:off x="4101152" y="3093398"/>
            <a:ext cx="2743200" cy="2012950"/>
          </a:xfrm>
          <a:custGeom>
            <a:avLst/>
            <a:gdLst>
              <a:gd name="T0" fmla="*/ 265 w 421"/>
              <a:gd name="T1" fmla="*/ 0 h 309"/>
              <a:gd name="T2" fmla="*/ 264 w 421"/>
              <a:gd name="T3" fmla="*/ 5 h 309"/>
              <a:gd name="T4" fmla="*/ 270 w 421"/>
              <a:gd name="T5" fmla="*/ 16 h 309"/>
              <a:gd name="T6" fmla="*/ 283 w 421"/>
              <a:gd name="T7" fmla="*/ 36 h 309"/>
              <a:gd name="T8" fmla="*/ 240 w 421"/>
              <a:gd name="T9" fmla="*/ 65 h 309"/>
              <a:gd name="T10" fmla="*/ 198 w 421"/>
              <a:gd name="T11" fmla="*/ 36 h 309"/>
              <a:gd name="T12" fmla="*/ 208 w 421"/>
              <a:gd name="T13" fmla="*/ 18 h 309"/>
              <a:gd name="T14" fmla="*/ 212 w 421"/>
              <a:gd name="T15" fmla="*/ 15 h 309"/>
              <a:gd name="T16" fmla="*/ 217 w 421"/>
              <a:gd name="T17" fmla="*/ 6 h 309"/>
              <a:gd name="T18" fmla="*/ 216 w 421"/>
              <a:gd name="T19" fmla="*/ 0 h 309"/>
              <a:gd name="T20" fmla="*/ 65 w 421"/>
              <a:gd name="T21" fmla="*/ 0 h 309"/>
              <a:gd name="T22" fmla="*/ 65 w 421"/>
              <a:gd name="T23" fmla="*/ 135 h 309"/>
              <a:gd name="T24" fmla="*/ 64 w 421"/>
              <a:gd name="T25" fmla="*/ 135 h 309"/>
              <a:gd name="T26" fmla="*/ 59 w 421"/>
              <a:gd name="T27" fmla="*/ 136 h 309"/>
              <a:gd name="T28" fmla="*/ 49 w 421"/>
              <a:gd name="T29" fmla="*/ 130 h 309"/>
              <a:gd name="T30" fmla="*/ 47 w 421"/>
              <a:gd name="T31" fmla="*/ 127 h 309"/>
              <a:gd name="T32" fmla="*/ 28 w 421"/>
              <a:gd name="T33" fmla="*/ 116 h 309"/>
              <a:gd name="T34" fmla="*/ 0 w 421"/>
              <a:gd name="T35" fmla="*/ 159 h 309"/>
              <a:gd name="T36" fmla="*/ 28 w 421"/>
              <a:gd name="T37" fmla="*/ 202 h 309"/>
              <a:gd name="T38" fmla="*/ 48 w 421"/>
              <a:gd name="T39" fmla="*/ 189 h 309"/>
              <a:gd name="T40" fmla="*/ 59 w 421"/>
              <a:gd name="T41" fmla="*/ 182 h 309"/>
              <a:gd name="T42" fmla="*/ 64 w 421"/>
              <a:gd name="T43" fmla="*/ 184 h 309"/>
              <a:gd name="T44" fmla="*/ 65 w 421"/>
              <a:gd name="T45" fmla="*/ 184 h 309"/>
              <a:gd name="T46" fmla="*/ 65 w 421"/>
              <a:gd name="T47" fmla="*/ 309 h 309"/>
              <a:gd name="T48" fmla="*/ 243 w 421"/>
              <a:gd name="T49" fmla="*/ 309 h 309"/>
              <a:gd name="T50" fmla="*/ 421 w 421"/>
              <a:gd name="T51" fmla="*/ 0 h 309"/>
              <a:gd name="T52" fmla="*/ 265 w 421"/>
              <a:gd name="T53" fmla="*/ 0 h 3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1"/>
              <a:gd name="T82" fmla="*/ 0 h 309"/>
              <a:gd name="T83" fmla="*/ 421 w 421"/>
              <a:gd name="T84" fmla="*/ 309 h 3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1" h="309">
                <a:moveTo>
                  <a:pt x="265" y="0"/>
                </a:moveTo>
                <a:cubicBezTo>
                  <a:pt x="264" y="2"/>
                  <a:pt x="264" y="3"/>
                  <a:pt x="264" y="5"/>
                </a:cubicBezTo>
                <a:cubicBezTo>
                  <a:pt x="264" y="9"/>
                  <a:pt x="267" y="14"/>
                  <a:pt x="270" y="16"/>
                </a:cubicBezTo>
                <a:cubicBezTo>
                  <a:pt x="273" y="18"/>
                  <a:pt x="283" y="28"/>
                  <a:pt x="283" y="36"/>
                </a:cubicBezTo>
                <a:cubicBezTo>
                  <a:pt x="283" y="52"/>
                  <a:pt x="264" y="65"/>
                  <a:pt x="240" y="65"/>
                </a:cubicBezTo>
                <a:cubicBezTo>
                  <a:pt x="217" y="65"/>
                  <a:pt x="198" y="52"/>
                  <a:pt x="198" y="36"/>
                </a:cubicBezTo>
                <a:cubicBezTo>
                  <a:pt x="198" y="29"/>
                  <a:pt x="201" y="23"/>
                  <a:pt x="208" y="18"/>
                </a:cubicBezTo>
                <a:cubicBezTo>
                  <a:pt x="209" y="17"/>
                  <a:pt x="210" y="16"/>
                  <a:pt x="212" y="15"/>
                </a:cubicBezTo>
                <a:cubicBezTo>
                  <a:pt x="214" y="13"/>
                  <a:pt x="217" y="9"/>
                  <a:pt x="217" y="6"/>
                </a:cubicBezTo>
                <a:cubicBezTo>
                  <a:pt x="217" y="3"/>
                  <a:pt x="217" y="1"/>
                  <a:pt x="216" y="0"/>
                </a:cubicBezTo>
                <a:cubicBezTo>
                  <a:pt x="65" y="0"/>
                  <a:pt x="65" y="0"/>
                  <a:pt x="65" y="0"/>
                </a:cubicBezTo>
                <a:cubicBezTo>
                  <a:pt x="65" y="135"/>
                  <a:pt x="65" y="135"/>
                  <a:pt x="65" y="135"/>
                </a:cubicBezTo>
                <a:cubicBezTo>
                  <a:pt x="65" y="135"/>
                  <a:pt x="65" y="135"/>
                  <a:pt x="64" y="135"/>
                </a:cubicBezTo>
                <a:cubicBezTo>
                  <a:pt x="63" y="135"/>
                  <a:pt x="61" y="136"/>
                  <a:pt x="59" y="136"/>
                </a:cubicBezTo>
                <a:cubicBezTo>
                  <a:pt x="55" y="136"/>
                  <a:pt x="52" y="133"/>
                  <a:pt x="49" y="130"/>
                </a:cubicBezTo>
                <a:cubicBezTo>
                  <a:pt x="48" y="129"/>
                  <a:pt x="48" y="128"/>
                  <a:pt x="47" y="127"/>
                </a:cubicBezTo>
                <a:cubicBezTo>
                  <a:pt x="42" y="120"/>
                  <a:pt x="35" y="116"/>
                  <a:pt x="28" y="116"/>
                </a:cubicBezTo>
                <a:cubicBezTo>
                  <a:pt x="13" y="116"/>
                  <a:pt x="0" y="135"/>
                  <a:pt x="0" y="159"/>
                </a:cubicBezTo>
                <a:cubicBezTo>
                  <a:pt x="0" y="182"/>
                  <a:pt x="13" y="202"/>
                  <a:pt x="28" y="202"/>
                </a:cubicBezTo>
                <a:cubicBezTo>
                  <a:pt x="37" y="202"/>
                  <a:pt x="46" y="192"/>
                  <a:pt x="48" y="189"/>
                </a:cubicBezTo>
                <a:cubicBezTo>
                  <a:pt x="51" y="186"/>
                  <a:pt x="56" y="182"/>
                  <a:pt x="59" y="182"/>
                </a:cubicBezTo>
                <a:cubicBezTo>
                  <a:pt x="61" y="182"/>
                  <a:pt x="63" y="183"/>
                  <a:pt x="64" y="184"/>
                </a:cubicBezTo>
                <a:cubicBezTo>
                  <a:pt x="65" y="184"/>
                  <a:pt x="65" y="184"/>
                  <a:pt x="65" y="184"/>
                </a:cubicBezTo>
                <a:cubicBezTo>
                  <a:pt x="65" y="309"/>
                  <a:pt x="65" y="309"/>
                  <a:pt x="65" y="309"/>
                </a:cubicBezTo>
                <a:cubicBezTo>
                  <a:pt x="243" y="309"/>
                  <a:pt x="243" y="309"/>
                  <a:pt x="243" y="309"/>
                </a:cubicBezTo>
                <a:cubicBezTo>
                  <a:pt x="421" y="0"/>
                  <a:pt x="421" y="0"/>
                  <a:pt x="421" y="0"/>
                </a:cubicBezTo>
                <a:lnTo>
                  <a:pt x="265" y="0"/>
                </a:lnTo>
                <a:close/>
              </a:path>
            </a:pathLst>
          </a:custGeom>
          <a:solidFill>
            <a:schemeClr val="tx2">
              <a:lumMod val="40000"/>
              <a:lumOff val="60000"/>
            </a:schemeClr>
          </a:solidFill>
          <a:ln w="28575">
            <a:solidFill>
              <a:schemeClr val="bg1"/>
            </a:solidFill>
            <a:round/>
            <a:headEnd/>
            <a:tailEnd/>
          </a:ln>
        </p:spPr>
        <p:txBody>
          <a:bodyPr/>
          <a:lstStyle/>
          <a:p>
            <a:endParaRPr lang="en-US">
              <a:solidFill>
                <a:prstClr val="black"/>
              </a:solidFill>
            </a:endParaRPr>
          </a:p>
        </p:txBody>
      </p:sp>
      <p:sp>
        <p:nvSpPr>
          <p:cNvPr id="5" name="Freeform 9"/>
          <p:cNvSpPr>
            <a:spLocks/>
          </p:cNvSpPr>
          <p:nvPr/>
        </p:nvSpPr>
        <p:spPr bwMode="auto">
          <a:xfrm>
            <a:off x="4538662" y="1066800"/>
            <a:ext cx="2319338" cy="2435225"/>
          </a:xfrm>
          <a:custGeom>
            <a:avLst/>
            <a:gdLst/>
            <a:ahLst/>
            <a:cxnLst>
              <a:cxn ang="0">
                <a:pos x="147" y="324"/>
              </a:cxn>
              <a:cxn ang="0">
                <a:pos x="143" y="327"/>
              </a:cxn>
              <a:cxn ang="0">
                <a:pos x="133" y="345"/>
              </a:cxn>
              <a:cxn ang="0">
                <a:pos x="175" y="374"/>
              </a:cxn>
              <a:cxn ang="0">
                <a:pos x="218" y="345"/>
              </a:cxn>
              <a:cxn ang="0">
                <a:pos x="205" y="325"/>
              </a:cxn>
              <a:cxn ang="0">
                <a:pos x="199" y="314"/>
              </a:cxn>
              <a:cxn ang="0">
                <a:pos x="200" y="309"/>
              </a:cxn>
              <a:cxn ang="0">
                <a:pos x="200" y="308"/>
              </a:cxn>
              <a:cxn ang="0">
                <a:pos x="356" y="308"/>
              </a:cxn>
              <a:cxn ang="0">
                <a:pos x="178" y="0"/>
              </a:cxn>
              <a:cxn ang="0">
                <a:pos x="0" y="0"/>
              </a:cxn>
              <a:cxn ang="0">
                <a:pos x="0" y="133"/>
              </a:cxn>
              <a:cxn ang="0">
                <a:pos x="7" y="135"/>
              </a:cxn>
              <a:cxn ang="0">
                <a:pos x="16" y="129"/>
              </a:cxn>
              <a:cxn ang="0">
                <a:pos x="19" y="125"/>
              </a:cxn>
              <a:cxn ang="0">
                <a:pos x="37" y="115"/>
              </a:cxn>
              <a:cxn ang="0">
                <a:pos x="66" y="158"/>
              </a:cxn>
              <a:cxn ang="0">
                <a:pos x="37" y="200"/>
              </a:cxn>
              <a:cxn ang="0">
                <a:pos x="17" y="188"/>
              </a:cxn>
              <a:cxn ang="0">
                <a:pos x="6" y="181"/>
              </a:cxn>
              <a:cxn ang="0">
                <a:pos x="0" y="183"/>
              </a:cxn>
              <a:cxn ang="0">
                <a:pos x="0" y="308"/>
              </a:cxn>
              <a:cxn ang="0">
                <a:pos x="151" y="308"/>
              </a:cxn>
              <a:cxn ang="0">
                <a:pos x="151" y="309"/>
              </a:cxn>
              <a:cxn ang="0">
                <a:pos x="152" y="315"/>
              </a:cxn>
              <a:cxn ang="0">
                <a:pos x="147" y="324"/>
              </a:cxn>
            </a:cxnLst>
            <a:rect l="0" t="0" r="r" b="b"/>
            <a:pathLst>
              <a:path w="356" h="374">
                <a:moveTo>
                  <a:pt x="147" y="324"/>
                </a:moveTo>
                <a:cubicBezTo>
                  <a:pt x="145" y="325"/>
                  <a:pt x="144" y="326"/>
                  <a:pt x="143" y="327"/>
                </a:cubicBezTo>
                <a:cubicBezTo>
                  <a:pt x="136" y="332"/>
                  <a:pt x="133" y="338"/>
                  <a:pt x="133" y="345"/>
                </a:cubicBezTo>
                <a:cubicBezTo>
                  <a:pt x="133" y="361"/>
                  <a:pt x="152" y="374"/>
                  <a:pt x="175" y="374"/>
                </a:cubicBezTo>
                <a:cubicBezTo>
                  <a:pt x="199" y="374"/>
                  <a:pt x="218" y="361"/>
                  <a:pt x="218" y="345"/>
                </a:cubicBezTo>
                <a:cubicBezTo>
                  <a:pt x="218" y="337"/>
                  <a:pt x="208" y="327"/>
                  <a:pt x="205" y="325"/>
                </a:cubicBezTo>
                <a:cubicBezTo>
                  <a:pt x="202" y="323"/>
                  <a:pt x="199" y="318"/>
                  <a:pt x="199" y="314"/>
                </a:cubicBezTo>
                <a:cubicBezTo>
                  <a:pt x="199" y="312"/>
                  <a:pt x="199" y="311"/>
                  <a:pt x="200" y="309"/>
                </a:cubicBezTo>
                <a:cubicBezTo>
                  <a:pt x="200" y="309"/>
                  <a:pt x="200" y="308"/>
                  <a:pt x="200" y="308"/>
                </a:cubicBezTo>
                <a:cubicBezTo>
                  <a:pt x="356" y="308"/>
                  <a:pt x="356" y="308"/>
                  <a:pt x="356" y="308"/>
                </a:cubicBezTo>
                <a:cubicBezTo>
                  <a:pt x="178" y="0"/>
                  <a:pt x="178" y="0"/>
                  <a:pt x="178" y="0"/>
                </a:cubicBezTo>
                <a:cubicBezTo>
                  <a:pt x="0" y="0"/>
                  <a:pt x="0" y="0"/>
                  <a:pt x="0" y="0"/>
                </a:cubicBezTo>
                <a:cubicBezTo>
                  <a:pt x="0" y="133"/>
                  <a:pt x="0" y="133"/>
                  <a:pt x="0" y="133"/>
                </a:cubicBezTo>
                <a:cubicBezTo>
                  <a:pt x="2" y="134"/>
                  <a:pt x="4" y="135"/>
                  <a:pt x="7" y="135"/>
                </a:cubicBezTo>
                <a:cubicBezTo>
                  <a:pt x="10" y="135"/>
                  <a:pt x="14" y="132"/>
                  <a:pt x="16" y="129"/>
                </a:cubicBezTo>
                <a:cubicBezTo>
                  <a:pt x="17" y="128"/>
                  <a:pt x="18" y="127"/>
                  <a:pt x="19" y="125"/>
                </a:cubicBezTo>
                <a:cubicBezTo>
                  <a:pt x="24" y="119"/>
                  <a:pt x="30" y="115"/>
                  <a:pt x="37" y="115"/>
                </a:cubicBezTo>
                <a:cubicBezTo>
                  <a:pt x="53" y="115"/>
                  <a:pt x="66" y="134"/>
                  <a:pt x="66" y="158"/>
                </a:cubicBezTo>
                <a:cubicBezTo>
                  <a:pt x="66" y="181"/>
                  <a:pt x="53" y="200"/>
                  <a:pt x="37" y="200"/>
                </a:cubicBezTo>
                <a:cubicBezTo>
                  <a:pt x="29" y="200"/>
                  <a:pt x="19" y="191"/>
                  <a:pt x="17" y="188"/>
                </a:cubicBezTo>
                <a:cubicBezTo>
                  <a:pt x="15" y="185"/>
                  <a:pt x="10" y="181"/>
                  <a:pt x="6" y="181"/>
                </a:cubicBezTo>
                <a:cubicBezTo>
                  <a:pt x="4" y="181"/>
                  <a:pt x="2" y="182"/>
                  <a:pt x="0" y="183"/>
                </a:cubicBezTo>
                <a:cubicBezTo>
                  <a:pt x="0" y="308"/>
                  <a:pt x="0" y="308"/>
                  <a:pt x="0" y="308"/>
                </a:cubicBezTo>
                <a:cubicBezTo>
                  <a:pt x="151" y="308"/>
                  <a:pt x="151" y="308"/>
                  <a:pt x="151" y="308"/>
                </a:cubicBezTo>
                <a:cubicBezTo>
                  <a:pt x="151" y="308"/>
                  <a:pt x="151" y="309"/>
                  <a:pt x="151" y="309"/>
                </a:cubicBezTo>
                <a:cubicBezTo>
                  <a:pt x="152" y="310"/>
                  <a:pt x="152" y="312"/>
                  <a:pt x="152" y="315"/>
                </a:cubicBezTo>
                <a:cubicBezTo>
                  <a:pt x="152" y="318"/>
                  <a:pt x="149" y="322"/>
                  <a:pt x="147" y="324"/>
                </a:cubicBezTo>
                <a:close/>
              </a:path>
            </a:pathLst>
          </a:custGeom>
          <a:solidFill>
            <a:schemeClr val="accent1"/>
          </a:solidFill>
          <a:ln w="28575">
            <a:solidFill>
              <a:schemeClr val="bg1"/>
            </a:solidFill>
            <a:round/>
            <a:headEnd/>
            <a:tailEnd/>
          </a:ln>
        </p:spPr>
        <p:txBody>
          <a:bodyPr/>
          <a:lstStyle/>
          <a:p>
            <a:pPr>
              <a:defRPr/>
            </a:pPr>
            <a:endParaRPr lang="en-US">
              <a:solidFill>
                <a:prstClr val="black"/>
              </a:solidFill>
              <a:latin typeface="Arial" pitchFamily="34" charset="0"/>
            </a:endParaRPr>
          </a:p>
        </p:txBody>
      </p:sp>
      <p:sp>
        <p:nvSpPr>
          <p:cNvPr id="17" name="Rectangle 71"/>
          <p:cNvSpPr/>
          <p:nvPr/>
        </p:nvSpPr>
        <p:spPr>
          <a:xfrm>
            <a:off x="6838950" y="1734238"/>
            <a:ext cx="2000250" cy="131376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mj-lt"/>
              <a:cs typeface="Arial" pitchFamily="34" charset="0"/>
            </a:endParaRPr>
          </a:p>
        </p:txBody>
      </p:sp>
      <p:grpSp>
        <p:nvGrpSpPr>
          <p:cNvPr id="19" name="Group 227"/>
          <p:cNvGrpSpPr/>
          <p:nvPr/>
        </p:nvGrpSpPr>
        <p:grpSpPr>
          <a:xfrm>
            <a:off x="6790046" y="1796014"/>
            <a:ext cx="95250" cy="1251986"/>
            <a:chOff x="1198564" y="3104099"/>
            <a:chExt cx="95250" cy="1251986"/>
          </a:xfrm>
        </p:grpSpPr>
        <p:cxnSp>
          <p:nvCxnSpPr>
            <p:cNvPr id="20" name="Straight Connector 228"/>
            <p:cNvCxnSpPr>
              <a:stCxn id="21" idx="0"/>
            </p:cNvCxnSpPr>
            <p:nvPr/>
          </p:nvCxnSpPr>
          <p:spPr>
            <a:xfrm rot="5400000" flipH="1" flipV="1">
              <a:off x="667424" y="3682070"/>
              <a:ext cx="11575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29"/>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2" name="مربع نص 21"/>
          <p:cNvSpPr txBox="1"/>
          <p:nvPr/>
        </p:nvSpPr>
        <p:spPr>
          <a:xfrm>
            <a:off x="6790046" y="1703896"/>
            <a:ext cx="1954414" cy="1323439"/>
          </a:xfrm>
          <a:prstGeom prst="rect">
            <a:avLst/>
          </a:prstGeom>
          <a:noFill/>
        </p:spPr>
        <p:txBody>
          <a:bodyPr wrap="square" rtlCol="1">
            <a:spAutoFit/>
          </a:bodyPr>
          <a:lstStyle/>
          <a:p>
            <a:pPr algn="ctr"/>
            <a:r>
              <a:rPr lang="ar-SA" sz="2000" b="1" dirty="0" smtClean="0">
                <a:cs typeface="AL-Mohanad Bold" pitchFamily="2" charset="-78"/>
              </a:rPr>
              <a:t>يفصل نفسه عن </a:t>
            </a:r>
          </a:p>
          <a:p>
            <a:pPr algn="ctr"/>
            <a:r>
              <a:rPr lang="ar-SA" sz="2000" b="1" dirty="0" smtClean="0">
                <a:cs typeface="AL-Mohanad Bold" pitchFamily="2" charset="-78"/>
              </a:rPr>
              <a:t>المقاربات التي تحاول </a:t>
            </a:r>
          </a:p>
          <a:p>
            <a:pPr algn="ctr"/>
            <a:r>
              <a:rPr lang="ar-SA" sz="2000" b="1" dirty="0" smtClean="0">
                <a:cs typeface="AL-Mohanad Bold" pitchFamily="2" charset="-78"/>
              </a:rPr>
              <a:t>أن تكون جذابة بدون </a:t>
            </a:r>
          </a:p>
          <a:p>
            <a:pPr algn="ctr"/>
            <a:r>
              <a:rPr lang="ar-SA" sz="2000" b="1" dirty="0" smtClean="0">
                <a:cs typeface="AL-Mohanad Bold" pitchFamily="2" charset="-78"/>
              </a:rPr>
              <a:t>فائدة </a:t>
            </a:r>
            <a:endParaRPr lang="ar-SA" sz="2000" b="1" dirty="0">
              <a:cs typeface="AL-Mohanad Bold" pitchFamily="2" charset="-78"/>
            </a:endParaRPr>
          </a:p>
        </p:txBody>
      </p:sp>
      <p:grpSp>
        <p:nvGrpSpPr>
          <p:cNvPr id="26" name="Group 227"/>
          <p:cNvGrpSpPr/>
          <p:nvPr/>
        </p:nvGrpSpPr>
        <p:grpSpPr>
          <a:xfrm>
            <a:off x="2209800" y="1796014"/>
            <a:ext cx="95250" cy="1251986"/>
            <a:chOff x="1198564" y="3104099"/>
            <a:chExt cx="95250" cy="1251986"/>
          </a:xfrm>
        </p:grpSpPr>
        <p:cxnSp>
          <p:nvCxnSpPr>
            <p:cNvPr id="27" name="Straight Connector 228"/>
            <p:cNvCxnSpPr>
              <a:stCxn id="28" idx="0"/>
            </p:cNvCxnSpPr>
            <p:nvPr/>
          </p:nvCxnSpPr>
          <p:spPr>
            <a:xfrm rot="5400000" flipH="1" flipV="1">
              <a:off x="667424" y="3682070"/>
              <a:ext cx="115753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229"/>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30" name="Rectangle 64"/>
          <p:cNvSpPr/>
          <p:nvPr/>
        </p:nvSpPr>
        <p:spPr>
          <a:xfrm>
            <a:off x="179696" y="1429438"/>
            <a:ext cx="2071497" cy="1147868"/>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mj-lt"/>
              <a:cs typeface="Arial" pitchFamily="34" charset="0"/>
            </a:endParaRPr>
          </a:p>
        </p:txBody>
      </p:sp>
      <p:sp>
        <p:nvSpPr>
          <p:cNvPr id="31" name="مربع نص 30"/>
          <p:cNvSpPr txBox="1"/>
          <p:nvPr/>
        </p:nvSpPr>
        <p:spPr>
          <a:xfrm>
            <a:off x="179696" y="1524000"/>
            <a:ext cx="2030104" cy="1015663"/>
          </a:xfrm>
          <a:prstGeom prst="rect">
            <a:avLst/>
          </a:prstGeom>
          <a:noFill/>
        </p:spPr>
        <p:txBody>
          <a:bodyPr wrap="square" rtlCol="1">
            <a:spAutoFit/>
          </a:bodyPr>
          <a:lstStyle/>
          <a:p>
            <a:pPr algn="ctr"/>
            <a:r>
              <a:rPr lang="ar-SA" sz="2000" b="1" dirty="0">
                <a:cs typeface="AL-Mohanad Bold" pitchFamily="2" charset="-78"/>
              </a:rPr>
              <a:t>يحول الطلاب من أوعية نبغي ملؤها إلى نار تنتظر ايقادها </a:t>
            </a:r>
          </a:p>
        </p:txBody>
      </p:sp>
      <p:sp>
        <p:nvSpPr>
          <p:cNvPr id="32" name="Rectangle 69"/>
          <p:cNvSpPr/>
          <p:nvPr/>
        </p:nvSpPr>
        <p:spPr>
          <a:xfrm>
            <a:off x="394648" y="3578224"/>
            <a:ext cx="1839890" cy="1222376"/>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mj-lt"/>
              <a:cs typeface="Arial" pitchFamily="34" charset="0"/>
            </a:endParaRPr>
          </a:p>
        </p:txBody>
      </p:sp>
      <p:grpSp>
        <p:nvGrpSpPr>
          <p:cNvPr id="33" name="Group 257"/>
          <p:cNvGrpSpPr/>
          <p:nvPr/>
        </p:nvGrpSpPr>
        <p:grpSpPr>
          <a:xfrm>
            <a:off x="2209800" y="3048000"/>
            <a:ext cx="95250" cy="1527175"/>
            <a:chOff x="1198564" y="2763836"/>
            <a:chExt cx="95250" cy="1527175"/>
          </a:xfrm>
        </p:grpSpPr>
        <p:cxnSp>
          <p:nvCxnSpPr>
            <p:cNvPr id="34" name="Straight Connector 258"/>
            <p:cNvCxnSpPr>
              <a:endCxn id="35" idx="4"/>
            </p:cNvCxnSpPr>
            <p:nvPr/>
          </p:nvCxnSpPr>
          <p:spPr>
            <a:xfrm rot="5400000" flipH="1" flipV="1">
              <a:off x="530624" y="3574652"/>
              <a:ext cx="1431131"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259"/>
            <p:cNvSpPr/>
            <p:nvPr/>
          </p:nvSpPr>
          <p:spPr>
            <a:xfrm>
              <a:off x="1198564" y="2763836"/>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36" name="مربع نص 35"/>
          <p:cNvSpPr txBox="1"/>
          <p:nvPr/>
        </p:nvSpPr>
        <p:spPr>
          <a:xfrm>
            <a:off x="188724" y="3657600"/>
            <a:ext cx="2173476" cy="1015663"/>
          </a:xfrm>
          <a:prstGeom prst="rect">
            <a:avLst/>
          </a:prstGeom>
          <a:noFill/>
        </p:spPr>
        <p:txBody>
          <a:bodyPr wrap="square" rtlCol="1">
            <a:spAutoFit/>
          </a:bodyPr>
          <a:lstStyle/>
          <a:p>
            <a:pPr algn="ctr"/>
            <a:r>
              <a:rPr lang="ar-SA" sz="2000" b="1" dirty="0">
                <a:cs typeface="AL-Mohanad Bold" pitchFamily="2" charset="-78"/>
              </a:rPr>
              <a:t>ليس تطبيق لنظام </a:t>
            </a:r>
          </a:p>
          <a:p>
            <a:pPr algn="ctr"/>
            <a:r>
              <a:rPr lang="ar-SA" sz="2000" b="1" dirty="0">
                <a:cs typeface="AL-Mohanad Bold" pitchFamily="2" charset="-78"/>
              </a:rPr>
              <a:t>معين أنه عملية </a:t>
            </a:r>
          </a:p>
          <a:p>
            <a:pPr algn="ctr"/>
            <a:r>
              <a:rPr lang="ar-SA" sz="2000" b="1" dirty="0">
                <a:cs typeface="AL-Mohanad Bold" pitchFamily="2" charset="-78"/>
              </a:rPr>
              <a:t>الاجتهاد الدائم </a:t>
            </a:r>
          </a:p>
        </p:txBody>
      </p:sp>
      <p:sp>
        <p:nvSpPr>
          <p:cNvPr id="37" name="Rectangle 69"/>
          <p:cNvSpPr/>
          <p:nvPr/>
        </p:nvSpPr>
        <p:spPr>
          <a:xfrm>
            <a:off x="6819614" y="3959224"/>
            <a:ext cx="2171986" cy="1298576"/>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mj-lt"/>
              <a:cs typeface="Arial" pitchFamily="34" charset="0"/>
            </a:endParaRPr>
          </a:p>
        </p:txBody>
      </p:sp>
      <p:grpSp>
        <p:nvGrpSpPr>
          <p:cNvPr id="38" name="Group 257"/>
          <p:cNvGrpSpPr/>
          <p:nvPr/>
        </p:nvGrpSpPr>
        <p:grpSpPr>
          <a:xfrm>
            <a:off x="6768152" y="3124200"/>
            <a:ext cx="95250" cy="1527175"/>
            <a:chOff x="1198564" y="2763836"/>
            <a:chExt cx="95250" cy="1527175"/>
          </a:xfrm>
        </p:grpSpPr>
        <p:cxnSp>
          <p:nvCxnSpPr>
            <p:cNvPr id="39" name="Straight Connector 258"/>
            <p:cNvCxnSpPr>
              <a:endCxn id="40" idx="4"/>
            </p:cNvCxnSpPr>
            <p:nvPr/>
          </p:nvCxnSpPr>
          <p:spPr>
            <a:xfrm rot="5400000" flipH="1" flipV="1">
              <a:off x="530624" y="3574652"/>
              <a:ext cx="1431131"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259"/>
            <p:cNvSpPr/>
            <p:nvPr/>
          </p:nvSpPr>
          <p:spPr>
            <a:xfrm>
              <a:off x="1198564" y="2763836"/>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41" name="مربع نص 40"/>
          <p:cNvSpPr txBox="1"/>
          <p:nvPr/>
        </p:nvSpPr>
        <p:spPr>
          <a:xfrm>
            <a:off x="6779528" y="3934361"/>
            <a:ext cx="2201554" cy="1323439"/>
          </a:xfrm>
          <a:prstGeom prst="rect">
            <a:avLst/>
          </a:prstGeom>
          <a:noFill/>
        </p:spPr>
        <p:txBody>
          <a:bodyPr wrap="square" rtlCol="1">
            <a:spAutoFit/>
          </a:bodyPr>
          <a:lstStyle/>
          <a:p>
            <a:pPr algn="ctr"/>
            <a:r>
              <a:rPr lang="ar-SA" sz="2000" b="1" dirty="0">
                <a:cs typeface="AL-Mohanad Bold" pitchFamily="2" charset="-78"/>
              </a:rPr>
              <a:t>يحول التدريس من عملية تلقين وصقل إلى عربة نحمل الحياة والذكاء   والروح</a:t>
            </a:r>
          </a:p>
        </p:txBody>
      </p:sp>
      <p:grpSp>
        <p:nvGrpSpPr>
          <p:cNvPr id="42" name="مجموعة 41"/>
          <p:cNvGrpSpPr/>
          <p:nvPr/>
        </p:nvGrpSpPr>
        <p:grpSpPr>
          <a:xfrm>
            <a:off x="1143000" y="5334000"/>
            <a:ext cx="6750051" cy="846138"/>
            <a:chOff x="1905000" y="5021262"/>
            <a:chExt cx="6750051" cy="846138"/>
          </a:xfrm>
        </p:grpSpPr>
        <p:grpSp>
          <p:nvGrpSpPr>
            <p:cNvPr id="43" name="مجموعة 42"/>
            <p:cNvGrpSpPr/>
            <p:nvPr/>
          </p:nvGrpSpPr>
          <p:grpSpPr>
            <a:xfrm>
              <a:off x="1905000" y="5021262"/>
              <a:ext cx="6750051" cy="846138"/>
              <a:chOff x="3923928" y="1340768"/>
              <a:chExt cx="4083051" cy="846138"/>
            </a:xfrm>
            <a:solidFill>
              <a:schemeClr val="accent5">
                <a:lumMod val="60000"/>
                <a:lumOff val="40000"/>
              </a:schemeClr>
            </a:solidFill>
          </p:grpSpPr>
          <p:sp>
            <p:nvSpPr>
              <p:cNvPr id="45" name="Freeform 22"/>
              <p:cNvSpPr>
                <a:spLocks/>
              </p:cNvSpPr>
              <p:nvPr/>
            </p:nvSpPr>
            <p:spPr bwMode="gray">
              <a:xfrm>
                <a:off x="7429128" y="1340768"/>
                <a:ext cx="577850" cy="846138"/>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p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
            <p:nvSpPr>
              <p:cNvPr id="46" name="Freeform 23"/>
              <p:cNvSpPr>
                <a:spLocks/>
              </p:cNvSpPr>
              <p:nvPr/>
            </p:nvSpPr>
            <p:spPr bwMode="gray">
              <a:xfrm>
                <a:off x="3925516" y="1345530"/>
                <a:ext cx="4081463" cy="539750"/>
              </a:xfrm>
              <a:custGeom>
                <a:avLst/>
                <a:gdLst/>
                <a:ahLst/>
                <a:cxnLst>
                  <a:cxn ang="0">
                    <a:pos x="1872" y="284"/>
                  </a:cxn>
                  <a:cxn ang="0">
                    <a:pos x="0" y="284"/>
                  </a:cxn>
                  <a:cxn ang="0">
                    <a:pos x="446" y="0"/>
                  </a:cxn>
                  <a:cxn ang="0">
                    <a:pos x="2180" y="0"/>
                  </a:cxn>
                  <a:cxn ang="0">
                    <a:pos x="1872" y="284"/>
                  </a:cxn>
                </a:cxnLst>
                <a:rect l="0" t="0" r="r" b="b"/>
                <a:pathLst>
                  <a:path w="2180" h="284">
                    <a:moveTo>
                      <a:pt x="1872" y="284"/>
                    </a:moveTo>
                    <a:lnTo>
                      <a:pt x="0" y="284"/>
                    </a:lnTo>
                    <a:lnTo>
                      <a:pt x="446" y="0"/>
                    </a:lnTo>
                    <a:lnTo>
                      <a:pt x="2180" y="0"/>
                    </a:lnTo>
                    <a:lnTo>
                      <a:pt x="1872" y="284"/>
                    </a:lnTo>
                    <a:close/>
                  </a:path>
                </a:pathLst>
              </a:custGeom>
              <a:grp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47" name="Rectangle 29"/>
              <p:cNvSpPr>
                <a:spLocks noChangeArrowheads="1"/>
              </p:cNvSpPr>
              <p:nvPr/>
            </p:nvSpPr>
            <p:spPr bwMode="gray">
              <a:xfrm>
                <a:off x="3923928" y="1886868"/>
                <a:ext cx="3513138" cy="296863"/>
              </a:xfrm>
              <a:prstGeom prst="rect">
                <a:avLst/>
              </a:prstGeom>
              <a:grpFill/>
              <a:ln w="9525">
                <a:noFill/>
                <a:miter lim="800000"/>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sp>
          <p:nvSpPr>
            <p:cNvPr id="44" name="مربع نص 43"/>
            <p:cNvSpPr txBox="1"/>
            <p:nvPr/>
          </p:nvSpPr>
          <p:spPr>
            <a:xfrm>
              <a:off x="2209800" y="5075376"/>
              <a:ext cx="6221614" cy="707886"/>
            </a:xfrm>
            <a:prstGeom prst="rect">
              <a:avLst/>
            </a:prstGeom>
            <a:noFill/>
          </p:spPr>
          <p:txBody>
            <a:bodyPr wrap="square" rtlCol="1">
              <a:spAutoFit/>
            </a:bodyPr>
            <a:lstStyle/>
            <a:p>
              <a:pPr algn="ctr"/>
              <a:r>
                <a:rPr lang="en-US" sz="2000" b="1" dirty="0" smtClean="0"/>
                <a:t> </a:t>
              </a:r>
              <a:r>
                <a:rPr lang="ar-SA" sz="2000" b="1" dirty="0">
                  <a:cs typeface="AL-Mohanad Bold" pitchFamily="2" charset="-78"/>
                </a:rPr>
                <a:t>التركيز في التعلم النشط لا يكون على اكتساب المعلومات وإنما على الطريقة  </a:t>
              </a:r>
              <a:r>
                <a:rPr lang="ar-SA" sz="2000" b="1" dirty="0" smtClean="0">
                  <a:cs typeface="AL-Mohanad Bold" pitchFamily="2" charset="-78"/>
                </a:rPr>
                <a:t>والاسلوب </a:t>
              </a:r>
              <a:r>
                <a:rPr lang="ar-SA" sz="2000" b="1" dirty="0">
                  <a:cs typeface="AL-Mohanad Bold" pitchFamily="2" charset="-78"/>
                </a:rPr>
                <a:t>التي يكتسب الطالب المعلومات </a:t>
              </a:r>
              <a:r>
                <a:rPr lang="ar-SA" sz="2000" b="1" dirty="0" smtClean="0">
                  <a:cs typeface="AL-Mohanad Bold" pitchFamily="2" charset="-78"/>
                </a:rPr>
                <a:t>منها</a:t>
              </a:r>
              <a:endParaRPr lang="ar-SA" sz="2000" b="1" dirty="0">
                <a:cs typeface="AL-Mohanad Bold" pitchFamily="2" charset="-78"/>
              </a:endParaRPr>
            </a:p>
          </p:txBody>
        </p:sp>
      </p:grpSp>
      <p:sp>
        <p:nvSpPr>
          <p:cNvPr id="48" name="مربع نص 47"/>
          <p:cNvSpPr txBox="1"/>
          <p:nvPr/>
        </p:nvSpPr>
        <p:spPr>
          <a:xfrm>
            <a:off x="2133600" y="2209800"/>
            <a:ext cx="4724400" cy="1754326"/>
          </a:xfrm>
          <a:prstGeom prst="rect">
            <a:avLst/>
          </a:prstGeom>
          <a:noFill/>
        </p:spPr>
        <p:txBody>
          <a:bodyPr wrap="square" rtlCol="1">
            <a:spAutoFit/>
          </a:bodyPr>
          <a:lstStyle/>
          <a:p>
            <a:pPr algn="ctr" rtl="1"/>
            <a:r>
              <a:rPr lang="ar-SA" sz="5400" dirty="0" smtClean="0">
                <a:ln>
                  <a:solidFill>
                    <a:schemeClr val="tx1"/>
                  </a:solidFill>
                </a:ln>
                <a:solidFill>
                  <a:schemeClr val="bg1"/>
                </a:solidFill>
                <a:cs typeface="PT Bold Heading" pitchFamily="2" charset="-78"/>
              </a:rPr>
              <a:t>  </a:t>
            </a:r>
            <a:r>
              <a:rPr lang="ar-SA" sz="5400" dirty="0" smtClean="0">
                <a:ln>
                  <a:solidFill>
                    <a:schemeClr val="tx1"/>
                  </a:solidFill>
                </a:ln>
                <a:cs typeface="PT Bold Heading" pitchFamily="2" charset="-78"/>
              </a:rPr>
              <a:t>الت</a:t>
            </a:r>
            <a:r>
              <a:rPr lang="ar-SA" sz="5400" dirty="0" smtClean="0">
                <a:ln>
                  <a:solidFill>
                    <a:schemeClr val="tx1"/>
                  </a:solidFill>
                </a:ln>
                <a:solidFill>
                  <a:schemeClr val="accent6">
                    <a:lumMod val="60000"/>
                    <a:lumOff val="40000"/>
                  </a:schemeClr>
                </a:solidFill>
                <a:cs typeface="PT Bold Heading" pitchFamily="2" charset="-78"/>
              </a:rPr>
              <a:t>علم</a:t>
            </a:r>
          </a:p>
          <a:p>
            <a:pPr algn="ctr"/>
            <a:r>
              <a:rPr lang="ar-SA" sz="5400" dirty="0" smtClean="0">
                <a:ln>
                  <a:solidFill>
                    <a:schemeClr val="tx1"/>
                  </a:solidFill>
                </a:ln>
                <a:solidFill>
                  <a:srgbClr val="C00000"/>
                </a:solidFill>
                <a:cs typeface="PT Bold Heading" pitchFamily="2" charset="-78"/>
              </a:rPr>
              <a:t> </a:t>
            </a:r>
            <a:r>
              <a:rPr lang="ar-SA" sz="5400" dirty="0" smtClean="0">
                <a:ln>
                  <a:solidFill>
                    <a:schemeClr val="tx1"/>
                  </a:solidFill>
                </a:ln>
                <a:solidFill>
                  <a:schemeClr val="accent1">
                    <a:lumMod val="40000"/>
                    <a:lumOff val="60000"/>
                  </a:schemeClr>
                </a:solidFill>
                <a:cs typeface="PT Bold Heading" pitchFamily="2" charset="-78"/>
              </a:rPr>
              <a:t>الن</a:t>
            </a:r>
            <a:r>
              <a:rPr lang="ar-SA" sz="5400" dirty="0" smtClean="0">
                <a:ln>
                  <a:solidFill>
                    <a:schemeClr val="tx1"/>
                  </a:solidFill>
                </a:ln>
                <a:solidFill>
                  <a:schemeClr val="bg1">
                    <a:lumMod val="50000"/>
                  </a:schemeClr>
                </a:solidFill>
                <a:cs typeface="PT Bold Heading" pitchFamily="2" charset="-78"/>
              </a:rPr>
              <a:t>شط</a:t>
            </a:r>
            <a:endParaRPr lang="ar-SA" sz="5400" dirty="0">
              <a:ln>
                <a:solidFill>
                  <a:schemeClr val="tx1"/>
                </a:solidFill>
              </a:ln>
              <a:solidFill>
                <a:schemeClr val="bg1">
                  <a:lumMod val="50000"/>
                </a:schemeClr>
              </a:solidFill>
              <a:cs typeface="PT Bold Heading" pitchFamily="2" charset="-78"/>
            </a:endParaRPr>
          </a:p>
        </p:txBody>
      </p:sp>
    </p:spTree>
    <p:extLst>
      <p:ext uri="{BB962C8B-B14F-4D97-AF65-F5344CB8AC3E}">
        <p14:creationId xmlns:p14="http://schemas.microsoft.com/office/powerpoint/2010/main" xmlns="" val="62094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heel(1)">
                                      <p:cBhvr>
                                        <p:cTn id="56" dur="20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circle(in)">
                                      <p:cBhvr>
                                        <p:cTn id="78" dur="20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up)">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anim calcmode="lin" valueType="num">
                                      <p:cBhvr>
                                        <p:cTn id="89" dur="1000" fill="hold"/>
                                        <p:tgtEl>
                                          <p:spTgt spid="36"/>
                                        </p:tgtEl>
                                        <p:attrNameLst>
                                          <p:attrName>ppt_x</p:attrName>
                                        </p:attrNameLst>
                                      </p:cBhvr>
                                      <p:tavLst>
                                        <p:tav tm="0">
                                          <p:val>
                                            <p:strVal val="#ppt_x"/>
                                          </p:val>
                                        </p:tav>
                                        <p:tav tm="100000">
                                          <p:val>
                                            <p:strVal val="#ppt_x"/>
                                          </p:val>
                                        </p:tav>
                                      </p:tavLst>
                                    </p:anim>
                                    <p:anim calcmode="lin" valueType="num">
                                      <p:cBhvr>
                                        <p:cTn id="90" dur="1000" fill="hold"/>
                                        <p:tgtEl>
                                          <p:spTgt spid="3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1000"/>
                                        <p:tgtEl>
                                          <p:spTgt spid="42"/>
                                        </p:tgtEl>
                                      </p:cBhvr>
                                    </p:animEffect>
                                    <p:anim calcmode="lin" valueType="num">
                                      <p:cBhvr>
                                        <p:cTn id="101" dur="1000" fill="hold"/>
                                        <p:tgtEl>
                                          <p:spTgt spid="42"/>
                                        </p:tgtEl>
                                        <p:attrNameLst>
                                          <p:attrName>ppt_x</p:attrName>
                                        </p:attrNameLst>
                                      </p:cBhvr>
                                      <p:tavLst>
                                        <p:tav tm="0">
                                          <p:val>
                                            <p:strVal val="#ppt_x"/>
                                          </p:val>
                                        </p:tav>
                                        <p:tav tm="100000">
                                          <p:val>
                                            <p:strVal val="#ppt_x"/>
                                          </p:val>
                                        </p:tav>
                                      </p:tavLst>
                                    </p:anim>
                                    <p:anim calcmode="lin" valueType="num">
                                      <p:cBhvr>
                                        <p:cTn id="10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7" grpId="0" animBg="1"/>
      <p:bldP spid="22" grpId="0"/>
      <p:bldP spid="30" grpId="0" animBg="1"/>
      <p:bldP spid="31" grpId="0"/>
      <p:bldP spid="32" grpId="0" animBg="1"/>
      <p:bldP spid="36" grpId="0"/>
      <p:bldP spid="37" grpId="0" animBg="1"/>
      <p:bldP spid="41"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495800" y="0"/>
            <a:ext cx="4724400" cy="707886"/>
          </a:xfrm>
          <a:prstGeom prst="rect">
            <a:avLst/>
          </a:prstGeom>
          <a:noFill/>
        </p:spPr>
        <p:txBody>
          <a:bodyPr wrap="square" rtlCol="1">
            <a:spAutoFit/>
          </a:bodyPr>
          <a:lstStyle/>
          <a:p>
            <a:pPr algn="r"/>
            <a:r>
              <a:rPr lang="ar-SA" sz="4000" dirty="0">
                <a:solidFill>
                  <a:srgbClr val="C00000"/>
                </a:solidFill>
                <a:cs typeface="PT Bold Heading" pitchFamily="2" charset="-78"/>
              </a:rPr>
              <a:t>التعلم</a:t>
            </a:r>
            <a:r>
              <a:rPr lang="ar-SA" sz="4000" dirty="0" smtClean="0"/>
              <a:t> </a:t>
            </a:r>
            <a:r>
              <a:rPr lang="ar-SA" sz="4000" dirty="0">
                <a:solidFill>
                  <a:srgbClr val="C00000"/>
                </a:solidFill>
                <a:cs typeface="PT Bold Heading" pitchFamily="2" charset="-78"/>
              </a:rPr>
              <a:t>النشط هو :</a:t>
            </a:r>
          </a:p>
        </p:txBody>
      </p:sp>
      <p:pic>
        <p:nvPicPr>
          <p:cNvPr id="6146" name="Picture 2" descr="http://4.bp.blogspot.com/_4XrTDusfPMM/SrDDUpJj6QI/AAAAAAAAAYU/DtVP-iGvSHo/s320/language+0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3182" y="3665294"/>
            <a:ext cx="3048000" cy="2286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148" name="Picture 4" descr="http://2.bp.blogspot.com/_4XrTDusfPMM/SrDDTkr52vI/AAAAAAAAAYE/QhKnDA9NyIU/s320/language+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031095">
            <a:off x="186805" y="858332"/>
            <a:ext cx="3048000" cy="2286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150" name="Picture 6" descr="http://4.bp.blogspot.com/_4XrTDusfPMM/Sq33g_CpAYI/AAAAAAAAAXM/Zf3bViY9jfo/s320/active+learning+00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57649" y="1093770"/>
            <a:ext cx="3048000" cy="228600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152" name="Picture 8" descr="http://www.cusnc.navy.mil/photos/2010/hi/101128-N-0690T-02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05200" y="277294"/>
            <a:ext cx="2089548" cy="3134322"/>
          </a:xfrm>
          <a:prstGeom prst="rect">
            <a:avLst/>
          </a:prstGeom>
          <a:noFill/>
          <a:extLst>
            <a:ext uri="{909E8E84-426E-40DD-AFC4-6F175D3DCCD1}">
              <a14:hiddenFill xmlns:a14="http://schemas.microsoft.com/office/drawing/2010/main" xmlns="">
                <a:solidFill>
                  <a:srgbClr val="FFFFFF"/>
                </a:solidFill>
              </a14:hiddenFill>
            </a:ext>
          </a:extLst>
        </p:spPr>
      </p:pic>
      <p:pic>
        <p:nvPicPr>
          <p:cNvPr id="6153" name="Picture 9" descr="C:\Users\Stars\Desktop\lass_Daryl_Maynes,_assigned_to_U_S__Naval_Forces_Central_Command,_helps_a_student_with_his_math_at_the_Regional_Institute_for_Active_Learning_in_Adliya,_Bahr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71600" y="3505200"/>
            <a:ext cx="3681651" cy="28171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1068922" y="2635701"/>
            <a:ext cx="7011856" cy="1015663"/>
          </a:xfrm>
          <a:prstGeom prst="rect">
            <a:avLst/>
          </a:prstGeom>
          <a:ln>
            <a:noFill/>
          </a:ln>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ar-SA"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طريقة تعليم وتعلُّم في آن معاً</a:t>
            </a:r>
            <a:endParaRPr lang="ar-SA"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306867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circle(in)">
                                      <p:cBhvr>
                                        <p:cTn id="15" dur="2000"/>
                                        <p:tgtEl>
                                          <p:spTgt spid="6150"/>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randombar(horizontal)">
                                      <p:cBhvr>
                                        <p:cTn id="19" dur="500"/>
                                        <p:tgtEl>
                                          <p:spTgt spid="6148"/>
                                        </p:tgtEl>
                                      </p:cBhvr>
                                    </p:animEffect>
                                  </p:childTnLst>
                                </p:cTn>
                              </p:par>
                            </p:childTnLst>
                          </p:cTn>
                        </p:par>
                        <p:par>
                          <p:cTn id="20" fill="hold">
                            <p:stCondLst>
                              <p:cond delay="2500"/>
                            </p:stCondLst>
                            <p:childTnLst>
                              <p:par>
                                <p:cTn id="21" presetID="21" presetClass="entr" presetSubtype="1"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heel(1)">
                                      <p:cBhvr>
                                        <p:cTn id="23" dur="2000"/>
                                        <p:tgtEl>
                                          <p:spTgt spid="6146"/>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6152"/>
                                        </p:tgtEl>
                                        <p:attrNameLst>
                                          <p:attrName>style.visibility</p:attrName>
                                        </p:attrNameLst>
                                      </p:cBhvr>
                                      <p:to>
                                        <p:strVal val="visible"/>
                                      </p:to>
                                    </p:set>
                                    <p:animEffect transition="in" filter="wipe(up)">
                                      <p:cBhvr>
                                        <p:cTn id="27" dur="500"/>
                                        <p:tgtEl>
                                          <p:spTgt spid="6152"/>
                                        </p:tgtEl>
                                      </p:cBhvr>
                                    </p:animEffect>
                                  </p:childTnLst>
                                </p:cTn>
                              </p:par>
                            </p:childTnLst>
                          </p:cTn>
                        </p:par>
                        <p:par>
                          <p:cTn id="28" fill="hold">
                            <p:stCondLst>
                              <p:cond delay="5000"/>
                            </p:stCondLst>
                            <p:childTnLst>
                              <p:par>
                                <p:cTn id="29" presetID="16" presetClass="entr" presetSubtype="21" fill="hold" nodeType="afterEffect">
                                  <p:stCondLst>
                                    <p:cond delay="0"/>
                                  </p:stCondLst>
                                  <p:childTnLst>
                                    <p:set>
                                      <p:cBhvr>
                                        <p:cTn id="30" dur="1" fill="hold">
                                          <p:stCondLst>
                                            <p:cond delay="0"/>
                                          </p:stCondLst>
                                        </p:cTn>
                                        <p:tgtEl>
                                          <p:spTgt spid="6153"/>
                                        </p:tgtEl>
                                        <p:attrNameLst>
                                          <p:attrName>style.visibility</p:attrName>
                                        </p:attrNameLst>
                                      </p:cBhvr>
                                      <p:to>
                                        <p:strVal val="visible"/>
                                      </p:to>
                                    </p:set>
                                    <p:animEffect transition="in" filter="barn(inVertical)">
                                      <p:cBhvr>
                                        <p:cTn id="31" dur="500"/>
                                        <p:tgtEl>
                                          <p:spTgt spid="615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1 / 2</a:t>
            </a:r>
            <a:endParaRPr lang="ar-SA" sz="4400" dirty="0">
              <a:solidFill>
                <a:srgbClr val="FF0000"/>
              </a:solidFill>
              <a:cs typeface="Bader" pitchFamily="2" charset="-78"/>
            </a:endParaRPr>
          </a:p>
        </p:txBody>
      </p:sp>
      <p:pic>
        <p:nvPicPr>
          <p:cNvPr id="7" name="Picture 4" descr="http://www.getchanged.com/wp-content/uploads/2011/05/four-oclo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ربع نص 7"/>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15د</a:t>
            </a:r>
            <a:endParaRPr lang="ar-SA" sz="4400" dirty="0">
              <a:cs typeface="PT Bold Heading" pitchFamily="2" charset="-78"/>
            </a:endParaRPr>
          </a:p>
        </p:txBody>
      </p:sp>
      <p:pic>
        <p:nvPicPr>
          <p:cNvPr id="8194" name="Picture 2" descr="http://www.geniusdv.com/news_and_tutorials/2008/06/17/Sony%20Camer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79917" y="1600200"/>
            <a:ext cx="2620439" cy="209635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ستطيل مستدير الزوايا 10"/>
          <p:cNvSpPr/>
          <p:nvPr/>
        </p:nvSpPr>
        <p:spPr>
          <a:xfrm>
            <a:off x="381000" y="3658026"/>
            <a:ext cx="8077882" cy="21454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مستطيل مستدير الزوايا 11"/>
          <p:cNvSpPr/>
          <p:nvPr/>
        </p:nvSpPr>
        <p:spPr>
          <a:xfrm>
            <a:off x="6934200" y="4299898"/>
            <a:ext cx="1392555" cy="1160462"/>
          </a:xfrm>
          <a:prstGeom prst="roundRect">
            <a:avLst>
              <a:gd name="adj" fmla="val 10000"/>
            </a:avLst>
          </a:prstGeom>
          <a:blipFill dpi="0" rotWithShape="0">
            <a:blip r:embed="rId4"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مستطيل 12"/>
          <p:cNvSpPr/>
          <p:nvPr/>
        </p:nvSpPr>
        <p:spPr>
          <a:xfrm>
            <a:off x="457200" y="4222632"/>
            <a:ext cx="6477000" cy="1384995"/>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شاهد المقطعين التاليين </a:t>
            </a:r>
          </a:p>
          <a:p>
            <a:pPr algn="r" rtl="1"/>
            <a:r>
              <a:rPr lang="ar-SA" sz="2800" dirty="0" smtClean="0">
                <a:latin typeface="Arial" pitchFamily="34" charset="0"/>
                <a:cs typeface="AL-Mohanad Bold" pitchFamily="2" charset="-78"/>
              </a:rPr>
              <a:t>ثم بالتعاون مع أفراد مجموعتك بين أي المقطعين سيكون له الأثر الأكبر في عمليتي التعليم والتعلم .. لماذا ؟</a:t>
            </a:r>
            <a:endParaRPr lang="en-US" sz="2800" dirty="0">
              <a:latin typeface="Arial" pitchFamily="34" charset="0"/>
              <a:cs typeface="AL-Mohanad Bold" pitchFamily="2" charset="-78"/>
            </a:endParaRPr>
          </a:p>
        </p:txBody>
      </p:sp>
      <p:sp>
        <p:nvSpPr>
          <p:cNvPr id="14" name="مربع نص 13"/>
          <p:cNvSpPr txBox="1"/>
          <p:nvPr/>
        </p:nvSpPr>
        <p:spPr>
          <a:xfrm>
            <a:off x="3763220" y="3757344"/>
            <a:ext cx="2300742" cy="523220"/>
          </a:xfrm>
          <a:prstGeom prst="rect">
            <a:avLst/>
          </a:prstGeom>
          <a:noFill/>
        </p:spPr>
        <p:txBody>
          <a:bodyPr wrap="square" rtlCol="1">
            <a:spAutoFit/>
          </a:bodyPr>
          <a:lstStyle/>
          <a:p>
            <a:r>
              <a:rPr lang="ar-SA" sz="2800" dirty="0" smtClean="0">
                <a:solidFill>
                  <a:schemeClr val="accent4">
                    <a:lumMod val="50000"/>
                  </a:schemeClr>
                </a:solidFill>
                <a:cs typeface="Bader" pitchFamily="2" charset="-78"/>
              </a:rPr>
              <a:t>فردي</a:t>
            </a:r>
            <a:r>
              <a:rPr lang="ar-SA" sz="2800" dirty="0" smtClean="0">
                <a:solidFill>
                  <a:schemeClr val="accent4">
                    <a:lumMod val="50000"/>
                  </a:schemeClr>
                </a:solidFill>
              </a:rPr>
              <a:t>-</a:t>
            </a:r>
            <a:r>
              <a:rPr lang="ar-SA" sz="2800" dirty="0" smtClean="0">
                <a:solidFill>
                  <a:schemeClr val="accent4">
                    <a:lumMod val="50000"/>
                  </a:schemeClr>
                </a:solidFill>
                <a:cs typeface="Bader" pitchFamily="2" charset="-78"/>
              </a:rPr>
              <a:t>جماعي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83404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80">
                                          <p:stCondLst>
                                            <p:cond delay="0"/>
                                          </p:stCondLst>
                                        </p:cTn>
                                        <p:tgtEl>
                                          <p:spTgt spid="8194"/>
                                        </p:tgtEl>
                                      </p:cBhvr>
                                    </p:animEffect>
                                    <p:anim calcmode="lin" valueType="num">
                                      <p:cBhvr>
                                        <p:cTn id="13"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8" dur="26">
                                          <p:stCondLst>
                                            <p:cond delay="650"/>
                                          </p:stCondLst>
                                        </p:cTn>
                                        <p:tgtEl>
                                          <p:spTgt spid="8194"/>
                                        </p:tgtEl>
                                      </p:cBhvr>
                                      <p:to x="100000" y="60000"/>
                                    </p:animScale>
                                    <p:animScale>
                                      <p:cBhvr>
                                        <p:cTn id="19" dur="166" decel="50000">
                                          <p:stCondLst>
                                            <p:cond delay="676"/>
                                          </p:stCondLst>
                                        </p:cTn>
                                        <p:tgtEl>
                                          <p:spTgt spid="8194"/>
                                        </p:tgtEl>
                                      </p:cBhvr>
                                      <p:to x="100000" y="100000"/>
                                    </p:animScale>
                                    <p:animScale>
                                      <p:cBhvr>
                                        <p:cTn id="20" dur="26">
                                          <p:stCondLst>
                                            <p:cond delay="1312"/>
                                          </p:stCondLst>
                                        </p:cTn>
                                        <p:tgtEl>
                                          <p:spTgt spid="8194"/>
                                        </p:tgtEl>
                                      </p:cBhvr>
                                      <p:to x="100000" y="80000"/>
                                    </p:animScale>
                                    <p:animScale>
                                      <p:cBhvr>
                                        <p:cTn id="21" dur="166" decel="50000">
                                          <p:stCondLst>
                                            <p:cond delay="1338"/>
                                          </p:stCondLst>
                                        </p:cTn>
                                        <p:tgtEl>
                                          <p:spTgt spid="8194"/>
                                        </p:tgtEl>
                                      </p:cBhvr>
                                      <p:to x="100000" y="100000"/>
                                    </p:animScale>
                                    <p:animScale>
                                      <p:cBhvr>
                                        <p:cTn id="22" dur="26">
                                          <p:stCondLst>
                                            <p:cond delay="1642"/>
                                          </p:stCondLst>
                                        </p:cTn>
                                        <p:tgtEl>
                                          <p:spTgt spid="8194"/>
                                        </p:tgtEl>
                                      </p:cBhvr>
                                      <p:to x="100000" y="90000"/>
                                    </p:animScale>
                                    <p:animScale>
                                      <p:cBhvr>
                                        <p:cTn id="23" dur="166" decel="50000">
                                          <p:stCondLst>
                                            <p:cond delay="1668"/>
                                          </p:stCondLst>
                                        </p:cTn>
                                        <p:tgtEl>
                                          <p:spTgt spid="8194"/>
                                        </p:tgtEl>
                                      </p:cBhvr>
                                      <p:to x="100000" y="100000"/>
                                    </p:animScale>
                                    <p:animScale>
                                      <p:cBhvr>
                                        <p:cTn id="24" dur="26">
                                          <p:stCondLst>
                                            <p:cond delay="1808"/>
                                          </p:stCondLst>
                                        </p:cTn>
                                        <p:tgtEl>
                                          <p:spTgt spid="8194"/>
                                        </p:tgtEl>
                                      </p:cBhvr>
                                      <p:to x="100000" y="95000"/>
                                    </p:animScale>
                                    <p:animScale>
                                      <p:cBhvr>
                                        <p:cTn id="25" dur="166" decel="50000">
                                          <p:stCondLst>
                                            <p:cond delay="1834"/>
                                          </p:stCondLst>
                                        </p:cTn>
                                        <p:tgtEl>
                                          <p:spTgt spid="819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par>
                                <p:cTn id="31" presetID="21"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352925" y="244506"/>
            <a:ext cx="3654164" cy="5622894"/>
            <a:chOff x="4060825" y="1827213"/>
            <a:chExt cx="2416175" cy="3717925"/>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effectLst/>
        </p:grpSpPr>
        <p:sp>
          <p:nvSpPr>
            <p:cNvPr id="43" name="Freeform 6"/>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7"/>
            <p:cNvSpPr>
              <a:spLocks noChangeArrowheads="1"/>
            </p:cNvSpPr>
            <p:nvPr/>
          </p:nvSpPr>
          <p:spPr bwMode="auto">
            <a:xfrm>
              <a:off x="4995863" y="4989513"/>
              <a:ext cx="554038" cy="5556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6604968" y="3106026"/>
            <a:ext cx="1777032" cy="2734432"/>
            <a:chOff x="4060825" y="1827213"/>
            <a:chExt cx="2416175" cy="3717925"/>
          </a:xfr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effectLst/>
        </p:grpSpPr>
        <p:sp>
          <p:nvSpPr>
            <p:cNvPr id="5" name="Freeform 6"/>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7"/>
            <p:cNvSpPr>
              <a:spLocks noChangeArrowheads="1"/>
            </p:cNvSpPr>
            <p:nvPr/>
          </p:nvSpPr>
          <p:spPr bwMode="auto">
            <a:xfrm>
              <a:off x="4995863" y="4989513"/>
              <a:ext cx="554038" cy="5556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5317181" y="1147576"/>
            <a:ext cx="1836094" cy="2825313"/>
            <a:chOff x="4060825" y="1827213"/>
            <a:chExt cx="2416175" cy="3717925"/>
          </a:xfrm>
          <a:solidFill>
            <a:schemeClr val="accent1"/>
          </a:solidFill>
          <a:effectLst>
            <a:outerShdw blurRad="50800" dist="38100" dir="2700000" algn="tl" rotWithShape="0">
              <a:prstClr val="black">
                <a:alpha val="40000"/>
              </a:prstClr>
            </a:outerShdw>
          </a:effectLst>
        </p:grpSpPr>
        <p:sp>
          <p:nvSpPr>
            <p:cNvPr id="18" name="Freeform 6"/>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7"/>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5146692" y="3018301"/>
            <a:ext cx="620362" cy="954588"/>
            <a:chOff x="4060825" y="1827213"/>
            <a:chExt cx="2416175" cy="3717925"/>
          </a:xfrm>
          <a:solidFill>
            <a:schemeClr val="tx2"/>
          </a:solidFill>
          <a:effectLst/>
        </p:grpSpPr>
        <p:sp>
          <p:nvSpPr>
            <p:cNvPr id="37" name="Freeform 6"/>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7"/>
            <p:cNvSpPr>
              <a:spLocks noChangeArrowheads="1"/>
            </p:cNvSpPr>
            <p:nvPr/>
          </p:nvSpPr>
          <p:spPr bwMode="auto">
            <a:xfrm>
              <a:off x="4995863" y="4989513"/>
              <a:ext cx="554038" cy="5556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45" name="Straight Connector 44"/>
          <p:cNvCxnSpPr/>
          <p:nvPr/>
        </p:nvCxnSpPr>
        <p:spPr>
          <a:xfrm>
            <a:off x="0" y="4553826"/>
            <a:ext cx="4352925"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2648826"/>
            <a:ext cx="4352925"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Freeform 7"/>
          <p:cNvSpPr>
            <a:spLocks/>
          </p:cNvSpPr>
          <p:nvPr/>
        </p:nvSpPr>
        <p:spPr bwMode="auto">
          <a:xfrm>
            <a:off x="1100137" y="2363788"/>
            <a:ext cx="2082800" cy="2081212"/>
          </a:xfrm>
          <a:custGeom>
            <a:avLst/>
            <a:gdLst/>
            <a:ahLst/>
            <a:cxnLst>
              <a:cxn ang="0">
                <a:pos x="863" y="0"/>
              </a:cxn>
              <a:cxn ang="0">
                <a:pos x="734" y="131"/>
              </a:cxn>
              <a:cxn ang="0">
                <a:pos x="775" y="226"/>
              </a:cxn>
              <a:cxn ang="0">
                <a:pos x="785" y="289"/>
              </a:cxn>
              <a:cxn ang="0">
                <a:pos x="777" y="328"/>
              </a:cxn>
              <a:cxn ang="0">
                <a:pos x="328" y="328"/>
              </a:cxn>
              <a:cxn ang="0">
                <a:pos x="328" y="773"/>
              </a:cxn>
              <a:cxn ang="0">
                <a:pos x="289" y="781"/>
              </a:cxn>
              <a:cxn ang="0">
                <a:pos x="226" y="771"/>
              </a:cxn>
              <a:cxn ang="0">
                <a:pos x="131" y="731"/>
              </a:cxn>
              <a:cxn ang="0">
                <a:pos x="0" y="860"/>
              </a:cxn>
              <a:cxn ang="0">
                <a:pos x="131" y="989"/>
              </a:cxn>
              <a:cxn ang="0">
                <a:pos x="226" y="948"/>
              </a:cxn>
              <a:cxn ang="0">
                <a:pos x="289" y="938"/>
              </a:cxn>
              <a:cxn ang="0">
                <a:pos x="328" y="946"/>
              </a:cxn>
              <a:cxn ang="0">
                <a:pos x="328" y="1395"/>
              </a:cxn>
              <a:cxn ang="0">
                <a:pos x="328" y="1395"/>
              </a:cxn>
              <a:cxn ang="0">
                <a:pos x="328" y="1395"/>
              </a:cxn>
              <a:cxn ang="0">
                <a:pos x="1395" y="1395"/>
              </a:cxn>
              <a:cxn ang="0">
                <a:pos x="1395" y="946"/>
              </a:cxn>
              <a:cxn ang="0">
                <a:pos x="1355" y="938"/>
              </a:cxn>
              <a:cxn ang="0">
                <a:pos x="1293" y="948"/>
              </a:cxn>
              <a:cxn ang="0">
                <a:pos x="1197" y="989"/>
              </a:cxn>
              <a:cxn ang="0">
                <a:pos x="1067" y="860"/>
              </a:cxn>
              <a:cxn ang="0">
                <a:pos x="1197" y="731"/>
              </a:cxn>
              <a:cxn ang="0">
                <a:pos x="1292" y="771"/>
              </a:cxn>
              <a:cxn ang="0">
                <a:pos x="1355" y="781"/>
              </a:cxn>
              <a:cxn ang="0">
                <a:pos x="1395" y="773"/>
              </a:cxn>
              <a:cxn ang="0">
                <a:pos x="1395" y="328"/>
              </a:cxn>
              <a:cxn ang="0">
                <a:pos x="1395" y="328"/>
              </a:cxn>
              <a:cxn ang="0">
                <a:pos x="1395" y="328"/>
              </a:cxn>
              <a:cxn ang="0">
                <a:pos x="949" y="328"/>
              </a:cxn>
              <a:cxn ang="0">
                <a:pos x="941" y="289"/>
              </a:cxn>
              <a:cxn ang="0">
                <a:pos x="951" y="226"/>
              </a:cxn>
              <a:cxn ang="0">
                <a:pos x="992" y="131"/>
              </a:cxn>
              <a:cxn ang="0">
                <a:pos x="863" y="0"/>
              </a:cxn>
            </a:cxnLst>
            <a:rect l="0" t="0" r="r" b="b"/>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chemeClr val="bg1">
              <a:lumMod val="85000"/>
            </a:schemeClr>
          </a:solidFill>
          <a:ln w="19050">
            <a:solidFill>
              <a:schemeClr val="bg1">
                <a:lumMod val="65000"/>
              </a:schemeClr>
            </a:solidFill>
            <a:round/>
            <a:headEnd/>
            <a:tailEnd/>
          </a:ln>
          <a:effectLst/>
        </p:spPr>
        <p:txBody>
          <a:bodyPr/>
          <a:lstStyle/>
          <a:p>
            <a:pPr>
              <a:defRPr/>
            </a:pPr>
            <a:endParaRPr lang="en-US" dirty="0">
              <a:latin typeface="Arial" pitchFamily="34" charset="0"/>
            </a:endParaRPr>
          </a:p>
        </p:txBody>
      </p:sp>
      <p:sp>
        <p:nvSpPr>
          <p:cNvPr id="21" name="Freeform 8"/>
          <p:cNvSpPr>
            <a:spLocks/>
          </p:cNvSpPr>
          <p:nvPr/>
        </p:nvSpPr>
        <p:spPr bwMode="auto">
          <a:xfrm>
            <a:off x="0" y="2363788"/>
            <a:ext cx="1592262" cy="2082800"/>
          </a:xfrm>
          <a:custGeom>
            <a:avLst/>
            <a:gdLst/>
            <a:ahLst/>
            <a:cxnLst>
              <a:cxn ang="0">
                <a:pos x="535" y="0"/>
              </a:cxn>
              <a:cxn ang="0">
                <a:pos x="406" y="131"/>
              </a:cxn>
              <a:cxn ang="0">
                <a:pos x="447" y="226"/>
              </a:cxn>
              <a:cxn ang="0">
                <a:pos x="457" y="289"/>
              </a:cxn>
              <a:cxn ang="0">
                <a:pos x="449" y="328"/>
              </a:cxn>
              <a:cxn ang="0">
                <a:pos x="0" y="328"/>
              </a:cxn>
              <a:cxn ang="0">
                <a:pos x="0" y="1395"/>
              </a:cxn>
              <a:cxn ang="0">
                <a:pos x="0" y="1395"/>
              </a:cxn>
              <a:cxn ang="0">
                <a:pos x="0" y="1395"/>
              </a:cxn>
              <a:cxn ang="0">
                <a:pos x="1067" y="1395"/>
              </a:cxn>
              <a:cxn ang="0">
                <a:pos x="1067" y="949"/>
              </a:cxn>
              <a:cxn ang="0">
                <a:pos x="1067" y="949"/>
              </a:cxn>
              <a:cxn ang="0">
                <a:pos x="1067" y="946"/>
              </a:cxn>
              <a:cxn ang="0">
                <a:pos x="1027" y="938"/>
              </a:cxn>
              <a:cxn ang="0">
                <a:pos x="965" y="948"/>
              </a:cxn>
              <a:cxn ang="0">
                <a:pos x="869" y="989"/>
              </a:cxn>
              <a:cxn ang="0">
                <a:pos x="739" y="860"/>
              </a:cxn>
              <a:cxn ang="0">
                <a:pos x="869" y="731"/>
              </a:cxn>
              <a:cxn ang="0">
                <a:pos x="965" y="771"/>
              </a:cxn>
              <a:cxn ang="0">
                <a:pos x="1027" y="781"/>
              </a:cxn>
              <a:cxn ang="0">
                <a:pos x="1067" y="773"/>
              </a:cxn>
              <a:cxn ang="0">
                <a:pos x="1067" y="328"/>
              </a:cxn>
              <a:cxn ang="0">
                <a:pos x="1067" y="328"/>
              </a:cxn>
              <a:cxn ang="0">
                <a:pos x="1067" y="328"/>
              </a:cxn>
              <a:cxn ang="0">
                <a:pos x="621" y="328"/>
              </a:cxn>
              <a:cxn ang="0">
                <a:pos x="614" y="289"/>
              </a:cxn>
              <a:cxn ang="0">
                <a:pos x="623" y="226"/>
              </a:cxn>
              <a:cxn ang="0">
                <a:pos x="664" y="131"/>
              </a:cxn>
              <a:cxn ang="0">
                <a:pos x="535" y="0"/>
              </a:cxn>
            </a:cxnLst>
            <a:rect l="0" t="0" r="r" b="b"/>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solidFill>
            <a:schemeClr val="bg1">
              <a:lumMod val="85000"/>
            </a:schemeClr>
          </a:solidFill>
          <a:ln w="19050">
            <a:solidFill>
              <a:schemeClr val="bg1">
                <a:lumMod val="65000"/>
              </a:schemeClr>
            </a:solidFill>
            <a:round/>
            <a:headEnd/>
            <a:tailEnd/>
          </a:ln>
          <a:effectLst/>
        </p:spPr>
        <p:txBody>
          <a:bodyPr/>
          <a:lstStyle/>
          <a:p>
            <a:pPr>
              <a:defRPr/>
            </a:pPr>
            <a:endParaRPr lang="en-US" sz="1700" dirty="0">
              <a:solidFill>
                <a:prstClr val="white"/>
              </a:solidFill>
              <a:latin typeface="Calibri"/>
            </a:endParaRPr>
          </a:p>
          <a:p>
            <a:pPr>
              <a:defRPr/>
            </a:pPr>
            <a:endParaRPr lang="en-US" sz="1700" dirty="0">
              <a:solidFill>
                <a:prstClr val="white"/>
              </a:solidFill>
              <a:latin typeface="Calibri"/>
            </a:endParaRPr>
          </a:p>
          <a:p>
            <a:pPr>
              <a:defRPr/>
            </a:pPr>
            <a:endParaRPr lang="en-US" dirty="0">
              <a:latin typeface="Arial" pitchFamily="34" charset="0"/>
            </a:endParaRPr>
          </a:p>
        </p:txBody>
      </p:sp>
      <p:sp>
        <p:nvSpPr>
          <p:cNvPr id="22" name="Freeform 6"/>
          <p:cNvSpPr>
            <a:spLocks/>
          </p:cNvSpPr>
          <p:nvPr/>
        </p:nvSpPr>
        <p:spPr bwMode="auto">
          <a:xfrm>
            <a:off x="2692400" y="2362200"/>
            <a:ext cx="2576512" cy="2085975"/>
          </a:xfrm>
          <a:custGeom>
            <a:avLst/>
            <a:gdLst>
              <a:gd name="T0" fmla="*/ 1291248 w 1722"/>
              <a:gd name="T1" fmla="*/ 0 h 1395"/>
              <a:gd name="T2" fmla="*/ 1098235 w 1722"/>
              <a:gd name="T3" fmla="*/ 195887 h 1395"/>
              <a:gd name="T4" fmla="*/ 1159580 w 1722"/>
              <a:gd name="T5" fmla="*/ 337943 h 1395"/>
              <a:gd name="T6" fmla="*/ 1173046 w 1722"/>
              <a:gd name="T7" fmla="*/ 432148 h 1395"/>
              <a:gd name="T8" fmla="*/ 1162573 w 1722"/>
              <a:gd name="T9" fmla="*/ 490466 h 1395"/>
              <a:gd name="T10" fmla="*/ 490764 w 1722"/>
              <a:gd name="T11" fmla="*/ 490466 h 1395"/>
              <a:gd name="T12" fmla="*/ 490764 w 1722"/>
              <a:gd name="T13" fmla="*/ 490466 h 1395"/>
              <a:gd name="T14" fmla="*/ 490764 w 1722"/>
              <a:gd name="T15" fmla="*/ 490466 h 1395"/>
              <a:gd name="T16" fmla="*/ 490764 w 1722"/>
              <a:gd name="T17" fmla="*/ 490466 h 1395"/>
              <a:gd name="T18" fmla="*/ 490764 w 1722"/>
              <a:gd name="T19" fmla="*/ 1157380 h 1395"/>
              <a:gd name="T20" fmla="*/ 430915 w 1722"/>
              <a:gd name="T21" fmla="*/ 1167847 h 1395"/>
              <a:gd name="T22" fmla="*/ 336652 w 1722"/>
              <a:gd name="T23" fmla="*/ 1152894 h 1395"/>
              <a:gd name="T24" fmla="*/ 194510 w 1722"/>
              <a:gd name="T25" fmla="*/ 1093081 h 1395"/>
              <a:gd name="T26" fmla="*/ 0 w 1722"/>
              <a:gd name="T27" fmla="*/ 1285977 h 1395"/>
              <a:gd name="T28" fmla="*/ 194510 w 1722"/>
              <a:gd name="T29" fmla="*/ 1478874 h 1395"/>
              <a:gd name="T30" fmla="*/ 338148 w 1722"/>
              <a:gd name="T31" fmla="*/ 1417566 h 1395"/>
              <a:gd name="T32" fmla="*/ 430915 w 1722"/>
              <a:gd name="T33" fmla="*/ 1402612 h 1395"/>
              <a:gd name="T34" fmla="*/ 490764 w 1722"/>
              <a:gd name="T35" fmla="*/ 1414575 h 1395"/>
              <a:gd name="T36" fmla="*/ 490764 w 1722"/>
              <a:gd name="T37" fmla="*/ 2085975 h 1395"/>
              <a:gd name="T38" fmla="*/ 2085748 w 1722"/>
              <a:gd name="T39" fmla="*/ 2085975 h 1395"/>
              <a:gd name="T40" fmla="*/ 2085748 w 1722"/>
              <a:gd name="T41" fmla="*/ 2085975 h 1395"/>
              <a:gd name="T42" fmla="*/ 2085748 w 1722"/>
              <a:gd name="T43" fmla="*/ 2085975 h 1395"/>
              <a:gd name="T44" fmla="*/ 2085748 w 1722"/>
              <a:gd name="T45" fmla="*/ 1419061 h 1395"/>
              <a:gd name="T46" fmla="*/ 2145597 w 1722"/>
              <a:gd name="T47" fmla="*/ 1408594 h 1395"/>
              <a:gd name="T48" fmla="*/ 2239860 w 1722"/>
              <a:gd name="T49" fmla="*/ 1422052 h 1395"/>
              <a:gd name="T50" fmla="*/ 2382002 w 1722"/>
              <a:gd name="T51" fmla="*/ 1483360 h 1395"/>
              <a:gd name="T52" fmla="*/ 2576512 w 1722"/>
              <a:gd name="T53" fmla="*/ 1290463 h 1395"/>
              <a:gd name="T54" fmla="*/ 2382002 w 1722"/>
              <a:gd name="T55" fmla="*/ 1097567 h 1395"/>
              <a:gd name="T56" fmla="*/ 2238364 w 1722"/>
              <a:gd name="T57" fmla="*/ 1158875 h 1395"/>
              <a:gd name="T58" fmla="*/ 2145597 w 1722"/>
              <a:gd name="T59" fmla="*/ 1173828 h 1395"/>
              <a:gd name="T60" fmla="*/ 2085748 w 1722"/>
              <a:gd name="T61" fmla="*/ 1161866 h 1395"/>
              <a:gd name="T62" fmla="*/ 2085748 w 1722"/>
              <a:gd name="T63" fmla="*/ 490466 h 1395"/>
              <a:gd name="T64" fmla="*/ 1419924 w 1722"/>
              <a:gd name="T65" fmla="*/ 490466 h 1395"/>
              <a:gd name="T66" fmla="*/ 1407955 w 1722"/>
              <a:gd name="T67" fmla="*/ 432148 h 1395"/>
              <a:gd name="T68" fmla="*/ 1422917 w 1722"/>
              <a:gd name="T69" fmla="*/ 337943 h 1395"/>
              <a:gd name="T70" fmla="*/ 1484262 w 1722"/>
              <a:gd name="T71" fmla="*/ 195887 h 1395"/>
              <a:gd name="T72" fmla="*/ 1291248 w 1722"/>
              <a:gd name="T73" fmla="*/ 0 h 1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2"/>
              <a:gd name="T112" fmla="*/ 0 h 1395"/>
              <a:gd name="T113" fmla="*/ 1722 w 1722"/>
              <a:gd name="T114" fmla="*/ 1395 h 13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2" h="1395">
                <a:moveTo>
                  <a:pt x="863" y="0"/>
                </a:moveTo>
                <a:cubicBezTo>
                  <a:pt x="791" y="0"/>
                  <a:pt x="734" y="58"/>
                  <a:pt x="734" y="131"/>
                </a:cubicBezTo>
                <a:cubicBezTo>
                  <a:pt x="734" y="168"/>
                  <a:pt x="749" y="202"/>
                  <a:pt x="775" y="226"/>
                </a:cubicBezTo>
                <a:cubicBezTo>
                  <a:pt x="780" y="245"/>
                  <a:pt x="784" y="266"/>
                  <a:pt x="784" y="289"/>
                </a:cubicBezTo>
                <a:cubicBezTo>
                  <a:pt x="784" y="307"/>
                  <a:pt x="781" y="319"/>
                  <a:pt x="777" y="328"/>
                </a:cubicBezTo>
                <a:cubicBezTo>
                  <a:pt x="328" y="328"/>
                  <a:pt x="328" y="328"/>
                  <a:pt x="328" y="328"/>
                </a:cubicBezTo>
                <a:cubicBezTo>
                  <a:pt x="328" y="328"/>
                  <a:pt x="328" y="328"/>
                  <a:pt x="328" y="328"/>
                </a:cubicBezTo>
                <a:cubicBezTo>
                  <a:pt x="328" y="328"/>
                  <a:pt x="328" y="328"/>
                  <a:pt x="328" y="328"/>
                </a:cubicBezTo>
                <a:cubicBezTo>
                  <a:pt x="328" y="328"/>
                  <a:pt x="328" y="328"/>
                  <a:pt x="328" y="328"/>
                </a:cubicBezTo>
                <a:cubicBezTo>
                  <a:pt x="328" y="774"/>
                  <a:pt x="328" y="774"/>
                  <a:pt x="328" y="774"/>
                </a:cubicBezTo>
                <a:cubicBezTo>
                  <a:pt x="319" y="778"/>
                  <a:pt x="307" y="781"/>
                  <a:pt x="288" y="781"/>
                </a:cubicBezTo>
                <a:cubicBezTo>
                  <a:pt x="266" y="781"/>
                  <a:pt x="245" y="776"/>
                  <a:pt x="225" y="771"/>
                </a:cubicBezTo>
                <a:cubicBezTo>
                  <a:pt x="202" y="746"/>
                  <a:pt x="168" y="731"/>
                  <a:pt x="130" y="731"/>
                </a:cubicBezTo>
                <a:cubicBezTo>
                  <a:pt x="58" y="731"/>
                  <a:pt x="0" y="788"/>
                  <a:pt x="0" y="860"/>
                </a:cubicBezTo>
                <a:cubicBezTo>
                  <a:pt x="0" y="931"/>
                  <a:pt x="58" y="989"/>
                  <a:pt x="130" y="989"/>
                </a:cubicBezTo>
                <a:cubicBezTo>
                  <a:pt x="168" y="989"/>
                  <a:pt x="202" y="973"/>
                  <a:pt x="226" y="948"/>
                </a:cubicBezTo>
                <a:cubicBezTo>
                  <a:pt x="245" y="943"/>
                  <a:pt x="266" y="938"/>
                  <a:pt x="288" y="938"/>
                </a:cubicBezTo>
                <a:cubicBezTo>
                  <a:pt x="307" y="938"/>
                  <a:pt x="319" y="941"/>
                  <a:pt x="328" y="946"/>
                </a:cubicBezTo>
                <a:cubicBezTo>
                  <a:pt x="328" y="1395"/>
                  <a:pt x="328" y="1395"/>
                  <a:pt x="328" y="1395"/>
                </a:cubicBezTo>
                <a:cubicBezTo>
                  <a:pt x="1394" y="1395"/>
                  <a:pt x="1394" y="1395"/>
                  <a:pt x="1394" y="1395"/>
                </a:cubicBezTo>
                <a:cubicBezTo>
                  <a:pt x="1394" y="1395"/>
                  <a:pt x="1394" y="1395"/>
                  <a:pt x="1394" y="1395"/>
                </a:cubicBezTo>
                <a:cubicBezTo>
                  <a:pt x="1394" y="1395"/>
                  <a:pt x="1394" y="1395"/>
                  <a:pt x="1394" y="1395"/>
                </a:cubicBezTo>
                <a:cubicBezTo>
                  <a:pt x="1394" y="949"/>
                  <a:pt x="1394" y="949"/>
                  <a:pt x="1394" y="949"/>
                </a:cubicBezTo>
                <a:cubicBezTo>
                  <a:pt x="1403" y="945"/>
                  <a:pt x="1416" y="942"/>
                  <a:pt x="1434" y="942"/>
                </a:cubicBezTo>
                <a:cubicBezTo>
                  <a:pt x="1456" y="942"/>
                  <a:pt x="1477" y="946"/>
                  <a:pt x="1497" y="951"/>
                </a:cubicBezTo>
                <a:cubicBezTo>
                  <a:pt x="1521" y="976"/>
                  <a:pt x="1554" y="992"/>
                  <a:pt x="1592" y="992"/>
                </a:cubicBezTo>
                <a:cubicBezTo>
                  <a:pt x="1664" y="992"/>
                  <a:pt x="1722" y="934"/>
                  <a:pt x="1722" y="863"/>
                </a:cubicBezTo>
                <a:cubicBezTo>
                  <a:pt x="1722" y="792"/>
                  <a:pt x="1664" y="734"/>
                  <a:pt x="1592" y="734"/>
                </a:cubicBezTo>
                <a:cubicBezTo>
                  <a:pt x="1554" y="734"/>
                  <a:pt x="1520" y="750"/>
                  <a:pt x="1496" y="775"/>
                </a:cubicBezTo>
                <a:cubicBezTo>
                  <a:pt x="1477" y="780"/>
                  <a:pt x="1456" y="785"/>
                  <a:pt x="1434" y="785"/>
                </a:cubicBezTo>
                <a:cubicBezTo>
                  <a:pt x="1416" y="785"/>
                  <a:pt x="1403" y="781"/>
                  <a:pt x="1394" y="777"/>
                </a:cubicBezTo>
                <a:cubicBezTo>
                  <a:pt x="1394" y="328"/>
                  <a:pt x="1394" y="328"/>
                  <a:pt x="1394"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8"/>
                  <a:pt x="934" y="0"/>
                  <a:pt x="863" y="0"/>
                </a:cubicBezTo>
              </a:path>
            </a:pathLst>
          </a:custGeom>
          <a:solidFill>
            <a:schemeClr val="accent1"/>
          </a:solidFill>
          <a:ln w="19050">
            <a:solidFill>
              <a:schemeClr val="tx2"/>
            </a:solidFill>
            <a:round/>
            <a:headEnd/>
            <a:tailEnd/>
          </a:ln>
        </p:spPr>
        <p:txBody>
          <a:bodyPr/>
          <a:lstStyle/>
          <a:p>
            <a:endParaRPr lang="en-US"/>
          </a:p>
        </p:txBody>
      </p:sp>
      <p:sp>
        <p:nvSpPr>
          <p:cNvPr id="9" name="مربع نص 8"/>
          <p:cNvSpPr txBox="1"/>
          <p:nvPr/>
        </p:nvSpPr>
        <p:spPr>
          <a:xfrm>
            <a:off x="3352800" y="3106026"/>
            <a:ext cx="1295400" cy="1200329"/>
          </a:xfrm>
          <a:prstGeom prst="rect">
            <a:avLst/>
          </a:prstGeom>
          <a:noFill/>
        </p:spPr>
        <p:txBody>
          <a:bodyPr wrap="square" rtlCol="1">
            <a:spAutoFit/>
          </a:bodyPr>
          <a:lstStyle/>
          <a:p>
            <a:pPr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أهمية التعلم النشط </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24" name="مربع نص 23"/>
          <p:cNvSpPr txBox="1"/>
          <p:nvPr/>
        </p:nvSpPr>
        <p:spPr>
          <a:xfrm>
            <a:off x="1676400" y="3066871"/>
            <a:ext cx="1295400" cy="1200329"/>
          </a:xfrm>
          <a:prstGeom prst="rect">
            <a:avLst/>
          </a:prstGeom>
          <a:noFill/>
        </p:spPr>
        <p:txBody>
          <a:bodyPr wrap="square" rtlCol="1">
            <a:spAutoFit/>
          </a:bodyPr>
          <a:lstStyle/>
          <a:p>
            <a:pPr algn="ctr"/>
            <a:r>
              <a:rPr lang="ar-SA" sz="2400" dirty="0" smtClean="0">
                <a:solidFill>
                  <a:srgbClr val="385D8A"/>
                </a:solidFill>
                <a:cs typeface="PT Bold Heading" pitchFamily="2" charset="-78"/>
              </a:rPr>
              <a:t>فوائد التعلم النشط</a:t>
            </a:r>
            <a:endParaRPr lang="ar-SA" sz="2400" dirty="0">
              <a:solidFill>
                <a:srgbClr val="385D8A"/>
              </a:solidFill>
              <a:cs typeface="PT Bold Heading" pitchFamily="2" charset="-78"/>
            </a:endParaRPr>
          </a:p>
        </p:txBody>
      </p:sp>
      <p:sp>
        <p:nvSpPr>
          <p:cNvPr id="25" name="مربع نص 24"/>
          <p:cNvSpPr txBox="1"/>
          <p:nvPr/>
        </p:nvSpPr>
        <p:spPr>
          <a:xfrm>
            <a:off x="-76200" y="3066871"/>
            <a:ext cx="1605910" cy="1200329"/>
          </a:xfrm>
          <a:prstGeom prst="rect">
            <a:avLst/>
          </a:prstGeom>
          <a:noFill/>
        </p:spPr>
        <p:txBody>
          <a:bodyPr wrap="square" rtlCol="1">
            <a:spAutoFit/>
          </a:bodyPr>
          <a:lstStyle/>
          <a:p>
            <a:pPr algn="ctr"/>
            <a:r>
              <a:rPr lang="ar-SA" sz="2400" dirty="0" smtClean="0">
                <a:solidFill>
                  <a:srgbClr val="FF0000"/>
                </a:solidFill>
                <a:cs typeface="PT Bold Heading" pitchFamily="2" charset="-78"/>
              </a:rPr>
              <a:t>الأهداف التي يقوم عليها</a:t>
            </a:r>
            <a:endParaRPr lang="ar-SA" sz="2400" dirty="0">
              <a:solidFill>
                <a:srgbClr val="FF0000"/>
              </a:solidFill>
              <a:cs typeface="PT Bold Heading" pitchFamily="2" charset="-78"/>
            </a:endParaRPr>
          </a:p>
        </p:txBody>
      </p:sp>
      <p:sp>
        <p:nvSpPr>
          <p:cNvPr id="26" name="مربع نص 25"/>
          <p:cNvSpPr txBox="1"/>
          <p:nvPr/>
        </p:nvSpPr>
        <p:spPr>
          <a:xfrm>
            <a:off x="-64258" y="1332131"/>
            <a:ext cx="4724400" cy="646331"/>
          </a:xfrm>
          <a:prstGeom prst="rect">
            <a:avLst/>
          </a:prstGeom>
          <a:noFill/>
        </p:spPr>
        <p:txBody>
          <a:bodyPr wrap="square" rtlCol="1">
            <a:spAutoFit/>
          </a:bodyPr>
          <a:lstStyle/>
          <a:p>
            <a:pPr algn="ctr"/>
            <a:r>
              <a:rPr lang="ar-SA" sz="3600" dirty="0" smtClean="0">
                <a:cs typeface="PT Bold Heading" pitchFamily="2" charset="-78"/>
              </a:rPr>
              <a:t>استنتج..</a:t>
            </a:r>
            <a:endParaRPr lang="ar-SA" sz="3600" dirty="0">
              <a:cs typeface="PT Bold Heading" pitchFamily="2" charset="-78"/>
            </a:endParaRPr>
          </a:p>
        </p:txBody>
      </p:sp>
    </p:spTree>
    <p:extLst>
      <p:ext uri="{BB962C8B-B14F-4D97-AF65-F5344CB8AC3E}">
        <p14:creationId xmlns:p14="http://schemas.microsoft.com/office/powerpoint/2010/main" xmlns="" val="374467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par>
                                <p:cTn id="16" presetID="22" presetClass="entr" presetSubtype="1"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par>
                                <p:cTn id="19" presetID="22" presetClass="entr" presetSubtype="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9"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0027" y="496669"/>
            <a:ext cx="4724400" cy="646331"/>
          </a:xfrm>
          <a:prstGeom prst="rect">
            <a:avLst/>
          </a:prstGeom>
          <a:noFill/>
        </p:spPr>
        <p:txBody>
          <a:bodyPr wrap="square" rtlCol="1">
            <a:spAutoFit/>
          </a:bodyPr>
          <a:lstStyle/>
          <a:p>
            <a:pPr algn="r"/>
            <a:r>
              <a:rPr lang="ar-SA" sz="3600" dirty="0" smtClean="0">
                <a:solidFill>
                  <a:srgbClr val="0070C0"/>
                </a:solidFill>
                <a:cs typeface="PT Bold Heading" pitchFamily="2" charset="-78"/>
              </a:rPr>
              <a:t>أهمية التعلم النشط:</a:t>
            </a:r>
            <a:endParaRPr lang="ar-SA" sz="3600" dirty="0">
              <a:solidFill>
                <a:srgbClr val="0070C0"/>
              </a:solidFill>
              <a:cs typeface="PT Bold Heading" pitchFamily="2" charset="-78"/>
            </a:endParaRPr>
          </a:p>
        </p:txBody>
      </p:sp>
      <p:sp>
        <p:nvSpPr>
          <p:cNvPr id="4" name="مربع نص 3"/>
          <p:cNvSpPr txBox="1"/>
          <p:nvPr/>
        </p:nvSpPr>
        <p:spPr>
          <a:xfrm>
            <a:off x="76200" y="1417543"/>
            <a:ext cx="8915400" cy="3916457"/>
          </a:xfrm>
          <a:prstGeom prst="rect">
            <a:avLst/>
          </a:prstGeom>
          <a:noFill/>
        </p:spPr>
        <p:txBody>
          <a:bodyPr wrap="square" rtlCol="1">
            <a:spAutoFit/>
          </a:bodyPr>
          <a:lstStyle/>
          <a:p>
            <a:pPr algn="r" rtl="1">
              <a:lnSpc>
                <a:spcPct val="150000"/>
              </a:lnSpc>
            </a:pPr>
            <a:r>
              <a:rPr lang="ar-SA" sz="2800" dirty="0" smtClean="0">
                <a:latin typeface="Arial" pitchFamily="34" charset="0"/>
                <a:cs typeface="AL-Mohanad Bold" pitchFamily="2" charset="-78"/>
              </a:rPr>
              <a:t>تتضح أهمية التعلم النشط من خلال تشجيع الطلاب على العمل الإيجابي ومساعدة المتعلم على اكتساب الخبرة لأن  سياقات التعلم ذات صلة بالطلاب لذا على المعلم تشجيع التعلم النشط ودمج المادة أو المعرفة القديمة بالجديدة وتحفيز الطلاب للعمل الفردي أو الجماعي واحترام الرأي والرأي الآخر مما يؤدي إلى دعم العلاقات الاجتماعية إضافة إلى أنه يعود المتعلمين على الممارسة الديمقراطية باحترام وتدريب المتعلم على تحمل المسؤولية والاعتماد على النفس</a:t>
            </a:r>
            <a:endParaRPr lang="ar-SA" sz="2800" dirty="0"/>
          </a:p>
        </p:txBody>
      </p:sp>
    </p:spTree>
    <p:extLst>
      <p:ext uri="{BB962C8B-B14F-4D97-AF65-F5344CB8AC3E}">
        <p14:creationId xmlns:p14="http://schemas.microsoft.com/office/powerpoint/2010/main" xmlns="" val="18851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0027" y="685800"/>
            <a:ext cx="4724400" cy="646331"/>
          </a:xfrm>
          <a:prstGeom prst="rect">
            <a:avLst/>
          </a:prstGeom>
          <a:noFill/>
        </p:spPr>
        <p:txBody>
          <a:bodyPr wrap="square" rtlCol="1">
            <a:spAutoFit/>
          </a:bodyPr>
          <a:lstStyle/>
          <a:p>
            <a:pPr algn="r"/>
            <a:r>
              <a:rPr lang="ar-SA" sz="3600" dirty="0" smtClean="0">
                <a:solidFill>
                  <a:srgbClr val="0070C0"/>
                </a:solidFill>
                <a:cs typeface="PT Bold Heading" pitchFamily="2" charset="-78"/>
              </a:rPr>
              <a:t>أهمية التعلم النشط:</a:t>
            </a:r>
            <a:endParaRPr lang="ar-SA" sz="3600" dirty="0">
              <a:solidFill>
                <a:srgbClr val="0070C0"/>
              </a:solidFill>
              <a:cs typeface="PT Bold Heading" pitchFamily="2" charset="-78"/>
            </a:endParaRPr>
          </a:p>
        </p:txBody>
      </p:sp>
      <p:sp>
        <p:nvSpPr>
          <p:cNvPr id="4" name="مربع نص 3"/>
          <p:cNvSpPr txBox="1"/>
          <p:nvPr/>
        </p:nvSpPr>
        <p:spPr>
          <a:xfrm>
            <a:off x="76200" y="1756336"/>
            <a:ext cx="8915400" cy="1977464"/>
          </a:xfrm>
          <a:prstGeom prst="rect">
            <a:avLst/>
          </a:prstGeom>
          <a:noFill/>
        </p:spPr>
        <p:txBody>
          <a:bodyPr wrap="square" rtlCol="1">
            <a:spAutoFit/>
          </a:bodyPr>
          <a:lstStyle/>
          <a:p>
            <a:pPr algn="r" rtl="1">
              <a:lnSpc>
                <a:spcPct val="150000"/>
              </a:lnSpc>
            </a:pPr>
            <a:r>
              <a:rPr lang="ar-SA" sz="2800" dirty="0" smtClean="0">
                <a:latin typeface="Arial" pitchFamily="34" charset="0"/>
                <a:cs typeface="AL-Mohanad Bold" pitchFamily="2" charset="-78"/>
              </a:rPr>
              <a:t>يعود الطلاب على قيم الالتزام ويعزز التعلم الاجتماعي لدى المتعلمين وكلما ترك المعلم الطلاب لتسجيل ملاحظاتهم والمناقشة على شكل أزواج أم مجموعات فإن الطلاب يتعلمون أكثر</a:t>
            </a:r>
            <a:endParaRPr lang="ar-SA" sz="2800" dirty="0"/>
          </a:p>
        </p:txBody>
      </p:sp>
    </p:spTree>
    <p:extLst>
      <p:ext uri="{BB962C8B-B14F-4D97-AF65-F5344CB8AC3E}">
        <p14:creationId xmlns:p14="http://schemas.microsoft.com/office/powerpoint/2010/main" xmlns="" val="274271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47900" y="349957"/>
            <a:ext cx="4724400" cy="646331"/>
          </a:xfrm>
          <a:prstGeom prst="rect">
            <a:avLst/>
          </a:prstGeom>
          <a:noFill/>
        </p:spPr>
        <p:txBody>
          <a:bodyPr wrap="square" rtlCol="1">
            <a:spAutoFit/>
          </a:bodyPr>
          <a:lstStyle/>
          <a:p>
            <a:pPr algn="ctr"/>
            <a:r>
              <a:rPr lang="ar-SA" sz="3600" dirty="0" smtClean="0">
                <a:solidFill>
                  <a:srgbClr val="7030A0"/>
                </a:solidFill>
                <a:cs typeface="PT Bold Heading" pitchFamily="2" charset="-78"/>
              </a:rPr>
              <a:t>فوائد التعلم النشط </a:t>
            </a:r>
            <a:endParaRPr lang="ar-SA" sz="3600" dirty="0">
              <a:solidFill>
                <a:srgbClr val="7030A0"/>
              </a:solidFill>
              <a:cs typeface="PT Bold Heading" pitchFamily="2" charset="-78"/>
            </a:endParaRPr>
          </a:p>
        </p:txBody>
      </p:sp>
      <p:sp>
        <p:nvSpPr>
          <p:cNvPr id="22" name="مستطيل مستدير الزوايا 21"/>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مستطيل مستدير الزوايا 20"/>
          <p:cNvSpPr/>
          <p:nvPr/>
        </p:nvSpPr>
        <p:spPr>
          <a:xfrm>
            <a:off x="7195783" y="136706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 name="مربع نص 2"/>
          <p:cNvSpPr txBox="1"/>
          <p:nvPr/>
        </p:nvSpPr>
        <p:spPr>
          <a:xfrm>
            <a:off x="957048" y="1463778"/>
            <a:ext cx="6057900" cy="954107"/>
          </a:xfrm>
          <a:prstGeom prst="rect">
            <a:avLst/>
          </a:prstGeom>
          <a:noFill/>
        </p:spPr>
        <p:txBody>
          <a:bodyPr wrap="square" rtlCol="1">
            <a:spAutoFit/>
          </a:bodyPr>
          <a:lstStyle/>
          <a:p>
            <a:pPr marL="342900" indent="-342900" algn="r" rtl="1">
              <a:buAutoNum type="arabicParenR"/>
            </a:pPr>
            <a:r>
              <a:rPr lang="ar-SA" sz="2800" dirty="0" smtClean="0">
                <a:cs typeface="AL-Mohanad Bold" pitchFamily="2" charset="-78"/>
              </a:rPr>
              <a:t>الطلاب أكثر احتمالاً للوصول إلى المعرفة السابقة الخاصة بهم والتي هي مفتاح التعلم</a:t>
            </a:r>
          </a:p>
        </p:txBody>
      </p:sp>
      <p:sp>
        <p:nvSpPr>
          <p:cNvPr id="25" name="مستطيل مستدير الزوايا 24"/>
          <p:cNvSpPr/>
          <p:nvPr/>
        </p:nvSpPr>
        <p:spPr>
          <a:xfrm>
            <a:off x="746080" y="284329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مستطيل مستدير الزوايا 25"/>
          <p:cNvSpPr/>
          <p:nvPr/>
        </p:nvSpPr>
        <p:spPr>
          <a:xfrm>
            <a:off x="7171902" y="2921768"/>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27" name="مربع نص 26"/>
          <p:cNvSpPr txBox="1"/>
          <p:nvPr/>
        </p:nvSpPr>
        <p:spPr>
          <a:xfrm>
            <a:off x="933167" y="3018486"/>
            <a:ext cx="6057900" cy="954107"/>
          </a:xfrm>
          <a:prstGeom prst="rect">
            <a:avLst/>
          </a:prstGeom>
          <a:noFill/>
        </p:spPr>
        <p:txBody>
          <a:bodyPr wrap="square" rtlCol="1">
            <a:spAutoFit/>
          </a:bodyPr>
          <a:lstStyle/>
          <a:p>
            <a:pPr algn="r" rtl="1"/>
            <a:r>
              <a:rPr lang="ar-SA" sz="2800" dirty="0" smtClean="0">
                <a:cs typeface="AL-Mohanad Bold" pitchFamily="2" charset="-78"/>
              </a:rPr>
              <a:t>2) الطلاب </a:t>
            </a:r>
            <a:r>
              <a:rPr lang="ar-SA" sz="2800" dirty="0">
                <a:cs typeface="AL-Mohanad Bold" pitchFamily="2" charset="-78"/>
              </a:rPr>
              <a:t>أكثر عرضة لإيجاد حلول ذات معنى شخصي للمشكلات أو </a:t>
            </a:r>
            <a:r>
              <a:rPr lang="ar-SA" sz="2800" dirty="0" smtClean="0">
                <a:cs typeface="AL-Mohanad Bold" pitchFamily="2" charset="-78"/>
              </a:rPr>
              <a:t>التفسيرات</a:t>
            </a:r>
            <a:endParaRPr lang="ar-SA" sz="2800" dirty="0">
              <a:cs typeface="AL-Mohanad Bold" pitchFamily="2" charset="-78"/>
            </a:endParaRPr>
          </a:p>
        </p:txBody>
      </p:sp>
      <p:sp>
        <p:nvSpPr>
          <p:cNvPr id="28" name="مستطيل مستدير الزوايا 27"/>
          <p:cNvSpPr/>
          <p:nvPr/>
        </p:nvSpPr>
        <p:spPr>
          <a:xfrm>
            <a:off x="723900" y="440709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مستطيل مستدير الزوايا 28"/>
          <p:cNvSpPr/>
          <p:nvPr/>
        </p:nvSpPr>
        <p:spPr>
          <a:xfrm>
            <a:off x="7149722" y="4458276"/>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0" name="مربع نص 29"/>
          <p:cNvSpPr txBox="1"/>
          <p:nvPr/>
        </p:nvSpPr>
        <p:spPr>
          <a:xfrm>
            <a:off x="910987" y="4568642"/>
            <a:ext cx="6057900" cy="954107"/>
          </a:xfrm>
          <a:prstGeom prst="rect">
            <a:avLst/>
          </a:prstGeom>
          <a:noFill/>
        </p:spPr>
        <p:txBody>
          <a:bodyPr wrap="square" rtlCol="1">
            <a:spAutoFit/>
          </a:bodyPr>
          <a:lstStyle/>
          <a:p>
            <a:pPr algn="r" rtl="1"/>
            <a:r>
              <a:rPr lang="ar-SA" sz="2800" dirty="0">
                <a:cs typeface="AL-Mohanad Bold" pitchFamily="2" charset="-78"/>
              </a:rPr>
              <a:t>3</a:t>
            </a:r>
            <a:r>
              <a:rPr lang="ar-SA" sz="2800" dirty="0" smtClean="0">
                <a:cs typeface="AL-Mohanad Bold" pitchFamily="2" charset="-78"/>
              </a:rPr>
              <a:t>) </a:t>
            </a:r>
            <a:r>
              <a:rPr lang="ar-SA" sz="2800" dirty="0">
                <a:cs typeface="AL-Mohanad Bold" pitchFamily="2" charset="-78"/>
              </a:rPr>
              <a:t>يتلقى الطلاب ردود فعل فورية على نحو أكثر </a:t>
            </a:r>
            <a:r>
              <a:rPr lang="ar-SA" sz="2800" dirty="0" smtClean="0">
                <a:cs typeface="AL-Mohanad Bold" pitchFamily="2" charset="-78"/>
              </a:rPr>
              <a:t>تكراراً</a:t>
            </a:r>
            <a:endParaRPr lang="ar-SA" sz="2800" dirty="0">
              <a:cs typeface="AL-Mohanad Bold" pitchFamily="2" charset="-78"/>
            </a:endParaRPr>
          </a:p>
        </p:txBody>
      </p:sp>
    </p:spTree>
    <p:extLst>
      <p:ext uri="{BB962C8B-B14F-4D97-AF65-F5344CB8AC3E}">
        <p14:creationId xmlns:p14="http://schemas.microsoft.com/office/powerpoint/2010/main" xmlns="" val="36178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p:cNvSpPr txBox="1"/>
          <p:nvPr/>
        </p:nvSpPr>
        <p:spPr>
          <a:xfrm>
            <a:off x="3123402" y="762000"/>
            <a:ext cx="3670782" cy="830997"/>
          </a:xfrm>
          <a:prstGeom prst="rect">
            <a:avLst/>
          </a:prstGeom>
          <a:noFill/>
        </p:spPr>
        <p:txBody>
          <a:bodyPr wrap="square" rtlCol="1">
            <a:spAutoFit/>
          </a:bodyPr>
          <a:lstStyle/>
          <a:p>
            <a:pPr algn="ctr"/>
            <a:r>
              <a:rPr lang="ar-SA" sz="4800" dirty="0" smtClean="0">
                <a:ln>
                  <a:solidFill>
                    <a:schemeClr val="tx1"/>
                  </a:solidFill>
                </a:ln>
                <a:solidFill>
                  <a:srgbClr val="00B0F0"/>
                </a:solidFill>
                <a:cs typeface="PT Bold Heading" pitchFamily="2" charset="-78"/>
              </a:rPr>
              <a:t>تعارف وتآلف</a:t>
            </a:r>
            <a:endParaRPr lang="ar-SA" sz="4800" dirty="0">
              <a:ln>
                <a:solidFill>
                  <a:schemeClr val="tx1"/>
                </a:solidFill>
              </a:ln>
              <a:solidFill>
                <a:srgbClr val="00B0F0"/>
              </a:solidFill>
              <a:cs typeface="PT Bold Heading" pitchFamily="2" charset="-78"/>
            </a:endParaRPr>
          </a:p>
        </p:txBody>
      </p:sp>
      <p:sp>
        <p:nvSpPr>
          <p:cNvPr id="2" name="مربع نص 1"/>
          <p:cNvSpPr txBox="1"/>
          <p:nvPr/>
        </p:nvSpPr>
        <p:spPr>
          <a:xfrm>
            <a:off x="4114800" y="4432357"/>
            <a:ext cx="1600200" cy="769441"/>
          </a:xfrm>
          <a:prstGeom prst="rect">
            <a:avLst/>
          </a:prstGeom>
          <a:noFill/>
        </p:spPr>
        <p:txBody>
          <a:bodyPr wrap="square" rtlCol="1">
            <a:spAutoFit/>
          </a:bodyPr>
          <a:lstStyle/>
          <a:p>
            <a:pPr algn="ctr" rtl="1"/>
            <a:r>
              <a:rPr lang="ar-SA" sz="4400" dirty="0" smtClean="0">
                <a:solidFill>
                  <a:srgbClr val="C00000"/>
                </a:solidFill>
                <a:cs typeface="Bader" pitchFamily="2" charset="-78"/>
              </a:rPr>
              <a:t>أنا</a:t>
            </a:r>
            <a:endParaRPr lang="ar-SA" sz="4400" dirty="0">
              <a:solidFill>
                <a:srgbClr val="C00000"/>
              </a:solidFill>
              <a:cs typeface="Bader" pitchFamily="2" charset="-78"/>
            </a:endParaRPr>
          </a:p>
        </p:txBody>
      </p:sp>
      <p:sp>
        <p:nvSpPr>
          <p:cNvPr id="12" name="مربع نص 11"/>
          <p:cNvSpPr txBox="1"/>
          <p:nvPr/>
        </p:nvSpPr>
        <p:spPr>
          <a:xfrm>
            <a:off x="5867400" y="2881061"/>
            <a:ext cx="1600200" cy="646331"/>
          </a:xfrm>
          <a:prstGeom prst="rect">
            <a:avLst/>
          </a:prstGeom>
          <a:noFill/>
        </p:spPr>
        <p:txBody>
          <a:bodyPr wrap="square" rtlCol="1">
            <a:spAutoFit/>
          </a:bodyPr>
          <a:lstStyle/>
          <a:p>
            <a:pPr algn="ctr" rtl="1"/>
            <a:r>
              <a:rPr lang="ar-SA" sz="3600" dirty="0" smtClean="0">
                <a:solidFill>
                  <a:srgbClr val="3A7DCE"/>
                </a:solidFill>
                <a:cs typeface="Bader" pitchFamily="2" charset="-78"/>
              </a:rPr>
              <a:t>الماضي</a:t>
            </a:r>
            <a:endParaRPr lang="ar-SA" sz="3600" dirty="0">
              <a:solidFill>
                <a:srgbClr val="3A7DCE"/>
              </a:solidFill>
              <a:cs typeface="Bader" pitchFamily="2" charset="-78"/>
            </a:endParaRPr>
          </a:p>
        </p:txBody>
      </p:sp>
      <p:sp>
        <p:nvSpPr>
          <p:cNvPr id="13" name="مربع نص 12"/>
          <p:cNvSpPr txBox="1"/>
          <p:nvPr/>
        </p:nvSpPr>
        <p:spPr>
          <a:xfrm>
            <a:off x="4114800" y="2057400"/>
            <a:ext cx="1600200" cy="646331"/>
          </a:xfrm>
          <a:prstGeom prst="rect">
            <a:avLst/>
          </a:prstGeom>
          <a:noFill/>
        </p:spPr>
        <p:txBody>
          <a:bodyPr wrap="square" rtlCol="1">
            <a:spAutoFit/>
          </a:bodyPr>
          <a:lstStyle/>
          <a:p>
            <a:pPr algn="ctr" rtl="1"/>
            <a:r>
              <a:rPr lang="ar-SA" sz="3600" dirty="0" smtClean="0">
                <a:solidFill>
                  <a:srgbClr val="3A7DCE"/>
                </a:solidFill>
                <a:cs typeface="Bader" pitchFamily="2" charset="-78"/>
              </a:rPr>
              <a:t>الحاضر</a:t>
            </a:r>
            <a:endParaRPr lang="ar-SA" sz="3600" dirty="0">
              <a:solidFill>
                <a:srgbClr val="3A7DCE"/>
              </a:solidFill>
              <a:cs typeface="Bader" pitchFamily="2" charset="-78"/>
            </a:endParaRPr>
          </a:p>
        </p:txBody>
      </p:sp>
      <p:sp>
        <p:nvSpPr>
          <p:cNvPr id="14" name="مربع نص 13"/>
          <p:cNvSpPr txBox="1"/>
          <p:nvPr/>
        </p:nvSpPr>
        <p:spPr>
          <a:xfrm>
            <a:off x="2286000" y="2819400"/>
            <a:ext cx="1905000" cy="646331"/>
          </a:xfrm>
          <a:prstGeom prst="rect">
            <a:avLst/>
          </a:prstGeom>
          <a:noFill/>
        </p:spPr>
        <p:txBody>
          <a:bodyPr wrap="square" rtlCol="1">
            <a:spAutoFit/>
          </a:bodyPr>
          <a:lstStyle/>
          <a:p>
            <a:pPr algn="ctr" rtl="1"/>
            <a:r>
              <a:rPr lang="ar-SA" sz="3600" dirty="0" smtClean="0">
                <a:solidFill>
                  <a:srgbClr val="3A7DCE"/>
                </a:solidFill>
                <a:cs typeface="Bader" pitchFamily="2" charset="-78"/>
              </a:rPr>
              <a:t>المستقبل</a:t>
            </a:r>
            <a:endParaRPr lang="ar-SA" sz="3600" dirty="0">
              <a:solidFill>
                <a:srgbClr val="3A7DCE"/>
              </a:solidFill>
              <a:cs typeface="Bader" pitchFamily="2" charset="-78"/>
            </a:endParaRPr>
          </a:p>
        </p:txBody>
      </p:sp>
      <p:cxnSp>
        <p:nvCxnSpPr>
          <p:cNvPr id="16" name="رابط كسهم مستقيم 15"/>
          <p:cNvCxnSpPr/>
          <p:nvPr/>
        </p:nvCxnSpPr>
        <p:spPr>
          <a:xfrm flipV="1">
            <a:off x="4914900" y="2895600"/>
            <a:ext cx="0" cy="12954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p:nvPr/>
        </p:nvCxnSpPr>
        <p:spPr>
          <a:xfrm flipV="1">
            <a:off x="5257800" y="3527392"/>
            <a:ext cx="1143000" cy="904965"/>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9" name="رابط كسهم مستقيم 18"/>
          <p:cNvCxnSpPr/>
          <p:nvPr/>
        </p:nvCxnSpPr>
        <p:spPr>
          <a:xfrm flipH="1" flipV="1">
            <a:off x="3581400" y="3352800"/>
            <a:ext cx="990600" cy="107955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16386" name="Picture 2" descr="https://encrypted-tbn1.gstatic.com/images?q=tbn:ANd9GcT0m9BSydd0e677uPeE_EY6yZkfC9mg5GnfcDnq3LVrvnWxUHD4"/>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rot="20439225">
            <a:off x="685800" y="400176"/>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706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circle(in)">
                                      <p:cBhvr>
                                        <p:cTn id="13" dur="2000"/>
                                        <p:tgtEl>
                                          <p:spTgt spid="1638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47900" y="381000"/>
            <a:ext cx="4724400" cy="646331"/>
          </a:xfrm>
          <a:prstGeom prst="rect">
            <a:avLst/>
          </a:prstGeom>
          <a:noFill/>
        </p:spPr>
        <p:txBody>
          <a:bodyPr wrap="square" rtlCol="1">
            <a:spAutoFit/>
          </a:bodyPr>
          <a:lstStyle/>
          <a:p>
            <a:pPr algn="ctr"/>
            <a:r>
              <a:rPr lang="ar-SA" sz="3600" dirty="0" smtClean="0">
                <a:solidFill>
                  <a:srgbClr val="7030A0"/>
                </a:solidFill>
                <a:cs typeface="PT Bold Heading" pitchFamily="2" charset="-78"/>
              </a:rPr>
              <a:t>فوائد التعلم النشط </a:t>
            </a:r>
            <a:endParaRPr lang="ar-SA" sz="3600" dirty="0">
              <a:solidFill>
                <a:srgbClr val="7030A0"/>
              </a:solidFill>
              <a:cs typeface="PT Bold Heading" pitchFamily="2" charset="-78"/>
            </a:endParaRPr>
          </a:p>
        </p:txBody>
      </p:sp>
      <p:sp>
        <p:nvSpPr>
          <p:cNvPr id="22" name="مستطيل مستدير الزوايا 21"/>
          <p:cNvSpPr/>
          <p:nvPr/>
        </p:nvSpPr>
        <p:spPr>
          <a:xfrm>
            <a:off x="660777" y="1401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مستطيل مستدير الزوايا 20"/>
          <p:cNvSpPr/>
          <p:nvPr/>
        </p:nvSpPr>
        <p:spPr>
          <a:xfrm>
            <a:off x="7086599" y="145236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 name="مربع نص 2"/>
          <p:cNvSpPr txBox="1"/>
          <p:nvPr/>
        </p:nvSpPr>
        <p:spPr>
          <a:xfrm>
            <a:off x="609600" y="1384116"/>
            <a:ext cx="6296164" cy="1384995"/>
          </a:xfrm>
          <a:prstGeom prst="rect">
            <a:avLst/>
          </a:prstGeom>
          <a:noFill/>
        </p:spPr>
        <p:txBody>
          <a:bodyPr wrap="square" rtlCol="1">
            <a:spAutoFit/>
          </a:bodyPr>
          <a:lstStyle/>
          <a:p>
            <a:pPr algn="r" rtl="1"/>
            <a:r>
              <a:rPr lang="ar-SA" sz="2800" dirty="0" smtClean="0">
                <a:cs typeface="AL-Mohanad Bold" pitchFamily="2" charset="-78"/>
              </a:rPr>
              <a:t>4) الحاجة </a:t>
            </a:r>
            <a:r>
              <a:rPr lang="ar-SA" sz="2800" dirty="0">
                <a:cs typeface="AL-Mohanad Bold" pitchFamily="2" charset="-78"/>
              </a:rPr>
              <a:t>لإنجاب متعلمين فاعلين لاسترجاع المعلومات من الذاكرة بدلاً من مجرد إدراك أو تمييز صحة عبارة </a:t>
            </a:r>
            <a:r>
              <a:rPr lang="ar-SA" sz="2800" dirty="0" smtClean="0">
                <a:cs typeface="AL-Mohanad Bold" pitchFamily="2" charset="-78"/>
              </a:rPr>
              <a:t>ما</a:t>
            </a:r>
            <a:endParaRPr lang="ar-SA" sz="2800" dirty="0">
              <a:cs typeface="AL-Mohanad Bold" pitchFamily="2" charset="-78"/>
            </a:endParaRPr>
          </a:p>
        </p:txBody>
      </p:sp>
      <p:sp>
        <p:nvSpPr>
          <p:cNvPr id="25" name="مستطيل مستدير الزوايا 24"/>
          <p:cNvSpPr/>
          <p:nvPr/>
        </p:nvSpPr>
        <p:spPr>
          <a:xfrm>
            <a:off x="609600" y="290129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مستطيل مستدير الزوايا 25"/>
          <p:cNvSpPr/>
          <p:nvPr/>
        </p:nvSpPr>
        <p:spPr>
          <a:xfrm>
            <a:off x="7035422" y="2952476"/>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27" name="مربع نص 26"/>
          <p:cNvSpPr txBox="1"/>
          <p:nvPr/>
        </p:nvSpPr>
        <p:spPr>
          <a:xfrm>
            <a:off x="796687" y="3049194"/>
            <a:ext cx="6057900" cy="1384995"/>
          </a:xfrm>
          <a:prstGeom prst="rect">
            <a:avLst/>
          </a:prstGeom>
          <a:noFill/>
        </p:spPr>
        <p:txBody>
          <a:bodyPr wrap="square" rtlCol="1">
            <a:spAutoFit/>
          </a:bodyPr>
          <a:lstStyle/>
          <a:p>
            <a:pPr algn="r" rtl="1"/>
            <a:r>
              <a:rPr lang="ar-SA" sz="2800" dirty="0" smtClean="0">
                <a:cs typeface="AL-Mohanad Bold" pitchFamily="2" charset="-78"/>
              </a:rPr>
              <a:t>5) </a:t>
            </a:r>
            <a:r>
              <a:rPr lang="ar-SA" sz="2800" dirty="0">
                <a:cs typeface="AL-Mohanad Bold" pitchFamily="2" charset="-78"/>
              </a:rPr>
              <a:t>يزيد التعلم النشط من ثقة الطلاب بأنفسهم واعتمادهم على </a:t>
            </a:r>
            <a:r>
              <a:rPr lang="ar-SA" sz="2800" dirty="0" smtClean="0">
                <a:cs typeface="AL-Mohanad Bold" pitchFamily="2" charset="-78"/>
              </a:rPr>
              <a:t>الذات</a:t>
            </a:r>
            <a:endParaRPr lang="ar-SA" sz="2800" dirty="0">
              <a:cs typeface="AL-Mohanad Bold" pitchFamily="2" charset="-78"/>
            </a:endParaRPr>
          </a:p>
          <a:p>
            <a:pPr algn="r" rtl="1"/>
            <a:endParaRPr lang="ar-SA" sz="2800" dirty="0">
              <a:cs typeface="AL-Mohanad Bold" pitchFamily="2" charset="-78"/>
            </a:endParaRPr>
          </a:p>
        </p:txBody>
      </p:sp>
      <p:sp>
        <p:nvSpPr>
          <p:cNvPr id="28" name="مستطيل مستدير الزوايا 27"/>
          <p:cNvSpPr/>
          <p:nvPr/>
        </p:nvSpPr>
        <p:spPr>
          <a:xfrm>
            <a:off x="723900" y="435591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مستطيل مستدير الزوايا 28"/>
          <p:cNvSpPr/>
          <p:nvPr/>
        </p:nvSpPr>
        <p:spPr>
          <a:xfrm>
            <a:off x="7135507" y="441960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0" name="مربع نص 29"/>
          <p:cNvSpPr txBox="1"/>
          <p:nvPr/>
        </p:nvSpPr>
        <p:spPr>
          <a:xfrm>
            <a:off x="910987" y="4517462"/>
            <a:ext cx="6057900" cy="954107"/>
          </a:xfrm>
          <a:prstGeom prst="rect">
            <a:avLst/>
          </a:prstGeom>
          <a:noFill/>
        </p:spPr>
        <p:txBody>
          <a:bodyPr wrap="square" rtlCol="1">
            <a:spAutoFit/>
          </a:bodyPr>
          <a:lstStyle/>
          <a:p>
            <a:pPr algn="r" rtl="1"/>
            <a:r>
              <a:rPr lang="ar-SA" sz="2800" dirty="0" smtClean="0">
                <a:cs typeface="AL-Mohanad Bold" pitchFamily="2" charset="-78"/>
              </a:rPr>
              <a:t>6) يزيد من الدافعية للمتعلمين كي يكونوا أكثر نشاطاً بدلاً من السلبية</a:t>
            </a:r>
            <a:endParaRPr lang="ar-SA" sz="2800" dirty="0">
              <a:cs typeface="AL-Mohanad Bold" pitchFamily="2" charset="-78"/>
            </a:endParaRPr>
          </a:p>
        </p:txBody>
      </p:sp>
    </p:spTree>
    <p:extLst>
      <p:ext uri="{BB962C8B-B14F-4D97-AF65-F5344CB8AC3E}">
        <p14:creationId xmlns:p14="http://schemas.microsoft.com/office/powerpoint/2010/main" xmlns="" val="6023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47900" y="381000"/>
            <a:ext cx="4724400" cy="646331"/>
          </a:xfrm>
          <a:prstGeom prst="rect">
            <a:avLst/>
          </a:prstGeom>
          <a:noFill/>
        </p:spPr>
        <p:txBody>
          <a:bodyPr wrap="square" rtlCol="1">
            <a:spAutoFit/>
          </a:bodyPr>
          <a:lstStyle/>
          <a:p>
            <a:pPr algn="ctr"/>
            <a:r>
              <a:rPr lang="ar-SA" sz="3600" dirty="0" smtClean="0">
                <a:solidFill>
                  <a:srgbClr val="7030A0"/>
                </a:solidFill>
                <a:cs typeface="PT Bold Heading" pitchFamily="2" charset="-78"/>
              </a:rPr>
              <a:t>فوائد التعلم النشط </a:t>
            </a:r>
            <a:endParaRPr lang="ar-SA" sz="3600" dirty="0">
              <a:solidFill>
                <a:srgbClr val="7030A0"/>
              </a:solidFill>
              <a:cs typeface="PT Bold Heading" pitchFamily="2" charset="-78"/>
            </a:endParaRPr>
          </a:p>
        </p:txBody>
      </p:sp>
      <p:sp>
        <p:nvSpPr>
          <p:cNvPr id="22" name="مستطيل مستدير الزوايا 21"/>
          <p:cNvSpPr/>
          <p:nvPr/>
        </p:nvSpPr>
        <p:spPr>
          <a:xfrm>
            <a:off x="660777" y="1401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مستطيل مستدير الزوايا 20"/>
          <p:cNvSpPr/>
          <p:nvPr/>
        </p:nvSpPr>
        <p:spPr>
          <a:xfrm>
            <a:off x="7086599" y="145236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 name="مربع نص 2"/>
          <p:cNvSpPr txBox="1"/>
          <p:nvPr/>
        </p:nvSpPr>
        <p:spPr>
          <a:xfrm>
            <a:off x="609600" y="1384116"/>
            <a:ext cx="6296164" cy="954107"/>
          </a:xfrm>
          <a:prstGeom prst="rect">
            <a:avLst/>
          </a:prstGeom>
          <a:noFill/>
        </p:spPr>
        <p:txBody>
          <a:bodyPr wrap="square" rtlCol="1">
            <a:spAutoFit/>
          </a:bodyPr>
          <a:lstStyle/>
          <a:p>
            <a:pPr algn="r" rtl="1"/>
            <a:r>
              <a:rPr lang="ar-SA" sz="2800" dirty="0" smtClean="0">
                <a:cs typeface="AL-Mohanad Bold" pitchFamily="2" charset="-78"/>
              </a:rPr>
              <a:t>7) المهمة التي يقوم بها المتعلم بنفسه أو كجزء من مجموعة ذا قيمة عالية أكثر</a:t>
            </a:r>
            <a:endParaRPr lang="ar-SA" sz="2800" dirty="0">
              <a:cs typeface="AL-Mohanad Bold" pitchFamily="2" charset="-78"/>
            </a:endParaRPr>
          </a:p>
        </p:txBody>
      </p:sp>
      <p:sp>
        <p:nvSpPr>
          <p:cNvPr id="25" name="مستطيل مستدير الزوايا 24"/>
          <p:cNvSpPr/>
          <p:nvPr/>
        </p:nvSpPr>
        <p:spPr>
          <a:xfrm>
            <a:off x="609600" y="290129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مستطيل مستدير الزوايا 25"/>
          <p:cNvSpPr/>
          <p:nvPr/>
        </p:nvSpPr>
        <p:spPr>
          <a:xfrm>
            <a:off x="7035422" y="2952476"/>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27" name="مربع نص 26"/>
          <p:cNvSpPr txBox="1"/>
          <p:nvPr/>
        </p:nvSpPr>
        <p:spPr>
          <a:xfrm>
            <a:off x="796687" y="3049194"/>
            <a:ext cx="6057900" cy="1384995"/>
          </a:xfrm>
          <a:prstGeom prst="rect">
            <a:avLst/>
          </a:prstGeom>
          <a:noFill/>
        </p:spPr>
        <p:txBody>
          <a:bodyPr wrap="square" rtlCol="1">
            <a:spAutoFit/>
          </a:bodyPr>
          <a:lstStyle/>
          <a:p>
            <a:pPr algn="r" rtl="1"/>
            <a:r>
              <a:rPr lang="ar-SA" sz="2800" dirty="0" smtClean="0">
                <a:cs typeface="AL-Mohanad Bold" pitchFamily="2" charset="-78"/>
              </a:rPr>
              <a:t>8) يغير التعلم النشط من الفهم المعرفي للطالب الذي بدوره يؤثر على نموه المعرفي</a:t>
            </a:r>
            <a:endParaRPr lang="ar-SA" sz="2800" dirty="0">
              <a:cs typeface="AL-Mohanad Bold" pitchFamily="2" charset="-78"/>
            </a:endParaRPr>
          </a:p>
          <a:p>
            <a:pPr algn="r" rtl="1"/>
            <a:endParaRPr lang="ar-SA" sz="2800" dirty="0">
              <a:cs typeface="AL-Mohanad Bold" pitchFamily="2" charset="-78"/>
            </a:endParaRPr>
          </a:p>
        </p:txBody>
      </p:sp>
      <p:sp>
        <p:nvSpPr>
          <p:cNvPr id="28" name="مستطيل مستدير الزوايا 27"/>
          <p:cNvSpPr/>
          <p:nvPr/>
        </p:nvSpPr>
        <p:spPr>
          <a:xfrm>
            <a:off x="723900" y="4355916"/>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مستطيل مستدير الزوايا 28"/>
          <p:cNvSpPr/>
          <p:nvPr/>
        </p:nvSpPr>
        <p:spPr>
          <a:xfrm>
            <a:off x="7149722" y="4407096"/>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0" name="مربع نص 29"/>
          <p:cNvSpPr txBox="1"/>
          <p:nvPr/>
        </p:nvSpPr>
        <p:spPr>
          <a:xfrm>
            <a:off x="910987" y="4343400"/>
            <a:ext cx="6057900" cy="1384995"/>
          </a:xfrm>
          <a:prstGeom prst="rect">
            <a:avLst/>
          </a:prstGeom>
          <a:noFill/>
        </p:spPr>
        <p:txBody>
          <a:bodyPr wrap="square" rtlCol="1">
            <a:spAutoFit/>
          </a:bodyPr>
          <a:lstStyle/>
          <a:p>
            <a:pPr algn="r" rtl="1"/>
            <a:r>
              <a:rPr lang="ar-SA" sz="2800" dirty="0" smtClean="0">
                <a:cs typeface="AL-Mohanad Bold" pitchFamily="2" charset="-78"/>
              </a:rPr>
              <a:t>9) الطلاب الذين يعملون معاً على مهام التعلم النشط يتعلمون كيف يعملون مع أي أناس آخرين مختلفين عنهم في الخلفيات والاتجاهات والمواقف</a:t>
            </a:r>
            <a:endParaRPr lang="ar-SA" sz="2800" dirty="0">
              <a:cs typeface="AL-Mohanad Bold" pitchFamily="2" charset="-78"/>
            </a:endParaRPr>
          </a:p>
        </p:txBody>
      </p:sp>
    </p:spTree>
    <p:extLst>
      <p:ext uri="{BB962C8B-B14F-4D97-AF65-F5344CB8AC3E}">
        <p14:creationId xmlns:p14="http://schemas.microsoft.com/office/powerpoint/2010/main" xmlns="" val="27630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25153" y="1143000"/>
            <a:ext cx="4724400" cy="646331"/>
          </a:xfrm>
          <a:prstGeom prst="rect">
            <a:avLst/>
          </a:prstGeom>
          <a:noFill/>
        </p:spPr>
        <p:txBody>
          <a:bodyPr wrap="square" rtlCol="1">
            <a:spAutoFit/>
          </a:bodyPr>
          <a:lstStyle/>
          <a:p>
            <a:pPr algn="ctr"/>
            <a:r>
              <a:rPr lang="ar-SA" sz="3600" dirty="0" smtClean="0">
                <a:solidFill>
                  <a:srgbClr val="7030A0"/>
                </a:solidFill>
                <a:cs typeface="PT Bold Heading" pitchFamily="2" charset="-78"/>
              </a:rPr>
              <a:t>فوائد التعلم النشط </a:t>
            </a:r>
            <a:endParaRPr lang="ar-SA" sz="3600" dirty="0">
              <a:solidFill>
                <a:srgbClr val="7030A0"/>
              </a:solidFill>
              <a:cs typeface="PT Bold Heading" pitchFamily="2" charset="-78"/>
            </a:endParaRPr>
          </a:p>
        </p:txBody>
      </p:sp>
      <p:sp>
        <p:nvSpPr>
          <p:cNvPr id="28" name="مستطيل مستدير الزوايا 27"/>
          <p:cNvSpPr/>
          <p:nvPr/>
        </p:nvSpPr>
        <p:spPr>
          <a:xfrm>
            <a:off x="723900" y="25839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مستطيل مستدير الزوايا 28"/>
          <p:cNvSpPr/>
          <p:nvPr/>
        </p:nvSpPr>
        <p:spPr>
          <a:xfrm>
            <a:off x="7149722" y="2622149"/>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30" name="مربع نص 29"/>
          <p:cNvSpPr txBox="1"/>
          <p:nvPr/>
        </p:nvSpPr>
        <p:spPr>
          <a:xfrm>
            <a:off x="910987" y="2684157"/>
            <a:ext cx="6057900" cy="954107"/>
          </a:xfrm>
          <a:prstGeom prst="rect">
            <a:avLst/>
          </a:prstGeom>
          <a:noFill/>
        </p:spPr>
        <p:txBody>
          <a:bodyPr wrap="square" rtlCol="1">
            <a:spAutoFit/>
          </a:bodyPr>
          <a:lstStyle/>
          <a:p>
            <a:pPr algn="r" rtl="1"/>
            <a:r>
              <a:rPr lang="ar-SA" sz="2800" dirty="0" smtClean="0">
                <a:cs typeface="AL-Mohanad Bold" pitchFamily="2" charset="-78"/>
              </a:rPr>
              <a:t>10) يتعلم الطلاب استراتيجيات للتعلم الذاتي بملاحظة ومراقبة عمل الآخرين</a:t>
            </a:r>
            <a:endParaRPr lang="ar-SA" sz="2800" dirty="0">
              <a:cs typeface="AL-Mohanad Bold" pitchFamily="2" charset="-78"/>
            </a:endParaRPr>
          </a:p>
        </p:txBody>
      </p:sp>
    </p:spTree>
    <p:extLst>
      <p:ext uri="{BB962C8B-B14F-4D97-AF65-F5344CB8AC3E}">
        <p14:creationId xmlns:p14="http://schemas.microsoft.com/office/powerpoint/2010/main" xmlns="" val="114964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34654" y="228600"/>
            <a:ext cx="52578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من الأهداف التي يقوم على أساسها التعلم النشط</a:t>
            </a:r>
            <a:endParaRPr lang="ar-SA" sz="3600" dirty="0">
              <a:solidFill>
                <a:srgbClr val="C00000"/>
              </a:solidFill>
              <a:cs typeface="PT Bold Heading" pitchFamily="2" charset="-78"/>
            </a:endParaRPr>
          </a:p>
        </p:txBody>
      </p:sp>
      <p:pic>
        <p:nvPicPr>
          <p:cNvPr id="921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20000" y="1676400"/>
            <a:ext cx="1267736" cy="10151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876300" y="1950436"/>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اكتشاف مهارات التفكير الناقد</a:t>
            </a:r>
            <a:endParaRPr lang="ar-SA" sz="2800" dirty="0">
              <a:cs typeface="AL-Mohanad Bold" pitchFamily="2" charset="-78"/>
            </a:endParaRPr>
          </a:p>
        </p:txBody>
      </p:sp>
      <p:sp>
        <p:nvSpPr>
          <p:cNvPr id="5" name="مربع نص 4"/>
          <p:cNvSpPr txBox="1"/>
          <p:nvPr/>
        </p:nvSpPr>
        <p:spPr>
          <a:xfrm>
            <a:off x="873456" y="2856090"/>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التنويع في الأنشطة التعليمية الملائمة لتحقيق الأهداف التربوية المنشودة</a:t>
            </a:r>
            <a:endParaRPr lang="ar-SA" sz="2800" dirty="0">
              <a:cs typeface="AL-Mohanad Bold" pitchFamily="2" charset="-78"/>
            </a:endParaRPr>
          </a:p>
        </p:txBody>
      </p:sp>
      <p:sp>
        <p:nvSpPr>
          <p:cNvPr id="6" name="مربع نص 5"/>
          <p:cNvSpPr txBox="1"/>
          <p:nvPr/>
        </p:nvSpPr>
        <p:spPr>
          <a:xfrm>
            <a:off x="835356" y="411480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القراءة الناقدة</a:t>
            </a:r>
            <a:endParaRPr lang="ar-SA" sz="2800" dirty="0">
              <a:cs typeface="AL-Mohanad Bold" pitchFamily="2" charset="-78"/>
            </a:endParaRPr>
          </a:p>
        </p:txBody>
      </p:sp>
      <p:sp>
        <p:nvSpPr>
          <p:cNvPr id="7" name="مربع نص 6"/>
          <p:cNvSpPr txBox="1"/>
          <p:nvPr/>
        </p:nvSpPr>
        <p:spPr>
          <a:xfrm>
            <a:off x="876300" y="495300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طرح الأسئلة المختلفة</a:t>
            </a:r>
            <a:endParaRPr lang="ar-SA" sz="2800" dirty="0">
              <a:cs typeface="AL-Mohanad Bold" pitchFamily="2" charset="-78"/>
            </a:endParaRPr>
          </a:p>
        </p:txBody>
      </p:sp>
      <p:pic>
        <p:nvPicPr>
          <p:cNvPr id="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10216" y="2695011"/>
            <a:ext cx="1267736" cy="101519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87470" y="3782901"/>
            <a:ext cx="1267736" cy="101519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45104" y="4692612"/>
            <a:ext cx="1267736" cy="1015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987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1000"/>
                                        <p:tgtEl>
                                          <p:spTgt spid="9218"/>
                                        </p:tgtEl>
                                      </p:cBhvr>
                                    </p:animEffect>
                                    <p:anim calcmode="lin" valueType="num">
                                      <p:cBhvr>
                                        <p:cTn id="16" dur="1000" fill="hold"/>
                                        <p:tgtEl>
                                          <p:spTgt spid="9218"/>
                                        </p:tgtEl>
                                        <p:attrNameLst>
                                          <p:attrName>ppt_x</p:attrName>
                                        </p:attrNameLst>
                                      </p:cBhvr>
                                      <p:tavLst>
                                        <p:tav tm="0">
                                          <p:val>
                                            <p:strVal val="#ppt_x"/>
                                          </p:val>
                                        </p:tav>
                                        <p:tav tm="100000">
                                          <p:val>
                                            <p:strVal val="#ppt_x"/>
                                          </p:val>
                                        </p:tav>
                                      </p:tavLst>
                                    </p:anim>
                                    <p:anim calcmode="lin" valueType="num">
                                      <p:cBhvr>
                                        <p:cTn id="17" dur="1000" fill="hold"/>
                                        <p:tgtEl>
                                          <p:spTgt spid="92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34654" y="228600"/>
            <a:ext cx="52578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من الأهداف التي يقوم على أساسها التعلم النشط</a:t>
            </a:r>
            <a:endParaRPr lang="ar-SA" sz="3600" dirty="0">
              <a:solidFill>
                <a:srgbClr val="C00000"/>
              </a:solidFill>
              <a:cs typeface="PT Bold Heading" pitchFamily="2" charset="-78"/>
            </a:endParaRPr>
          </a:p>
        </p:txBody>
      </p:sp>
      <p:pic>
        <p:nvPicPr>
          <p:cNvPr id="921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20000" y="1676400"/>
            <a:ext cx="1267736" cy="10151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876300" y="1950436"/>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حل المشكلات</a:t>
            </a:r>
            <a:endParaRPr lang="ar-SA" sz="2800" dirty="0">
              <a:cs typeface="AL-Mohanad Bold" pitchFamily="2" charset="-78"/>
            </a:endParaRPr>
          </a:p>
        </p:txBody>
      </p:sp>
      <p:sp>
        <p:nvSpPr>
          <p:cNvPr id="5" name="مربع نص 4"/>
          <p:cNvSpPr txBox="1"/>
          <p:nvPr/>
        </p:nvSpPr>
        <p:spPr>
          <a:xfrm>
            <a:off x="873456" y="285609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تحديد كيفية تعلم الطلاب للمواد الدراسية المختلفة</a:t>
            </a:r>
            <a:endParaRPr lang="ar-SA" sz="2800" dirty="0">
              <a:cs typeface="AL-Mohanad Bold" pitchFamily="2" charset="-78"/>
            </a:endParaRPr>
          </a:p>
        </p:txBody>
      </p:sp>
      <p:sp>
        <p:nvSpPr>
          <p:cNvPr id="6" name="مربع نص 5"/>
          <p:cNvSpPr txBox="1"/>
          <p:nvPr/>
        </p:nvSpPr>
        <p:spPr>
          <a:xfrm>
            <a:off x="835356" y="411480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قياس قدرة المتعلمين على بناء الأفكار الجديدة</a:t>
            </a:r>
            <a:endParaRPr lang="ar-SA" sz="2800" dirty="0">
              <a:cs typeface="AL-Mohanad Bold" pitchFamily="2" charset="-78"/>
            </a:endParaRPr>
          </a:p>
        </p:txBody>
      </p:sp>
      <p:sp>
        <p:nvSpPr>
          <p:cNvPr id="7" name="مربع نص 6"/>
          <p:cNvSpPr txBox="1"/>
          <p:nvPr/>
        </p:nvSpPr>
        <p:spPr>
          <a:xfrm>
            <a:off x="876300" y="4953000"/>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وتدريبهم على أن يعلموا أنفسهم بأنفسهم</a:t>
            </a:r>
            <a:endParaRPr lang="ar-SA" sz="2800" dirty="0">
              <a:cs typeface="AL-Mohanad Bold" pitchFamily="2" charset="-78"/>
            </a:endParaRPr>
          </a:p>
        </p:txBody>
      </p:sp>
      <p:pic>
        <p:nvPicPr>
          <p:cNvPr id="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10216" y="2695011"/>
            <a:ext cx="1267736" cy="101519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87470" y="3782901"/>
            <a:ext cx="1267736" cy="101519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45104" y="4692612"/>
            <a:ext cx="1267736" cy="1015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70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34654" y="228600"/>
            <a:ext cx="52578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من الأهداف التي يقوم على أساسها التعلم النشط</a:t>
            </a:r>
            <a:endParaRPr lang="ar-SA" sz="3600" dirty="0">
              <a:solidFill>
                <a:srgbClr val="C00000"/>
              </a:solidFill>
              <a:cs typeface="PT Bold Heading" pitchFamily="2" charset="-78"/>
            </a:endParaRPr>
          </a:p>
        </p:txBody>
      </p:sp>
      <p:pic>
        <p:nvPicPr>
          <p:cNvPr id="921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20000" y="1226016"/>
            <a:ext cx="1267736" cy="10151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876300" y="1500052"/>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تمكين المتعلمين من اكتساب مهارات التعاون والتفاعل والتواصل مع الآخرين</a:t>
            </a:r>
            <a:endParaRPr lang="ar-SA" sz="2800" dirty="0">
              <a:cs typeface="AL-Mohanad Bold" pitchFamily="2" charset="-78"/>
            </a:endParaRPr>
          </a:p>
        </p:txBody>
      </p:sp>
      <p:sp>
        <p:nvSpPr>
          <p:cNvPr id="5" name="مربع نص 4"/>
          <p:cNvSpPr txBox="1"/>
          <p:nvPr/>
        </p:nvSpPr>
        <p:spPr>
          <a:xfrm>
            <a:off x="838200" y="2580500"/>
            <a:ext cx="67437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زيادة الأعمال الابداعية لدى المتعلمين</a:t>
            </a:r>
            <a:endParaRPr lang="ar-SA" sz="2800" dirty="0">
              <a:cs typeface="AL-Mohanad Bold" pitchFamily="2" charset="-78"/>
            </a:endParaRPr>
          </a:p>
        </p:txBody>
      </p:sp>
      <p:sp>
        <p:nvSpPr>
          <p:cNvPr id="6" name="مربع نص 5"/>
          <p:cNvSpPr txBox="1"/>
          <p:nvPr/>
        </p:nvSpPr>
        <p:spPr>
          <a:xfrm>
            <a:off x="889948" y="3334592"/>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اكتساب المتعلمين المعارف والمهارات والاتجاهات المرغوب فيها</a:t>
            </a:r>
            <a:endParaRPr lang="ar-SA" sz="2800" dirty="0">
              <a:cs typeface="AL-Mohanad Bold" pitchFamily="2" charset="-78"/>
            </a:endParaRPr>
          </a:p>
        </p:txBody>
      </p:sp>
      <p:sp>
        <p:nvSpPr>
          <p:cNvPr id="7" name="مربع نص 6"/>
          <p:cNvSpPr txBox="1"/>
          <p:nvPr/>
        </p:nvSpPr>
        <p:spPr>
          <a:xfrm>
            <a:off x="876300" y="4151293"/>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المرور بخبرات تعليمية وحياتية حقيقية</a:t>
            </a:r>
            <a:endParaRPr lang="ar-SA" sz="2800" dirty="0">
              <a:cs typeface="AL-Mohanad Bold" pitchFamily="2" charset="-78"/>
            </a:endParaRPr>
          </a:p>
        </p:txBody>
      </p:sp>
      <p:pic>
        <p:nvPicPr>
          <p:cNvPr id="8"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10216" y="2217331"/>
            <a:ext cx="1267736" cy="101519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42062" y="3155093"/>
            <a:ext cx="1267736" cy="101519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45104" y="3890905"/>
            <a:ext cx="1267736" cy="101519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encrypted-tbn1.gstatic.com/images?q=tbn:ANd9GcR0GDRkgCwANIIVvKAKmlRbrZDsaFowGvBA13lMBklk5mmMSeQ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34300" y="4831364"/>
            <a:ext cx="1267736" cy="101519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مربع نص 11"/>
          <p:cNvSpPr txBox="1"/>
          <p:nvPr/>
        </p:nvSpPr>
        <p:spPr>
          <a:xfrm>
            <a:off x="990600" y="5105400"/>
            <a:ext cx="67437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تشجيع المتعلمين على اكتساب مهارات التفكير العليا كالتحليل والتركيب والتقويم</a:t>
            </a:r>
            <a:endParaRPr lang="ar-SA" sz="2800" dirty="0">
              <a:cs typeface="AL-Mohanad Bold" pitchFamily="2" charset="-78"/>
            </a:endParaRPr>
          </a:p>
        </p:txBody>
      </p:sp>
    </p:spTree>
    <p:extLst>
      <p:ext uri="{BB962C8B-B14F-4D97-AF65-F5344CB8AC3E}">
        <p14:creationId xmlns:p14="http://schemas.microsoft.com/office/powerpoint/2010/main" xmlns="" val="250189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992871" y="2966258"/>
            <a:ext cx="6962775" cy="244963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505475" y="3685204"/>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061111" y="3056680"/>
            <a:ext cx="5331729" cy="2246769"/>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بالتعاون مع أفراد مجموعتك صمم خارطة مفاهيم تبين فيها متطلبات التعلم النشط مراعياً عند التصميم :</a:t>
            </a:r>
          </a:p>
          <a:p>
            <a:pPr marL="457200" indent="-457200" algn="r" rtl="1">
              <a:buFont typeface="Arial" pitchFamily="34" charset="0"/>
              <a:buChar char="•"/>
            </a:pPr>
            <a:r>
              <a:rPr lang="ar-SA" sz="2800" dirty="0" smtClean="0">
                <a:latin typeface="Arial" pitchFamily="34" charset="0"/>
                <a:cs typeface="AL-Mohanad Bold" pitchFamily="2" charset="-78"/>
              </a:rPr>
              <a:t>ما يكون متطلباً شرطياً وغير شرطي</a:t>
            </a:r>
          </a:p>
          <a:p>
            <a:pPr marL="457200" indent="-457200" algn="r" rtl="1">
              <a:buFont typeface="Arial" pitchFamily="34" charset="0"/>
              <a:buChar char="•"/>
            </a:pPr>
            <a:r>
              <a:rPr lang="ar-SA" sz="2800" dirty="0" smtClean="0">
                <a:latin typeface="Arial" pitchFamily="34" charset="0"/>
                <a:cs typeface="AL-Mohanad Bold" pitchFamily="2" charset="-78"/>
              </a:rPr>
              <a:t>ما يكون متطلباً معنوياً ومادياً</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1 / 3</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783" y="1150441"/>
            <a:ext cx="1821017" cy="159275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30د</a:t>
            </a:r>
            <a:endParaRPr lang="ar-SA" sz="4400" dirty="0">
              <a:cs typeface="PT Bold Heading" pitchFamily="2" charset="-78"/>
            </a:endParaRPr>
          </a:p>
        </p:txBody>
      </p:sp>
      <p:sp>
        <p:nvSpPr>
          <p:cNvPr id="2" name="مربع نص 1"/>
          <p:cNvSpPr txBox="1"/>
          <p:nvPr/>
        </p:nvSpPr>
        <p:spPr>
          <a:xfrm>
            <a:off x="6603001" y="3056680"/>
            <a:ext cx="1245599" cy="523220"/>
          </a:xfrm>
          <a:prstGeom prst="rect">
            <a:avLst/>
          </a:prstGeom>
          <a:noFill/>
        </p:spPr>
        <p:txBody>
          <a:bodyPr wrap="square" rtlCol="1">
            <a:spAutoFit/>
          </a:bodyPr>
          <a:lstStyle/>
          <a:p>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181839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562703327"/>
              </p:ext>
            </p:extLst>
          </p:nvPr>
        </p:nvGraphicFramePr>
        <p:xfrm>
          <a:off x="0" y="0"/>
          <a:ext cx="9144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3962400" y="2743200"/>
            <a:ext cx="21336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3962400" y="3962400"/>
            <a:ext cx="21717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rot="16200000">
            <a:off x="4115922" y="2064512"/>
            <a:ext cx="4565291" cy="461665"/>
          </a:xfrm>
          <a:prstGeom prst="rect">
            <a:avLst/>
          </a:prstGeom>
          <a:noFill/>
        </p:spPr>
        <p:txBody>
          <a:bodyPr wrap="square" lIns="91440" tIns="45720" rIns="91440" bIns="45720">
            <a:spAutoFit/>
          </a:bodyPr>
          <a:lstStyle/>
          <a:p>
            <a:pPr algn="ctr"/>
            <a:r>
              <a:rPr lang="ar-SA"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AL-Mohanad" pitchFamily="2" charset="-78"/>
              </a:rPr>
              <a:t>الأفكار الأساسية لمساعدة طلابنا على التعلم</a:t>
            </a:r>
            <a:endParaRPr lang="ar-SA" sz="2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AL-Mohanad" pitchFamily="2" charset="-78"/>
            </a:endParaRPr>
          </a:p>
        </p:txBody>
      </p:sp>
    </p:spTree>
    <p:extLst>
      <p:ext uri="{BB962C8B-B14F-4D97-AF65-F5344CB8AC3E}">
        <p14:creationId xmlns:p14="http://schemas.microsoft.com/office/powerpoint/2010/main" xmlns="" val="415229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5"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p14="http://schemas.microsoft.com/office/powerpoint/2010/main" xmlns="" val="25603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52401"/>
            <a:ext cx="7620000"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8"/>
          <p:cNvSpPr txBox="1">
            <a:spLocks noChangeArrowheads="1"/>
          </p:cNvSpPr>
          <p:nvPr/>
        </p:nvSpPr>
        <p:spPr>
          <a:xfrm>
            <a:off x="59166" y="3285587"/>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مدخل للتعلم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17" name="مربع نص 16"/>
          <p:cNvSpPr txBox="1"/>
          <p:nvPr/>
        </p:nvSpPr>
        <p:spPr>
          <a:xfrm>
            <a:off x="220432"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الأول</a:t>
            </a:r>
            <a:endParaRPr lang="ar-SA" sz="5400" dirty="0">
              <a:cs typeface="PT Bold Heading" pitchFamily="2" charset="-78"/>
            </a:endParaRPr>
          </a:p>
        </p:txBody>
      </p:sp>
    </p:spTree>
    <p:extLst>
      <p:ext uri="{BB962C8B-B14F-4D97-AF65-F5344CB8AC3E}">
        <p14:creationId xmlns:p14="http://schemas.microsoft.com/office/powerpoint/2010/main" xmlns="" val="53949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2438400"/>
            <a:ext cx="8077198" cy="1200329"/>
          </a:xfrm>
          <a:prstGeom prst="rect">
            <a:avLst/>
          </a:prstGeom>
          <a:noFill/>
          <a:ln>
            <a:noFill/>
          </a:ln>
        </p:spPr>
        <p:txBody>
          <a:bodyPr wrap="square">
            <a:spAutoFit/>
          </a:bodyPr>
          <a:lstStyle/>
          <a:p>
            <a:pPr algn="ctr"/>
            <a:r>
              <a:rPr lang="ar-SA" sz="3200" dirty="0">
                <a:latin typeface="Arial" pitchFamily="34" charset="0"/>
                <a:cs typeface="AL-Mohanad Bold" pitchFamily="2" charset="-78"/>
              </a:rPr>
              <a:t>تنمية مفاهيم ومهارات المتدربين حول </a:t>
            </a:r>
            <a:r>
              <a:rPr lang="ar-SA" sz="3200" dirty="0" smtClean="0">
                <a:latin typeface="Arial" pitchFamily="34" charset="0"/>
                <a:cs typeface="AL-Mohanad Bold" pitchFamily="2" charset="-78"/>
              </a:rPr>
              <a:t>التعلم النشط </a:t>
            </a:r>
            <a:r>
              <a:rPr lang="ar-SA" sz="3200" dirty="0">
                <a:latin typeface="Arial" pitchFamily="34" charset="0"/>
                <a:cs typeface="AL-Mohanad Bold" pitchFamily="2" charset="-78"/>
              </a:rPr>
              <a:t>وفق نموذج وكالة الوزارة للتعليم</a:t>
            </a:r>
            <a:r>
              <a:rPr lang="ar-SA" sz="4000" b="1" dirty="0">
                <a:solidFill>
                  <a:schemeClr val="bg1"/>
                </a:solidFill>
                <a:latin typeface="Bodoni MT Poster Compressed"/>
                <a:ea typeface="Times New Roman"/>
                <a:cs typeface="AL-Mohanad Bold"/>
              </a:rPr>
              <a:t> </a:t>
            </a:r>
            <a:endParaRPr lang="ar-SA" sz="4000" b="1" dirty="0">
              <a:solidFill>
                <a:schemeClr val="bg1"/>
              </a:solidFill>
            </a:endParaRPr>
          </a:p>
        </p:txBody>
      </p:sp>
      <p:sp>
        <p:nvSpPr>
          <p:cNvPr id="5" name="مربع نص 4"/>
          <p:cNvSpPr txBox="1"/>
          <p:nvPr/>
        </p:nvSpPr>
        <p:spPr>
          <a:xfrm>
            <a:off x="2012708" y="12192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الهدف العام</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216386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36420" y="2590800"/>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أدوار العاملين في المدرسة في تنشيط التعلم)</a:t>
            </a:r>
            <a:endParaRPr lang="ru-RU" sz="3600" dirty="0">
              <a:ln>
                <a:solidFill>
                  <a:schemeClr val="accent5">
                    <a:lumMod val="50000"/>
                  </a:schemeClr>
                </a:solidFill>
              </a:ln>
              <a:solidFill>
                <a:sysClr val="windowText" lastClr="000000"/>
              </a:solidFill>
              <a:cs typeface="AL-Mohanad" pitchFamily="2" charset="-78"/>
            </a:endParaRPr>
          </a:p>
        </p:txBody>
      </p:sp>
      <p:sp>
        <p:nvSpPr>
          <p:cNvPr id="3" name="مربع نص 2"/>
          <p:cNvSpPr txBox="1"/>
          <p:nvPr/>
        </p:nvSpPr>
        <p:spPr>
          <a:xfrm>
            <a:off x="227256" y="880829"/>
            <a:ext cx="3670782" cy="1754326"/>
          </a:xfrm>
          <a:prstGeom prst="rect">
            <a:avLst/>
          </a:prstGeom>
          <a:noFill/>
        </p:spPr>
        <p:txBody>
          <a:bodyPr wrap="square" rtlCol="1">
            <a:spAutoFit/>
          </a:bodyPr>
          <a:lstStyle/>
          <a:p>
            <a:pPr algn="ctr"/>
            <a:r>
              <a:rPr lang="ar-SA" sz="5400" dirty="0" smtClean="0">
                <a:cs typeface="PT Bold Heading" pitchFamily="2" charset="-78"/>
              </a:rPr>
              <a:t>الجلسة الثانية</a:t>
            </a:r>
            <a:endParaRPr lang="ar-SA" sz="5400" dirty="0">
              <a:cs typeface="PT Bold Heading" pitchFamily="2" charset="-78"/>
            </a:endParaRPr>
          </a:p>
        </p:txBody>
      </p:sp>
      <p:sp>
        <p:nvSpPr>
          <p:cNvPr id="4" name="مستطيل 3"/>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5" name="مستطيل 4"/>
          <p:cNvSpPr/>
          <p:nvPr/>
        </p:nvSpPr>
        <p:spPr>
          <a:xfrm>
            <a:off x="375139"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أ/محمد علي القحطاني          أ/مشاعل </a:t>
            </a:r>
            <a:r>
              <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عبد الله العبيكان </a:t>
            </a:r>
          </a:p>
        </p:txBody>
      </p:sp>
    </p:spTree>
    <p:extLst>
      <p:ext uri="{BB962C8B-B14F-4D97-AF65-F5344CB8AC3E}">
        <p14:creationId xmlns:p14="http://schemas.microsoft.com/office/powerpoint/2010/main" xmlns="" val="24418060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2"/>
          <p:cNvGraphicFramePr/>
          <p:nvPr>
            <p:extLst>
              <p:ext uri="{D42A27DB-BD31-4B8C-83A1-F6EECF244321}">
                <p14:modId xmlns:p14="http://schemas.microsoft.com/office/powerpoint/2010/main" xmlns="" val="2027765514"/>
              </p:ext>
            </p:extLst>
          </p:nvPr>
        </p:nvGraphicFramePr>
        <p:xfrm>
          <a:off x="1143000" y="1295400"/>
          <a:ext cx="68961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ربع نص 7"/>
          <p:cNvSpPr txBox="1"/>
          <p:nvPr/>
        </p:nvSpPr>
        <p:spPr>
          <a:xfrm>
            <a:off x="1992183" y="344269"/>
            <a:ext cx="4966182" cy="646331"/>
          </a:xfrm>
          <a:prstGeom prst="rect">
            <a:avLst/>
          </a:prstGeom>
          <a:noFill/>
        </p:spPr>
        <p:txBody>
          <a:bodyPr wrap="square" rtlCol="1">
            <a:spAutoFit/>
          </a:bodyPr>
          <a:lstStyle/>
          <a:p>
            <a:pPr algn="ctr"/>
            <a:r>
              <a:rPr lang="ar-SA" sz="3600" dirty="0" smtClean="0">
                <a:cs typeface="PT Bold Heading" pitchFamily="2" charset="-78"/>
              </a:rPr>
              <a:t>خطة الجلسة</a:t>
            </a:r>
            <a:endParaRPr lang="ar-SA" sz="3600" dirty="0">
              <a:cs typeface="PT Bold Heading" pitchFamily="2" charset="-78"/>
            </a:endParaRPr>
          </a:p>
        </p:txBody>
      </p:sp>
    </p:spTree>
    <p:extLst>
      <p:ext uri="{BB962C8B-B14F-4D97-AF65-F5344CB8AC3E}">
        <p14:creationId xmlns:p14="http://schemas.microsoft.com/office/powerpoint/2010/main" xmlns="" val="356465195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0209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يدرك أدوار العاملين في المدرسة لتحقيق التعلم النشط</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23838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72319" y="3240113"/>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يدعم استدامة التعلم النشط</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482141" y="4419600"/>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3"/>
          <p:cNvSpPr/>
          <p:nvPr/>
        </p:nvSpPr>
        <p:spPr>
          <a:xfrm>
            <a:off x="7524222" y="20118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0" name="Rectangle 24"/>
          <p:cNvSpPr/>
          <p:nvPr/>
        </p:nvSpPr>
        <p:spPr>
          <a:xfrm>
            <a:off x="838200" y="44196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يقترح مؤشرات لتقويم المدرسة النشطة</a:t>
            </a:r>
            <a:endParaRPr lang="en-US" sz="2800" dirty="0">
              <a:solidFill>
                <a:schemeClr val="tx1"/>
              </a:solidFill>
              <a:latin typeface="Arial" pitchFamily="34" charset="0"/>
              <a:cs typeface="AL-Mohanad Bold" pitchFamily="2" charset="-78"/>
            </a:endParaRPr>
          </a:p>
        </p:txBody>
      </p:sp>
      <p:sp>
        <p:nvSpPr>
          <p:cNvPr id="11" name="مربع نص 10"/>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20452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583017" y="1371599"/>
            <a:ext cx="6408583" cy="173114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165694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637645" y="1286867"/>
            <a:ext cx="4801380" cy="1815882"/>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يوجد العديد من الأدوار للعاملين بالمدرسة ( المدير , المعلم , المرشد الطلابي , رائد النشاط , والطالب) تساعد على تفعيل التعلم النشط. المطلوب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2/ 1</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18654"/>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2" name="مربع نص 1"/>
          <p:cNvSpPr txBox="1"/>
          <p:nvPr/>
        </p:nvSpPr>
        <p:spPr>
          <a:xfrm>
            <a:off x="685800" y="3348251"/>
            <a:ext cx="7620000" cy="954107"/>
          </a:xfrm>
          <a:prstGeom prst="rect">
            <a:avLst/>
          </a:prstGeom>
          <a:noFill/>
        </p:spPr>
        <p:txBody>
          <a:bodyPr wrap="square" rtlCol="1">
            <a:spAutoFit/>
          </a:bodyPr>
          <a:lstStyle/>
          <a:p>
            <a:pPr marL="285750" indent="-285750" algn="r" rtl="1">
              <a:buFont typeface="Arial" pitchFamily="34" charset="0"/>
              <a:buChar char="•"/>
            </a:pPr>
            <a:r>
              <a:rPr lang="ar-SA" sz="2800" dirty="0" smtClean="0">
                <a:solidFill>
                  <a:srgbClr val="0070C0"/>
                </a:solidFill>
                <a:cs typeface="AL-Mohanad Bold" pitchFamily="2" charset="-78"/>
              </a:rPr>
              <a:t>تقوم كل مجموعة باختيار أحد الأدوار المذكورة أعلاه ثم تتناقش حوله لمدة 20 دقيقة</a:t>
            </a:r>
            <a:endParaRPr lang="ar-SA" sz="2800" dirty="0">
              <a:solidFill>
                <a:srgbClr val="0070C0"/>
              </a:solidFill>
              <a:cs typeface="AL-Mohanad Bold" pitchFamily="2" charset="-78"/>
            </a:endParaRPr>
          </a:p>
        </p:txBody>
      </p:sp>
      <p:sp>
        <p:nvSpPr>
          <p:cNvPr id="12" name="مربع نص 11"/>
          <p:cNvSpPr txBox="1"/>
          <p:nvPr/>
        </p:nvSpPr>
        <p:spPr>
          <a:xfrm>
            <a:off x="827964" y="4335241"/>
            <a:ext cx="7620000" cy="954107"/>
          </a:xfrm>
          <a:prstGeom prst="rect">
            <a:avLst/>
          </a:prstGeom>
          <a:noFill/>
        </p:spPr>
        <p:txBody>
          <a:bodyPr wrap="square" rtlCol="1">
            <a:spAutoFit/>
          </a:bodyPr>
          <a:lstStyle/>
          <a:p>
            <a:pPr marL="285750" indent="-285750" algn="r" rtl="1">
              <a:buFont typeface="Arial" pitchFamily="34" charset="0"/>
              <a:buChar char="•"/>
            </a:pPr>
            <a:r>
              <a:rPr lang="ar-SA" sz="2800" dirty="0" smtClean="0">
                <a:solidFill>
                  <a:schemeClr val="accent4">
                    <a:lumMod val="75000"/>
                  </a:schemeClr>
                </a:solidFill>
                <a:cs typeface="AL-Mohanad Bold" pitchFamily="2" charset="-78"/>
              </a:rPr>
              <a:t>تعرض كل مجموعة ما توصلت إليه على المشاركين وتستمع إلى تغذيتهم الراجعة لمدة 6 دقائق</a:t>
            </a:r>
            <a:endParaRPr lang="ar-SA" sz="2800" dirty="0">
              <a:solidFill>
                <a:schemeClr val="accent4">
                  <a:lumMod val="75000"/>
                </a:schemeClr>
              </a:solidFill>
              <a:cs typeface="AL-Mohanad Bold" pitchFamily="2" charset="-78"/>
            </a:endParaRPr>
          </a:p>
        </p:txBody>
      </p:sp>
      <p:sp>
        <p:nvSpPr>
          <p:cNvPr id="13" name="مربع نص 12"/>
          <p:cNvSpPr txBox="1"/>
          <p:nvPr/>
        </p:nvSpPr>
        <p:spPr>
          <a:xfrm>
            <a:off x="6690858" y="848408"/>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4947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a:spLocks/>
          </p:cNvSpPr>
          <p:nvPr/>
        </p:nvSpPr>
        <p:spPr bwMode="auto">
          <a:xfrm>
            <a:off x="1752600" y="2559482"/>
            <a:ext cx="2082800" cy="2081212"/>
          </a:xfrm>
          <a:custGeom>
            <a:avLst/>
            <a:gdLst/>
            <a:ahLst/>
            <a:cxnLst>
              <a:cxn ang="0">
                <a:pos x="863" y="0"/>
              </a:cxn>
              <a:cxn ang="0">
                <a:pos x="734" y="131"/>
              </a:cxn>
              <a:cxn ang="0">
                <a:pos x="775" y="226"/>
              </a:cxn>
              <a:cxn ang="0">
                <a:pos x="785" y="289"/>
              </a:cxn>
              <a:cxn ang="0">
                <a:pos x="777" y="328"/>
              </a:cxn>
              <a:cxn ang="0">
                <a:pos x="328" y="328"/>
              </a:cxn>
              <a:cxn ang="0">
                <a:pos x="328" y="773"/>
              </a:cxn>
              <a:cxn ang="0">
                <a:pos x="289" y="781"/>
              </a:cxn>
              <a:cxn ang="0">
                <a:pos x="226" y="771"/>
              </a:cxn>
              <a:cxn ang="0">
                <a:pos x="131" y="731"/>
              </a:cxn>
              <a:cxn ang="0">
                <a:pos x="0" y="860"/>
              </a:cxn>
              <a:cxn ang="0">
                <a:pos x="131" y="989"/>
              </a:cxn>
              <a:cxn ang="0">
                <a:pos x="226" y="948"/>
              </a:cxn>
              <a:cxn ang="0">
                <a:pos x="289" y="938"/>
              </a:cxn>
              <a:cxn ang="0">
                <a:pos x="328" y="946"/>
              </a:cxn>
              <a:cxn ang="0">
                <a:pos x="328" y="1395"/>
              </a:cxn>
              <a:cxn ang="0">
                <a:pos x="328" y="1395"/>
              </a:cxn>
              <a:cxn ang="0">
                <a:pos x="328" y="1395"/>
              </a:cxn>
              <a:cxn ang="0">
                <a:pos x="1395" y="1395"/>
              </a:cxn>
              <a:cxn ang="0">
                <a:pos x="1395" y="946"/>
              </a:cxn>
              <a:cxn ang="0">
                <a:pos x="1355" y="938"/>
              </a:cxn>
              <a:cxn ang="0">
                <a:pos x="1293" y="948"/>
              </a:cxn>
              <a:cxn ang="0">
                <a:pos x="1197" y="989"/>
              </a:cxn>
              <a:cxn ang="0">
                <a:pos x="1067" y="860"/>
              </a:cxn>
              <a:cxn ang="0">
                <a:pos x="1197" y="731"/>
              </a:cxn>
              <a:cxn ang="0">
                <a:pos x="1292" y="771"/>
              </a:cxn>
              <a:cxn ang="0">
                <a:pos x="1355" y="781"/>
              </a:cxn>
              <a:cxn ang="0">
                <a:pos x="1395" y="773"/>
              </a:cxn>
              <a:cxn ang="0">
                <a:pos x="1395" y="328"/>
              </a:cxn>
              <a:cxn ang="0">
                <a:pos x="1395" y="328"/>
              </a:cxn>
              <a:cxn ang="0">
                <a:pos x="1395" y="328"/>
              </a:cxn>
              <a:cxn ang="0">
                <a:pos x="949" y="328"/>
              </a:cxn>
              <a:cxn ang="0">
                <a:pos x="941" y="289"/>
              </a:cxn>
              <a:cxn ang="0">
                <a:pos x="951" y="226"/>
              </a:cxn>
              <a:cxn ang="0">
                <a:pos x="992" y="131"/>
              </a:cxn>
              <a:cxn ang="0">
                <a:pos x="863" y="0"/>
              </a:cxn>
            </a:cxnLst>
            <a:rect l="0" t="0" r="r" b="b"/>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chemeClr val="bg1">
              <a:lumMod val="85000"/>
            </a:schemeClr>
          </a:solidFill>
          <a:ln w="19050">
            <a:solidFill>
              <a:schemeClr val="bg1">
                <a:lumMod val="65000"/>
              </a:schemeClr>
            </a:solidFill>
            <a:round/>
            <a:headEnd/>
            <a:tailEnd/>
          </a:ln>
          <a:effectLst/>
        </p:spPr>
        <p:txBody>
          <a:bodyPr/>
          <a:lstStyle/>
          <a:p>
            <a:pPr>
              <a:defRPr/>
            </a:pPr>
            <a:endParaRPr lang="en-US" dirty="0">
              <a:latin typeface="Arial" pitchFamily="34" charset="0"/>
            </a:endParaRPr>
          </a:p>
        </p:txBody>
      </p:sp>
      <p:sp>
        <p:nvSpPr>
          <p:cNvPr id="3" name="Freeform 8"/>
          <p:cNvSpPr>
            <a:spLocks/>
          </p:cNvSpPr>
          <p:nvPr/>
        </p:nvSpPr>
        <p:spPr bwMode="auto">
          <a:xfrm>
            <a:off x="652463" y="2559482"/>
            <a:ext cx="1592262" cy="2082800"/>
          </a:xfrm>
          <a:custGeom>
            <a:avLst/>
            <a:gdLst/>
            <a:ahLst/>
            <a:cxnLst>
              <a:cxn ang="0">
                <a:pos x="535" y="0"/>
              </a:cxn>
              <a:cxn ang="0">
                <a:pos x="406" y="131"/>
              </a:cxn>
              <a:cxn ang="0">
                <a:pos x="447" y="226"/>
              </a:cxn>
              <a:cxn ang="0">
                <a:pos x="457" y="289"/>
              </a:cxn>
              <a:cxn ang="0">
                <a:pos x="449" y="328"/>
              </a:cxn>
              <a:cxn ang="0">
                <a:pos x="0" y="328"/>
              </a:cxn>
              <a:cxn ang="0">
                <a:pos x="0" y="1395"/>
              </a:cxn>
              <a:cxn ang="0">
                <a:pos x="0" y="1395"/>
              </a:cxn>
              <a:cxn ang="0">
                <a:pos x="0" y="1395"/>
              </a:cxn>
              <a:cxn ang="0">
                <a:pos x="1067" y="1395"/>
              </a:cxn>
              <a:cxn ang="0">
                <a:pos x="1067" y="949"/>
              </a:cxn>
              <a:cxn ang="0">
                <a:pos x="1067" y="949"/>
              </a:cxn>
              <a:cxn ang="0">
                <a:pos x="1067" y="946"/>
              </a:cxn>
              <a:cxn ang="0">
                <a:pos x="1027" y="938"/>
              </a:cxn>
              <a:cxn ang="0">
                <a:pos x="965" y="948"/>
              </a:cxn>
              <a:cxn ang="0">
                <a:pos x="869" y="989"/>
              </a:cxn>
              <a:cxn ang="0">
                <a:pos x="739" y="860"/>
              </a:cxn>
              <a:cxn ang="0">
                <a:pos x="869" y="731"/>
              </a:cxn>
              <a:cxn ang="0">
                <a:pos x="965" y="771"/>
              </a:cxn>
              <a:cxn ang="0">
                <a:pos x="1027" y="781"/>
              </a:cxn>
              <a:cxn ang="0">
                <a:pos x="1067" y="773"/>
              </a:cxn>
              <a:cxn ang="0">
                <a:pos x="1067" y="328"/>
              </a:cxn>
              <a:cxn ang="0">
                <a:pos x="1067" y="328"/>
              </a:cxn>
              <a:cxn ang="0">
                <a:pos x="1067" y="328"/>
              </a:cxn>
              <a:cxn ang="0">
                <a:pos x="621" y="328"/>
              </a:cxn>
              <a:cxn ang="0">
                <a:pos x="614" y="289"/>
              </a:cxn>
              <a:cxn ang="0">
                <a:pos x="623" y="226"/>
              </a:cxn>
              <a:cxn ang="0">
                <a:pos x="664" y="131"/>
              </a:cxn>
              <a:cxn ang="0">
                <a:pos x="535" y="0"/>
              </a:cxn>
            </a:cxnLst>
            <a:rect l="0" t="0" r="r" b="b"/>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solidFill>
            <a:schemeClr val="bg1">
              <a:lumMod val="85000"/>
            </a:schemeClr>
          </a:solidFill>
          <a:ln w="19050">
            <a:solidFill>
              <a:schemeClr val="bg1">
                <a:lumMod val="65000"/>
              </a:schemeClr>
            </a:solidFill>
            <a:round/>
            <a:headEnd/>
            <a:tailEnd/>
          </a:ln>
          <a:effectLst/>
        </p:spPr>
        <p:txBody>
          <a:bodyPr/>
          <a:lstStyle/>
          <a:p>
            <a:pPr>
              <a:defRPr/>
            </a:pPr>
            <a:endParaRPr lang="en-US" sz="1700" dirty="0">
              <a:solidFill>
                <a:prstClr val="white"/>
              </a:solidFill>
              <a:latin typeface="Calibri"/>
            </a:endParaRPr>
          </a:p>
          <a:p>
            <a:pPr>
              <a:defRPr/>
            </a:pPr>
            <a:endParaRPr lang="en-US" sz="1700" dirty="0">
              <a:solidFill>
                <a:prstClr val="white"/>
              </a:solidFill>
              <a:latin typeface="Calibri"/>
            </a:endParaRPr>
          </a:p>
          <a:p>
            <a:pPr>
              <a:defRPr/>
            </a:pPr>
            <a:endParaRPr lang="en-US" dirty="0">
              <a:latin typeface="Arial" pitchFamily="34" charset="0"/>
            </a:endParaRPr>
          </a:p>
        </p:txBody>
      </p:sp>
      <p:sp>
        <p:nvSpPr>
          <p:cNvPr id="4" name="Freeform 6"/>
          <p:cNvSpPr>
            <a:spLocks/>
          </p:cNvSpPr>
          <p:nvPr/>
        </p:nvSpPr>
        <p:spPr bwMode="auto">
          <a:xfrm>
            <a:off x="3344863" y="2557894"/>
            <a:ext cx="2576512" cy="2085975"/>
          </a:xfrm>
          <a:custGeom>
            <a:avLst/>
            <a:gdLst>
              <a:gd name="T0" fmla="*/ 1291248 w 1722"/>
              <a:gd name="T1" fmla="*/ 0 h 1395"/>
              <a:gd name="T2" fmla="*/ 1098235 w 1722"/>
              <a:gd name="T3" fmla="*/ 195887 h 1395"/>
              <a:gd name="T4" fmla="*/ 1159580 w 1722"/>
              <a:gd name="T5" fmla="*/ 337943 h 1395"/>
              <a:gd name="T6" fmla="*/ 1173046 w 1722"/>
              <a:gd name="T7" fmla="*/ 432148 h 1395"/>
              <a:gd name="T8" fmla="*/ 1162573 w 1722"/>
              <a:gd name="T9" fmla="*/ 490466 h 1395"/>
              <a:gd name="T10" fmla="*/ 490764 w 1722"/>
              <a:gd name="T11" fmla="*/ 490466 h 1395"/>
              <a:gd name="T12" fmla="*/ 490764 w 1722"/>
              <a:gd name="T13" fmla="*/ 490466 h 1395"/>
              <a:gd name="T14" fmla="*/ 490764 w 1722"/>
              <a:gd name="T15" fmla="*/ 490466 h 1395"/>
              <a:gd name="T16" fmla="*/ 490764 w 1722"/>
              <a:gd name="T17" fmla="*/ 490466 h 1395"/>
              <a:gd name="T18" fmla="*/ 490764 w 1722"/>
              <a:gd name="T19" fmla="*/ 1157380 h 1395"/>
              <a:gd name="T20" fmla="*/ 430915 w 1722"/>
              <a:gd name="T21" fmla="*/ 1167847 h 1395"/>
              <a:gd name="T22" fmla="*/ 336652 w 1722"/>
              <a:gd name="T23" fmla="*/ 1152894 h 1395"/>
              <a:gd name="T24" fmla="*/ 194510 w 1722"/>
              <a:gd name="T25" fmla="*/ 1093081 h 1395"/>
              <a:gd name="T26" fmla="*/ 0 w 1722"/>
              <a:gd name="T27" fmla="*/ 1285977 h 1395"/>
              <a:gd name="T28" fmla="*/ 194510 w 1722"/>
              <a:gd name="T29" fmla="*/ 1478874 h 1395"/>
              <a:gd name="T30" fmla="*/ 338148 w 1722"/>
              <a:gd name="T31" fmla="*/ 1417566 h 1395"/>
              <a:gd name="T32" fmla="*/ 430915 w 1722"/>
              <a:gd name="T33" fmla="*/ 1402612 h 1395"/>
              <a:gd name="T34" fmla="*/ 490764 w 1722"/>
              <a:gd name="T35" fmla="*/ 1414575 h 1395"/>
              <a:gd name="T36" fmla="*/ 490764 w 1722"/>
              <a:gd name="T37" fmla="*/ 2085975 h 1395"/>
              <a:gd name="T38" fmla="*/ 2085748 w 1722"/>
              <a:gd name="T39" fmla="*/ 2085975 h 1395"/>
              <a:gd name="T40" fmla="*/ 2085748 w 1722"/>
              <a:gd name="T41" fmla="*/ 2085975 h 1395"/>
              <a:gd name="T42" fmla="*/ 2085748 w 1722"/>
              <a:gd name="T43" fmla="*/ 2085975 h 1395"/>
              <a:gd name="T44" fmla="*/ 2085748 w 1722"/>
              <a:gd name="T45" fmla="*/ 1419061 h 1395"/>
              <a:gd name="T46" fmla="*/ 2145597 w 1722"/>
              <a:gd name="T47" fmla="*/ 1408594 h 1395"/>
              <a:gd name="T48" fmla="*/ 2239860 w 1722"/>
              <a:gd name="T49" fmla="*/ 1422052 h 1395"/>
              <a:gd name="T50" fmla="*/ 2382002 w 1722"/>
              <a:gd name="T51" fmla="*/ 1483360 h 1395"/>
              <a:gd name="T52" fmla="*/ 2576512 w 1722"/>
              <a:gd name="T53" fmla="*/ 1290463 h 1395"/>
              <a:gd name="T54" fmla="*/ 2382002 w 1722"/>
              <a:gd name="T55" fmla="*/ 1097567 h 1395"/>
              <a:gd name="T56" fmla="*/ 2238364 w 1722"/>
              <a:gd name="T57" fmla="*/ 1158875 h 1395"/>
              <a:gd name="T58" fmla="*/ 2145597 w 1722"/>
              <a:gd name="T59" fmla="*/ 1173828 h 1395"/>
              <a:gd name="T60" fmla="*/ 2085748 w 1722"/>
              <a:gd name="T61" fmla="*/ 1161866 h 1395"/>
              <a:gd name="T62" fmla="*/ 2085748 w 1722"/>
              <a:gd name="T63" fmla="*/ 490466 h 1395"/>
              <a:gd name="T64" fmla="*/ 1419924 w 1722"/>
              <a:gd name="T65" fmla="*/ 490466 h 1395"/>
              <a:gd name="T66" fmla="*/ 1407955 w 1722"/>
              <a:gd name="T67" fmla="*/ 432148 h 1395"/>
              <a:gd name="T68" fmla="*/ 1422917 w 1722"/>
              <a:gd name="T69" fmla="*/ 337943 h 1395"/>
              <a:gd name="T70" fmla="*/ 1484262 w 1722"/>
              <a:gd name="T71" fmla="*/ 195887 h 1395"/>
              <a:gd name="T72" fmla="*/ 1291248 w 1722"/>
              <a:gd name="T73" fmla="*/ 0 h 1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2"/>
              <a:gd name="T112" fmla="*/ 0 h 1395"/>
              <a:gd name="T113" fmla="*/ 1722 w 1722"/>
              <a:gd name="T114" fmla="*/ 1395 h 13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2" h="1395">
                <a:moveTo>
                  <a:pt x="863" y="0"/>
                </a:moveTo>
                <a:cubicBezTo>
                  <a:pt x="791" y="0"/>
                  <a:pt x="734" y="58"/>
                  <a:pt x="734" y="131"/>
                </a:cubicBezTo>
                <a:cubicBezTo>
                  <a:pt x="734" y="168"/>
                  <a:pt x="749" y="202"/>
                  <a:pt x="775" y="226"/>
                </a:cubicBezTo>
                <a:cubicBezTo>
                  <a:pt x="780" y="245"/>
                  <a:pt x="784" y="266"/>
                  <a:pt x="784" y="289"/>
                </a:cubicBezTo>
                <a:cubicBezTo>
                  <a:pt x="784" y="307"/>
                  <a:pt x="781" y="319"/>
                  <a:pt x="777" y="328"/>
                </a:cubicBezTo>
                <a:cubicBezTo>
                  <a:pt x="328" y="328"/>
                  <a:pt x="328" y="328"/>
                  <a:pt x="328" y="328"/>
                </a:cubicBezTo>
                <a:cubicBezTo>
                  <a:pt x="328" y="328"/>
                  <a:pt x="328" y="328"/>
                  <a:pt x="328" y="328"/>
                </a:cubicBezTo>
                <a:cubicBezTo>
                  <a:pt x="328" y="328"/>
                  <a:pt x="328" y="328"/>
                  <a:pt x="328" y="328"/>
                </a:cubicBezTo>
                <a:cubicBezTo>
                  <a:pt x="328" y="328"/>
                  <a:pt x="328" y="328"/>
                  <a:pt x="328" y="328"/>
                </a:cubicBezTo>
                <a:cubicBezTo>
                  <a:pt x="328" y="774"/>
                  <a:pt x="328" y="774"/>
                  <a:pt x="328" y="774"/>
                </a:cubicBezTo>
                <a:cubicBezTo>
                  <a:pt x="319" y="778"/>
                  <a:pt x="307" y="781"/>
                  <a:pt x="288" y="781"/>
                </a:cubicBezTo>
                <a:cubicBezTo>
                  <a:pt x="266" y="781"/>
                  <a:pt x="245" y="776"/>
                  <a:pt x="225" y="771"/>
                </a:cubicBezTo>
                <a:cubicBezTo>
                  <a:pt x="202" y="746"/>
                  <a:pt x="168" y="731"/>
                  <a:pt x="130" y="731"/>
                </a:cubicBezTo>
                <a:cubicBezTo>
                  <a:pt x="58" y="731"/>
                  <a:pt x="0" y="788"/>
                  <a:pt x="0" y="860"/>
                </a:cubicBezTo>
                <a:cubicBezTo>
                  <a:pt x="0" y="931"/>
                  <a:pt x="58" y="989"/>
                  <a:pt x="130" y="989"/>
                </a:cubicBezTo>
                <a:cubicBezTo>
                  <a:pt x="168" y="989"/>
                  <a:pt x="202" y="973"/>
                  <a:pt x="226" y="948"/>
                </a:cubicBezTo>
                <a:cubicBezTo>
                  <a:pt x="245" y="943"/>
                  <a:pt x="266" y="938"/>
                  <a:pt x="288" y="938"/>
                </a:cubicBezTo>
                <a:cubicBezTo>
                  <a:pt x="307" y="938"/>
                  <a:pt x="319" y="941"/>
                  <a:pt x="328" y="946"/>
                </a:cubicBezTo>
                <a:cubicBezTo>
                  <a:pt x="328" y="1395"/>
                  <a:pt x="328" y="1395"/>
                  <a:pt x="328" y="1395"/>
                </a:cubicBezTo>
                <a:cubicBezTo>
                  <a:pt x="1394" y="1395"/>
                  <a:pt x="1394" y="1395"/>
                  <a:pt x="1394" y="1395"/>
                </a:cubicBezTo>
                <a:cubicBezTo>
                  <a:pt x="1394" y="1395"/>
                  <a:pt x="1394" y="1395"/>
                  <a:pt x="1394" y="1395"/>
                </a:cubicBezTo>
                <a:cubicBezTo>
                  <a:pt x="1394" y="1395"/>
                  <a:pt x="1394" y="1395"/>
                  <a:pt x="1394" y="1395"/>
                </a:cubicBezTo>
                <a:cubicBezTo>
                  <a:pt x="1394" y="949"/>
                  <a:pt x="1394" y="949"/>
                  <a:pt x="1394" y="949"/>
                </a:cubicBezTo>
                <a:cubicBezTo>
                  <a:pt x="1403" y="945"/>
                  <a:pt x="1416" y="942"/>
                  <a:pt x="1434" y="942"/>
                </a:cubicBezTo>
                <a:cubicBezTo>
                  <a:pt x="1456" y="942"/>
                  <a:pt x="1477" y="946"/>
                  <a:pt x="1497" y="951"/>
                </a:cubicBezTo>
                <a:cubicBezTo>
                  <a:pt x="1521" y="976"/>
                  <a:pt x="1554" y="992"/>
                  <a:pt x="1592" y="992"/>
                </a:cubicBezTo>
                <a:cubicBezTo>
                  <a:pt x="1664" y="992"/>
                  <a:pt x="1722" y="934"/>
                  <a:pt x="1722" y="863"/>
                </a:cubicBezTo>
                <a:cubicBezTo>
                  <a:pt x="1722" y="792"/>
                  <a:pt x="1664" y="734"/>
                  <a:pt x="1592" y="734"/>
                </a:cubicBezTo>
                <a:cubicBezTo>
                  <a:pt x="1554" y="734"/>
                  <a:pt x="1520" y="750"/>
                  <a:pt x="1496" y="775"/>
                </a:cubicBezTo>
                <a:cubicBezTo>
                  <a:pt x="1477" y="780"/>
                  <a:pt x="1456" y="785"/>
                  <a:pt x="1434" y="785"/>
                </a:cubicBezTo>
                <a:cubicBezTo>
                  <a:pt x="1416" y="785"/>
                  <a:pt x="1403" y="781"/>
                  <a:pt x="1394" y="777"/>
                </a:cubicBezTo>
                <a:cubicBezTo>
                  <a:pt x="1394" y="328"/>
                  <a:pt x="1394" y="328"/>
                  <a:pt x="1394"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8"/>
                  <a:pt x="934" y="0"/>
                  <a:pt x="863" y="0"/>
                </a:cubicBezTo>
              </a:path>
            </a:pathLst>
          </a:custGeom>
          <a:solidFill>
            <a:schemeClr val="accent1"/>
          </a:solidFill>
          <a:ln w="19050">
            <a:solidFill>
              <a:schemeClr val="tx2"/>
            </a:solidFill>
            <a:round/>
            <a:headEnd/>
            <a:tailEnd/>
          </a:ln>
        </p:spPr>
        <p:txBody>
          <a:bodyPr/>
          <a:lstStyle/>
          <a:p>
            <a:endParaRPr lang="en-US"/>
          </a:p>
        </p:txBody>
      </p:sp>
      <p:grpSp>
        <p:nvGrpSpPr>
          <p:cNvPr id="7" name="Group 9"/>
          <p:cNvGrpSpPr>
            <a:grpSpLocks/>
          </p:cNvGrpSpPr>
          <p:nvPr/>
        </p:nvGrpSpPr>
        <p:grpSpPr bwMode="auto">
          <a:xfrm>
            <a:off x="5430838" y="2559482"/>
            <a:ext cx="3186112" cy="2084387"/>
            <a:chOff x="5395913" y="3383756"/>
            <a:chExt cx="3182907" cy="2081262"/>
          </a:xfrm>
          <a:solidFill>
            <a:schemeClr val="bg1">
              <a:lumMod val="85000"/>
            </a:schemeClr>
          </a:solidFill>
        </p:grpSpPr>
        <p:sp>
          <p:nvSpPr>
            <p:cNvPr id="8" name="Freeform 7"/>
            <p:cNvSpPr>
              <a:spLocks/>
            </p:cNvSpPr>
            <p:nvPr/>
          </p:nvSpPr>
          <p:spPr bwMode="auto">
            <a:xfrm flipH="1">
              <a:off x="5395913" y="3383756"/>
              <a:ext cx="2082290" cy="2081262"/>
            </a:xfrm>
            <a:custGeom>
              <a:avLst/>
              <a:gdLst/>
              <a:ahLst/>
              <a:cxnLst>
                <a:cxn ang="0">
                  <a:pos x="863" y="0"/>
                </a:cxn>
                <a:cxn ang="0">
                  <a:pos x="734" y="131"/>
                </a:cxn>
                <a:cxn ang="0">
                  <a:pos x="775" y="226"/>
                </a:cxn>
                <a:cxn ang="0">
                  <a:pos x="785" y="289"/>
                </a:cxn>
                <a:cxn ang="0">
                  <a:pos x="777" y="328"/>
                </a:cxn>
                <a:cxn ang="0">
                  <a:pos x="328" y="328"/>
                </a:cxn>
                <a:cxn ang="0">
                  <a:pos x="328" y="773"/>
                </a:cxn>
                <a:cxn ang="0">
                  <a:pos x="289" y="781"/>
                </a:cxn>
                <a:cxn ang="0">
                  <a:pos x="226" y="771"/>
                </a:cxn>
                <a:cxn ang="0">
                  <a:pos x="131" y="731"/>
                </a:cxn>
                <a:cxn ang="0">
                  <a:pos x="0" y="860"/>
                </a:cxn>
                <a:cxn ang="0">
                  <a:pos x="131" y="989"/>
                </a:cxn>
                <a:cxn ang="0">
                  <a:pos x="226" y="948"/>
                </a:cxn>
                <a:cxn ang="0">
                  <a:pos x="289" y="938"/>
                </a:cxn>
                <a:cxn ang="0">
                  <a:pos x="328" y="946"/>
                </a:cxn>
                <a:cxn ang="0">
                  <a:pos x="328" y="1395"/>
                </a:cxn>
                <a:cxn ang="0">
                  <a:pos x="328" y="1395"/>
                </a:cxn>
                <a:cxn ang="0">
                  <a:pos x="328" y="1395"/>
                </a:cxn>
                <a:cxn ang="0">
                  <a:pos x="1395" y="1395"/>
                </a:cxn>
                <a:cxn ang="0">
                  <a:pos x="1395" y="946"/>
                </a:cxn>
                <a:cxn ang="0">
                  <a:pos x="1355" y="938"/>
                </a:cxn>
                <a:cxn ang="0">
                  <a:pos x="1293" y="948"/>
                </a:cxn>
                <a:cxn ang="0">
                  <a:pos x="1197" y="989"/>
                </a:cxn>
                <a:cxn ang="0">
                  <a:pos x="1067" y="860"/>
                </a:cxn>
                <a:cxn ang="0">
                  <a:pos x="1197" y="731"/>
                </a:cxn>
                <a:cxn ang="0">
                  <a:pos x="1292" y="771"/>
                </a:cxn>
                <a:cxn ang="0">
                  <a:pos x="1355" y="781"/>
                </a:cxn>
                <a:cxn ang="0">
                  <a:pos x="1395" y="773"/>
                </a:cxn>
                <a:cxn ang="0">
                  <a:pos x="1395" y="328"/>
                </a:cxn>
                <a:cxn ang="0">
                  <a:pos x="1395" y="328"/>
                </a:cxn>
                <a:cxn ang="0">
                  <a:pos x="1395" y="328"/>
                </a:cxn>
                <a:cxn ang="0">
                  <a:pos x="949" y="328"/>
                </a:cxn>
                <a:cxn ang="0">
                  <a:pos x="941" y="289"/>
                </a:cxn>
                <a:cxn ang="0">
                  <a:pos x="951" y="226"/>
                </a:cxn>
                <a:cxn ang="0">
                  <a:pos x="992" y="131"/>
                </a:cxn>
                <a:cxn ang="0">
                  <a:pos x="863" y="0"/>
                </a:cxn>
              </a:cxnLst>
              <a:rect l="0" t="0" r="r" b="b"/>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grpFill/>
            <a:ln w="19050">
              <a:solidFill>
                <a:schemeClr val="bg1">
                  <a:lumMod val="65000"/>
                </a:schemeClr>
              </a:solidFill>
              <a:round/>
              <a:headEnd/>
              <a:tailEnd/>
            </a:ln>
            <a:effectLst/>
          </p:spPr>
          <p:txBody>
            <a:bodyPr/>
            <a:lstStyle/>
            <a:p>
              <a:pPr>
                <a:defRPr/>
              </a:pPr>
              <a:endParaRPr lang="en-US" dirty="0">
                <a:latin typeface="Arial" pitchFamily="34" charset="0"/>
              </a:endParaRPr>
            </a:p>
          </p:txBody>
        </p:sp>
        <p:sp>
          <p:nvSpPr>
            <p:cNvPr id="9" name="Freeform 8"/>
            <p:cNvSpPr>
              <a:spLocks/>
            </p:cNvSpPr>
            <p:nvPr/>
          </p:nvSpPr>
          <p:spPr bwMode="auto">
            <a:xfrm flipH="1">
              <a:off x="6986573" y="3383756"/>
              <a:ext cx="1592247" cy="2081262"/>
            </a:xfrm>
            <a:custGeom>
              <a:avLst/>
              <a:gdLst/>
              <a:ahLst/>
              <a:cxnLst>
                <a:cxn ang="0">
                  <a:pos x="535" y="0"/>
                </a:cxn>
                <a:cxn ang="0">
                  <a:pos x="406" y="131"/>
                </a:cxn>
                <a:cxn ang="0">
                  <a:pos x="447" y="226"/>
                </a:cxn>
                <a:cxn ang="0">
                  <a:pos x="457" y="289"/>
                </a:cxn>
                <a:cxn ang="0">
                  <a:pos x="449" y="328"/>
                </a:cxn>
                <a:cxn ang="0">
                  <a:pos x="0" y="328"/>
                </a:cxn>
                <a:cxn ang="0">
                  <a:pos x="0" y="1395"/>
                </a:cxn>
                <a:cxn ang="0">
                  <a:pos x="0" y="1395"/>
                </a:cxn>
                <a:cxn ang="0">
                  <a:pos x="0" y="1395"/>
                </a:cxn>
                <a:cxn ang="0">
                  <a:pos x="1067" y="1395"/>
                </a:cxn>
                <a:cxn ang="0">
                  <a:pos x="1067" y="949"/>
                </a:cxn>
                <a:cxn ang="0">
                  <a:pos x="1067" y="949"/>
                </a:cxn>
                <a:cxn ang="0">
                  <a:pos x="1067" y="946"/>
                </a:cxn>
                <a:cxn ang="0">
                  <a:pos x="1027" y="938"/>
                </a:cxn>
                <a:cxn ang="0">
                  <a:pos x="965" y="948"/>
                </a:cxn>
                <a:cxn ang="0">
                  <a:pos x="869" y="989"/>
                </a:cxn>
                <a:cxn ang="0">
                  <a:pos x="739" y="860"/>
                </a:cxn>
                <a:cxn ang="0">
                  <a:pos x="869" y="731"/>
                </a:cxn>
                <a:cxn ang="0">
                  <a:pos x="965" y="771"/>
                </a:cxn>
                <a:cxn ang="0">
                  <a:pos x="1027" y="781"/>
                </a:cxn>
                <a:cxn ang="0">
                  <a:pos x="1067" y="773"/>
                </a:cxn>
                <a:cxn ang="0">
                  <a:pos x="1067" y="328"/>
                </a:cxn>
                <a:cxn ang="0">
                  <a:pos x="1067" y="328"/>
                </a:cxn>
                <a:cxn ang="0">
                  <a:pos x="1067" y="328"/>
                </a:cxn>
                <a:cxn ang="0">
                  <a:pos x="621" y="328"/>
                </a:cxn>
                <a:cxn ang="0">
                  <a:pos x="614" y="289"/>
                </a:cxn>
                <a:cxn ang="0">
                  <a:pos x="623" y="226"/>
                </a:cxn>
                <a:cxn ang="0">
                  <a:pos x="664" y="131"/>
                </a:cxn>
                <a:cxn ang="0">
                  <a:pos x="535" y="0"/>
                </a:cxn>
              </a:cxnLst>
              <a:rect l="0" t="0" r="r" b="b"/>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grpFill/>
            <a:ln w="19050">
              <a:solidFill>
                <a:schemeClr val="bg1">
                  <a:lumMod val="65000"/>
                </a:schemeClr>
              </a:solidFill>
              <a:round/>
              <a:headEnd/>
              <a:tailEnd/>
            </a:ln>
            <a:effectLst/>
          </p:spPr>
          <p:txBody>
            <a:bodyPr/>
            <a:lstStyle/>
            <a:p>
              <a:pPr>
                <a:defRPr/>
              </a:pPr>
              <a:endParaRPr lang="en-US" sz="1700" dirty="0">
                <a:solidFill>
                  <a:prstClr val="white"/>
                </a:solidFill>
                <a:latin typeface="Calibri"/>
              </a:endParaRPr>
            </a:p>
            <a:p>
              <a:pPr>
                <a:defRPr/>
              </a:pPr>
              <a:endParaRPr lang="en-US" sz="1700" dirty="0">
                <a:solidFill>
                  <a:prstClr val="white"/>
                </a:solidFill>
                <a:latin typeface="Calibri"/>
              </a:endParaRPr>
            </a:p>
            <a:p>
              <a:pPr>
                <a:defRPr/>
              </a:pPr>
              <a:endParaRPr lang="en-US" dirty="0">
                <a:latin typeface="Arial" pitchFamily="34" charset="0"/>
              </a:endParaRPr>
            </a:p>
          </p:txBody>
        </p:sp>
      </p:grpSp>
      <p:sp>
        <p:nvSpPr>
          <p:cNvPr id="10" name="مربع نص 9"/>
          <p:cNvSpPr txBox="1"/>
          <p:nvPr/>
        </p:nvSpPr>
        <p:spPr>
          <a:xfrm>
            <a:off x="3985419" y="3276600"/>
            <a:ext cx="1295400" cy="1077218"/>
          </a:xfrm>
          <a:prstGeom prst="rect">
            <a:avLst/>
          </a:prstGeom>
          <a:noFill/>
        </p:spPr>
        <p:txBody>
          <a:bodyPr wrap="square" rtlCol="1">
            <a:spAutoFit/>
          </a:bodyP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مدير المدرسة</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1" name="مربع نص 10"/>
          <p:cNvSpPr txBox="1"/>
          <p:nvPr/>
        </p:nvSpPr>
        <p:spPr>
          <a:xfrm>
            <a:off x="5726729" y="3522821"/>
            <a:ext cx="1295400" cy="584775"/>
          </a:xfrm>
          <a:prstGeom prst="rect">
            <a:avLst/>
          </a:prstGeom>
          <a:noFill/>
        </p:spPr>
        <p:txBody>
          <a:bodyPr wrap="square" rtlCol="1">
            <a:spAutoFit/>
          </a:bodyPr>
          <a:lstStyle/>
          <a:p>
            <a:pPr algn="ctr"/>
            <a:r>
              <a:rPr lang="ar-SA" sz="3200" dirty="0" smtClean="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rPr>
              <a:t>المعلم</a:t>
            </a:r>
            <a:endParaRPr lang="ar-SA" sz="3200" dirty="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2" name="مربع نص 11"/>
          <p:cNvSpPr txBox="1"/>
          <p:nvPr/>
        </p:nvSpPr>
        <p:spPr>
          <a:xfrm>
            <a:off x="7315200" y="3505200"/>
            <a:ext cx="1295400" cy="584775"/>
          </a:xfrm>
          <a:prstGeom prst="rect">
            <a:avLst/>
          </a:prstGeom>
          <a:noFill/>
        </p:spPr>
        <p:txBody>
          <a:bodyPr wrap="square" rtlCol="1">
            <a:spAutoFit/>
          </a:bodyPr>
          <a:lstStyle/>
          <a:p>
            <a:pPr algn="ctr"/>
            <a:r>
              <a:rPr lang="ar-SA" sz="3200" dirty="0" smtClean="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rPr>
              <a:t>الطالب</a:t>
            </a:r>
            <a:endParaRPr lang="ar-SA" sz="3200" dirty="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3" name="مربع نص 12"/>
          <p:cNvSpPr txBox="1"/>
          <p:nvPr/>
        </p:nvSpPr>
        <p:spPr>
          <a:xfrm>
            <a:off x="2133600" y="3342382"/>
            <a:ext cx="1460642" cy="1077218"/>
          </a:xfrm>
          <a:prstGeom prst="rect">
            <a:avLst/>
          </a:prstGeom>
          <a:noFill/>
        </p:spPr>
        <p:txBody>
          <a:bodyPr wrap="square" rtlCol="1">
            <a:spAutoFit/>
          </a:bodyPr>
          <a:lstStyle/>
          <a:p>
            <a:pPr algn="ctr"/>
            <a:r>
              <a:rPr lang="ar-SA" sz="3200" dirty="0" smtClean="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rPr>
              <a:t>المرشد الطلابي</a:t>
            </a:r>
            <a:endParaRPr lang="ar-SA" sz="3200" dirty="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4" name="مربع نص 13"/>
          <p:cNvSpPr txBox="1"/>
          <p:nvPr/>
        </p:nvSpPr>
        <p:spPr>
          <a:xfrm>
            <a:off x="685445" y="3303896"/>
            <a:ext cx="1295400" cy="1077218"/>
          </a:xfrm>
          <a:prstGeom prst="rect">
            <a:avLst/>
          </a:prstGeom>
          <a:noFill/>
        </p:spPr>
        <p:txBody>
          <a:bodyPr wrap="square" rtlCol="1">
            <a:spAutoFit/>
          </a:bodyPr>
          <a:lstStyle/>
          <a:p>
            <a:pPr algn="ctr"/>
            <a:r>
              <a:rPr lang="ar-SA" sz="3200" dirty="0" smtClean="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rPr>
              <a:t>رائد النشاط</a:t>
            </a:r>
            <a:endParaRPr lang="ar-SA" sz="3200" dirty="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5" name="مربع نص 14"/>
          <p:cNvSpPr txBox="1"/>
          <p:nvPr/>
        </p:nvSpPr>
        <p:spPr>
          <a:xfrm>
            <a:off x="1143000" y="838200"/>
            <a:ext cx="7151427" cy="1200329"/>
          </a:xfrm>
          <a:prstGeom prst="rect">
            <a:avLst/>
          </a:prstGeom>
          <a:noFill/>
        </p:spPr>
        <p:txBody>
          <a:bodyPr wrap="square" rtlCol="1">
            <a:spAutoFit/>
          </a:bodyPr>
          <a:lstStyle/>
          <a:p>
            <a:pPr algn="ctr"/>
            <a:r>
              <a:rPr lang="ar-SA" sz="3600" dirty="0" smtClean="0">
                <a:solidFill>
                  <a:srgbClr val="FF0000"/>
                </a:solidFill>
                <a:cs typeface="PT Bold Heading" pitchFamily="2" charset="-78"/>
              </a:rPr>
              <a:t>أدوار العاملين في المدرسة لتحقيق التعلم النشط</a:t>
            </a:r>
            <a:endParaRPr lang="ar-SA" sz="3600" dirty="0">
              <a:solidFill>
                <a:srgbClr val="FF0000"/>
              </a:solidFill>
              <a:cs typeface="PT Bold Heading" pitchFamily="2" charset="-78"/>
            </a:endParaRPr>
          </a:p>
        </p:txBody>
      </p:sp>
    </p:spTree>
    <p:extLst>
      <p:ext uri="{BB962C8B-B14F-4D97-AF65-F5344CB8AC3E}">
        <p14:creationId xmlns:p14="http://schemas.microsoft.com/office/powerpoint/2010/main" xmlns="" val="31471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p:bldP spid="11" grpId="0"/>
      <p:bldP spid="12" grpId="0"/>
      <p:bldP spid="13" grpId="0"/>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gray">
          <a:xfrm>
            <a:off x="-1" y="2099472"/>
            <a:ext cx="2819401" cy="2590800"/>
          </a:xfrm>
          <a:prstGeom prst="roundRect">
            <a:avLst>
              <a:gd name="adj" fmla="val 16667"/>
            </a:avLst>
          </a:prstGeom>
          <a:gradFill rotWithShape="1">
            <a:gsLst>
              <a:gs pos="0">
                <a:srgbClr val="91A7C1"/>
              </a:gs>
              <a:gs pos="100000">
                <a:srgbClr val="91A7C1">
                  <a:gamma/>
                  <a:shade val="46275"/>
                  <a:invGamma/>
                </a:srgb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6" name="AutoShape 24"/>
          <p:cNvSpPr>
            <a:spLocks noChangeArrowheads="1"/>
          </p:cNvSpPr>
          <p:nvPr/>
        </p:nvSpPr>
        <p:spPr bwMode="gray">
          <a:xfrm>
            <a:off x="6553200" y="2363784"/>
            <a:ext cx="2590800" cy="1310054"/>
          </a:xfrm>
          <a:prstGeom prst="roundRect">
            <a:avLst>
              <a:gd name="adj" fmla="val 16667"/>
            </a:avLst>
          </a:prstGeom>
          <a:gradFill rotWithShape="1">
            <a:gsLst>
              <a:gs pos="0">
                <a:srgbClr val="B88A68">
                  <a:gamma/>
                  <a:shade val="46275"/>
                  <a:invGamma/>
                </a:srgbClr>
              </a:gs>
              <a:gs pos="100000">
                <a:srgbClr val="B88A68"/>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7" name="AutoShape 25"/>
          <p:cNvSpPr>
            <a:spLocks noChangeArrowheads="1"/>
          </p:cNvSpPr>
          <p:nvPr/>
        </p:nvSpPr>
        <p:spPr bwMode="gray">
          <a:xfrm>
            <a:off x="2209800" y="152400"/>
            <a:ext cx="4572000" cy="98339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grpSp>
        <p:nvGrpSpPr>
          <p:cNvPr id="8" name="مجموعة 7"/>
          <p:cNvGrpSpPr/>
          <p:nvPr/>
        </p:nvGrpSpPr>
        <p:grpSpPr>
          <a:xfrm>
            <a:off x="2819400" y="1219200"/>
            <a:ext cx="3743325" cy="3744912"/>
            <a:chOff x="2396134" y="1766888"/>
            <a:chExt cx="3743325" cy="3744912"/>
          </a:xfrm>
        </p:grpSpPr>
        <p:sp>
          <p:nvSpPr>
            <p:cNvPr id="9" name="AutoShape 3"/>
            <p:cNvSpPr>
              <a:spLocks noChangeArrowheads="1"/>
            </p:cNvSpPr>
            <p:nvPr/>
          </p:nvSpPr>
          <p:spPr bwMode="invGray">
            <a:xfrm rot="16548133">
              <a:off x="3848408" y="223400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2" name="AutoShape 6"/>
            <p:cNvSpPr>
              <a:spLocks noChangeArrowheads="1"/>
            </p:cNvSpPr>
            <p:nvPr/>
          </p:nvSpPr>
          <p:spPr bwMode="invGray">
            <a:xfrm rot="5572444">
              <a:off x="3805302" y="481897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3" name="AutoShape 7"/>
            <p:cNvSpPr>
              <a:spLocks noChangeArrowheads="1"/>
            </p:cNvSpPr>
            <p:nvPr/>
          </p:nvSpPr>
          <p:spPr bwMode="invGray">
            <a:xfrm>
              <a:off x="5071072" y="3535363"/>
              <a:ext cx="792162" cy="288925"/>
            </a:xfrm>
            <a:prstGeom prst="rightArrow">
              <a:avLst>
                <a:gd name="adj1" fmla="val 35167"/>
                <a:gd name="adj2" fmla="val 111028"/>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4" name="AutoShape 8"/>
            <p:cNvSpPr>
              <a:spLocks noChangeArrowheads="1"/>
            </p:cNvSpPr>
            <p:nvPr/>
          </p:nvSpPr>
          <p:spPr bwMode="invGray">
            <a:xfrm rot="10800000">
              <a:off x="2672359" y="3529013"/>
              <a:ext cx="863600" cy="288925"/>
            </a:xfrm>
            <a:prstGeom prst="rightArrow">
              <a:avLst>
                <a:gd name="adj1" fmla="val 35167"/>
                <a:gd name="adj2" fmla="val 121041"/>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5" name="Oval 9"/>
            <p:cNvSpPr>
              <a:spLocks noChangeArrowheads="1"/>
            </p:cNvSpPr>
            <p:nvPr/>
          </p:nvSpPr>
          <p:spPr bwMode="gray">
            <a:xfrm>
              <a:off x="2396134" y="1766888"/>
              <a:ext cx="3743325" cy="3744912"/>
            </a:xfrm>
            <a:prstGeom prst="ellipse">
              <a:avLst/>
            </a:prstGeom>
            <a:noFill/>
            <a:ln w="38100" algn="ctr">
              <a:solidFill>
                <a:srgbClr val="808080"/>
              </a:solid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16" name="Group 10"/>
            <p:cNvGrpSpPr>
              <a:grpSpLocks/>
            </p:cNvGrpSpPr>
            <p:nvPr/>
          </p:nvGrpSpPr>
          <p:grpSpPr bwMode="auto">
            <a:xfrm>
              <a:off x="3204172" y="2590800"/>
              <a:ext cx="2160587" cy="2160588"/>
              <a:chOff x="2238" y="1769"/>
              <a:chExt cx="1361" cy="1361"/>
            </a:xfrm>
          </p:grpSpPr>
          <p:sp>
            <p:nvSpPr>
              <p:cNvPr id="18" name="Oval 11"/>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9"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0" name="Oval 13"/>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1" name="Oval 14"/>
              <p:cNvSpPr>
                <a:spLocks noChangeArrowheads="1"/>
              </p:cNvSpPr>
              <p:nvPr/>
            </p:nvSpPr>
            <p:spPr bwMode="gray">
              <a:xfrm>
                <a:off x="2391" y="1917"/>
                <a:ext cx="1065" cy="1065"/>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22" name="Group 15"/>
              <p:cNvGrpSpPr>
                <a:grpSpLocks/>
              </p:cNvGrpSpPr>
              <p:nvPr/>
            </p:nvGrpSpPr>
            <p:grpSpPr bwMode="auto">
              <a:xfrm>
                <a:off x="2410" y="1929"/>
                <a:ext cx="1031" cy="1031"/>
                <a:chOff x="4166" y="1706"/>
                <a:chExt cx="1252" cy="1252"/>
              </a:xfrm>
            </p:grpSpPr>
            <p:sp>
              <p:nvSpPr>
                <p:cNvPr id="2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4" name="Oval 17"/>
                <p:cNvSpPr>
                  <a:spLocks noChangeArrowheads="1"/>
                </p:cNvSpPr>
                <p:nvPr/>
              </p:nvSpPr>
              <p:spPr bwMode="gray">
                <a:xfrm>
                  <a:off x="4182" y="1713"/>
                  <a:ext cx="1222" cy="1219"/>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5" name="Oval 18"/>
                <p:cNvSpPr>
                  <a:spLocks noChangeArrowheads="1"/>
                </p:cNvSpPr>
                <p:nvPr/>
              </p:nvSpPr>
              <p:spPr bwMode="gray">
                <a:xfrm>
                  <a:off x="4195" y="1725"/>
                  <a:ext cx="1162" cy="113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6" name="Oval 19"/>
                <p:cNvSpPr>
                  <a:spLocks noChangeArrowheads="1"/>
                </p:cNvSpPr>
                <p:nvPr/>
              </p:nvSpPr>
              <p:spPr bwMode="gray">
                <a:xfrm>
                  <a:off x="4263" y="1757"/>
                  <a:ext cx="1033" cy="9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grpSp>
      </p:grpSp>
      <p:sp>
        <p:nvSpPr>
          <p:cNvPr id="27" name="AutoShape 25"/>
          <p:cNvSpPr>
            <a:spLocks noChangeArrowheads="1"/>
          </p:cNvSpPr>
          <p:nvPr/>
        </p:nvSpPr>
        <p:spPr bwMode="gray">
          <a:xfrm>
            <a:off x="2667000" y="4942858"/>
            <a:ext cx="3822700" cy="1536322"/>
          </a:xfrm>
          <a:prstGeom prst="roundRect">
            <a:avLst>
              <a:gd name="adj" fmla="val 16667"/>
            </a:avLst>
          </a:prstGeom>
          <a:solidFill>
            <a:schemeClr val="accent1">
              <a:lumMod val="75000"/>
            </a:schemeClr>
          </a:solidFill>
          <a:ln w="28575">
            <a:solidFill>
              <a:srgbClr val="FEFEFE"/>
            </a:solid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28" name="مستطيل 27"/>
          <p:cNvSpPr/>
          <p:nvPr/>
        </p:nvSpPr>
        <p:spPr>
          <a:xfrm>
            <a:off x="6562725" y="2603312"/>
            <a:ext cx="2706936" cy="830997"/>
          </a:xfrm>
          <a:prstGeom prst="rect">
            <a:avLst/>
          </a:prstGeom>
        </p:spPr>
        <p:txBody>
          <a:bodyPr wrap="square">
            <a:spAutoFit/>
          </a:bodyPr>
          <a:lstStyle/>
          <a:p>
            <a:pPr algn="ctr"/>
            <a:r>
              <a:rPr lang="ar-SA" sz="2400" b="1" dirty="0">
                <a:solidFill>
                  <a:schemeClr val="bg1"/>
                </a:solidFill>
                <a:latin typeface="Bodoni MT Poster Compressed"/>
                <a:ea typeface="Calibri"/>
                <a:cs typeface="AL-Mohanad"/>
              </a:rPr>
              <a:t>اعتماد التعلم النشط كنظام إداري وفني</a:t>
            </a:r>
          </a:p>
        </p:txBody>
      </p:sp>
      <p:sp>
        <p:nvSpPr>
          <p:cNvPr id="29" name="مستطيل 28"/>
          <p:cNvSpPr/>
          <p:nvPr/>
        </p:nvSpPr>
        <p:spPr>
          <a:xfrm>
            <a:off x="2819400" y="228600"/>
            <a:ext cx="3581400" cy="830997"/>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اتخاذ القرارات اللازمة لتحقيق أهداف نموذج وكالة الوزارة للتعليم</a:t>
            </a:r>
            <a:endParaRPr lang="ar-SA" sz="2400" b="1" dirty="0">
              <a:solidFill>
                <a:schemeClr val="bg1"/>
              </a:solidFill>
            </a:endParaRPr>
          </a:p>
        </p:txBody>
      </p:sp>
      <p:sp>
        <p:nvSpPr>
          <p:cNvPr id="30" name="مستطيل 29"/>
          <p:cNvSpPr/>
          <p:nvPr/>
        </p:nvSpPr>
        <p:spPr>
          <a:xfrm>
            <a:off x="152400" y="2154064"/>
            <a:ext cx="2477016" cy="2677656"/>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تزويد أعضاء الإدارة والمعلمين بالمعلومات التي يحتاجونها وتوضيح أدوارهم ومسؤولياتهم والصلاحيات وأسلوب العمل وفق نموذج وكالة الوزارة</a:t>
            </a:r>
            <a:endParaRPr lang="ar-SA" sz="2400" b="1" dirty="0">
              <a:solidFill>
                <a:schemeClr val="bg1"/>
              </a:solidFill>
            </a:endParaRPr>
          </a:p>
        </p:txBody>
      </p:sp>
      <p:sp>
        <p:nvSpPr>
          <p:cNvPr id="31" name="مستطيل 30"/>
          <p:cNvSpPr/>
          <p:nvPr/>
        </p:nvSpPr>
        <p:spPr>
          <a:xfrm>
            <a:off x="3199984" y="4909520"/>
            <a:ext cx="3086516" cy="1569660"/>
          </a:xfrm>
          <a:prstGeom prst="rect">
            <a:avLst/>
          </a:prstGeom>
        </p:spPr>
        <p:txBody>
          <a:bodyPr wrap="square">
            <a:spAutoFit/>
          </a:bodyPr>
          <a:lstStyle/>
          <a:p>
            <a:r>
              <a:rPr lang="ar-SA" sz="2400" b="1" dirty="0" smtClean="0">
                <a:solidFill>
                  <a:schemeClr val="bg1"/>
                </a:solidFill>
                <a:latin typeface="Bodoni MT Poster Compressed"/>
                <a:ea typeface="Calibri"/>
                <a:cs typeface="AL-Mohanad"/>
              </a:rPr>
              <a:t>وضع السياسات والاجراءات بطريقة واضحة وموثقة تحدد كيفية ممارسة التعلم النشط من جميع العاملين بالمدرسة</a:t>
            </a:r>
            <a:endParaRPr lang="ar-SA" sz="2400" b="1" dirty="0">
              <a:solidFill>
                <a:schemeClr val="bg1"/>
              </a:solidFill>
            </a:endParaRPr>
          </a:p>
        </p:txBody>
      </p:sp>
      <p:sp>
        <p:nvSpPr>
          <p:cNvPr id="32" name="مربع نص 31"/>
          <p:cNvSpPr txBox="1"/>
          <p:nvPr/>
        </p:nvSpPr>
        <p:spPr>
          <a:xfrm>
            <a:off x="3345787" y="2572916"/>
            <a:ext cx="2692401"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القائد التربوي</a:t>
            </a:r>
            <a:endParaRPr lang="ar-SA" sz="3200" dirty="0">
              <a:solidFill>
                <a:srgbClr val="C00000"/>
              </a:solidFill>
              <a:cs typeface="PT Bold Heading" pitchFamily="2" charset="-78"/>
            </a:endParaRPr>
          </a:p>
        </p:txBody>
      </p:sp>
    </p:spTree>
    <p:extLst>
      <p:ext uri="{BB962C8B-B14F-4D97-AF65-F5344CB8AC3E}">
        <p14:creationId xmlns:p14="http://schemas.microsoft.com/office/powerpoint/2010/main" xmlns="" val="33385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ircle(out)">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7" grpId="0" animBg="1"/>
      <p:bldP spid="28" grpId="0"/>
      <p:bldP spid="29" grpId="0"/>
      <p:bldP spid="30" grpId="0"/>
      <p:bldP spid="31" grpId="0"/>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gray">
          <a:xfrm>
            <a:off x="-1" y="2424969"/>
            <a:ext cx="2819401" cy="1474867"/>
          </a:xfrm>
          <a:prstGeom prst="roundRect">
            <a:avLst>
              <a:gd name="adj" fmla="val 16667"/>
            </a:avLst>
          </a:prstGeom>
          <a:solidFill>
            <a:srgbClr val="003366"/>
          </a:solidFill>
          <a:ln w="28575">
            <a:solidFill>
              <a:srgbClr val="FEFEFE"/>
            </a:solid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6" name="AutoShape 24"/>
          <p:cNvSpPr>
            <a:spLocks noChangeArrowheads="1"/>
          </p:cNvSpPr>
          <p:nvPr/>
        </p:nvSpPr>
        <p:spPr bwMode="gray">
          <a:xfrm>
            <a:off x="6553200" y="2363784"/>
            <a:ext cx="2590800" cy="2579074"/>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7" name="AutoShape 25"/>
          <p:cNvSpPr>
            <a:spLocks noChangeArrowheads="1"/>
          </p:cNvSpPr>
          <p:nvPr/>
        </p:nvSpPr>
        <p:spPr bwMode="gray">
          <a:xfrm>
            <a:off x="1828800" y="152400"/>
            <a:ext cx="5562600" cy="983397"/>
          </a:xfrm>
          <a:prstGeom prst="roundRect">
            <a:avLst>
              <a:gd name="adj" fmla="val 16667"/>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grpSp>
        <p:nvGrpSpPr>
          <p:cNvPr id="8" name="مجموعة 7"/>
          <p:cNvGrpSpPr/>
          <p:nvPr/>
        </p:nvGrpSpPr>
        <p:grpSpPr>
          <a:xfrm>
            <a:off x="2819400" y="1219200"/>
            <a:ext cx="3743325" cy="3744912"/>
            <a:chOff x="2396134" y="1766888"/>
            <a:chExt cx="3743325" cy="3744912"/>
          </a:xfrm>
        </p:grpSpPr>
        <p:sp>
          <p:nvSpPr>
            <p:cNvPr id="9" name="AutoShape 3"/>
            <p:cNvSpPr>
              <a:spLocks noChangeArrowheads="1"/>
            </p:cNvSpPr>
            <p:nvPr/>
          </p:nvSpPr>
          <p:spPr bwMode="invGray">
            <a:xfrm rot="16548133">
              <a:off x="3848408" y="223400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2" name="AutoShape 6"/>
            <p:cNvSpPr>
              <a:spLocks noChangeArrowheads="1"/>
            </p:cNvSpPr>
            <p:nvPr/>
          </p:nvSpPr>
          <p:spPr bwMode="invGray">
            <a:xfrm rot="5572444">
              <a:off x="3805302" y="481897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3" name="AutoShape 7"/>
            <p:cNvSpPr>
              <a:spLocks noChangeArrowheads="1"/>
            </p:cNvSpPr>
            <p:nvPr/>
          </p:nvSpPr>
          <p:spPr bwMode="invGray">
            <a:xfrm>
              <a:off x="5071072" y="3535363"/>
              <a:ext cx="792162" cy="288925"/>
            </a:xfrm>
            <a:prstGeom prst="rightArrow">
              <a:avLst>
                <a:gd name="adj1" fmla="val 35167"/>
                <a:gd name="adj2" fmla="val 111028"/>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4" name="AutoShape 8"/>
            <p:cNvSpPr>
              <a:spLocks noChangeArrowheads="1"/>
            </p:cNvSpPr>
            <p:nvPr/>
          </p:nvSpPr>
          <p:spPr bwMode="invGray">
            <a:xfrm rot="10800000">
              <a:off x="2672359" y="3529013"/>
              <a:ext cx="863600" cy="288925"/>
            </a:xfrm>
            <a:prstGeom prst="rightArrow">
              <a:avLst>
                <a:gd name="adj1" fmla="val 35167"/>
                <a:gd name="adj2" fmla="val 121041"/>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5" name="Oval 9"/>
            <p:cNvSpPr>
              <a:spLocks noChangeArrowheads="1"/>
            </p:cNvSpPr>
            <p:nvPr/>
          </p:nvSpPr>
          <p:spPr bwMode="gray">
            <a:xfrm>
              <a:off x="2396134" y="1766888"/>
              <a:ext cx="3743325" cy="3744912"/>
            </a:xfrm>
            <a:prstGeom prst="ellipse">
              <a:avLst/>
            </a:prstGeom>
            <a:noFill/>
            <a:ln w="38100" algn="ctr">
              <a:solidFill>
                <a:srgbClr val="808080"/>
              </a:solid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16" name="Group 10"/>
            <p:cNvGrpSpPr>
              <a:grpSpLocks/>
            </p:cNvGrpSpPr>
            <p:nvPr/>
          </p:nvGrpSpPr>
          <p:grpSpPr bwMode="auto">
            <a:xfrm>
              <a:off x="3204172" y="2590800"/>
              <a:ext cx="2160587" cy="2160588"/>
              <a:chOff x="2238" y="1769"/>
              <a:chExt cx="1361" cy="1361"/>
            </a:xfrm>
          </p:grpSpPr>
          <p:sp>
            <p:nvSpPr>
              <p:cNvPr id="18" name="Oval 11"/>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9"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0" name="Oval 13"/>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1" name="Oval 14"/>
              <p:cNvSpPr>
                <a:spLocks noChangeArrowheads="1"/>
              </p:cNvSpPr>
              <p:nvPr/>
            </p:nvSpPr>
            <p:spPr bwMode="gray">
              <a:xfrm>
                <a:off x="2391" y="1917"/>
                <a:ext cx="1065" cy="1065"/>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22" name="Group 15"/>
              <p:cNvGrpSpPr>
                <a:grpSpLocks/>
              </p:cNvGrpSpPr>
              <p:nvPr/>
            </p:nvGrpSpPr>
            <p:grpSpPr bwMode="auto">
              <a:xfrm>
                <a:off x="2410" y="1929"/>
                <a:ext cx="1031" cy="1031"/>
                <a:chOff x="4166" y="1706"/>
                <a:chExt cx="1252" cy="1252"/>
              </a:xfrm>
            </p:grpSpPr>
            <p:sp>
              <p:nvSpPr>
                <p:cNvPr id="2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4" name="Oval 17"/>
                <p:cNvSpPr>
                  <a:spLocks noChangeArrowheads="1"/>
                </p:cNvSpPr>
                <p:nvPr/>
              </p:nvSpPr>
              <p:spPr bwMode="gray">
                <a:xfrm>
                  <a:off x="4182" y="1713"/>
                  <a:ext cx="1222" cy="1219"/>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5" name="Oval 18"/>
                <p:cNvSpPr>
                  <a:spLocks noChangeArrowheads="1"/>
                </p:cNvSpPr>
                <p:nvPr/>
              </p:nvSpPr>
              <p:spPr bwMode="gray">
                <a:xfrm>
                  <a:off x="4195" y="1725"/>
                  <a:ext cx="1162" cy="113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6" name="Oval 19"/>
                <p:cNvSpPr>
                  <a:spLocks noChangeArrowheads="1"/>
                </p:cNvSpPr>
                <p:nvPr/>
              </p:nvSpPr>
              <p:spPr bwMode="gray">
                <a:xfrm>
                  <a:off x="4263" y="1757"/>
                  <a:ext cx="1033" cy="9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grpSp>
      </p:grpSp>
      <p:sp>
        <p:nvSpPr>
          <p:cNvPr id="27" name="AutoShape 25"/>
          <p:cNvSpPr>
            <a:spLocks noChangeArrowheads="1"/>
          </p:cNvSpPr>
          <p:nvPr/>
        </p:nvSpPr>
        <p:spPr bwMode="gray">
          <a:xfrm>
            <a:off x="1828800" y="4942858"/>
            <a:ext cx="4660900" cy="122934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28" name="مستطيل 27"/>
          <p:cNvSpPr/>
          <p:nvPr/>
        </p:nvSpPr>
        <p:spPr>
          <a:xfrm>
            <a:off x="6477000" y="2514600"/>
            <a:ext cx="2706936" cy="2308324"/>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تطبيق نظام التقويم لفاعلية الإدارة في أداء واجباتها وأداء المعلمين في المدرسة وتحقيق الأهداف من أجل ممارسة وتفعيل التعلم النشط</a:t>
            </a:r>
            <a:endParaRPr lang="ar-SA" sz="2400" b="1" dirty="0">
              <a:solidFill>
                <a:schemeClr val="bg1"/>
              </a:solidFill>
              <a:latin typeface="Bodoni MT Poster Compressed"/>
              <a:ea typeface="Calibri"/>
              <a:cs typeface="AL-Mohanad"/>
            </a:endParaRPr>
          </a:p>
        </p:txBody>
      </p:sp>
      <p:sp>
        <p:nvSpPr>
          <p:cNvPr id="29" name="مستطيل 28"/>
          <p:cNvSpPr/>
          <p:nvPr/>
        </p:nvSpPr>
        <p:spPr>
          <a:xfrm>
            <a:off x="1828800" y="152400"/>
            <a:ext cx="5547815" cy="830997"/>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إتاحة الفرصة للتعاون مع الطلبة وأخذ آرائهم وتصوراتهم في الأمور التي تعينهم على ممارسة وتفعيل التعلم النشط</a:t>
            </a:r>
            <a:endParaRPr lang="ar-SA" sz="2400" b="1" dirty="0">
              <a:solidFill>
                <a:schemeClr val="bg1"/>
              </a:solidFill>
            </a:endParaRPr>
          </a:p>
        </p:txBody>
      </p:sp>
      <p:sp>
        <p:nvSpPr>
          <p:cNvPr id="30" name="مستطيل 29"/>
          <p:cNvSpPr/>
          <p:nvPr/>
        </p:nvSpPr>
        <p:spPr>
          <a:xfrm>
            <a:off x="152400" y="2374010"/>
            <a:ext cx="2477016" cy="1200329"/>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تجاوب المدرسة مع توقعات المجتمع والسعي لإرضاء الأطراف المعنية</a:t>
            </a:r>
            <a:endParaRPr lang="ar-SA" sz="2400" b="1" dirty="0">
              <a:solidFill>
                <a:schemeClr val="bg1"/>
              </a:solidFill>
            </a:endParaRPr>
          </a:p>
        </p:txBody>
      </p:sp>
      <p:sp>
        <p:nvSpPr>
          <p:cNvPr id="31" name="مستطيل 30"/>
          <p:cNvSpPr/>
          <p:nvPr/>
        </p:nvSpPr>
        <p:spPr>
          <a:xfrm>
            <a:off x="2133600" y="4909520"/>
            <a:ext cx="4191416" cy="1200329"/>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تعاون معلمي كل تخصص فيما بينهم مع معلمي التخصصات الأخرى وذلك لتقبل وممارسة التعلم النشط لدعم تعلم الطلاب</a:t>
            </a:r>
            <a:endParaRPr lang="ar-SA" sz="2400" b="1" dirty="0">
              <a:solidFill>
                <a:schemeClr val="bg1"/>
              </a:solidFill>
            </a:endParaRPr>
          </a:p>
        </p:txBody>
      </p:sp>
      <p:sp>
        <p:nvSpPr>
          <p:cNvPr id="32" name="مربع نص 31"/>
          <p:cNvSpPr txBox="1"/>
          <p:nvPr/>
        </p:nvSpPr>
        <p:spPr>
          <a:xfrm>
            <a:off x="3345787" y="2572916"/>
            <a:ext cx="2692401"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القائد التربوي</a:t>
            </a:r>
            <a:endParaRPr lang="ar-SA" sz="3200" dirty="0">
              <a:solidFill>
                <a:srgbClr val="C00000"/>
              </a:solidFill>
              <a:cs typeface="PT Bold Heading" pitchFamily="2" charset="-78"/>
            </a:endParaRPr>
          </a:p>
        </p:txBody>
      </p:sp>
    </p:spTree>
    <p:extLst>
      <p:ext uri="{BB962C8B-B14F-4D97-AF65-F5344CB8AC3E}">
        <p14:creationId xmlns:p14="http://schemas.microsoft.com/office/powerpoint/2010/main" xmlns="" val="17325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7" grpId="0" animBg="1"/>
      <p:bldP spid="28" grpId="0"/>
      <p:bldP spid="29" grpId="0"/>
      <p:bldP spid="30" grpId="0"/>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gray">
          <a:xfrm>
            <a:off x="-1" y="2424969"/>
            <a:ext cx="2819401" cy="147486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6" name="AutoShape 24"/>
          <p:cNvSpPr>
            <a:spLocks noChangeArrowheads="1"/>
          </p:cNvSpPr>
          <p:nvPr/>
        </p:nvSpPr>
        <p:spPr bwMode="gray">
          <a:xfrm>
            <a:off x="6553200" y="2454698"/>
            <a:ext cx="2590800" cy="160496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7" name="AutoShape 25"/>
          <p:cNvSpPr>
            <a:spLocks noChangeArrowheads="1"/>
          </p:cNvSpPr>
          <p:nvPr/>
        </p:nvSpPr>
        <p:spPr bwMode="gray">
          <a:xfrm>
            <a:off x="1828800" y="152400"/>
            <a:ext cx="5562600" cy="983397"/>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grpSp>
        <p:nvGrpSpPr>
          <p:cNvPr id="8" name="مجموعة 7"/>
          <p:cNvGrpSpPr/>
          <p:nvPr/>
        </p:nvGrpSpPr>
        <p:grpSpPr>
          <a:xfrm>
            <a:off x="2819400" y="1219200"/>
            <a:ext cx="3743325" cy="3744912"/>
            <a:chOff x="2396134" y="1766888"/>
            <a:chExt cx="3743325" cy="3744912"/>
          </a:xfrm>
        </p:grpSpPr>
        <p:sp>
          <p:nvSpPr>
            <p:cNvPr id="9" name="AutoShape 3"/>
            <p:cNvSpPr>
              <a:spLocks noChangeArrowheads="1"/>
            </p:cNvSpPr>
            <p:nvPr/>
          </p:nvSpPr>
          <p:spPr bwMode="invGray">
            <a:xfrm rot="16548133">
              <a:off x="3848408" y="223400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2" name="AutoShape 6"/>
            <p:cNvSpPr>
              <a:spLocks noChangeArrowheads="1"/>
            </p:cNvSpPr>
            <p:nvPr/>
          </p:nvSpPr>
          <p:spPr bwMode="invGray">
            <a:xfrm rot="5572444">
              <a:off x="3805302" y="481897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3" name="AutoShape 7"/>
            <p:cNvSpPr>
              <a:spLocks noChangeArrowheads="1"/>
            </p:cNvSpPr>
            <p:nvPr/>
          </p:nvSpPr>
          <p:spPr bwMode="invGray">
            <a:xfrm>
              <a:off x="5071072" y="3535363"/>
              <a:ext cx="792162" cy="288925"/>
            </a:xfrm>
            <a:prstGeom prst="rightArrow">
              <a:avLst>
                <a:gd name="adj1" fmla="val 35167"/>
                <a:gd name="adj2" fmla="val 111028"/>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4" name="AutoShape 8"/>
            <p:cNvSpPr>
              <a:spLocks noChangeArrowheads="1"/>
            </p:cNvSpPr>
            <p:nvPr/>
          </p:nvSpPr>
          <p:spPr bwMode="invGray">
            <a:xfrm rot="10800000">
              <a:off x="2672359" y="3529013"/>
              <a:ext cx="863600" cy="288925"/>
            </a:xfrm>
            <a:prstGeom prst="rightArrow">
              <a:avLst>
                <a:gd name="adj1" fmla="val 35167"/>
                <a:gd name="adj2" fmla="val 121041"/>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5" name="Oval 9"/>
            <p:cNvSpPr>
              <a:spLocks noChangeArrowheads="1"/>
            </p:cNvSpPr>
            <p:nvPr/>
          </p:nvSpPr>
          <p:spPr bwMode="gray">
            <a:xfrm>
              <a:off x="2396134" y="1766888"/>
              <a:ext cx="3743325" cy="3744912"/>
            </a:xfrm>
            <a:prstGeom prst="ellipse">
              <a:avLst/>
            </a:prstGeom>
            <a:noFill/>
            <a:ln w="38100" algn="ctr">
              <a:solidFill>
                <a:srgbClr val="808080"/>
              </a:solid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16" name="Group 10"/>
            <p:cNvGrpSpPr>
              <a:grpSpLocks/>
            </p:cNvGrpSpPr>
            <p:nvPr/>
          </p:nvGrpSpPr>
          <p:grpSpPr bwMode="auto">
            <a:xfrm>
              <a:off x="3204172" y="2590800"/>
              <a:ext cx="2160587" cy="2160588"/>
              <a:chOff x="2238" y="1769"/>
              <a:chExt cx="1361" cy="1361"/>
            </a:xfrm>
          </p:grpSpPr>
          <p:sp>
            <p:nvSpPr>
              <p:cNvPr id="18" name="Oval 11"/>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9"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0" name="Oval 13"/>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1" name="Oval 14"/>
              <p:cNvSpPr>
                <a:spLocks noChangeArrowheads="1"/>
              </p:cNvSpPr>
              <p:nvPr/>
            </p:nvSpPr>
            <p:spPr bwMode="gray">
              <a:xfrm>
                <a:off x="2391" y="1917"/>
                <a:ext cx="1065" cy="1065"/>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22" name="Group 15"/>
              <p:cNvGrpSpPr>
                <a:grpSpLocks/>
              </p:cNvGrpSpPr>
              <p:nvPr/>
            </p:nvGrpSpPr>
            <p:grpSpPr bwMode="auto">
              <a:xfrm>
                <a:off x="2410" y="1929"/>
                <a:ext cx="1031" cy="1031"/>
                <a:chOff x="4166" y="1706"/>
                <a:chExt cx="1252" cy="1252"/>
              </a:xfrm>
            </p:grpSpPr>
            <p:sp>
              <p:nvSpPr>
                <p:cNvPr id="2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4" name="Oval 17"/>
                <p:cNvSpPr>
                  <a:spLocks noChangeArrowheads="1"/>
                </p:cNvSpPr>
                <p:nvPr/>
              </p:nvSpPr>
              <p:spPr bwMode="gray">
                <a:xfrm>
                  <a:off x="4182" y="1713"/>
                  <a:ext cx="1222" cy="1219"/>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5" name="Oval 18"/>
                <p:cNvSpPr>
                  <a:spLocks noChangeArrowheads="1"/>
                </p:cNvSpPr>
                <p:nvPr/>
              </p:nvSpPr>
              <p:spPr bwMode="gray">
                <a:xfrm>
                  <a:off x="4195" y="1725"/>
                  <a:ext cx="1162" cy="113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6" name="Oval 19"/>
                <p:cNvSpPr>
                  <a:spLocks noChangeArrowheads="1"/>
                </p:cNvSpPr>
                <p:nvPr/>
              </p:nvSpPr>
              <p:spPr bwMode="gray">
                <a:xfrm>
                  <a:off x="4263" y="1757"/>
                  <a:ext cx="1033" cy="9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grpSp>
      </p:grpSp>
      <p:sp>
        <p:nvSpPr>
          <p:cNvPr id="27" name="AutoShape 25"/>
          <p:cNvSpPr>
            <a:spLocks noChangeArrowheads="1"/>
          </p:cNvSpPr>
          <p:nvPr/>
        </p:nvSpPr>
        <p:spPr bwMode="gray">
          <a:xfrm>
            <a:off x="1447800" y="4942858"/>
            <a:ext cx="6629400" cy="122934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28" name="مستطيل 27"/>
          <p:cNvSpPr/>
          <p:nvPr/>
        </p:nvSpPr>
        <p:spPr>
          <a:xfrm>
            <a:off x="6589464" y="2533471"/>
            <a:ext cx="2706936" cy="1200329"/>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تناسب أعداد الطلبة في الفصول مع احتياجاتهم التربوية وتعزيز عملية التعلم</a:t>
            </a:r>
            <a:endParaRPr lang="ar-SA" sz="2400" b="1" dirty="0">
              <a:solidFill>
                <a:schemeClr val="bg1"/>
              </a:solidFill>
              <a:latin typeface="Bodoni MT Poster Compressed"/>
              <a:ea typeface="Calibri"/>
              <a:cs typeface="AL-Mohanad"/>
            </a:endParaRPr>
          </a:p>
        </p:txBody>
      </p:sp>
      <p:sp>
        <p:nvSpPr>
          <p:cNvPr id="29" name="مستطيل 28"/>
          <p:cNvSpPr/>
          <p:nvPr/>
        </p:nvSpPr>
        <p:spPr>
          <a:xfrm>
            <a:off x="1828800" y="152400"/>
            <a:ext cx="5547815" cy="830997"/>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أن يتسم الجو العام في المدرسة بالإيجابية والدعم والمشاركة والمسؤولية والاحترام</a:t>
            </a:r>
            <a:endParaRPr lang="ar-SA" sz="2400" b="1" dirty="0">
              <a:solidFill>
                <a:schemeClr val="bg1"/>
              </a:solidFill>
            </a:endParaRPr>
          </a:p>
        </p:txBody>
      </p:sp>
      <p:sp>
        <p:nvSpPr>
          <p:cNvPr id="30" name="مستطيل 29"/>
          <p:cNvSpPr/>
          <p:nvPr/>
        </p:nvSpPr>
        <p:spPr>
          <a:xfrm>
            <a:off x="152400" y="2392740"/>
            <a:ext cx="2477016" cy="1569660"/>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وجود خطة واضحة لاستفادة المعلمين الجدد من زملائهم الأكثر خبرة</a:t>
            </a:r>
            <a:endParaRPr lang="ar-SA" sz="2400" b="1" dirty="0">
              <a:solidFill>
                <a:schemeClr val="bg1"/>
              </a:solidFill>
            </a:endParaRPr>
          </a:p>
        </p:txBody>
      </p:sp>
      <p:sp>
        <p:nvSpPr>
          <p:cNvPr id="31" name="مستطيل 30"/>
          <p:cNvSpPr/>
          <p:nvPr/>
        </p:nvSpPr>
        <p:spPr>
          <a:xfrm>
            <a:off x="1828800" y="4887911"/>
            <a:ext cx="6177812" cy="1200329"/>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التنسيق مع الجهات المسؤولة عن المدرسة لتنفيذ خطة للتنمية المهنية للعاملين مبنية على أساس احتياجاتهم وتطلعات الطلاب وأولياء الأمور ومتطلبات النموذج وتحديث ذلك بشكل دوري</a:t>
            </a:r>
            <a:endParaRPr lang="ar-SA" sz="2400" b="1" dirty="0">
              <a:solidFill>
                <a:schemeClr val="bg1"/>
              </a:solidFill>
            </a:endParaRPr>
          </a:p>
        </p:txBody>
      </p:sp>
      <p:sp>
        <p:nvSpPr>
          <p:cNvPr id="32" name="مربع نص 31"/>
          <p:cNvSpPr txBox="1"/>
          <p:nvPr/>
        </p:nvSpPr>
        <p:spPr>
          <a:xfrm>
            <a:off x="3345787" y="2572916"/>
            <a:ext cx="2692401"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القائد التربوي</a:t>
            </a:r>
            <a:endParaRPr lang="ar-SA" sz="3200" dirty="0">
              <a:solidFill>
                <a:srgbClr val="C00000"/>
              </a:solidFill>
              <a:cs typeface="PT Bold Heading" pitchFamily="2" charset="-78"/>
            </a:endParaRPr>
          </a:p>
        </p:txBody>
      </p:sp>
    </p:spTree>
    <p:extLst>
      <p:ext uri="{BB962C8B-B14F-4D97-AF65-F5344CB8AC3E}">
        <p14:creationId xmlns:p14="http://schemas.microsoft.com/office/powerpoint/2010/main" xmlns="" val="172170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7" grpId="0" animBg="1"/>
      <p:bldP spid="28" grpId="0"/>
      <p:bldP spid="29" grpId="0"/>
      <p:bldP spid="30" grpId="0"/>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gray">
          <a:xfrm>
            <a:off x="-1" y="2424969"/>
            <a:ext cx="2819401" cy="278615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6" name="AutoShape 24"/>
          <p:cNvSpPr>
            <a:spLocks noChangeArrowheads="1"/>
          </p:cNvSpPr>
          <p:nvPr/>
        </p:nvSpPr>
        <p:spPr bwMode="gray">
          <a:xfrm>
            <a:off x="6553200" y="2376823"/>
            <a:ext cx="2590800" cy="3033377"/>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7" name="AutoShape 25"/>
          <p:cNvSpPr>
            <a:spLocks noChangeArrowheads="1"/>
          </p:cNvSpPr>
          <p:nvPr/>
        </p:nvSpPr>
        <p:spPr bwMode="gray">
          <a:xfrm>
            <a:off x="1828800" y="152400"/>
            <a:ext cx="5562600" cy="98339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grpSp>
        <p:nvGrpSpPr>
          <p:cNvPr id="8" name="مجموعة 7"/>
          <p:cNvGrpSpPr/>
          <p:nvPr/>
        </p:nvGrpSpPr>
        <p:grpSpPr>
          <a:xfrm>
            <a:off x="2819400" y="1219200"/>
            <a:ext cx="3743325" cy="3744912"/>
            <a:chOff x="2396134" y="1766888"/>
            <a:chExt cx="3743325" cy="3744912"/>
          </a:xfrm>
        </p:grpSpPr>
        <p:sp>
          <p:nvSpPr>
            <p:cNvPr id="9" name="AutoShape 3"/>
            <p:cNvSpPr>
              <a:spLocks noChangeArrowheads="1"/>
            </p:cNvSpPr>
            <p:nvPr/>
          </p:nvSpPr>
          <p:spPr bwMode="invGray">
            <a:xfrm rot="16548133">
              <a:off x="3848408" y="223400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2" name="AutoShape 6"/>
            <p:cNvSpPr>
              <a:spLocks noChangeArrowheads="1"/>
            </p:cNvSpPr>
            <p:nvPr/>
          </p:nvSpPr>
          <p:spPr bwMode="invGray">
            <a:xfrm rot="5572444">
              <a:off x="3805302" y="481897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3" name="AutoShape 7"/>
            <p:cNvSpPr>
              <a:spLocks noChangeArrowheads="1"/>
            </p:cNvSpPr>
            <p:nvPr/>
          </p:nvSpPr>
          <p:spPr bwMode="invGray">
            <a:xfrm>
              <a:off x="5071072" y="3535363"/>
              <a:ext cx="792162" cy="288925"/>
            </a:xfrm>
            <a:prstGeom prst="rightArrow">
              <a:avLst>
                <a:gd name="adj1" fmla="val 35167"/>
                <a:gd name="adj2" fmla="val 111028"/>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4" name="AutoShape 8"/>
            <p:cNvSpPr>
              <a:spLocks noChangeArrowheads="1"/>
            </p:cNvSpPr>
            <p:nvPr/>
          </p:nvSpPr>
          <p:spPr bwMode="invGray">
            <a:xfrm rot="10800000">
              <a:off x="2672359" y="3529013"/>
              <a:ext cx="863600" cy="288925"/>
            </a:xfrm>
            <a:prstGeom prst="rightArrow">
              <a:avLst>
                <a:gd name="adj1" fmla="val 35167"/>
                <a:gd name="adj2" fmla="val 121041"/>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5" name="Oval 9"/>
            <p:cNvSpPr>
              <a:spLocks noChangeArrowheads="1"/>
            </p:cNvSpPr>
            <p:nvPr/>
          </p:nvSpPr>
          <p:spPr bwMode="gray">
            <a:xfrm>
              <a:off x="2396134" y="1766888"/>
              <a:ext cx="3743325" cy="3744912"/>
            </a:xfrm>
            <a:prstGeom prst="ellipse">
              <a:avLst/>
            </a:prstGeom>
            <a:noFill/>
            <a:ln w="38100" algn="ctr">
              <a:solidFill>
                <a:srgbClr val="808080"/>
              </a:solid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16" name="Group 10"/>
            <p:cNvGrpSpPr>
              <a:grpSpLocks/>
            </p:cNvGrpSpPr>
            <p:nvPr/>
          </p:nvGrpSpPr>
          <p:grpSpPr bwMode="auto">
            <a:xfrm>
              <a:off x="3204172" y="2590800"/>
              <a:ext cx="2160587" cy="2160588"/>
              <a:chOff x="2238" y="1769"/>
              <a:chExt cx="1361" cy="1361"/>
            </a:xfrm>
          </p:grpSpPr>
          <p:sp>
            <p:nvSpPr>
              <p:cNvPr id="18" name="Oval 11"/>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9"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0" name="Oval 13"/>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1" name="Oval 14"/>
              <p:cNvSpPr>
                <a:spLocks noChangeArrowheads="1"/>
              </p:cNvSpPr>
              <p:nvPr/>
            </p:nvSpPr>
            <p:spPr bwMode="gray">
              <a:xfrm>
                <a:off x="2391" y="1917"/>
                <a:ext cx="1065" cy="1065"/>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22" name="Group 15"/>
              <p:cNvGrpSpPr>
                <a:grpSpLocks/>
              </p:cNvGrpSpPr>
              <p:nvPr/>
            </p:nvGrpSpPr>
            <p:grpSpPr bwMode="auto">
              <a:xfrm>
                <a:off x="2410" y="1929"/>
                <a:ext cx="1031" cy="1031"/>
                <a:chOff x="4166" y="1706"/>
                <a:chExt cx="1252" cy="1252"/>
              </a:xfrm>
            </p:grpSpPr>
            <p:sp>
              <p:nvSpPr>
                <p:cNvPr id="2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4" name="Oval 17"/>
                <p:cNvSpPr>
                  <a:spLocks noChangeArrowheads="1"/>
                </p:cNvSpPr>
                <p:nvPr/>
              </p:nvSpPr>
              <p:spPr bwMode="gray">
                <a:xfrm>
                  <a:off x="4182" y="1713"/>
                  <a:ext cx="1222" cy="1219"/>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5" name="Oval 18"/>
                <p:cNvSpPr>
                  <a:spLocks noChangeArrowheads="1"/>
                </p:cNvSpPr>
                <p:nvPr/>
              </p:nvSpPr>
              <p:spPr bwMode="gray">
                <a:xfrm>
                  <a:off x="4195" y="1725"/>
                  <a:ext cx="1162" cy="113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6" name="Oval 19"/>
                <p:cNvSpPr>
                  <a:spLocks noChangeArrowheads="1"/>
                </p:cNvSpPr>
                <p:nvPr/>
              </p:nvSpPr>
              <p:spPr bwMode="gray">
                <a:xfrm>
                  <a:off x="4263" y="1757"/>
                  <a:ext cx="1033" cy="9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grpSp>
      </p:grpSp>
      <p:sp>
        <p:nvSpPr>
          <p:cNvPr id="28" name="مستطيل 27"/>
          <p:cNvSpPr/>
          <p:nvPr/>
        </p:nvSpPr>
        <p:spPr>
          <a:xfrm>
            <a:off x="6589464" y="2533471"/>
            <a:ext cx="2706936" cy="2677656"/>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رسم إجراءات واضحة ومحددة لتقويم الجهود والانجازات المتميزة التي يقوم بها العاملون مع الجهات الإشراقية وتقوم المدرسة بتشجيعهم على الاستمرار في تميزهم</a:t>
            </a:r>
            <a:endParaRPr lang="ar-SA" sz="2400" b="1" dirty="0">
              <a:solidFill>
                <a:schemeClr val="bg1"/>
              </a:solidFill>
              <a:latin typeface="Bodoni MT Poster Compressed"/>
              <a:ea typeface="Calibri"/>
              <a:cs typeface="AL-Mohanad"/>
            </a:endParaRPr>
          </a:p>
        </p:txBody>
      </p:sp>
      <p:sp>
        <p:nvSpPr>
          <p:cNvPr id="29" name="مستطيل 28"/>
          <p:cNvSpPr/>
          <p:nvPr/>
        </p:nvSpPr>
        <p:spPr>
          <a:xfrm>
            <a:off x="1828800" y="152400"/>
            <a:ext cx="5547815" cy="830997"/>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إيجاد اجراءات لتوثيق جميع أنشطة المعلمين ومؤهلاتهم والتحاقهم بالوظيفة وبرامجهم التدريبية ونموهم المهني</a:t>
            </a:r>
            <a:endParaRPr lang="ar-SA" sz="2400" b="1" dirty="0">
              <a:solidFill>
                <a:schemeClr val="bg1"/>
              </a:solidFill>
            </a:endParaRPr>
          </a:p>
        </p:txBody>
      </p:sp>
      <p:sp>
        <p:nvSpPr>
          <p:cNvPr id="30" name="مستطيل 29"/>
          <p:cNvSpPr/>
          <p:nvPr/>
        </p:nvSpPr>
        <p:spPr>
          <a:xfrm>
            <a:off x="152400" y="2392740"/>
            <a:ext cx="2477016" cy="2677656"/>
          </a:xfrm>
          <a:prstGeom prst="rect">
            <a:avLst/>
          </a:prstGeom>
        </p:spPr>
        <p:txBody>
          <a:bodyPr wrap="square">
            <a:spAutoFit/>
          </a:bodyPr>
          <a:lstStyle/>
          <a:p>
            <a:pPr algn="ctr"/>
            <a:r>
              <a:rPr lang="ar-SA" sz="2400" b="1" dirty="0" smtClean="0">
                <a:solidFill>
                  <a:schemeClr val="bg1"/>
                </a:solidFill>
                <a:latin typeface="Bodoni MT Poster Compressed"/>
                <a:cs typeface="AL-Mohanad"/>
              </a:rPr>
              <a:t>تبني استطلاعات دورية عن مدى رضا المعلمين وجميع العاملين وثقتهم في تحقيق أهداف النموذج وشعورهم بالمشاركة في التخطيط والتطوير</a:t>
            </a:r>
            <a:endParaRPr lang="ar-SA" sz="2400" b="1" dirty="0">
              <a:solidFill>
                <a:schemeClr val="bg1"/>
              </a:solidFill>
            </a:endParaRPr>
          </a:p>
        </p:txBody>
      </p:sp>
      <p:sp>
        <p:nvSpPr>
          <p:cNvPr id="32" name="مربع نص 31"/>
          <p:cNvSpPr txBox="1"/>
          <p:nvPr/>
        </p:nvSpPr>
        <p:spPr>
          <a:xfrm>
            <a:off x="3345787" y="2572916"/>
            <a:ext cx="2692401"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القائد التربوي</a:t>
            </a:r>
            <a:endParaRPr lang="ar-SA" sz="3200" dirty="0">
              <a:solidFill>
                <a:srgbClr val="C00000"/>
              </a:solidFill>
              <a:cs typeface="PT Bold Heading" pitchFamily="2" charset="-78"/>
            </a:endParaRPr>
          </a:p>
        </p:txBody>
      </p:sp>
    </p:spTree>
    <p:extLst>
      <p:ext uri="{BB962C8B-B14F-4D97-AF65-F5344CB8AC3E}">
        <p14:creationId xmlns:p14="http://schemas.microsoft.com/office/powerpoint/2010/main" xmlns="" val="24197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8" grpId="0"/>
      <p:bldP spid="29" grpId="0"/>
      <p:bldP spid="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101657" y="1066800"/>
            <a:ext cx="1899343" cy="224676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تفعيل استراتيجيات التعلم والتعليم التي تساعد  على تنمية مهارات الحوار والتواصل والمهارات الاجتماعية والعمل الجماعي لدى الطلاب</a:t>
            </a:r>
            <a:endParaRPr lang="ar-SA" sz="2000" b="1" dirty="0">
              <a:latin typeface="Bodoni MT Poster Compressed"/>
              <a:ea typeface="Calibri"/>
              <a:cs typeface="AL-Mohanad Bold" pitchFamily="2" charset="-78"/>
            </a:endParaRPr>
          </a:p>
        </p:txBody>
      </p:sp>
      <p:sp>
        <p:nvSpPr>
          <p:cNvPr id="6" name="مستطيل 5"/>
          <p:cNvSpPr/>
          <p:nvPr/>
        </p:nvSpPr>
        <p:spPr>
          <a:xfrm>
            <a:off x="944166" y="1211764"/>
            <a:ext cx="1700213" cy="2569934"/>
          </a:xfrm>
          <a:prstGeom prst="rect">
            <a:avLst/>
          </a:prstGeom>
        </p:spPr>
        <p:txBody>
          <a:bodyPr wrap="square">
            <a:spAutoFit/>
          </a:bodyPr>
          <a:lstStyle/>
          <a:p>
            <a:pPr lvl="0" algn="ctr" rtl="1">
              <a:lnSpc>
                <a:spcPct val="115000"/>
              </a:lnSpc>
              <a:spcAft>
                <a:spcPts val="1000"/>
              </a:spcAft>
            </a:pPr>
            <a:r>
              <a:rPr lang="ar-EG" sz="2000" b="1" dirty="0">
                <a:latin typeface="Bodoni MT Poster Compressed"/>
                <a:ea typeface="Calibri"/>
                <a:cs typeface="AL-Mohanad Bold" pitchFamily="2" charset="-78"/>
              </a:rPr>
              <a:t>الحرص على برامج التطوير المهني </a:t>
            </a:r>
            <a:r>
              <a:rPr lang="ar-EG" sz="2000" b="1" dirty="0" smtClean="0">
                <a:latin typeface="Bodoni MT Poster Compressed"/>
                <a:ea typeface="Calibri"/>
                <a:cs typeface="AL-Mohanad Bold" pitchFamily="2" charset="-78"/>
              </a:rPr>
              <a:t>ليحسن استراتيجيات </a:t>
            </a:r>
            <a:r>
              <a:rPr lang="ar-EG" sz="2000" b="1" dirty="0">
                <a:latin typeface="Bodoni MT Poster Compressed"/>
                <a:ea typeface="Calibri"/>
                <a:cs typeface="AL-Mohanad Bold" pitchFamily="2" charset="-78"/>
              </a:rPr>
              <a:t>التدريس حسب احتياجاته واحتياج الطلاب </a:t>
            </a:r>
            <a:r>
              <a:rPr lang="ar-EG" sz="2000" b="1" dirty="0" smtClean="0">
                <a:latin typeface="Bodoni MT Poster Compressed"/>
                <a:ea typeface="Calibri"/>
                <a:cs typeface="AL-Mohanad Bold" pitchFamily="2" charset="-78"/>
              </a:rPr>
              <a:t>بالمدرسة</a:t>
            </a:r>
            <a:endParaRPr lang="en-US" sz="2000" b="1" dirty="0">
              <a:ea typeface="Calibri"/>
              <a:cs typeface="AL-Mohanad Bold" pitchFamily="2" charset="-78"/>
            </a:endParaRPr>
          </a:p>
        </p:txBody>
      </p:sp>
      <p:sp>
        <p:nvSpPr>
          <p:cNvPr id="10" name="مستطيل 9"/>
          <p:cNvSpPr/>
          <p:nvPr/>
        </p:nvSpPr>
        <p:spPr>
          <a:xfrm>
            <a:off x="2796778" y="1802695"/>
            <a:ext cx="1600200" cy="1631216"/>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اتساق استراتيجيات التعلم والتعليم مع رسالة النموذج وأهدافه</a:t>
            </a:r>
            <a:endParaRPr lang="ar-SA" sz="2000" b="1" dirty="0">
              <a:latin typeface="Bodoni MT Poster Compressed"/>
              <a:ea typeface="Calibri"/>
              <a:cs typeface="AL-Mohanad Bold" pitchFamily="2" charset="-78"/>
            </a:endParaRPr>
          </a:p>
        </p:txBody>
      </p:sp>
      <p:sp>
        <p:nvSpPr>
          <p:cNvPr id="11" name="مستطيل 10"/>
          <p:cNvSpPr/>
          <p:nvPr/>
        </p:nvSpPr>
        <p:spPr>
          <a:xfrm>
            <a:off x="4480139" y="947678"/>
            <a:ext cx="1692061" cy="2862322"/>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تفعيل استراتيجيات التعلم والتعليم التي تساعد على انهماك الطلاب في تنمية مهارات التفكير العليا والإبداع والتمايز والتقييم الذاتي</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13713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ircle(in)">
                                      <p:cBhvr>
                                        <p:cTn id="18" dur="2000"/>
                                        <p:tgtEl>
                                          <p:spTgt spid="3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in)">
                                      <p:cBhvr>
                                        <p:cTn id="27" dur="2000"/>
                                        <p:tgtEl>
                                          <p:spTgt spid="3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circle(in)">
                                      <p:cBhvr>
                                        <p:cTn id="30" dur="2000"/>
                                        <p:tgtEl>
                                          <p:spTgt spid="3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ircle(in)">
                                      <p:cBhvr>
                                        <p:cTn id="36" dur="2000"/>
                                        <p:tgtEl>
                                          <p:spTgt spid="2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0" grpId="0" animBg="1"/>
      <p:bldP spid="18" grpId="0" animBg="1"/>
      <p:bldP spid="17" grpId="0" animBg="1"/>
      <p:bldP spid="16" grpId="0" animBg="1"/>
      <p:bldP spid="24" grpId="0" animBg="1"/>
      <p:bldP spid="25" grpId="0" animBg="1"/>
      <p:bldP spid="27" grpId="0" animBg="1"/>
      <p:bldP spid="2" grpId="0" animBg="1"/>
      <p:bldP spid="32" grpId="0" animBg="1"/>
      <p:bldP spid="33" grpId="0" animBg="1"/>
      <p:bldP spid="34" grpId="0" animBg="1"/>
      <p:bldP spid="5" grpId="0"/>
      <p:bldP spid="6" grpId="0"/>
      <p:bldP spid="10" grpId="0"/>
      <p:bldP spid="1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كعب 4"/>
          <p:cNvSpPr/>
          <p:nvPr/>
        </p:nvSpPr>
        <p:spPr>
          <a:xfrm>
            <a:off x="990600" y="838200"/>
            <a:ext cx="7467600" cy="792088"/>
          </a:xfrm>
          <a:prstGeom prst="cube">
            <a:avLst/>
          </a:prstGeom>
          <a:noFill/>
          <a:ln>
            <a:noFill/>
          </a:ln>
        </p:spPr>
        <p:style>
          <a:lnRef idx="0">
            <a:schemeClr val="dk1"/>
          </a:lnRef>
          <a:fillRef idx="3">
            <a:schemeClr val="dk1"/>
          </a:fillRef>
          <a:effectRef idx="3">
            <a:schemeClr val="dk1"/>
          </a:effectRef>
          <a:fontRef idx="minor">
            <a:schemeClr val="lt1"/>
          </a:fontRef>
        </p:style>
        <p:txBody>
          <a:bodyPr rtlCol="1" anchor="ctr"/>
          <a:lstStyle/>
          <a:p>
            <a:pPr algn="ctr">
              <a:defRPr/>
            </a:pPr>
            <a:r>
              <a:rPr lang="ar-SA" sz="3600" dirty="0" smtClean="0">
                <a:ln>
                  <a:solidFill>
                    <a:schemeClr val="tx1"/>
                  </a:solidFill>
                </a:ln>
                <a:solidFill>
                  <a:schemeClr val="tx1"/>
                </a:solidFill>
                <a:cs typeface="AL-Mohanad Bold" pitchFamily="2" charset="-78"/>
              </a:rPr>
              <a:t>في نهاية البرنامج التدريبي يتوقع من المتدرب أن :</a:t>
            </a:r>
            <a:endParaRPr lang="ar-SA" sz="3600" dirty="0">
              <a:ln>
                <a:solidFill>
                  <a:schemeClr val="tx1"/>
                </a:solidFill>
              </a:ln>
              <a:solidFill>
                <a:schemeClr val="tx1"/>
              </a:solidFill>
              <a:cs typeface="AL-Mohanad Bold" pitchFamily="2" charset="-78"/>
            </a:endParaRPr>
          </a:p>
        </p:txBody>
      </p:sp>
      <p:sp>
        <p:nvSpPr>
          <p:cNvPr id="29" name="مربع نص 28"/>
          <p:cNvSpPr txBox="1"/>
          <p:nvPr/>
        </p:nvSpPr>
        <p:spPr>
          <a:xfrm>
            <a:off x="1992183" y="2286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التفصيلية</a:t>
            </a:r>
            <a:endParaRPr lang="ar-SA" sz="3600" dirty="0">
              <a:solidFill>
                <a:srgbClr val="C00000"/>
              </a:solidFill>
              <a:cs typeface="PT Bold Heading" pitchFamily="2" charset="-78"/>
            </a:endParaRPr>
          </a:p>
        </p:txBody>
      </p:sp>
      <p:grpSp>
        <p:nvGrpSpPr>
          <p:cNvPr id="30" name="مجموعة 20"/>
          <p:cNvGrpSpPr>
            <a:grpSpLocks/>
          </p:cNvGrpSpPr>
          <p:nvPr/>
        </p:nvGrpSpPr>
        <p:grpSpPr bwMode="auto">
          <a:xfrm>
            <a:off x="1000100" y="2057401"/>
            <a:ext cx="7572428" cy="990600"/>
            <a:chOff x="1760715" y="908720"/>
            <a:chExt cx="7419798" cy="864665"/>
          </a:xfrm>
          <a:solidFill>
            <a:schemeClr val="accent5">
              <a:lumMod val="40000"/>
              <a:lumOff val="60000"/>
            </a:schemeClr>
          </a:solidFill>
        </p:grpSpPr>
        <p:sp>
          <p:nvSpPr>
            <p:cNvPr id="31" name="مستطيل 3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2" name="مكعب 3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3" name="مكعب 3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4" name="مستطيل 33"/>
          <p:cNvSpPr/>
          <p:nvPr/>
        </p:nvSpPr>
        <p:spPr>
          <a:xfrm>
            <a:off x="228600" y="2362200"/>
            <a:ext cx="7467600" cy="523220"/>
          </a:xfrm>
          <a:prstGeom prst="rect">
            <a:avLst/>
          </a:prstGeom>
        </p:spPr>
        <p:txBody>
          <a:bodyPr wrap="square">
            <a:spAutoFit/>
          </a:bodyPr>
          <a:lstStyle/>
          <a:p>
            <a:pPr algn="r" rtl="1"/>
            <a:r>
              <a:rPr lang="ar-SA" sz="2800" dirty="0" smtClean="0">
                <a:latin typeface="Arial" pitchFamily="34" charset="0"/>
                <a:ea typeface="Calibri" pitchFamily="34" charset="0"/>
                <a:cs typeface="mohammad bold art 1" pitchFamily="2" charset="-78"/>
              </a:rPr>
              <a:t>يوضح مفهوم التعلم النشط</a:t>
            </a:r>
            <a:endParaRPr lang="ar-SA" sz="2800" dirty="0">
              <a:latin typeface="Arial" pitchFamily="34" charset="0"/>
              <a:ea typeface="Calibri" pitchFamily="34" charset="0"/>
              <a:cs typeface="mohammad bold art 1" pitchFamily="2" charset="-78"/>
            </a:endParaRPr>
          </a:p>
        </p:txBody>
      </p:sp>
      <p:grpSp>
        <p:nvGrpSpPr>
          <p:cNvPr id="35" name="مجموعة 20"/>
          <p:cNvGrpSpPr>
            <a:grpSpLocks/>
          </p:cNvGrpSpPr>
          <p:nvPr/>
        </p:nvGrpSpPr>
        <p:grpSpPr bwMode="auto">
          <a:xfrm>
            <a:off x="1000100" y="3429000"/>
            <a:ext cx="7572428" cy="990600"/>
            <a:chOff x="1760715" y="908720"/>
            <a:chExt cx="7419798" cy="864665"/>
          </a:xfrm>
          <a:solidFill>
            <a:schemeClr val="accent5">
              <a:lumMod val="40000"/>
              <a:lumOff val="60000"/>
            </a:schemeClr>
          </a:solidFill>
        </p:grpSpPr>
        <p:sp>
          <p:nvSpPr>
            <p:cNvPr id="36" name="مستطيل 35"/>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7" name="مكعب 36"/>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8" name="مكعب 37"/>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9" name="مستطيل 38"/>
          <p:cNvSpPr/>
          <p:nvPr/>
        </p:nvSpPr>
        <p:spPr>
          <a:xfrm>
            <a:off x="228600" y="3733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يكوِّن اتجاه </a:t>
            </a:r>
            <a:r>
              <a:rPr lang="ar-SA" sz="2800" dirty="0" smtClean="0">
                <a:latin typeface="Arial" pitchFamily="34" charset="0"/>
                <a:ea typeface="Calibri" pitchFamily="34" charset="0"/>
                <a:cs typeface="mohammad bold art 1" pitchFamily="2" charset="-78"/>
              </a:rPr>
              <a:t>إيجابي</a:t>
            </a:r>
            <a:r>
              <a:rPr lang="ar-SA" sz="2400" dirty="0" smtClean="0">
                <a:latin typeface="Arial" pitchFamily="34" charset="0"/>
                <a:ea typeface="Calibri" pitchFamily="34" charset="0"/>
                <a:cs typeface="mohammad bold art 1" pitchFamily="2" charset="-78"/>
              </a:rPr>
              <a:t> نحو التعلم النشط</a:t>
            </a:r>
            <a:endParaRPr lang="ar-SA" sz="2400" dirty="0">
              <a:latin typeface="Arial" pitchFamily="34" charset="0"/>
              <a:ea typeface="Calibri" pitchFamily="34" charset="0"/>
              <a:cs typeface="mohammad bold art 1" pitchFamily="2" charset="-78"/>
            </a:endParaRPr>
          </a:p>
        </p:txBody>
      </p:sp>
      <p:grpSp>
        <p:nvGrpSpPr>
          <p:cNvPr id="40" name="مجموعة 20"/>
          <p:cNvGrpSpPr>
            <a:grpSpLocks/>
          </p:cNvGrpSpPr>
          <p:nvPr/>
        </p:nvGrpSpPr>
        <p:grpSpPr bwMode="auto">
          <a:xfrm>
            <a:off x="990600" y="4953000"/>
            <a:ext cx="7572428" cy="990600"/>
            <a:chOff x="1760715" y="908720"/>
            <a:chExt cx="7419798" cy="864665"/>
          </a:xfrm>
          <a:solidFill>
            <a:schemeClr val="accent5">
              <a:lumMod val="40000"/>
              <a:lumOff val="60000"/>
            </a:schemeClr>
          </a:solidFill>
        </p:grpSpPr>
        <p:sp>
          <p:nvSpPr>
            <p:cNvPr id="41" name="مستطيل 4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2" name="مكعب 4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3" name="مكعب 4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44" name="مستطيل 43"/>
          <p:cNvSpPr/>
          <p:nvPr/>
        </p:nvSpPr>
        <p:spPr>
          <a:xfrm>
            <a:off x="219100" y="5257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يلم </a:t>
            </a:r>
            <a:r>
              <a:rPr lang="ar-SA" sz="2800" dirty="0" smtClean="0">
                <a:latin typeface="Arial" pitchFamily="34" charset="0"/>
                <a:ea typeface="Calibri" pitchFamily="34" charset="0"/>
                <a:cs typeface="mohammad bold art 1" pitchFamily="2" charset="-78"/>
              </a:rPr>
              <a:t>بمتطلبات</a:t>
            </a:r>
            <a:r>
              <a:rPr lang="ar-SA" sz="2400" dirty="0" smtClean="0">
                <a:latin typeface="Arial" pitchFamily="34" charset="0"/>
                <a:ea typeface="Calibri" pitchFamily="34" charset="0"/>
                <a:cs typeface="mohammad bold art 1" pitchFamily="2" charset="-78"/>
              </a:rPr>
              <a:t> التعلم النشط</a:t>
            </a:r>
            <a:endParaRPr lang="ar-SA" sz="2400" dirty="0">
              <a:latin typeface="Arial" pitchFamily="34" charset="0"/>
              <a:ea typeface="Calibri" pitchFamily="34" charset="0"/>
              <a:cs typeface="mohammad bold art 1" pitchFamily="2" charset="-78"/>
            </a:endParaRPr>
          </a:p>
        </p:txBody>
      </p:sp>
    </p:spTree>
    <p:extLst>
      <p:ext uri="{BB962C8B-B14F-4D97-AF65-F5344CB8AC3E}">
        <p14:creationId xmlns:p14="http://schemas.microsoft.com/office/powerpoint/2010/main" xmlns="" val="39748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4" grpId="0"/>
      <p:bldP spid="39"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101657" y="1066800"/>
            <a:ext cx="1899343" cy="224676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مراعاة حجم المجموعة في كل فصل بمراعاة الفروق الفردية والاختلافات في أساليب التعلم والقدرات التعليمية لدى الطلاب</a:t>
            </a:r>
            <a:endParaRPr lang="ar-SA" sz="2000" b="1" dirty="0">
              <a:latin typeface="Bodoni MT Poster Compressed"/>
              <a:ea typeface="Calibri"/>
              <a:cs typeface="AL-Mohanad Bold" pitchFamily="2" charset="-78"/>
            </a:endParaRPr>
          </a:p>
        </p:txBody>
      </p:sp>
      <p:sp>
        <p:nvSpPr>
          <p:cNvPr id="6" name="مستطيل 5"/>
          <p:cNvSpPr/>
          <p:nvPr/>
        </p:nvSpPr>
        <p:spPr>
          <a:xfrm>
            <a:off x="944166" y="1719352"/>
            <a:ext cx="1700213" cy="1862048"/>
          </a:xfrm>
          <a:prstGeom prst="rect">
            <a:avLst/>
          </a:prstGeom>
        </p:spPr>
        <p:txBody>
          <a:bodyPr wrap="square">
            <a:spAutoFit/>
          </a:bodyPr>
          <a:lstStyle/>
          <a:p>
            <a:pPr lvl="0" algn="ctr" rtl="1">
              <a:lnSpc>
                <a:spcPct val="115000"/>
              </a:lnSpc>
              <a:spcAft>
                <a:spcPts val="1000"/>
              </a:spcAft>
            </a:pPr>
            <a:r>
              <a:rPr lang="ar-SA" sz="2000" b="1" dirty="0" smtClean="0">
                <a:latin typeface="Bodoni MT Poster Compressed"/>
                <a:ea typeface="Calibri"/>
                <a:cs typeface="AL-Mohanad Bold" pitchFamily="2" charset="-78"/>
              </a:rPr>
              <a:t>تحفيز الطلاب لممارسة التعلم النشط باستخدام استراتيجيات مناسبة</a:t>
            </a:r>
            <a:endParaRPr lang="en-US" sz="2000" b="1" dirty="0">
              <a:ea typeface="Calibri"/>
              <a:cs typeface="AL-Mohanad Bold" pitchFamily="2" charset="-78"/>
            </a:endParaRPr>
          </a:p>
        </p:txBody>
      </p:sp>
      <p:sp>
        <p:nvSpPr>
          <p:cNvPr id="10" name="مستطيل 9"/>
          <p:cNvSpPr/>
          <p:nvPr/>
        </p:nvSpPr>
        <p:spPr>
          <a:xfrm>
            <a:off x="2796778" y="1802695"/>
            <a:ext cx="1600200" cy="132343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استخدام أحدث أساليب التقنية في دعم عملية التعليم والتعلم</a:t>
            </a:r>
            <a:endParaRPr lang="ar-SA" sz="2000" b="1" dirty="0">
              <a:latin typeface="Bodoni MT Poster Compressed"/>
              <a:ea typeface="Calibri"/>
              <a:cs typeface="AL-Mohanad Bold" pitchFamily="2" charset="-78"/>
            </a:endParaRPr>
          </a:p>
        </p:txBody>
      </p:sp>
      <p:sp>
        <p:nvSpPr>
          <p:cNvPr id="11" name="مستطيل 10"/>
          <p:cNvSpPr/>
          <p:nvPr/>
        </p:nvSpPr>
        <p:spPr>
          <a:xfrm>
            <a:off x="4480139" y="1800761"/>
            <a:ext cx="1692061" cy="1323439"/>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توفير بيئة تعليمية بالمدرسة جاذبة تزيد الدافعية لتعلم الطلاب</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42055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028581" y="1803737"/>
            <a:ext cx="1899343" cy="1015663"/>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إطلاق مسميات جذابة لمجموعات العمل</a:t>
            </a:r>
            <a:endParaRPr lang="ar-SA" sz="2000" b="1" dirty="0">
              <a:latin typeface="Bodoni MT Poster Compressed"/>
              <a:ea typeface="Calibri"/>
              <a:cs typeface="AL-Mohanad Bold" pitchFamily="2" charset="-78"/>
            </a:endParaRPr>
          </a:p>
        </p:txBody>
      </p:sp>
      <p:sp>
        <p:nvSpPr>
          <p:cNvPr id="6" name="مستطيل 5"/>
          <p:cNvSpPr/>
          <p:nvPr/>
        </p:nvSpPr>
        <p:spPr>
          <a:xfrm>
            <a:off x="944166" y="1719352"/>
            <a:ext cx="1700213" cy="1508105"/>
          </a:xfrm>
          <a:prstGeom prst="rect">
            <a:avLst/>
          </a:prstGeom>
        </p:spPr>
        <p:txBody>
          <a:bodyPr wrap="square">
            <a:spAutoFit/>
          </a:bodyPr>
          <a:lstStyle/>
          <a:p>
            <a:pPr lvl="0" algn="ctr" rtl="1">
              <a:lnSpc>
                <a:spcPct val="115000"/>
              </a:lnSpc>
              <a:spcAft>
                <a:spcPts val="1000"/>
              </a:spcAft>
            </a:pPr>
            <a:r>
              <a:rPr lang="ar-SA" sz="2000" b="1" dirty="0" smtClean="0">
                <a:latin typeface="Bodoni MT Poster Compressed"/>
                <a:ea typeface="Calibri"/>
                <a:cs typeface="AL-Mohanad Bold" pitchFamily="2" charset="-78"/>
              </a:rPr>
              <a:t>تنظيم الفصل بطريقة تخدم عملية التعلم والتعليم</a:t>
            </a:r>
            <a:endParaRPr lang="en-US" sz="2000" b="1" dirty="0">
              <a:ea typeface="Calibri"/>
              <a:cs typeface="AL-Mohanad Bold" pitchFamily="2" charset="-78"/>
            </a:endParaRPr>
          </a:p>
        </p:txBody>
      </p:sp>
      <p:sp>
        <p:nvSpPr>
          <p:cNvPr id="10" name="مستطيل 9"/>
          <p:cNvSpPr/>
          <p:nvPr/>
        </p:nvSpPr>
        <p:spPr>
          <a:xfrm>
            <a:off x="2796778" y="1802695"/>
            <a:ext cx="1600200" cy="132343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إعداد أماكن لحفظ الأدوات ونتاج عمل الطلاب</a:t>
            </a:r>
            <a:endParaRPr lang="ar-SA" sz="2000" b="1" dirty="0">
              <a:latin typeface="Bodoni MT Poster Compressed"/>
              <a:ea typeface="Calibri"/>
              <a:cs typeface="AL-Mohanad Bold" pitchFamily="2" charset="-78"/>
            </a:endParaRPr>
          </a:p>
        </p:txBody>
      </p:sp>
      <p:sp>
        <p:nvSpPr>
          <p:cNvPr id="11" name="مستطيل 10"/>
          <p:cNvSpPr/>
          <p:nvPr/>
        </p:nvSpPr>
        <p:spPr>
          <a:xfrm>
            <a:off x="4480139" y="1800761"/>
            <a:ext cx="1692061" cy="707886"/>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تدريب المتعلمين على الإدارة الذاتية</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8944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028581" y="1803737"/>
            <a:ext cx="1899343" cy="1631216"/>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تقديم أمثلة حياتية واقعية للمحتوى الذي يتم مناقشته مما يزيد عن أهمية التعلم</a:t>
            </a:r>
            <a:endParaRPr lang="ar-SA" sz="2000" b="1" dirty="0">
              <a:latin typeface="Bodoni MT Poster Compressed"/>
              <a:ea typeface="Calibri"/>
              <a:cs typeface="AL-Mohanad Bold" pitchFamily="2" charset="-78"/>
            </a:endParaRPr>
          </a:p>
        </p:txBody>
      </p:sp>
      <p:sp>
        <p:nvSpPr>
          <p:cNvPr id="6" name="مستطيل 5"/>
          <p:cNvSpPr/>
          <p:nvPr/>
        </p:nvSpPr>
        <p:spPr>
          <a:xfrm>
            <a:off x="944166" y="1719352"/>
            <a:ext cx="1700213" cy="1154162"/>
          </a:xfrm>
          <a:prstGeom prst="rect">
            <a:avLst/>
          </a:prstGeom>
        </p:spPr>
        <p:txBody>
          <a:bodyPr wrap="square">
            <a:spAutoFit/>
          </a:bodyPr>
          <a:lstStyle/>
          <a:p>
            <a:pPr lvl="0" algn="ctr" rtl="1">
              <a:lnSpc>
                <a:spcPct val="115000"/>
              </a:lnSpc>
              <a:spcAft>
                <a:spcPts val="1000"/>
              </a:spcAft>
            </a:pPr>
            <a:r>
              <a:rPr lang="ar-SA" sz="2000" b="1" dirty="0" smtClean="0">
                <a:latin typeface="Bodoni MT Poster Compressed"/>
                <a:ea typeface="Calibri"/>
                <a:cs typeface="AL-Mohanad Bold" pitchFamily="2" charset="-78"/>
              </a:rPr>
              <a:t>تقدير الجهود الفردية والجماعية للمتعلمين</a:t>
            </a:r>
            <a:endParaRPr lang="en-US" sz="2000" b="1" dirty="0">
              <a:ea typeface="Calibri"/>
              <a:cs typeface="AL-Mohanad Bold" pitchFamily="2" charset="-78"/>
            </a:endParaRPr>
          </a:p>
        </p:txBody>
      </p:sp>
      <p:sp>
        <p:nvSpPr>
          <p:cNvPr id="10" name="مستطيل 9"/>
          <p:cNvSpPr/>
          <p:nvPr/>
        </p:nvSpPr>
        <p:spPr>
          <a:xfrm>
            <a:off x="2796778" y="1802695"/>
            <a:ext cx="1600200" cy="1938992"/>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إتاحة الفرصة للمتعلمين للتحدث عن افكارهم وصياغتها بطريقتهم الذاتية</a:t>
            </a:r>
            <a:endParaRPr lang="ar-SA" sz="2000" b="1" dirty="0">
              <a:latin typeface="Bodoni MT Poster Compressed"/>
              <a:ea typeface="Calibri"/>
              <a:cs typeface="AL-Mohanad Bold" pitchFamily="2" charset="-78"/>
            </a:endParaRPr>
          </a:p>
        </p:txBody>
      </p:sp>
      <p:sp>
        <p:nvSpPr>
          <p:cNvPr id="11" name="مستطيل 10"/>
          <p:cNvSpPr/>
          <p:nvPr/>
        </p:nvSpPr>
        <p:spPr>
          <a:xfrm>
            <a:off x="4480139" y="1800761"/>
            <a:ext cx="1692061" cy="1015663"/>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ربط المحتوى العلمي بالحياة الواقعية</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29509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041091" y="1371600"/>
            <a:ext cx="1899343" cy="1938992"/>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تحليل نتائج التقييم لتعلم الطلاب لتحسين تصميم طرق التدريس وفاعليتها بحيث تلبي حاجات الطلاب</a:t>
            </a:r>
            <a:endParaRPr lang="ar-SA" sz="2000" b="1" dirty="0">
              <a:latin typeface="Bodoni MT Poster Compressed"/>
              <a:ea typeface="Calibri"/>
              <a:cs typeface="AL-Mohanad Bold" pitchFamily="2" charset="-78"/>
            </a:endParaRPr>
          </a:p>
        </p:txBody>
      </p:sp>
      <p:sp>
        <p:nvSpPr>
          <p:cNvPr id="6" name="مستطيل 5"/>
          <p:cNvSpPr/>
          <p:nvPr/>
        </p:nvSpPr>
        <p:spPr>
          <a:xfrm>
            <a:off x="944166" y="1844695"/>
            <a:ext cx="1700213" cy="1508105"/>
          </a:xfrm>
          <a:prstGeom prst="rect">
            <a:avLst/>
          </a:prstGeom>
        </p:spPr>
        <p:txBody>
          <a:bodyPr wrap="square">
            <a:spAutoFit/>
          </a:bodyPr>
          <a:lstStyle/>
          <a:p>
            <a:pPr lvl="0" algn="ctr" rtl="1">
              <a:lnSpc>
                <a:spcPct val="115000"/>
              </a:lnSpc>
              <a:spcAft>
                <a:spcPts val="1000"/>
              </a:spcAft>
            </a:pPr>
            <a:r>
              <a:rPr lang="ar-SA" sz="2000" b="1" dirty="0" smtClean="0">
                <a:latin typeface="Bodoni MT Poster Compressed"/>
                <a:ea typeface="Calibri"/>
                <a:cs typeface="AL-Mohanad Bold" pitchFamily="2" charset="-78"/>
              </a:rPr>
              <a:t>مشاركة الطلاب بشكل فاعل في عملية التعلم داخل الفصل</a:t>
            </a:r>
            <a:endParaRPr lang="en-US" sz="2000" b="1" dirty="0">
              <a:ea typeface="Calibri"/>
              <a:cs typeface="AL-Mohanad Bold" pitchFamily="2" charset="-78"/>
            </a:endParaRPr>
          </a:p>
        </p:txBody>
      </p:sp>
      <p:sp>
        <p:nvSpPr>
          <p:cNvPr id="10" name="مستطيل 9"/>
          <p:cNvSpPr/>
          <p:nvPr/>
        </p:nvSpPr>
        <p:spPr>
          <a:xfrm>
            <a:off x="2796778" y="1802695"/>
            <a:ext cx="1600200" cy="132343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رسم خطة لرفع مستوى التحصيل الدراسي للمتعلمين</a:t>
            </a:r>
            <a:endParaRPr lang="ar-SA" sz="2000" b="1" dirty="0">
              <a:latin typeface="Bodoni MT Poster Compressed"/>
              <a:ea typeface="Calibri"/>
              <a:cs typeface="AL-Mohanad Bold" pitchFamily="2" charset="-78"/>
            </a:endParaRPr>
          </a:p>
        </p:txBody>
      </p:sp>
      <p:sp>
        <p:nvSpPr>
          <p:cNvPr id="11" name="مستطيل 10"/>
          <p:cNvSpPr/>
          <p:nvPr/>
        </p:nvSpPr>
        <p:spPr>
          <a:xfrm>
            <a:off x="4480139" y="990600"/>
            <a:ext cx="1692061" cy="2862322"/>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استخدام التغذية الراجعة من مصادر مختلفة لتحسين التدريس من خلال البحث , التطوير المهني , المعلمين الآخرين , الطلبة , المشرفين , و أولياء الأمور</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123514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ثالثاً :دور الطالب</a:t>
            </a:r>
            <a:endParaRPr lang="ar-SA" sz="3600" dirty="0">
              <a:solidFill>
                <a:srgbClr val="C00000"/>
              </a:solidFill>
              <a:cs typeface="PT Bold Heading" pitchFamily="2" charset="-78"/>
            </a:endParaRPr>
          </a:p>
        </p:txBody>
      </p:sp>
      <p:graphicFrame>
        <p:nvGraphicFramePr>
          <p:cNvPr id="7" name="Diagram 1"/>
          <p:cNvGraphicFramePr/>
          <p:nvPr>
            <p:extLst>
              <p:ext uri="{D42A27DB-BD31-4B8C-83A1-F6EECF244321}">
                <p14:modId xmlns:p14="http://schemas.microsoft.com/office/powerpoint/2010/main" xmlns="" val="4046247952"/>
              </p:ext>
            </p:extLst>
          </p:nvPr>
        </p:nvGraphicFramePr>
        <p:xfrm>
          <a:off x="1883424" y="752561"/>
          <a:ext cx="9144000" cy="572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ستطيل 7"/>
          <p:cNvSpPr/>
          <p:nvPr/>
        </p:nvSpPr>
        <p:spPr>
          <a:xfrm>
            <a:off x="6027320" y="1066800"/>
            <a:ext cx="1571104" cy="1015663"/>
          </a:xfrm>
          <a:prstGeom prst="rect">
            <a:avLst/>
          </a:prstGeom>
        </p:spPr>
        <p:txBody>
          <a:bodyPr wrap="square">
            <a:spAutoFit/>
          </a:bodyPr>
          <a:lstStyle/>
          <a:p>
            <a:pPr lvl="0" algn="ctr" rtl="1"/>
            <a:r>
              <a:rPr lang="ar-SA" sz="2000" b="1" dirty="0">
                <a:cs typeface="AL-Mohanad Bold" pitchFamily="2" charset="-78"/>
              </a:rPr>
              <a:t>يكون مشاركاً في تخطيط وتنفيذ الدروس</a:t>
            </a:r>
            <a:endParaRPr lang="en-US" sz="2000" b="1" dirty="0">
              <a:cs typeface="AL-Mohanad Bold" pitchFamily="2" charset="-78"/>
            </a:endParaRPr>
          </a:p>
        </p:txBody>
      </p:sp>
      <p:sp>
        <p:nvSpPr>
          <p:cNvPr id="9" name="مستطيل 8"/>
          <p:cNvSpPr/>
          <p:nvPr/>
        </p:nvSpPr>
        <p:spPr>
          <a:xfrm>
            <a:off x="4503320" y="1061113"/>
            <a:ext cx="1571104" cy="1015663"/>
          </a:xfrm>
          <a:prstGeom prst="rect">
            <a:avLst/>
          </a:prstGeom>
        </p:spPr>
        <p:txBody>
          <a:bodyPr wrap="square">
            <a:spAutoFit/>
          </a:bodyPr>
          <a:lstStyle/>
          <a:p>
            <a:pPr lvl="0" algn="ctr" rtl="1"/>
            <a:r>
              <a:rPr lang="ar-SA" sz="2000" b="1" dirty="0" smtClean="0">
                <a:cs typeface="AL-Mohanad Bold" pitchFamily="2" charset="-78"/>
              </a:rPr>
              <a:t>يشارك في الموقف التعليمي بإيجابية وفاعلية</a:t>
            </a:r>
            <a:endParaRPr lang="en-US" sz="2000" b="1" dirty="0">
              <a:cs typeface="AL-Mohanad Bold" pitchFamily="2" charset="-78"/>
            </a:endParaRPr>
          </a:p>
        </p:txBody>
      </p:sp>
      <p:sp>
        <p:nvSpPr>
          <p:cNvPr id="10" name="مستطيل 9"/>
          <p:cNvSpPr/>
          <p:nvPr/>
        </p:nvSpPr>
        <p:spPr>
          <a:xfrm>
            <a:off x="6811735" y="2286000"/>
            <a:ext cx="1571104" cy="1323439"/>
          </a:xfrm>
          <a:prstGeom prst="rect">
            <a:avLst/>
          </a:prstGeom>
        </p:spPr>
        <p:txBody>
          <a:bodyPr wrap="square">
            <a:spAutoFit/>
          </a:bodyPr>
          <a:lstStyle/>
          <a:p>
            <a:pPr lvl="0" algn="ctr" rtl="1"/>
            <a:r>
              <a:rPr lang="ar-SA" sz="2000" b="1" dirty="0" smtClean="0">
                <a:cs typeface="AL-Mohanad Bold" pitchFamily="2" charset="-78"/>
              </a:rPr>
              <a:t>يبحث عن المعلومة بنفسه من مصادر متعددة</a:t>
            </a:r>
            <a:endParaRPr lang="en-US" sz="2000" b="1" dirty="0">
              <a:cs typeface="AL-Mohanad Bold" pitchFamily="2" charset="-78"/>
            </a:endParaRPr>
          </a:p>
        </p:txBody>
      </p:sp>
      <p:sp>
        <p:nvSpPr>
          <p:cNvPr id="11" name="مستطيل 10"/>
          <p:cNvSpPr/>
          <p:nvPr/>
        </p:nvSpPr>
        <p:spPr>
          <a:xfrm>
            <a:off x="5241768" y="2439887"/>
            <a:ext cx="1571104" cy="1015663"/>
          </a:xfrm>
          <a:prstGeom prst="rect">
            <a:avLst/>
          </a:prstGeom>
        </p:spPr>
        <p:txBody>
          <a:bodyPr wrap="square">
            <a:spAutoFit/>
          </a:bodyPr>
          <a:lstStyle/>
          <a:p>
            <a:pPr lvl="0" algn="ctr" rtl="1"/>
            <a:r>
              <a:rPr lang="ar-SA" sz="2000" b="1" dirty="0" smtClean="0">
                <a:cs typeface="AL-Mohanad Bold" pitchFamily="2" charset="-78"/>
              </a:rPr>
              <a:t>يقيم نفسه ويحدد مدى ما حققه من أهداف</a:t>
            </a:r>
            <a:endParaRPr lang="en-US" sz="2000" b="1" dirty="0">
              <a:cs typeface="AL-Mohanad Bold" pitchFamily="2" charset="-78"/>
            </a:endParaRPr>
          </a:p>
        </p:txBody>
      </p:sp>
      <p:sp>
        <p:nvSpPr>
          <p:cNvPr id="12" name="مستطيل 11"/>
          <p:cNvSpPr/>
          <p:nvPr/>
        </p:nvSpPr>
        <p:spPr>
          <a:xfrm>
            <a:off x="6027320" y="3940314"/>
            <a:ext cx="1571104" cy="707886"/>
          </a:xfrm>
          <a:prstGeom prst="rect">
            <a:avLst/>
          </a:prstGeom>
        </p:spPr>
        <p:txBody>
          <a:bodyPr wrap="square">
            <a:spAutoFit/>
          </a:bodyPr>
          <a:lstStyle/>
          <a:p>
            <a:pPr lvl="0" algn="ctr" rtl="1"/>
            <a:r>
              <a:rPr lang="ar-SA" sz="2000" b="1" dirty="0" smtClean="0">
                <a:cs typeface="AL-Mohanad Bold" pitchFamily="2" charset="-78"/>
              </a:rPr>
              <a:t>يمارس أنشطة تعليمية متنوعة</a:t>
            </a:r>
            <a:endParaRPr lang="en-US" sz="2000" b="1" dirty="0">
              <a:cs typeface="AL-Mohanad Bold" pitchFamily="2" charset="-78"/>
            </a:endParaRPr>
          </a:p>
        </p:txBody>
      </p:sp>
      <p:sp>
        <p:nvSpPr>
          <p:cNvPr id="13" name="مستطيل 12"/>
          <p:cNvSpPr/>
          <p:nvPr/>
        </p:nvSpPr>
        <p:spPr>
          <a:xfrm>
            <a:off x="4474224" y="3786425"/>
            <a:ext cx="1571104" cy="1015663"/>
          </a:xfrm>
          <a:prstGeom prst="rect">
            <a:avLst/>
          </a:prstGeom>
        </p:spPr>
        <p:txBody>
          <a:bodyPr wrap="square">
            <a:spAutoFit/>
          </a:bodyPr>
          <a:lstStyle/>
          <a:p>
            <a:pPr lvl="0" algn="ctr" rtl="1"/>
            <a:r>
              <a:rPr lang="ar-SA" sz="2000" b="1" dirty="0" smtClean="0">
                <a:cs typeface="AL-Mohanad Bold" pitchFamily="2" charset="-78"/>
              </a:rPr>
              <a:t>يشترك مع زملائه في الأعمال الجماعية</a:t>
            </a:r>
            <a:endParaRPr lang="en-US" sz="2000" b="1" dirty="0">
              <a:cs typeface="AL-Mohanad Bold" pitchFamily="2" charset="-78"/>
            </a:endParaRPr>
          </a:p>
        </p:txBody>
      </p:sp>
      <p:sp>
        <p:nvSpPr>
          <p:cNvPr id="14" name="مستطيل 13"/>
          <p:cNvSpPr/>
          <p:nvPr/>
        </p:nvSpPr>
        <p:spPr>
          <a:xfrm>
            <a:off x="6783302" y="5235714"/>
            <a:ext cx="1571104" cy="707886"/>
          </a:xfrm>
          <a:prstGeom prst="rect">
            <a:avLst/>
          </a:prstGeom>
        </p:spPr>
        <p:txBody>
          <a:bodyPr wrap="square">
            <a:spAutoFit/>
          </a:bodyPr>
          <a:lstStyle/>
          <a:p>
            <a:pPr lvl="0" algn="ctr" rtl="1"/>
            <a:r>
              <a:rPr lang="ar-SA" sz="2000" b="1" dirty="0" smtClean="0">
                <a:solidFill>
                  <a:schemeClr val="bg1"/>
                </a:solidFill>
                <a:cs typeface="AL-Mohanad Bold" pitchFamily="2" charset="-78"/>
              </a:rPr>
              <a:t>يحترم وجهة نظر وآراء الآخرين</a:t>
            </a:r>
            <a:endParaRPr lang="en-US" sz="2000" b="1" dirty="0">
              <a:solidFill>
                <a:schemeClr val="bg1"/>
              </a:solidFill>
              <a:cs typeface="AL-Mohanad Bold" pitchFamily="2" charset="-78"/>
            </a:endParaRPr>
          </a:p>
        </p:txBody>
      </p:sp>
      <p:sp>
        <p:nvSpPr>
          <p:cNvPr id="15" name="مستطيل 14"/>
          <p:cNvSpPr/>
          <p:nvPr/>
        </p:nvSpPr>
        <p:spPr>
          <a:xfrm>
            <a:off x="5288872" y="4953000"/>
            <a:ext cx="1571104" cy="1323439"/>
          </a:xfrm>
          <a:prstGeom prst="rect">
            <a:avLst/>
          </a:prstGeom>
        </p:spPr>
        <p:txBody>
          <a:bodyPr wrap="square">
            <a:spAutoFit/>
          </a:bodyPr>
          <a:lstStyle/>
          <a:p>
            <a:pPr lvl="0" algn="ctr" rtl="1"/>
            <a:r>
              <a:rPr lang="ar-SA" sz="2000" b="1" dirty="0" smtClean="0">
                <a:solidFill>
                  <a:schemeClr val="bg1"/>
                </a:solidFill>
                <a:cs typeface="AL-Mohanad Bold" pitchFamily="2" charset="-78"/>
              </a:rPr>
              <a:t>يبادر بطرح الاسئلة أو التعليق ويطرح أفكاراً جديدة</a:t>
            </a:r>
            <a:endParaRPr lang="en-US" sz="2000" b="1" dirty="0">
              <a:solidFill>
                <a:schemeClr val="bg1"/>
              </a:solidFill>
              <a:cs typeface="AL-Mohanad Bold" pitchFamily="2" charset="-78"/>
            </a:endParaRPr>
          </a:p>
        </p:txBody>
      </p:sp>
      <p:grpSp>
        <p:nvGrpSpPr>
          <p:cNvPr id="16" name="مجموعة 15"/>
          <p:cNvGrpSpPr/>
          <p:nvPr/>
        </p:nvGrpSpPr>
        <p:grpSpPr>
          <a:xfrm>
            <a:off x="3833519" y="4876800"/>
            <a:ext cx="1402705" cy="1612304"/>
            <a:chOff x="4984104" y="4108854"/>
            <a:chExt cx="1402705" cy="1612304"/>
          </a:xfrm>
        </p:grpSpPr>
        <p:sp>
          <p:nvSpPr>
            <p:cNvPr id="17" name="سداسي 16"/>
            <p:cNvSpPr/>
            <p:nvPr/>
          </p:nvSpPr>
          <p:spPr>
            <a:xfrm rot="5400000">
              <a:off x="4879305" y="4213653"/>
              <a:ext cx="1612304" cy="1402705"/>
            </a:xfrm>
            <a:prstGeom prst="hexagon">
              <a:avLst>
                <a:gd name="adj" fmla="val 25000"/>
                <a:gd name="vf" fmla="val 11547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سداسي 4"/>
            <p:cNvSpPr/>
            <p:nvPr/>
          </p:nvSpPr>
          <p:spPr>
            <a:xfrm>
              <a:off x="5202692" y="4360105"/>
              <a:ext cx="965529" cy="1109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dirty="0" smtClean="0"/>
            </a:p>
            <a:p>
              <a:pPr lvl="0" algn="ctr" defTabSz="933450">
                <a:lnSpc>
                  <a:spcPct val="90000"/>
                </a:lnSpc>
                <a:spcBef>
                  <a:spcPct val="0"/>
                </a:spcBef>
                <a:spcAft>
                  <a:spcPct val="35000"/>
                </a:spcAft>
              </a:pPr>
              <a:endParaRPr lang="ru-RU" sz="2100" kern="1200" dirty="0" smtClean="0"/>
            </a:p>
            <a:p>
              <a:pPr lvl="0" algn="ctr" defTabSz="933450">
                <a:lnSpc>
                  <a:spcPct val="90000"/>
                </a:lnSpc>
                <a:spcBef>
                  <a:spcPct val="0"/>
                </a:spcBef>
                <a:spcAft>
                  <a:spcPct val="35000"/>
                </a:spcAft>
              </a:pPr>
              <a:endParaRPr lang="en-US" sz="2100" kern="1200" dirty="0"/>
            </a:p>
          </p:txBody>
        </p:sp>
      </p:grpSp>
      <p:sp>
        <p:nvSpPr>
          <p:cNvPr id="19" name="مستطيل 18"/>
          <p:cNvSpPr/>
          <p:nvPr/>
        </p:nvSpPr>
        <p:spPr>
          <a:xfrm>
            <a:off x="3749320" y="5156537"/>
            <a:ext cx="1571104" cy="1015663"/>
          </a:xfrm>
          <a:prstGeom prst="rect">
            <a:avLst/>
          </a:prstGeom>
        </p:spPr>
        <p:txBody>
          <a:bodyPr wrap="square">
            <a:spAutoFit/>
          </a:bodyPr>
          <a:lstStyle/>
          <a:p>
            <a:pPr lvl="0" algn="ctr" rtl="1"/>
            <a:r>
              <a:rPr lang="ar-SA" sz="2000" b="1" dirty="0" smtClean="0">
                <a:solidFill>
                  <a:schemeClr val="bg1"/>
                </a:solidFill>
                <a:cs typeface="AL-Mohanad Bold" pitchFamily="2" charset="-78"/>
              </a:rPr>
              <a:t>له القدرة على المناقشة و إدارة الحوار</a:t>
            </a:r>
            <a:endParaRPr lang="en-US" sz="2000" b="1" dirty="0">
              <a:solidFill>
                <a:schemeClr val="bg1"/>
              </a:solidFill>
              <a:cs typeface="AL-Mohanad Bold" pitchFamily="2" charset="-78"/>
            </a:endParaRPr>
          </a:p>
        </p:txBody>
      </p:sp>
      <p:pic>
        <p:nvPicPr>
          <p:cNvPr id="1026" name="Picture 2" descr="C:\Users\Stars\Desktop\مجلد جديد ‫‬\search-engines-160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7096" y="1365205"/>
            <a:ext cx="3643874" cy="36230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33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P spid="8" grpId="0"/>
      <p:bldP spid="9" grpId="0"/>
      <p:bldP spid="10" grpId="0"/>
      <p:bldP spid="11" grpId="0"/>
      <p:bldP spid="12" grpId="0"/>
      <p:bldP spid="13" grpId="0"/>
      <p:bldP spid="14" grpId="0"/>
      <p:bldP spid="15"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رابعاً :دور المرشد الطلابي</a:t>
            </a:r>
            <a:endParaRPr lang="ar-SA" sz="3600" dirty="0">
              <a:solidFill>
                <a:srgbClr val="C00000"/>
              </a:solidFill>
              <a:cs typeface="PT Bold Heading" pitchFamily="2" charset="-78"/>
            </a:endParaRPr>
          </a:p>
        </p:txBody>
      </p:sp>
      <p:sp>
        <p:nvSpPr>
          <p:cNvPr id="6" name="مستطيل مستدير الزوايا 5"/>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ربع نص 6"/>
          <p:cNvSpPr txBox="1"/>
          <p:nvPr/>
        </p:nvSpPr>
        <p:spPr>
          <a:xfrm>
            <a:off x="769961" y="1463778"/>
            <a:ext cx="6244987" cy="954107"/>
          </a:xfrm>
          <a:prstGeom prst="rect">
            <a:avLst/>
          </a:prstGeom>
          <a:noFill/>
        </p:spPr>
        <p:txBody>
          <a:bodyPr wrap="square" rtlCol="1">
            <a:spAutoFit/>
          </a:bodyPr>
          <a:lstStyle/>
          <a:p>
            <a:pPr marL="342900" indent="-342900" algn="r" rtl="1">
              <a:buAutoNum type="arabicParenR"/>
            </a:pPr>
            <a:r>
              <a:rPr lang="ar-SA" sz="2800" dirty="0" smtClean="0">
                <a:cs typeface="AL-Mohanad Bold" pitchFamily="2" charset="-78"/>
              </a:rPr>
              <a:t>تعاون كل من المرشد والإداريين والمعلمين والعاملين بالمدرسة في تقديم الإرشاد والعون للطلاب</a:t>
            </a:r>
          </a:p>
        </p:txBody>
      </p:sp>
      <p:sp>
        <p:nvSpPr>
          <p:cNvPr id="8" name="مستطيل مستدير الزوايا 7"/>
          <p:cNvSpPr/>
          <p:nvPr/>
        </p:nvSpPr>
        <p:spPr>
          <a:xfrm>
            <a:off x="7065645" y="134999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مستطيل مستدير الزوايا 9"/>
          <p:cNvSpPr/>
          <p:nvPr/>
        </p:nvSpPr>
        <p:spPr>
          <a:xfrm>
            <a:off x="813177" y="2723138"/>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ربع نص 10"/>
          <p:cNvSpPr txBox="1"/>
          <p:nvPr/>
        </p:nvSpPr>
        <p:spPr>
          <a:xfrm>
            <a:off x="813177" y="3058180"/>
            <a:ext cx="6244987" cy="523220"/>
          </a:xfrm>
          <a:prstGeom prst="rect">
            <a:avLst/>
          </a:prstGeom>
          <a:noFill/>
        </p:spPr>
        <p:txBody>
          <a:bodyPr wrap="square" rtlCol="1">
            <a:spAutoFit/>
          </a:bodyPr>
          <a:lstStyle/>
          <a:p>
            <a:pPr algn="r" rtl="1"/>
            <a:r>
              <a:rPr lang="ar-SA" sz="2800" dirty="0" smtClean="0">
                <a:cs typeface="AL-Mohanad Bold" pitchFamily="2" charset="-78"/>
              </a:rPr>
              <a:t>2) تقديم خدمات إرشادية لأولياء الأمور والمجتمع المحلي</a:t>
            </a:r>
          </a:p>
        </p:txBody>
      </p:sp>
      <p:sp>
        <p:nvSpPr>
          <p:cNvPr id="12" name="مستطيل مستدير الزوايا 11"/>
          <p:cNvSpPr/>
          <p:nvPr/>
        </p:nvSpPr>
        <p:spPr>
          <a:xfrm>
            <a:off x="7108861" y="275725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مستطيل مستدير الزوايا 12"/>
          <p:cNvSpPr/>
          <p:nvPr/>
        </p:nvSpPr>
        <p:spPr>
          <a:xfrm>
            <a:off x="922361" y="4184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مربع نص 13"/>
          <p:cNvSpPr txBox="1"/>
          <p:nvPr/>
        </p:nvSpPr>
        <p:spPr>
          <a:xfrm>
            <a:off x="922361" y="4114800"/>
            <a:ext cx="6244987" cy="1384995"/>
          </a:xfrm>
          <a:prstGeom prst="rect">
            <a:avLst/>
          </a:prstGeom>
          <a:noFill/>
        </p:spPr>
        <p:txBody>
          <a:bodyPr wrap="square" rtlCol="1">
            <a:spAutoFit/>
          </a:bodyPr>
          <a:lstStyle/>
          <a:p>
            <a:pPr algn="r" rtl="1"/>
            <a:r>
              <a:rPr lang="ar-SA" sz="2800" dirty="0" smtClean="0">
                <a:cs typeface="AL-Mohanad Bold" pitchFamily="2" charset="-78"/>
              </a:rPr>
              <a:t>3) تقديم برنامج توجيه وإرشاد للطلاب الجدد لضمان فهمهم التام لأنواع البرامج التي تقدمها المدرسة لهم وكذلك لممارسة وتفعيل التعلم النشط</a:t>
            </a:r>
          </a:p>
        </p:txBody>
      </p:sp>
      <p:sp>
        <p:nvSpPr>
          <p:cNvPr id="15" name="مستطيل مستدير الزوايا 14"/>
          <p:cNvSpPr/>
          <p:nvPr/>
        </p:nvSpPr>
        <p:spPr>
          <a:xfrm>
            <a:off x="7218045" y="421829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39724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رابعاً :دور المرشد الطلابي</a:t>
            </a:r>
            <a:endParaRPr lang="ar-SA" sz="3600" dirty="0">
              <a:solidFill>
                <a:srgbClr val="C00000"/>
              </a:solidFill>
              <a:cs typeface="PT Bold Heading" pitchFamily="2" charset="-78"/>
            </a:endParaRPr>
          </a:p>
        </p:txBody>
      </p:sp>
      <p:sp>
        <p:nvSpPr>
          <p:cNvPr id="6" name="مستطيل مستدير الزوايا 5"/>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ربع نص 6"/>
          <p:cNvSpPr txBox="1"/>
          <p:nvPr/>
        </p:nvSpPr>
        <p:spPr>
          <a:xfrm>
            <a:off x="765413" y="1219200"/>
            <a:ext cx="6244987" cy="1384995"/>
          </a:xfrm>
          <a:prstGeom prst="rect">
            <a:avLst/>
          </a:prstGeom>
          <a:noFill/>
        </p:spPr>
        <p:txBody>
          <a:bodyPr wrap="square" rtlCol="1">
            <a:spAutoFit/>
          </a:bodyPr>
          <a:lstStyle/>
          <a:p>
            <a:pPr algn="r" rtl="1"/>
            <a:r>
              <a:rPr lang="ar-SA" sz="2800" dirty="0" smtClean="0">
                <a:cs typeface="AL-Mohanad Bold" pitchFamily="2" charset="-78"/>
              </a:rPr>
              <a:t>4)  تقديم خدمات رعاية وإرشاد للطلاب منخفضي التحصيل وذوي المشكلات الفردية وتزويد من يحتاج بالأدوات والمواد التي يتعذر على ولي أمر توفيرها</a:t>
            </a:r>
          </a:p>
        </p:txBody>
      </p:sp>
      <p:sp>
        <p:nvSpPr>
          <p:cNvPr id="8" name="مستطيل مستدير الزوايا 7"/>
          <p:cNvSpPr/>
          <p:nvPr/>
        </p:nvSpPr>
        <p:spPr>
          <a:xfrm>
            <a:off x="7065645" y="134999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مستطيل مستدير الزوايا 9"/>
          <p:cNvSpPr/>
          <p:nvPr/>
        </p:nvSpPr>
        <p:spPr>
          <a:xfrm>
            <a:off x="813177" y="2723138"/>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ربع نص 10"/>
          <p:cNvSpPr txBox="1"/>
          <p:nvPr/>
        </p:nvSpPr>
        <p:spPr>
          <a:xfrm>
            <a:off x="813177" y="2895600"/>
            <a:ext cx="6244987" cy="954107"/>
          </a:xfrm>
          <a:prstGeom prst="rect">
            <a:avLst/>
          </a:prstGeom>
          <a:noFill/>
        </p:spPr>
        <p:txBody>
          <a:bodyPr wrap="square" rtlCol="1">
            <a:spAutoFit/>
          </a:bodyPr>
          <a:lstStyle/>
          <a:p>
            <a:pPr algn="r" rtl="1"/>
            <a:r>
              <a:rPr lang="ar-SA" sz="2800" dirty="0" smtClean="0">
                <a:cs typeface="AL-Mohanad Bold" pitchFamily="2" charset="-78"/>
              </a:rPr>
              <a:t>5) توافق الخدمات الطلابية المقدمة مع متطلبات الصحة والسلامة</a:t>
            </a:r>
          </a:p>
        </p:txBody>
      </p:sp>
      <p:sp>
        <p:nvSpPr>
          <p:cNvPr id="12" name="مستطيل مستدير الزوايا 11"/>
          <p:cNvSpPr/>
          <p:nvPr/>
        </p:nvSpPr>
        <p:spPr>
          <a:xfrm>
            <a:off x="7108861" y="275725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مستطيل مستدير الزوايا 12"/>
          <p:cNvSpPr/>
          <p:nvPr/>
        </p:nvSpPr>
        <p:spPr>
          <a:xfrm>
            <a:off x="922361" y="4184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مربع نص 13"/>
          <p:cNvSpPr txBox="1"/>
          <p:nvPr/>
        </p:nvSpPr>
        <p:spPr>
          <a:xfrm>
            <a:off x="922361" y="4303693"/>
            <a:ext cx="6244987" cy="954107"/>
          </a:xfrm>
          <a:prstGeom prst="rect">
            <a:avLst/>
          </a:prstGeom>
          <a:noFill/>
        </p:spPr>
        <p:txBody>
          <a:bodyPr wrap="square" rtlCol="1">
            <a:spAutoFit/>
          </a:bodyPr>
          <a:lstStyle/>
          <a:p>
            <a:pPr algn="r" rtl="1"/>
            <a:r>
              <a:rPr lang="ar-SA" sz="2800" dirty="0" smtClean="0">
                <a:cs typeface="AL-Mohanad Bold" pitchFamily="2" charset="-78"/>
              </a:rPr>
              <a:t>6) تبني أعمال الطلاب المتميزة و إبرازها في جميع أرجاء المدرسة</a:t>
            </a:r>
          </a:p>
        </p:txBody>
      </p:sp>
      <p:sp>
        <p:nvSpPr>
          <p:cNvPr id="15" name="مستطيل مستدير الزوايا 14"/>
          <p:cNvSpPr/>
          <p:nvPr/>
        </p:nvSpPr>
        <p:spPr>
          <a:xfrm>
            <a:off x="7218045" y="421829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5108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رابعاً :دور المرشد الطلابي</a:t>
            </a:r>
            <a:endParaRPr lang="ar-SA" sz="3600" dirty="0">
              <a:solidFill>
                <a:srgbClr val="C00000"/>
              </a:solidFill>
              <a:cs typeface="PT Bold Heading" pitchFamily="2" charset="-78"/>
            </a:endParaRPr>
          </a:p>
        </p:txBody>
      </p:sp>
      <p:sp>
        <p:nvSpPr>
          <p:cNvPr id="6" name="مستطيل مستدير الزوايا 5"/>
          <p:cNvSpPr/>
          <p:nvPr/>
        </p:nvSpPr>
        <p:spPr>
          <a:xfrm>
            <a:off x="769961" y="201492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ربع نص 6"/>
          <p:cNvSpPr txBox="1"/>
          <p:nvPr/>
        </p:nvSpPr>
        <p:spPr>
          <a:xfrm>
            <a:off x="765413" y="2107135"/>
            <a:ext cx="6244987" cy="954107"/>
          </a:xfrm>
          <a:prstGeom prst="rect">
            <a:avLst/>
          </a:prstGeom>
          <a:noFill/>
        </p:spPr>
        <p:txBody>
          <a:bodyPr wrap="square" rtlCol="1">
            <a:spAutoFit/>
          </a:bodyPr>
          <a:lstStyle/>
          <a:p>
            <a:pPr algn="r" rtl="1"/>
            <a:r>
              <a:rPr lang="ar-SA" sz="2800" dirty="0" smtClean="0">
                <a:cs typeface="AL-Mohanad Bold" pitchFamily="2" charset="-78"/>
              </a:rPr>
              <a:t>7) زيادة دافعية الطلاب للتعلم والانتماء للمدرسة من خلال التعلم النشط</a:t>
            </a:r>
          </a:p>
        </p:txBody>
      </p:sp>
      <p:sp>
        <p:nvSpPr>
          <p:cNvPr id="8" name="مستطيل مستدير الزوايا 7"/>
          <p:cNvSpPr/>
          <p:nvPr/>
        </p:nvSpPr>
        <p:spPr>
          <a:xfrm>
            <a:off x="7065645" y="2049034"/>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مستطيل مستدير الزوايا 9"/>
          <p:cNvSpPr/>
          <p:nvPr/>
        </p:nvSpPr>
        <p:spPr>
          <a:xfrm>
            <a:off x="813177" y="3422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ربع نص 10"/>
          <p:cNvSpPr txBox="1"/>
          <p:nvPr/>
        </p:nvSpPr>
        <p:spPr>
          <a:xfrm>
            <a:off x="813177" y="3594642"/>
            <a:ext cx="6244987" cy="523220"/>
          </a:xfrm>
          <a:prstGeom prst="rect">
            <a:avLst/>
          </a:prstGeom>
          <a:noFill/>
        </p:spPr>
        <p:txBody>
          <a:bodyPr wrap="square" rtlCol="1">
            <a:spAutoFit/>
          </a:bodyPr>
          <a:lstStyle/>
          <a:p>
            <a:pPr algn="r" rtl="1"/>
            <a:r>
              <a:rPr lang="ar-SA" sz="2800" dirty="0" smtClean="0">
                <a:cs typeface="AL-Mohanad Bold" pitchFamily="2" charset="-78"/>
              </a:rPr>
              <a:t>8) نشر ثقافة التعلم النشط لدى الأسرة</a:t>
            </a:r>
          </a:p>
        </p:txBody>
      </p:sp>
      <p:sp>
        <p:nvSpPr>
          <p:cNvPr id="12" name="مستطيل مستدير الزوايا 11"/>
          <p:cNvSpPr/>
          <p:nvPr/>
        </p:nvSpPr>
        <p:spPr>
          <a:xfrm>
            <a:off x="7108861" y="345629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384411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خامساً :دور رائد النشاط</a:t>
            </a:r>
            <a:endParaRPr lang="ar-SA" sz="3600" dirty="0">
              <a:solidFill>
                <a:srgbClr val="C00000"/>
              </a:solidFill>
              <a:cs typeface="PT Bold Heading" pitchFamily="2" charset="-78"/>
            </a:endParaRPr>
          </a:p>
        </p:txBody>
      </p:sp>
      <p:graphicFrame>
        <p:nvGraphicFramePr>
          <p:cNvPr id="3" name="Diagram 1"/>
          <p:cNvGraphicFramePr/>
          <p:nvPr>
            <p:extLst>
              <p:ext uri="{D42A27DB-BD31-4B8C-83A1-F6EECF244321}">
                <p14:modId xmlns:p14="http://schemas.microsoft.com/office/powerpoint/2010/main" xmlns="" val="1460206719"/>
              </p:ext>
            </p:extLst>
          </p:nvPr>
        </p:nvGraphicFramePr>
        <p:xfrm>
          <a:off x="457200" y="676361"/>
          <a:ext cx="8305799" cy="572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4800600" y="1295400"/>
            <a:ext cx="2286000" cy="1938992"/>
          </a:xfrm>
          <a:prstGeom prst="rect">
            <a:avLst/>
          </a:prstGeom>
        </p:spPr>
        <p:txBody>
          <a:bodyPr wrap="square">
            <a:spAutoFit/>
          </a:bodyPr>
          <a:lstStyle/>
          <a:p>
            <a:pPr lvl="0" algn="ctr"/>
            <a:r>
              <a:rPr lang="ar-SA" sz="2400" b="1" dirty="0">
                <a:solidFill>
                  <a:schemeClr val="bg1"/>
                </a:solidFill>
                <a:cs typeface="AL-Mohanad Bold" pitchFamily="2" charset="-78"/>
              </a:rPr>
              <a:t>رسم خطة وآليات واضحة لتشجيع وتهيئة الطلاب لمشاركتهم في الأنشطة والاختبارات</a:t>
            </a:r>
            <a:endParaRPr lang="en-US" sz="2400" b="1" dirty="0">
              <a:solidFill>
                <a:schemeClr val="bg1"/>
              </a:solidFill>
              <a:cs typeface="AL-Mohanad Bold" pitchFamily="2" charset="-78"/>
            </a:endParaRPr>
          </a:p>
        </p:txBody>
      </p:sp>
      <p:sp>
        <p:nvSpPr>
          <p:cNvPr id="5" name="مستطيل 4"/>
          <p:cNvSpPr/>
          <p:nvPr/>
        </p:nvSpPr>
        <p:spPr>
          <a:xfrm>
            <a:off x="2149522" y="1542871"/>
            <a:ext cx="2286000" cy="1200329"/>
          </a:xfrm>
          <a:prstGeom prst="rect">
            <a:avLst/>
          </a:prstGeom>
        </p:spPr>
        <p:txBody>
          <a:bodyPr wrap="square">
            <a:spAutoFit/>
          </a:bodyPr>
          <a:lstStyle/>
          <a:p>
            <a:pPr lvl="0" algn="ctr"/>
            <a:r>
              <a:rPr lang="ar-SA" sz="2400" b="1" dirty="0" smtClean="0">
                <a:solidFill>
                  <a:schemeClr val="bg1"/>
                </a:solidFill>
                <a:cs typeface="AL-Mohanad Bold" pitchFamily="2" charset="-78"/>
              </a:rPr>
              <a:t>رصد موهبة وهوايات الطلاب وتنميتها وتوجيهها</a:t>
            </a:r>
            <a:endParaRPr lang="en-US" sz="2400" b="1" dirty="0">
              <a:solidFill>
                <a:schemeClr val="bg1"/>
              </a:solidFill>
              <a:cs typeface="AL-Mohanad Bold" pitchFamily="2" charset="-78"/>
            </a:endParaRPr>
          </a:p>
        </p:txBody>
      </p:sp>
      <p:sp>
        <p:nvSpPr>
          <p:cNvPr id="6" name="مستطيل 5"/>
          <p:cNvSpPr/>
          <p:nvPr/>
        </p:nvSpPr>
        <p:spPr>
          <a:xfrm>
            <a:off x="4800600" y="3992940"/>
            <a:ext cx="2286000" cy="1569660"/>
          </a:xfrm>
          <a:prstGeom prst="rect">
            <a:avLst/>
          </a:prstGeom>
        </p:spPr>
        <p:txBody>
          <a:bodyPr wrap="square">
            <a:spAutoFit/>
          </a:bodyPr>
          <a:lstStyle/>
          <a:p>
            <a:pPr lvl="0" algn="ctr"/>
            <a:r>
              <a:rPr lang="ar-SA" sz="2400" b="1" dirty="0" smtClean="0">
                <a:solidFill>
                  <a:schemeClr val="bg1"/>
                </a:solidFill>
                <a:cs typeface="AL-Mohanad Bold" pitchFamily="2" charset="-78"/>
              </a:rPr>
              <a:t>وضع خطة لتوجيه الأنشطة المدرسية مستندة إلى رسالة النموذج وأهدافه</a:t>
            </a:r>
            <a:endParaRPr lang="en-US" sz="2400" b="1" dirty="0">
              <a:solidFill>
                <a:schemeClr val="bg1"/>
              </a:solidFill>
              <a:cs typeface="AL-Mohanad Bold" pitchFamily="2" charset="-78"/>
            </a:endParaRPr>
          </a:p>
        </p:txBody>
      </p:sp>
      <p:sp>
        <p:nvSpPr>
          <p:cNvPr id="7" name="مستطيل 6"/>
          <p:cNvSpPr/>
          <p:nvPr/>
        </p:nvSpPr>
        <p:spPr>
          <a:xfrm>
            <a:off x="2149522" y="3979292"/>
            <a:ext cx="2286000" cy="1938992"/>
          </a:xfrm>
          <a:prstGeom prst="rect">
            <a:avLst/>
          </a:prstGeom>
        </p:spPr>
        <p:txBody>
          <a:bodyPr wrap="square">
            <a:spAutoFit/>
          </a:bodyPr>
          <a:lstStyle/>
          <a:p>
            <a:pPr lvl="0" algn="ctr"/>
            <a:r>
              <a:rPr lang="ar-SA" sz="2400" b="1" dirty="0" smtClean="0">
                <a:solidFill>
                  <a:schemeClr val="bg1"/>
                </a:solidFill>
                <a:cs typeface="AL-Mohanad Bold" pitchFamily="2" charset="-78"/>
              </a:rPr>
              <a:t>توفير مساحة زمنية مناسبة للطلاب لممارسة الأنشطة المدرسية الصفية وغير الصفية</a:t>
            </a:r>
            <a:endParaRPr lang="en-US" sz="2400" b="1" dirty="0">
              <a:solidFill>
                <a:schemeClr val="bg1"/>
              </a:solidFill>
              <a:cs typeface="AL-Mohanad Bold" pitchFamily="2" charset="-78"/>
            </a:endParaRPr>
          </a:p>
        </p:txBody>
      </p:sp>
    </p:spTree>
    <p:extLst>
      <p:ext uri="{BB962C8B-B14F-4D97-AF65-F5344CB8AC3E}">
        <p14:creationId xmlns:p14="http://schemas.microsoft.com/office/powerpoint/2010/main" xmlns="" val="194832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خامساً :دور رائد النشاط</a:t>
            </a:r>
            <a:endParaRPr lang="ar-SA" sz="3600" dirty="0">
              <a:solidFill>
                <a:srgbClr val="C00000"/>
              </a:solidFill>
              <a:cs typeface="PT Bold Heading" pitchFamily="2" charset="-78"/>
            </a:endParaRPr>
          </a:p>
        </p:txBody>
      </p:sp>
      <p:graphicFrame>
        <p:nvGraphicFramePr>
          <p:cNvPr id="3" name="Diagram 1"/>
          <p:cNvGraphicFramePr/>
          <p:nvPr>
            <p:extLst>
              <p:ext uri="{D42A27DB-BD31-4B8C-83A1-F6EECF244321}">
                <p14:modId xmlns:p14="http://schemas.microsoft.com/office/powerpoint/2010/main" xmlns="" val="478157020"/>
              </p:ext>
            </p:extLst>
          </p:nvPr>
        </p:nvGraphicFramePr>
        <p:xfrm>
          <a:off x="457200" y="676361"/>
          <a:ext cx="8305799" cy="572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4800600" y="1295400"/>
            <a:ext cx="2286000" cy="1569660"/>
          </a:xfrm>
          <a:prstGeom prst="rect">
            <a:avLst/>
          </a:prstGeom>
        </p:spPr>
        <p:txBody>
          <a:bodyPr wrap="square">
            <a:spAutoFit/>
          </a:bodyPr>
          <a:lstStyle/>
          <a:p>
            <a:pPr lvl="0" algn="ctr"/>
            <a:r>
              <a:rPr lang="ar-SA" sz="2400" b="1" dirty="0" smtClean="0">
                <a:solidFill>
                  <a:schemeClr val="bg1"/>
                </a:solidFill>
                <a:cs typeface="AL-Mohanad Bold" pitchFamily="2" charset="-78"/>
              </a:rPr>
              <a:t>إشراك الطلاب بفاعلية في تخطيط البرامج والانشطة الخاصة بهم</a:t>
            </a:r>
            <a:endParaRPr lang="en-US" sz="2400" b="1" dirty="0">
              <a:solidFill>
                <a:schemeClr val="bg1"/>
              </a:solidFill>
              <a:cs typeface="AL-Mohanad Bold" pitchFamily="2" charset="-78"/>
            </a:endParaRPr>
          </a:p>
        </p:txBody>
      </p:sp>
      <p:sp>
        <p:nvSpPr>
          <p:cNvPr id="5" name="مستطيل 4"/>
          <p:cNvSpPr/>
          <p:nvPr/>
        </p:nvSpPr>
        <p:spPr>
          <a:xfrm>
            <a:off x="2149522" y="1542871"/>
            <a:ext cx="2286000" cy="1569660"/>
          </a:xfrm>
          <a:prstGeom prst="rect">
            <a:avLst/>
          </a:prstGeom>
        </p:spPr>
        <p:txBody>
          <a:bodyPr wrap="square">
            <a:spAutoFit/>
          </a:bodyPr>
          <a:lstStyle/>
          <a:p>
            <a:pPr lvl="0" algn="ctr"/>
            <a:r>
              <a:rPr lang="ar-SA" sz="2400" b="1" dirty="0" smtClean="0">
                <a:solidFill>
                  <a:schemeClr val="bg1"/>
                </a:solidFill>
                <a:cs typeface="AL-Mohanad Bold" pitchFamily="2" charset="-78"/>
              </a:rPr>
              <a:t>إتاحة الفرصة للطلاب للإسهام في خدمات المجتمع والأنشطة الخارجية</a:t>
            </a:r>
            <a:endParaRPr lang="en-US" sz="2400" b="1" dirty="0">
              <a:solidFill>
                <a:schemeClr val="bg1"/>
              </a:solidFill>
              <a:cs typeface="AL-Mohanad Bold" pitchFamily="2" charset="-78"/>
            </a:endParaRPr>
          </a:p>
        </p:txBody>
      </p:sp>
      <p:sp>
        <p:nvSpPr>
          <p:cNvPr id="6" name="مستطيل 5"/>
          <p:cNvSpPr/>
          <p:nvPr/>
        </p:nvSpPr>
        <p:spPr>
          <a:xfrm>
            <a:off x="4800600" y="3992940"/>
            <a:ext cx="2286000" cy="1938992"/>
          </a:xfrm>
          <a:prstGeom prst="rect">
            <a:avLst/>
          </a:prstGeom>
        </p:spPr>
        <p:txBody>
          <a:bodyPr wrap="square">
            <a:spAutoFit/>
          </a:bodyPr>
          <a:lstStyle/>
          <a:p>
            <a:pPr lvl="0" algn="ctr"/>
            <a:r>
              <a:rPr lang="ar-SA" sz="2400" b="1" dirty="0" smtClean="0">
                <a:solidFill>
                  <a:schemeClr val="bg1"/>
                </a:solidFill>
                <a:cs typeface="AL-Mohanad Bold" pitchFamily="2" charset="-78"/>
              </a:rPr>
              <a:t>توفير برامج متنوعة تسهم في تطوير مهارات الحوار وصنع القرار والالتزام لدى الطلاب</a:t>
            </a:r>
            <a:endParaRPr lang="en-US" sz="2400" b="1" dirty="0">
              <a:solidFill>
                <a:schemeClr val="bg1"/>
              </a:solidFill>
              <a:cs typeface="AL-Mohanad Bold" pitchFamily="2" charset="-78"/>
            </a:endParaRPr>
          </a:p>
        </p:txBody>
      </p:sp>
    </p:spTree>
    <p:extLst>
      <p:ext uri="{BB962C8B-B14F-4D97-AF65-F5344CB8AC3E}">
        <p14:creationId xmlns:p14="http://schemas.microsoft.com/office/powerpoint/2010/main" xmlns="" val="29220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كعب 4"/>
          <p:cNvSpPr/>
          <p:nvPr/>
        </p:nvSpPr>
        <p:spPr>
          <a:xfrm>
            <a:off x="990600" y="838200"/>
            <a:ext cx="7467600" cy="792088"/>
          </a:xfrm>
          <a:prstGeom prst="cube">
            <a:avLst/>
          </a:prstGeom>
          <a:noFill/>
          <a:ln>
            <a:noFill/>
          </a:ln>
        </p:spPr>
        <p:style>
          <a:lnRef idx="0">
            <a:schemeClr val="dk1"/>
          </a:lnRef>
          <a:fillRef idx="3">
            <a:schemeClr val="dk1"/>
          </a:fillRef>
          <a:effectRef idx="3">
            <a:schemeClr val="dk1"/>
          </a:effectRef>
          <a:fontRef idx="minor">
            <a:schemeClr val="lt1"/>
          </a:fontRef>
        </p:style>
        <p:txBody>
          <a:bodyPr rtlCol="1" anchor="ctr"/>
          <a:lstStyle/>
          <a:p>
            <a:pPr algn="ctr">
              <a:defRPr/>
            </a:pPr>
            <a:r>
              <a:rPr lang="ar-SA" sz="3600" dirty="0" smtClean="0">
                <a:ln>
                  <a:solidFill>
                    <a:schemeClr val="tx1"/>
                  </a:solidFill>
                </a:ln>
                <a:solidFill>
                  <a:schemeClr val="tx1"/>
                </a:solidFill>
                <a:cs typeface="AL-Mohanad Bold" pitchFamily="2" charset="-78"/>
              </a:rPr>
              <a:t>في نهاية البرنامج التدريبي يتوقع من المتدرب أن :</a:t>
            </a:r>
            <a:endParaRPr lang="ar-SA" sz="3600" dirty="0">
              <a:ln>
                <a:solidFill>
                  <a:schemeClr val="tx1"/>
                </a:solidFill>
              </a:ln>
              <a:solidFill>
                <a:schemeClr val="tx1"/>
              </a:solidFill>
              <a:cs typeface="AL-Mohanad Bold" pitchFamily="2" charset="-78"/>
            </a:endParaRPr>
          </a:p>
        </p:txBody>
      </p:sp>
      <p:sp>
        <p:nvSpPr>
          <p:cNvPr id="29" name="مربع نص 28"/>
          <p:cNvSpPr txBox="1"/>
          <p:nvPr/>
        </p:nvSpPr>
        <p:spPr>
          <a:xfrm>
            <a:off x="1992183" y="2286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التفصيلية</a:t>
            </a:r>
            <a:endParaRPr lang="ar-SA" sz="3600" dirty="0">
              <a:solidFill>
                <a:srgbClr val="C00000"/>
              </a:solidFill>
              <a:cs typeface="PT Bold Heading" pitchFamily="2" charset="-78"/>
            </a:endParaRPr>
          </a:p>
        </p:txBody>
      </p:sp>
      <p:grpSp>
        <p:nvGrpSpPr>
          <p:cNvPr id="30" name="مجموعة 20"/>
          <p:cNvGrpSpPr>
            <a:grpSpLocks/>
          </p:cNvGrpSpPr>
          <p:nvPr/>
        </p:nvGrpSpPr>
        <p:grpSpPr bwMode="auto">
          <a:xfrm>
            <a:off x="1000100" y="2057401"/>
            <a:ext cx="7572428" cy="990600"/>
            <a:chOff x="1760715" y="908720"/>
            <a:chExt cx="7419798" cy="864665"/>
          </a:xfrm>
          <a:solidFill>
            <a:schemeClr val="accent5">
              <a:lumMod val="40000"/>
              <a:lumOff val="60000"/>
            </a:schemeClr>
          </a:solidFill>
        </p:grpSpPr>
        <p:sp>
          <p:nvSpPr>
            <p:cNvPr id="31" name="مستطيل 3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2" name="مكعب 3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3" name="مكعب 3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4" name="مستطيل 33"/>
          <p:cNvSpPr/>
          <p:nvPr/>
        </p:nvSpPr>
        <p:spPr>
          <a:xfrm>
            <a:off x="1500166" y="2357430"/>
            <a:ext cx="6353196" cy="430887"/>
          </a:xfrm>
          <a:prstGeom prst="rect">
            <a:avLst/>
          </a:prstGeom>
        </p:spPr>
        <p:txBody>
          <a:bodyPr wrap="square">
            <a:spAutoFit/>
          </a:bodyPr>
          <a:lstStyle/>
          <a:p>
            <a:pPr algn="ctr" rtl="1"/>
            <a:r>
              <a:rPr lang="ar-SA" sz="2200" dirty="0" smtClean="0">
                <a:latin typeface="Arial" pitchFamily="34" charset="0"/>
                <a:ea typeface="Calibri" pitchFamily="34" charset="0"/>
                <a:cs typeface="mohammad bold art 1" pitchFamily="2" charset="-78"/>
              </a:rPr>
              <a:t>يدرك أدوار العاملين في المدرسة لتحقيق التعلم النشط</a:t>
            </a:r>
            <a:endParaRPr lang="ar-SA" sz="2200" dirty="0">
              <a:latin typeface="Arial" pitchFamily="34" charset="0"/>
              <a:ea typeface="Calibri" pitchFamily="34" charset="0"/>
              <a:cs typeface="mohammad bold art 1" pitchFamily="2" charset="-78"/>
            </a:endParaRPr>
          </a:p>
        </p:txBody>
      </p:sp>
      <p:grpSp>
        <p:nvGrpSpPr>
          <p:cNvPr id="35" name="مجموعة 20"/>
          <p:cNvGrpSpPr>
            <a:grpSpLocks/>
          </p:cNvGrpSpPr>
          <p:nvPr/>
        </p:nvGrpSpPr>
        <p:grpSpPr bwMode="auto">
          <a:xfrm>
            <a:off x="1000100" y="3429000"/>
            <a:ext cx="7572428" cy="990600"/>
            <a:chOff x="1760715" y="908720"/>
            <a:chExt cx="7419798" cy="864665"/>
          </a:xfrm>
          <a:solidFill>
            <a:schemeClr val="accent5">
              <a:lumMod val="40000"/>
              <a:lumOff val="60000"/>
            </a:schemeClr>
          </a:solidFill>
        </p:grpSpPr>
        <p:sp>
          <p:nvSpPr>
            <p:cNvPr id="36" name="مستطيل 35"/>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7" name="مكعب 36"/>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8" name="مكعب 37"/>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9" name="مستطيل 38"/>
          <p:cNvSpPr/>
          <p:nvPr/>
        </p:nvSpPr>
        <p:spPr>
          <a:xfrm>
            <a:off x="1357290" y="3733799"/>
            <a:ext cx="6338910" cy="523220"/>
          </a:xfrm>
          <a:prstGeom prst="rect">
            <a:avLst/>
          </a:prstGeom>
        </p:spPr>
        <p:txBody>
          <a:bodyPr wrap="square">
            <a:spAutoFit/>
          </a:bodyPr>
          <a:lstStyle/>
          <a:p>
            <a:pPr algn="ctr" rtl="1"/>
            <a:r>
              <a:rPr lang="ar-SA" sz="2400" dirty="0" smtClean="0">
                <a:latin typeface="Arial" pitchFamily="34" charset="0"/>
                <a:ea typeface="Calibri" pitchFamily="34" charset="0"/>
                <a:cs typeface="mohammad bold art 1" pitchFamily="2" charset="-78"/>
              </a:rPr>
              <a:t>يدعم استدامة التعلم </a:t>
            </a:r>
            <a:r>
              <a:rPr lang="ar-SA" sz="2800" dirty="0" smtClean="0">
                <a:latin typeface="Arial" pitchFamily="34" charset="0"/>
                <a:ea typeface="Calibri" pitchFamily="34" charset="0"/>
                <a:cs typeface="mohammad bold art 1" pitchFamily="2" charset="-78"/>
              </a:rPr>
              <a:t>النشط</a:t>
            </a:r>
            <a:endParaRPr lang="ar-SA" sz="2400" dirty="0">
              <a:latin typeface="Arial" pitchFamily="34" charset="0"/>
              <a:ea typeface="Calibri" pitchFamily="34" charset="0"/>
              <a:cs typeface="mohammad bold art 1" pitchFamily="2" charset="-78"/>
            </a:endParaRPr>
          </a:p>
        </p:txBody>
      </p:sp>
      <p:grpSp>
        <p:nvGrpSpPr>
          <p:cNvPr id="40" name="مجموعة 20"/>
          <p:cNvGrpSpPr>
            <a:grpSpLocks/>
          </p:cNvGrpSpPr>
          <p:nvPr/>
        </p:nvGrpSpPr>
        <p:grpSpPr bwMode="auto">
          <a:xfrm>
            <a:off x="990600" y="4953000"/>
            <a:ext cx="7572428" cy="990600"/>
            <a:chOff x="1760715" y="908720"/>
            <a:chExt cx="7419798" cy="864665"/>
          </a:xfrm>
          <a:solidFill>
            <a:schemeClr val="accent5">
              <a:lumMod val="40000"/>
              <a:lumOff val="60000"/>
            </a:schemeClr>
          </a:solidFill>
        </p:grpSpPr>
        <p:sp>
          <p:nvSpPr>
            <p:cNvPr id="41" name="مستطيل 4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2" name="مكعب 4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3" name="مكعب 4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44" name="مستطيل 43"/>
          <p:cNvSpPr/>
          <p:nvPr/>
        </p:nvSpPr>
        <p:spPr>
          <a:xfrm>
            <a:off x="1714480" y="5257799"/>
            <a:ext cx="5972220" cy="523220"/>
          </a:xfrm>
          <a:prstGeom prst="rect">
            <a:avLst/>
          </a:prstGeom>
        </p:spPr>
        <p:txBody>
          <a:bodyPr wrap="square">
            <a:spAutoFit/>
          </a:bodyPr>
          <a:lstStyle/>
          <a:p>
            <a:pPr algn="ctr" rtl="1"/>
            <a:r>
              <a:rPr lang="ar-SA" sz="2400" dirty="0" smtClean="0">
                <a:latin typeface="Arial" pitchFamily="34" charset="0"/>
                <a:ea typeface="Calibri" pitchFamily="34" charset="0"/>
                <a:cs typeface="mohammad bold art 1" pitchFamily="2" charset="-78"/>
              </a:rPr>
              <a:t>يوضح عناصر </a:t>
            </a:r>
            <a:r>
              <a:rPr lang="ar-SA" sz="2800" dirty="0" smtClean="0">
                <a:latin typeface="Arial" pitchFamily="34" charset="0"/>
                <a:ea typeface="Calibri" pitchFamily="34" charset="0"/>
                <a:cs typeface="mohammad bold art 1" pitchFamily="2" charset="-78"/>
              </a:rPr>
              <a:t>التعلم</a:t>
            </a:r>
            <a:r>
              <a:rPr lang="ar-SA" sz="2400" dirty="0" smtClean="0">
                <a:latin typeface="Arial" pitchFamily="34" charset="0"/>
                <a:ea typeface="Calibri" pitchFamily="34" charset="0"/>
                <a:cs typeface="mohammad bold art 1" pitchFamily="2" charset="-78"/>
              </a:rPr>
              <a:t> النشط</a:t>
            </a:r>
            <a:endParaRPr lang="ar-SA" sz="2400" dirty="0">
              <a:latin typeface="Arial" pitchFamily="34" charset="0"/>
              <a:ea typeface="Calibri" pitchFamily="34" charset="0"/>
              <a:cs typeface="mohammad bold art 1" pitchFamily="2" charset="-78"/>
            </a:endParaRPr>
          </a:p>
        </p:txBody>
      </p:sp>
    </p:spTree>
    <p:extLst>
      <p:ext uri="{BB962C8B-B14F-4D97-AF65-F5344CB8AC3E}">
        <p14:creationId xmlns:p14="http://schemas.microsoft.com/office/powerpoint/2010/main" xmlns="" val="402604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p:bldP spid="4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583017" y="1371599"/>
            <a:ext cx="6408583" cy="4648201"/>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52458" y="2593642"/>
            <a:ext cx="1525479" cy="1491799"/>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667000" y="1925984"/>
            <a:ext cx="4801380" cy="3539430"/>
          </a:xfrm>
          <a:prstGeom prst="rect">
            <a:avLst/>
          </a:prstGeom>
        </p:spPr>
        <p:txBody>
          <a:bodyPr wrap="square">
            <a:spAutoFit/>
          </a:bodyPr>
          <a:lstStyle/>
          <a:p>
            <a:pPr algn="ct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a:t>
            </a:r>
            <a:endParaRPr lang="ar-SA" sz="2800" dirty="0">
              <a:latin typeface="Arial" pitchFamily="34" charset="0"/>
              <a:cs typeface="AL-Mohanad Bold" pitchFamily="2" charset="-78"/>
            </a:endParaRPr>
          </a:p>
          <a:p>
            <a:pPr algn="ctr" rtl="1"/>
            <a:r>
              <a:rPr lang="ar-SA" sz="2800" dirty="0" smtClean="0">
                <a:latin typeface="Arial" pitchFamily="34" charset="0"/>
                <a:cs typeface="AL-Mohanad Bold" pitchFamily="2" charset="-78"/>
              </a:rPr>
              <a:t>اقرأ النشرة التمهيدية في الحقيبة التدريبية ثم بالتعاون مع أفراد مجموعتك بيّن كيف يمكن دعم استدامة التعلم النشط من جميع الأطراف ذات العلاقة التي تم مناقشتها في النشاط السابق وفق المنظم البياني ثم اعرضوا ما توصلتم إليه كمجموعات</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2/ 2</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18654"/>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7071858" y="1925984"/>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38263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4240207294"/>
              </p:ext>
            </p:extLst>
          </p:nvPr>
        </p:nvGraphicFramePr>
        <p:xfrm>
          <a:off x="152401" y="152400"/>
          <a:ext cx="8839200" cy="6117500"/>
        </p:xfrm>
        <a:graphic>
          <a:graphicData uri="http://schemas.openxmlformats.org/drawingml/2006/table">
            <a:tbl>
              <a:tblPr rtl="1" firstRow="1" firstCol="1" bandRow="1">
                <a:tableStyleId>{5940675A-B579-460E-94D1-54222C63F5DA}</a:tableStyleId>
              </a:tblPr>
              <a:tblGrid>
                <a:gridCol w="576158"/>
                <a:gridCol w="1547087"/>
                <a:gridCol w="6715955"/>
              </a:tblGrid>
              <a:tr h="1197550">
                <a:tc>
                  <a:txBody>
                    <a:bodyPr/>
                    <a:lstStyle/>
                    <a:p>
                      <a:pPr algn="ctr" rtl="1">
                        <a:lnSpc>
                          <a:spcPct val="115000"/>
                        </a:lnSpc>
                        <a:spcAft>
                          <a:spcPts val="0"/>
                        </a:spcAft>
                      </a:pPr>
                      <a:r>
                        <a:rPr lang="ar-SA" sz="2000" b="1" dirty="0">
                          <a:effectLst/>
                          <a:cs typeface="AL-Mohanad Bold" pitchFamily="2" charset="-78"/>
                        </a:rPr>
                        <a:t>1</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المدير</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dirty="0">
                          <a:effectLst/>
                          <a:cs typeface="AL-Mohanad Bold" pitchFamily="2" charset="-78"/>
                        </a:rPr>
                        <a:t>الاطلاع على التوجهات </a:t>
                      </a:r>
                      <a:r>
                        <a:rPr lang="ar-SA" sz="2000" b="0" dirty="0" smtClean="0">
                          <a:effectLst/>
                          <a:cs typeface="AL-Mohanad Bold" pitchFamily="2" charset="-78"/>
                        </a:rPr>
                        <a:t>العالمية </a:t>
                      </a:r>
                      <a:r>
                        <a:rPr lang="ar-SA" sz="2000" b="0" dirty="0">
                          <a:effectLst/>
                          <a:cs typeface="AL-Mohanad Bold" pitchFamily="2" charset="-78"/>
                        </a:rPr>
                        <a:t>في التعليم والتعلم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 الاستمرار في دعم ممارسة التعلم النشط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تطوير التعلم النشط في المدرسة وتوسيعه</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التأسيس لثقافة التعلم النشط</a:t>
                      </a:r>
                      <a:endParaRPr lang="en-US" sz="2000" b="0" dirty="0">
                        <a:effectLst/>
                        <a:latin typeface="Calibri"/>
                        <a:ea typeface="Calibri"/>
                        <a:cs typeface="AL-Mohanad Bold" pitchFamily="2" charset="-78"/>
                      </a:endParaRPr>
                    </a:p>
                  </a:txBody>
                  <a:tcPr marL="54283" marR="54283" marT="0" marB="0" anchor="ctr"/>
                </a:tc>
              </a:tr>
              <a:tr h="898162">
                <a:tc>
                  <a:txBody>
                    <a:bodyPr/>
                    <a:lstStyle/>
                    <a:p>
                      <a:pPr algn="ctr" rtl="1">
                        <a:lnSpc>
                          <a:spcPct val="115000"/>
                        </a:lnSpc>
                        <a:spcAft>
                          <a:spcPts val="0"/>
                        </a:spcAft>
                      </a:pPr>
                      <a:r>
                        <a:rPr lang="ar-SA" sz="2000" b="1">
                          <a:effectLst/>
                          <a:cs typeface="AL-Mohanad Bold" pitchFamily="2" charset="-78"/>
                        </a:rPr>
                        <a:t>2</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المعلم</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a:effectLst/>
                          <a:cs typeface="AL-Mohanad Bold" pitchFamily="2" charset="-78"/>
                        </a:rPr>
                        <a:t>يحدد ويوفر المتطلبات القبلية للتعلم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يتأكد من مواءمة المهمة التعليمية لمستوى الطلاب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يهيئ الطلاب للمعرفة الجديدة </a:t>
                      </a:r>
                      <a:endParaRPr lang="en-US" sz="2000" b="0">
                        <a:effectLst/>
                        <a:latin typeface="Calibri"/>
                        <a:ea typeface="Calibri"/>
                        <a:cs typeface="AL-Mohanad Bold" pitchFamily="2" charset="-78"/>
                      </a:endParaRPr>
                    </a:p>
                  </a:txBody>
                  <a:tcPr marL="54283" marR="54283" marT="0" marB="0" anchor="ctr"/>
                </a:tc>
              </a:tr>
              <a:tr h="898162">
                <a:tc>
                  <a:txBody>
                    <a:bodyPr/>
                    <a:lstStyle/>
                    <a:p>
                      <a:pPr algn="ctr" rtl="1">
                        <a:lnSpc>
                          <a:spcPct val="115000"/>
                        </a:lnSpc>
                        <a:spcAft>
                          <a:spcPts val="0"/>
                        </a:spcAft>
                      </a:pPr>
                      <a:r>
                        <a:rPr lang="ar-SA" sz="2000" b="1">
                          <a:effectLst/>
                          <a:cs typeface="AL-Mohanad Bold" pitchFamily="2" charset="-78"/>
                        </a:rPr>
                        <a:t>3</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الطالب</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a:effectLst/>
                          <a:cs typeface="AL-Mohanad Bold" pitchFamily="2" charset="-78"/>
                        </a:rPr>
                        <a:t>التقصي والاستكشاف عن المعرفة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التعاون مع زملائه داخل المجموعات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يمارس التعلم خارج الصف </a:t>
                      </a:r>
                      <a:endParaRPr lang="en-US" sz="2000" b="0">
                        <a:effectLst/>
                        <a:latin typeface="Calibri"/>
                        <a:ea typeface="Calibri"/>
                        <a:cs typeface="AL-Mohanad Bold" pitchFamily="2" charset="-78"/>
                      </a:endParaRPr>
                    </a:p>
                  </a:txBody>
                  <a:tcPr marL="54283" marR="54283" marT="0" marB="0" anchor="ctr"/>
                </a:tc>
              </a:tr>
              <a:tr h="598775">
                <a:tc>
                  <a:txBody>
                    <a:bodyPr/>
                    <a:lstStyle/>
                    <a:p>
                      <a:pPr algn="ctr" rtl="1">
                        <a:lnSpc>
                          <a:spcPct val="115000"/>
                        </a:lnSpc>
                        <a:spcAft>
                          <a:spcPts val="0"/>
                        </a:spcAft>
                      </a:pPr>
                      <a:r>
                        <a:rPr lang="ar-SA" sz="2000" b="1">
                          <a:effectLst/>
                          <a:cs typeface="AL-Mohanad Bold" pitchFamily="2" charset="-78"/>
                        </a:rPr>
                        <a:t>4</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رائد النشاط</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dirty="0">
                          <a:effectLst/>
                          <a:cs typeface="AL-Mohanad Bold" pitchFamily="2" charset="-78"/>
                        </a:rPr>
                        <a:t> بناء خطة النشاط المدرسي لتتماشى مع فلسفة التعلم النشط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تصميم انشطة تعليمية تعلمية نجعل الطالب نشطا ( عقليا . بدنيا , عاطفيا ) </a:t>
                      </a:r>
                      <a:endParaRPr lang="en-US" sz="2000" b="0" dirty="0">
                        <a:effectLst/>
                        <a:latin typeface="Calibri"/>
                        <a:ea typeface="Calibri"/>
                        <a:cs typeface="AL-Mohanad Bold" pitchFamily="2" charset="-78"/>
                      </a:endParaRPr>
                    </a:p>
                  </a:txBody>
                  <a:tcPr marL="54283" marR="54283" marT="0" marB="0" anchor="ctr"/>
                </a:tc>
              </a:tr>
              <a:tr h="943070">
                <a:tc>
                  <a:txBody>
                    <a:bodyPr/>
                    <a:lstStyle/>
                    <a:p>
                      <a:pPr algn="ctr" rtl="1">
                        <a:lnSpc>
                          <a:spcPct val="115000"/>
                        </a:lnSpc>
                        <a:spcAft>
                          <a:spcPts val="0"/>
                        </a:spcAft>
                      </a:pPr>
                      <a:r>
                        <a:rPr lang="ar-SA" sz="2000" b="1">
                          <a:effectLst/>
                          <a:cs typeface="AL-Mohanad Bold" pitchFamily="2" charset="-78"/>
                        </a:rPr>
                        <a:t>5</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المرشد الطلابي</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dirty="0">
                          <a:effectLst/>
                          <a:cs typeface="AL-Mohanad Bold" pitchFamily="2" charset="-78"/>
                        </a:rPr>
                        <a:t>متابعة تقدم الطلاب وتقديم الدعم اللازم لهم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عمل برامج ( علاجية , </a:t>
                      </a:r>
                      <a:r>
                        <a:rPr lang="ar-SA" sz="2000" b="0" dirty="0" err="1">
                          <a:effectLst/>
                          <a:cs typeface="AL-Mohanad Bold" pitchFamily="2" charset="-78"/>
                        </a:rPr>
                        <a:t>إثرائية</a:t>
                      </a:r>
                      <a:r>
                        <a:rPr lang="ar-SA" sz="2000" b="0" dirty="0">
                          <a:effectLst/>
                          <a:cs typeface="AL-Mohanad Bold" pitchFamily="2" charset="-78"/>
                        </a:rPr>
                        <a:t> ) للتناسب مع جميع الفئات </a:t>
                      </a:r>
                      <a:endParaRPr lang="en-US" sz="2000" b="0" dirty="0">
                        <a:effectLst/>
                        <a:cs typeface="AL-Mohanad Bold" pitchFamily="2" charset="-78"/>
                      </a:endParaRPr>
                    </a:p>
                    <a:p>
                      <a:pPr algn="r" rtl="1">
                        <a:lnSpc>
                          <a:spcPct val="115000"/>
                        </a:lnSpc>
                        <a:spcAft>
                          <a:spcPts val="0"/>
                        </a:spcAft>
                      </a:pPr>
                      <a:r>
                        <a:rPr lang="ar-SA" sz="2000" b="0" dirty="0">
                          <a:effectLst/>
                          <a:cs typeface="AL-Mohanad Bold" pitchFamily="2" charset="-78"/>
                        </a:rPr>
                        <a:t>2-استضافة المختصين لعمل محاضرات توعوية بخصوص أهمية التعلم </a:t>
                      </a:r>
                      <a:endParaRPr lang="en-US" sz="2000" b="0" dirty="0">
                        <a:effectLst/>
                        <a:latin typeface="Calibri"/>
                        <a:ea typeface="Calibri"/>
                        <a:cs typeface="AL-Mohanad Bold" pitchFamily="2" charset="-78"/>
                      </a:endParaRPr>
                    </a:p>
                  </a:txBody>
                  <a:tcPr marL="54283" marR="54283" marT="0" marB="0" anchor="ctr"/>
                </a:tc>
              </a:tr>
              <a:tr h="598775">
                <a:tc>
                  <a:txBody>
                    <a:bodyPr/>
                    <a:lstStyle/>
                    <a:p>
                      <a:pPr algn="ctr" rtl="1">
                        <a:lnSpc>
                          <a:spcPct val="115000"/>
                        </a:lnSpc>
                        <a:spcAft>
                          <a:spcPts val="0"/>
                        </a:spcAft>
                      </a:pPr>
                      <a:r>
                        <a:rPr lang="ar-SA" sz="2000" b="1">
                          <a:effectLst/>
                          <a:cs typeface="AL-Mohanad Bold" pitchFamily="2" charset="-78"/>
                        </a:rPr>
                        <a:t>6</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المشرف التربوي</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a:effectLst/>
                          <a:cs typeface="AL-Mohanad Bold" pitchFamily="2" charset="-78"/>
                        </a:rPr>
                        <a:t>الاطلاع على الدراسات والبحوث التي تتعلق بالتعلم النشط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العمل على اقامة الدروس التطبيقية التي تدعم التعلم النشط </a:t>
                      </a:r>
                      <a:endParaRPr lang="en-US" sz="2000" b="0">
                        <a:effectLst/>
                        <a:latin typeface="Calibri"/>
                        <a:ea typeface="Calibri"/>
                        <a:cs typeface="AL-Mohanad Bold" pitchFamily="2" charset="-78"/>
                      </a:endParaRPr>
                    </a:p>
                  </a:txBody>
                  <a:tcPr marL="54283" marR="54283" marT="0" marB="0" anchor="ctr"/>
                </a:tc>
              </a:tr>
              <a:tr h="890180">
                <a:tc>
                  <a:txBody>
                    <a:bodyPr/>
                    <a:lstStyle/>
                    <a:p>
                      <a:pPr algn="ctr" rtl="1">
                        <a:lnSpc>
                          <a:spcPct val="115000"/>
                        </a:lnSpc>
                        <a:spcAft>
                          <a:spcPts val="0"/>
                        </a:spcAft>
                      </a:pPr>
                      <a:r>
                        <a:rPr lang="ar-SA" sz="2000" b="1">
                          <a:effectLst/>
                          <a:cs typeface="AL-Mohanad Bold" pitchFamily="2" charset="-78"/>
                        </a:rPr>
                        <a:t>7</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ولي الأمر</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dirty="0">
                          <a:effectLst/>
                          <a:cs typeface="AL-Mohanad Bold" pitchFamily="2" charset="-78"/>
                        </a:rPr>
                        <a:t>مساعدة ابنائهم على تقيل فبسفة التعلم النشط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العمل على توفير الجو الصحي والإمكانات الضرورية لممارسة التعلم النشط </a:t>
                      </a:r>
                      <a:endParaRPr lang="en-US" sz="2000" b="0" dirty="0">
                        <a:effectLst/>
                        <a:cs typeface="AL-Mohanad Bold" pitchFamily="2" charset="-78"/>
                      </a:endParaRPr>
                    </a:p>
                  </a:txBody>
                  <a:tcPr marL="54283" marR="54283" marT="0" marB="0" anchor="ctr"/>
                </a:tc>
              </a:tr>
            </a:tbl>
          </a:graphicData>
        </a:graphic>
      </p:graphicFrame>
      <p:sp>
        <p:nvSpPr>
          <p:cNvPr id="3" name="مستطيل 2"/>
          <p:cNvSpPr/>
          <p:nvPr/>
        </p:nvSpPr>
        <p:spPr>
          <a:xfrm>
            <a:off x="166048" y="174008"/>
            <a:ext cx="6691952" cy="1183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181968" y="1420504"/>
            <a:ext cx="6671483" cy="83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161499" y="2331516"/>
            <a:ext cx="6691952"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181968" y="3222008"/>
            <a:ext cx="6632816"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181968" y="3866248"/>
            <a:ext cx="6678304"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195616" y="4798488"/>
            <a:ext cx="6632816"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172864" y="5388136"/>
            <a:ext cx="6632816" cy="873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366669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لتحقيق استدامة التعلم النشط</a:t>
            </a:r>
            <a:endParaRPr lang="ar-SA" sz="3600" dirty="0">
              <a:solidFill>
                <a:srgbClr val="C00000"/>
              </a:solidFill>
              <a:cs typeface="PT Bold Heading" pitchFamily="2" charset="-78"/>
            </a:endParaRPr>
          </a:p>
        </p:txBody>
      </p:sp>
      <p:sp>
        <p:nvSpPr>
          <p:cNvPr id="3" name="مربع نص 2"/>
          <p:cNvSpPr txBox="1"/>
          <p:nvPr/>
        </p:nvSpPr>
        <p:spPr>
          <a:xfrm>
            <a:off x="507810" y="1344133"/>
            <a:ext cx="8026021" cy="1977464"/>
          </a:xfrm>
          <a:prstGeom prst="rect">
            <a:avLst/>
          </a:prstGeom>
          <a:noFill/>
        </p:spPr>
        <p:txBody>
          <a:bodyPr wrap="square" rtlCol="1">
            <a:spAutoFit/>
          </a:bodyPr>
          <a:lstStyle/>
          <a:p>
            <a:pPr algn="r" rtl="1">
              <a:lnSpc>
                <a:spcPct val="150000"/>
              </a:lnSpc>
            </a:pPr>
            <a:r>
              <a:rPr lang="ar-SA" sz="2800" dirty="0" smtClean="0">
                <a:solidFill>
                  <a:srgbClr val="002060"/>
                </a:solidFill>
                <a:cs typeface="AL-Mohanad Bold" pitchFamily="2" charset="-78"/>
              </a:rPr>
              <a:t>على المدرسة التخطيط الجيد لإشراك جميع الأطراف في المدرسة والجهات </a:t>
            </a:r>
            <a:r>
              <a:rPr lang="ar-SA" sz="2800" dirty="0" err="1" smtClean="0">
                <a:solidFill>
                  <a:srgbClr val="002060"/>
                </a:solidFill>
                <a:cs typeface="AL-Mohanad Bold" pitchFamily="2" charset="-78"/>
              </a:rPr>
              <a:t>الإشرافية</a:t>
            </a:r>
            <a:r>
              <a:rPr lang="ar-SA" sz="2800" dirty="0" smtClean="0">
                <a:solidFill>
                  <a:srgbClr val="002060"/>
                </a:solidFill>
                <a:cs typeface="AL-Mohanad Bold" pitchFamily="2" charset="-78"/>
              </a:rPr>
              <a:t> وكذلك المنزل وتقوم بتطبيقها ومراجعتها وتعديلها بشكل منتظم بما يحقق رسالة وأهداف النموذج وفق ما يلي :</a:t>
            </a:r>
            <a:endParaRPr lang="ar-SA" sz="2800" dirty="0">
              <a:solidFill>
                <a:srgbClr val="002060"/>
              </a:solidFill>
              <a:cs typeface="AL-Mohanad Bold" pitchFamily="2" charset="-78"/>
            </a:endParaRPr>
          </a:p>
        </p:txBody>
      </p:sp>
      <p:sp>
        <p:nvSpPr>
          <p:cNvPr id="4" name="مربع نص 3"/>
          <p:cNvSpPr txBox="1"/>
          <p:nvPr/>
        </p:nvSpPr>
        <p:spPr>
          <a:xfrm>
            <a:off x="579461" y="3810000"/>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1) وضع خطة استراتيجية شاملة للتطوير تتماشى مع رسالة نموذج وكالة الوزارة للتعليم</a:t>
            </a:r>
            <a:endParaRPr lang="ar-SA" sz="2800" dirty="0">
              <a:cs typeface="AL-Mohanad Bold" pitchFamily="2" charset="-78"/>
            </a:endParaRPr>
          </a:p>
        </p:txBody>
      </p:sp>
    </p:spTree>
    <p:extLst>
      <p:ext uri="{BB962C8B-B14F-4D97-AF65-F5344CB8AC3E}">
        <p14:creationId xmlns:p14="http://schemas.microsoft.com/office/powerpoint/2010/main" xmlns="" val="385838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20973" y="1294272"/>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2) مراجعة الخطة بشكل منتظم للتحقق من أن المدرسة تسير في الاتجاه الصحيح نحو تحقيق رسالة النموذج وقيمه</a:t>
            </a:r>
            <a:endParaRPr lang="ar-SA" sz="2800" dirty="0">
              <a:cs typeface="AL-Mohanad Bold" pitchFamily="2" charset="-78"/>
            </a:endParaRPr>
          </a:p>
        </p:txBody>
      </p:sp>
      <p:sp>
        <p:nvSpPr>
          <p:cNvPr id="4" name="مربع نص 3"/>
          <p:cNvSpPr txBox="1"/>
          <p:nvPr/>
        </p:nvSpPr>
        <p:spPr>
          <a:xfrm>
            <a:off x="762000" y="2894472"/>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3) توفير التدريب اللازم للمعلمين لمساعدتهم على تطبيق التغييرات المطلوبة لتحقيق أهداف النموذج</a:t>
            </a:r>
            <a:endParaRPr lang="ar-SA" sz="2800" dirty="0">
              <a:cs typeface="AL-Mohanad Bold" pitchFamily="2" charset="-78"/>
            </a:endParaRPr>
          </a:p>
        </p:txBody>
      </p:sp>
      <p:sp>
        <p:nvSpPr>
          <p:cNvPr id="5" name="مربع نص 4"/>
          <p:cNvSpPr txBox="1"/>
          <p:nvPr/>
        </p:nvSpPr>
        <p:spPr>
          <a:xfrm>
            <a:off x="772236" y="4418472"/>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4) تقييم المدخلات والعمليات والمخرجات</a:t>
            </a:r>
            <a:endParaRPr lang="ar-SA" sz="2800" dirty="0">
              <a:cs typeface="AL-Mohanad Bold" pitchFamily="2" charset="-78"/>
            </a:endParaRPr>
          </a:p>
        </p:txBody>
      </p:sp>
      <p:sp>
        <p:nvSpPr>
          <p:cNvPr id="6" name="مربع نص 5"/>
          <p:cNvSpPr txBox="1"/>
          <p:nvPr/>
        </p:nvSpPr>
        <p:spPr>
          <a:xfrm>
            <a:off x="772235" y="5182597"/>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5) الاطلاع على قواعد ونظم الاستدامة</a:t>
            </a:r>
            <a:endParaRPr lang="ar-SA" sz="2800" dirty="0">
              <a:cs typeface="AL-Mohanad Bold" pitchFamily="2" charset="-78"/>
            </a:endParaRPr>
          </a:p>
        </p:txBody>
      </p:sp>
      <p:sp>
        <p:nvSpPr>
          <p:cNvPr id="7" name="مربع نص 6"/>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لتحقيق استدامة التعلم النشط</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38600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20973" y="1294272"/>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6) الحرص على الشفافية في عمليات التقويم وضمان الاستدامة</a:t>
            </a:r>
            <a:endParaRPr lang="ar-SA" sz="2800" dirty="0">
              <a:cs typeface="AL-Mohanad Bold" pitchFamily="2" charset="-78"/>
            </a:endParaRPr>
          </a:p>
        </p:txBody>
      </p:sp>
      <p:sp>
        <p:nvSpPr>
          <p:cNvPr id="4" name="مربع نص 3"/>
          <p:cNvSpPr txBox="1"/>
          <p:nvPr/>
        </p:nvSpPr>
        <p:spPr>
          <a:xfrm>
            <a:off x="731293" y="2228905"/>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7) شرح أهداف التعلم النشط للآباء ومساعدتهم على فهم ما يقوم به أبناؤهم في المدرسة على نحو نشط</a:t>
            </a:r>
            <a:endParaRPr lang="ar-SA" sz="2800" dirty="0">
              <a:cs typeface="AL-Mohanad Bold" pitchFamily="2" charset="-78"/>
            </a:endParaRPr>
          </a:p>
        </p:txBody>
      </p:sp>
      <p:sp>
        <p:nvSpPr>
          <p:cNvPr id="5" name="مربع نص 4"/>
          <p:cNvSpPr txBox="1"/>
          <p:nvPr/>
        </p:nvSpPr>
        <p:spPr>
          <a:xfrm>
            <a:off x="772236" y="3733669"/>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8) القناعة الكاملة بتطبيق التعلم النشط كمنظومة تعليمية داخل المدرسة</a:t>
            </a:r>
            <a:endParaRPr lang="ar-SA" sz="2800" dirty="0">
              <a:cs typeface="AL-Mohanad Bold" pitchFamily="2" charset="-78"/>
            </a:endParaRPr>
          </a:p>
        </p:txBody>
      </p:sp>
      <p:sp>
        <p:nvSpPr>
          <p:cNvPr id="6" name="مربع نص 5"/>
          <p:cNvSpPr txBox="1"/>
          <p:nvPr/>
        </p:nvSpPr>
        <p:spPr>
          <a:xfrm>
            <a:off x="772235" y="5029200"/>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9) إشاعة الثقافة التنظيمية والمناخ التنظيمي الخاص بالتعلم النشط في المدرسة</a:t>
            </a:r>
            <a:endParaRPr lang="ar-SA" sz="2800" dirty="0">
              <a:cs typeface="AL-Mohanad Bold" pitchFamily="2" charset="-78"/>
            </a:endParaRPr>
          </a:p>
        </p:txBody>
      </p:sp>
      <p:sp>
        <p:nvSpPr>
          <p:cNvPr id="7" name="مربع نص 6"/>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لتحقيق استدامة التعلم النشط</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255315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20973" y="1294272"/>
            <a:ext cx="8026021" cy="1384995"/>
          </a:xfrm>
          <a:prstGeom prst="rect">
            <a:avLst/>
          </a:prstGeom>
          <a:noFill/>
        </p:spPr>
        <p:txBody>
          <a:bodyPr wrap="square" rtlCol="1">
            <a:spAutoFit/>
          </a:bodyPr>
          <a:lstStyle/>
          <a:p>
            <a:pPr algn="r" rtl="1">
              <a:lnSpc>
                <a:spcPct val="150000"/>
              </a:lnSpc>
            </a:pPr>
            <a:r>
              <a:rPr lang="ar-SA" sz="2800" dirty="0" smtClean="0">
                <a:cs typeface="AL-Mohanad Bold" pitchFamily="2" charset="-78"/>
              </a:rPr>
              <a:t>10) التنسيق وتبادل الخبرات في مجال التعلم النشط على مستوى معلمي التخصص ومعلمي المواد التعليمية المختلفة</a:t>
            </a:r>
            <a:endParaRPr lang="ar-SA" sz="2800" dirty="0">
              <a:cs typeface="AL-Mohanad Bold" pitchFamily="2" charset="-78"/>
            </a:endParaRPr>
          </a:p>
        </p:txBody>
      </p:sp>
      <p:sp>
        <p:nvSpPr>
          <p:cNvPr id="4" name="مربع نص 3"/>
          <p:cNvSpPr txBox="1"/>
          <p:nvPr/>
        </p:nvSpPr>
        <p:spPr>
          <a:xfrm>
            <a:off x="731293" y="2744197"/>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11) تدريب وتنمية قدرات العاملين لتحسين الجودة وتحقيق الاستدامة</a:t>
            </a:r>
            <a:endParaRPr lang="ar-SA" sz="2800" dirty="0">
              <a:cs typeface="AL-Mohanad Bold" pitchFamily="2" charset="-78"/>
            </a:endParaRPr>
          </a:p>
        </p:txBody>
      </p:sp>
      <p:sp>
        <p:nvSpPr>
          <p:cNvPr id="5" name="مربع نص 4"/>
          <p:cNvSpPr txBox="1"/>
          <p:nvPr/>
        </p:nvSpPr>
        <p:spPr>
          <a:xfrm>
            <a:off x="772236" y="3733669"/>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12) إعداد كوادر في مجال التعلم النشط على الصعيدين الإداري والفني</a:t>
            </a:r>
            <a:endParaRPr lang="ar-SA" sz="2800" dirty="0">
              <a:cs typeface="AL-Mohanad Bold" pitchFamily="2" charset="-78"/>
            </a:endParaRPr>
          </a:p>
        </p:txBody>
      </p:sp>
      <p:sp>
        <p:nvSpPr>
          <p:cNvPr id="6" name="مربع نص 5"/>
          <p:cNvSpPr txBox="1"/>
          <p:nvPr/>
        </p:nvSpPr>
        <p:spPr>
          <a:xfrm>
            <a:off x="772235" y="4648200"/>
            <a:ext cx="8026021" cy="1384995"/>
          </a:xfrm>
          <a:prstGeom prst="rect">
            <a:avLst/>
          </a:prstGeom>
          <a:noFill/>
        </p:spPr>
        <p:txBody>
          <a:bodyPr wrap="square" rtlCol="1">
            <a:spAutoFit/>
          </a:bodyPr>
          <a:lstStyle/>
          <a:p>
            <a:pPr algn="r" rtl="1">
              <a:lnSpc>
                <a:spcPct val="150000"/>
              </a:lnSpc>
            </a:pPr>
            <a:r>
              <a:rPr lang="ar-SA" sz="2800" dirty="0" smtClean="0">
                <a:cs typeface="AL-Mohanad Bold" pitchFamily="2" charset="-78"/>
              </a:rPr>
              <a:t>13) العمل على تهيئة الوالدين للقيام بأدوارهم المنوطة بهم في التعلم النشط</a:t>
            </a:r>
            <a:endParaRPr lang="ar-SA" sz="2800" dirty="0">
              <a:cs typeface="AL-Mohanad Bold" pitchFamily="2" charset="-78"/>
            </a:endParaRPr>
          </a:p>
        </p:txBody>
      </p:sp>
      <p:sp>
        <p:nvSpPr>
          <p:cNvPr id="7" name="مربع نص 6"/>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لتحقيق استدامة التعلم النشط</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262890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482933" y="2194808"/>
            <a:ext cx="6408583" cy="2681993"/>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2955573"/>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590800" y="2325231"/>
            <a:ext cx="4801380" cy="2246769"/>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بالتعاون مع أفراد مجموعتك اقترح مؤشرات لتقويم المدرسة النشطة في ضوء تحقيق متطلبات التعلم النشط وأدوار العاملين بالمدرسة وفق المنظم البياني التالي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2/ 3</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18654"/>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6843258" y="2407304"/>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11792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664" t="18843" r="19547" b="10261"/>
          <a:stretch/>
        </p:blipFill>
        <p:spPr bwMode="auto">
          <a:xfrm>
            <a:off x="0" y="228600"/>
            <a:ext cx="91440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821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wheel(1)">
                                      <p:cBhvr>
                                        <p:cTn id="7"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p14="http://schemas.microsoft.com/office/powerpoint/2010/main" xmlns="" val="19547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52401"/>
            <a:ext cx="7620000"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8"/>
          <p:cNvSpPr txBox="1">
            <a:spLocks noChangeArrowheads="1"/>
          </p:cNvSpPr>
          <p:nvPr/>
        </p:nvSpPr>
        <p:spPr>
          <a:xfrm>
            <a:off x="36420" y="3101773"/>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تصميم التعلم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13" name="مربع نص 12"/>
          <p:cNvSpPr txBox="1"/>
          <p:nvPr/>
        </p:nvSpPr>
        <p:spPr>
          <a:xfrm>
            <a:off x="227256"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الثاني</a:t>
            </a:r>
            <a:endParaRPr lang="ar-SA" sz="5400" dirty="0">
              <a:cs typeface="PT Bold Heading" pitchFamily="2" charset="-78"/>
            </a:endParaRPr>
          </a:p>
        </p:txBody>
      </p:sp>
    </p:spTree>
    <p:extLst>
      <p:ext uri="{BB962C8B-B14F-4D97-AF65-F5344CB8AC3E}">
        <p14:creationId xmlns:p14="http://schemas.microsoft.com/office/powerpoint/2010/main" xmlns="" val="6764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كعب 4"/>
          <p:cNvSpPr/>
          <p:nvPr/>
        </p:nvSpPr>
        <p:spPr>
          <a:xfrm>
            <a:off x="990600" y="838200"/>
            <a:ext cx="7467600" cy="792088"/>
          </a:xfrm>
          <a:prstGeom prst="cube">
            <a:avLst/>
          </a:prstGeom>
          <a:noFill/>
          <a:ln>
            <a:noFill/>
          </a:ln>
        </p:spPr>
        <p:style>
          <a:lnRef idx="0">
            <a:schemeClr val="dk1"/>
          </a:lnRef>
          <a:fillRef idx="3">
            <a:schemeClr val="dk1"/>
          </a:fillRef>
          <a:effectRef idx="3">
            <a:schemeClr val="dk1"/>
          </a:effectRef>
          <a:fontRef idx="minor">
            <a:schemeClr val="lt1"/>
          </a:fontRef>
        </p:style>
        <p:txBody>
          <a:bodyPr rtlCol="1" anchor="ctr"/>
          <a:lstStyle/>
          <a:p>
            <a:pPr algn="ctr">
              <a:defRPr/>
            </a:pPr>
            <a:r>
              <a:rPr lang="ar-SA" sz="3600" dirty="0" smtClean="0">
                <a:ln>
                  <a:solidFill>
                    <a:schemeClr val="tx1"/>
                  </a:solidFill>
                </a:ln>
                <a:solidFill>
                  <a:schemeClr val="tx1"/>
                </a:solidFill>
                <a:cs typeface="AL-Mohanad Bold" pitchFamily="2" charset="-78"/>
              </a:rPr>
              <a:t>في نهاية البرنامج التدريبي يتوقع من المتدرب أن :</a:t>
            </a:r>
            <a:endParaRPr lang="ar-SA" sz="3600" dirty="0">
              <a:ln>
                <a:solidFill>
                  <a:schemeClr val="tx1"/>
                </a:solidFill>
              </a:ln>
              <a:solidFill>
                <a:schemeClr val="tx1"/>
              </a:solidFill>
              <a:cs typeface="AL-Mohanad Bold" pitchFamily="2" charset="-78"/>
            </a:endParaRPr>
          </a:p>
        </p:txBody>
      </p:sp>
      <p:sp>
        <p:nvSpPr>
          <p:cNvPr id="29" name="مربع نص 28"/>
          <p:cNvSpPr txBox="1"/>
          <p:nvPr/>
        </p:nvSpPr>
        <p:spPr>
          <a:xfrm>
            <a:off x="1992183" y="2286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التفصيلية</a:t>
            </a:r>
            <a:endParaRPr lang="ar-SA" sz="3600" dirty="0">
              <a:solidFill>
                <a:srgbClr val="C00000"/>
              </a:solidFill>
              <a:cs typeface="PT Bold Heading" pitchFamily="2" charset="-78"/>
            </a:endParaRPr>
          </a:p>
        </p:txBody>
      </p:sp>
      <p:grpSp>
        <p:nvGrpSpPr>
          <p:cNvPr id="30" name="مجموعة 20"/>
          <p:cNvGrpSpPr>
            <a:grpSpLocks/>
          </p:cNvGrpSpPr>
          <p:nvPr/>
        </p:nvGrpSpPr>
        <p:grpSpPr bwMode="auto">
          <a:xfrm>
            <a:off x="1000100" y="2057401"/>
            <a:ext cx="7572428" cy="990600"/>
            <a:chOff x="1760715" y="908720"/>
            <a:chExt cx="7419798" cy="864665"/>
          </a:xfrm>
          <a:solidFill>
            <a:schemeClr val="accent5">
              <a:lumMod val="40000"/>
              <a:lumOff val="60000"/>
            </a:schemeClr>
          </a:solidFill>
        </p:grpSpPr>
        <p:sp>
          <p:nvSpPr>
            <p:cNvPr id="31" name="مستطيل 3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2" name="مكعب 3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3" name="مكعب 3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4" name="مستطيل 33"/>
          <p:cNvSpPr/>
          <p:nvPr/>
        </p:nvSpPr>
        <p:spPr>
          <a:xfrm>
            <a:off x="304800" y="2362200"/>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يصمم أنشطة تتناسب مع </a:t>
            </a:r>
            <a:r>
              <a:rPr lang="ar-SA" sz="2800" dirty="0" smtClean="0">
                <a:latin typeface="Arial" pitchFamily="34" charset="0"/>
                <a:ea typeface="Calibri" pitchFamily="34" charset="0"/>
                <a:cs typeface="mohammad bold art 1" pitchFamily="2" charset="-78"/>
              </a:rPr>
              <a:t>فلسفة</a:t>
            </a:r>
            <a:r>
              <a:rPr lang="ar-SA" sz="2400" dirty="0" smtClean="0">
                <a:latin typeface="Arial" pitchFamily="34" charset="0"/>
                <a:ea typeface="Calibri" pitchFamily="34" charset="0"/>
                <a:cs typeface="mohammad bold art 1" pitchFamily="2" charset="-78"/>
              </a:rPr>
              <a:t> التعلم النشط</a:t>
            </a:r>
            <a:endParaRPr lang="ar-SA" sz="2400" dirty="0">
              <a:latin typeface="Arial" pitchFamily="34" charset="0"/>
              <a:ea typeface="Calibri" pitchFamily="34" charset="0"/>
              <a:cs typeface="mohammad bold art 1" pitchFamily="2" charset="-78"/>
            </a:endParaRPr>
          </a:p>
        </p:txBody>
      </p:sp>
      <p:grpSp>
        <p:nvGrpSpPr>
          <p:cNvPr id="35" name="مجموعة 20"/>
          <p:cNvGrpSpPr>
            <a:grpSpLocks/>
          </p:cNvGrpSpPr>
          <p:nvPr/>
        </p:nvGrpSpPr>
        <p:grpSpPr bwMode="auto">
          <a:xfrm>
            <a:off x="1000100" y="3429000"/>
            <a:ext cx="7572428" cy="990600"/>
            <a:chOff x="1760715" y="908720"/>
            <a:chExt cx="7419798" cy="864665"/>
          </a:xfrm>
          <a:solidFill>
            <a:schemeClr val="accent5">
              <a:lumMod val="40000"/>
              <a:lumOff val="60000"/>
            </a:schemeClr>
          </a:solidFill>
        </p:grpSpPr>
        <p:sp>
          <p:nvSpPr>
            <p:cNvPr id="36" name="مستطيل 35"/>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7" name="مكعب 36"/>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8" name="مكعب 37"/>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9" name="مستطيل 38"/>
          <p:cNvSpPr/>
          <p:nvPr/>
        </p:nvSpPr>
        <p:spPr>
          <a:xfrm>
            <a:off x="228600" y="3733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يفعِّل انهماك </a:t>
            </a:r>
            <a:r>
              <a:rPr lang="ar-SA" sz="2800" dirty="0" smtClean="0">
                <a:latin typeface="Arial" pitchFamily="34" charset="0"/>
                <a:ea typeface="Calibri" pitchFamily="34" charset="0"/>
                <a:cs typeface="mohammad bold art 1" pitchFamily="2" charset="-78"/>
              </a:rPr>
              <a:t>الطلاب</a:t>
            </a:r>
            <a:r>
              <a:rPr lang="ar-SA" sz="2400" dirty="0" smtClean="0">
                <a:latin typeface="Arial" pitchFamily="34" charset="0"/>
                <a:ea typeface="Calibri" pitchFamily="34" charset="0"/>
                <a:cs typeface="mohammad bold art 1" pitchFamily="2" charset="-78"/>
              </a:rPr>
              <a:t> في الأنشطة</a:t>
            </a:r>
            <a:endParaRPr lang="ar-SA" sz="2400" dirty="0">
              <a:latin typeface="Arial" pitchFamily="34" charset="0"/>
              <a:ea typeface="Calibri" pitchFamily="34" charset="0"/>
              <a:cs typeface="mohammad bold art 1" pitchFamily="2" charset="-78"/>
            </a:endParaRPr>
          </a:p>
        </p:txBody>
      </p:sp>
      <p:grpSp>
        <p:nvGrpSpPr>
          <p:cNvPr id="40" name="مجموعة 20"/>
          <p:cNvGrpSpPr>
            <a:grpSpLocks/>
          </p:cNvGrpSpPr>
          <p:nvPr/>
        </p:nvGrpSpPr>
        <p:grpSpPr bwMode="auto">
          <a:xfrm>
            <a:off x="990600" y="4953000"/>
            <a:ext cx="7572428" cy="990600"/>
            <a:chOff x="1760715" y="908720"/>
            <a:chExt cx="7419798" cy="864665"/>
          </a:xfrm>
          <a:solidFill>
            <a:schemeClr val="accent5">
              <a:lumMod val="40000"/>
              <a:lumOff val="60000"/>
            </a:schemeClr>
          </a:solidFill>
        </p:grpSpPr>
        <p:sp>
          <p:nvSpPr>
            <p:cNvPr id="41" name="مستطيل 4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2" name="مكعب 4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3" name="مكعب 4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44" name="مستطيل 43"/>
          <p:cNvSpPr/>
          <p:nvPr/>
        </p:nvSpPr>
        <p:spPr>
          <a:xfrm>
            <a:off x="219100" y="5257799"/>
            <a:ext cx="7467600" cy="461665"/>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يقترح معايير اختيار استراتيجيات التعلم النشط</a:t>
            </a:r>
            <a:endParaRPr lang="ar-SA" sz="2400" dirty="0">
              <a:latin typeface="Arial" pitchFamily="34" charset="0"/>
              <a:ea typeface="Calibri" pitchFamily="34" charset="0"/>
              <a:cs typeface="mohammad bold art 1" pitchFamily="2" charset="-78"/>
            </a:endParaRPr>
          </a:p>
        </p:txBody>
      </p:sp>
    </p:spTree>
    <p:extLst>
      <p:ext uri="{BB962C8B-B14F-4D97-AF65-F5344CB8AC3E}">
        <p14:creationId xmlns:p14="http://schemas.microsoft.com/office/powerpoint/2010/main" xmlns="" val="21198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p:bldP spid="4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36420" y="3101773"/>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عناصر التعلم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3" name="مربع نص 2"/>
          <p:cNvSpPr txBox="1"/>
          <p:nvPr/>
        </p:nvSpPr>
        <p:spPr>
          <a:xfrm>
            <a:off x="227256" y="2057400"/>
            <a:ext cx="3670782" cy="923330"/>
          </a:xfrm>
          <a:prstGeom prst="rect">
            <a:avLst/>
          </a:prstGeom>
          <a:noFill/>
        </p:spPr>
        <p:txBody>
          <a:bodyPr wrap="square" rtlCol="1">
            <a:spAutoFit/>
          </a:bodyPr>
          <a:lstStyle/>
          <a:p>
            <a:pPr algn="ctr"/>
            <a:r>
              <a:rPr lang="ar-SA" sz="5400" dirty="0" smtClean="0">
                <a:cs typeface="PT Bold Heading" pitchFamily="2" charset="-78"/>
              </a:rPr>
              <a:t>الجلسة الأولى</a:t>
            </a:r>
            <a:endParaRPr lang="ar-SA" sz="5400" dirty="0">
              <a:cs typeface="PT Bold Heading" pitchFamily="2" charset="-78"/>
            </a:endParaRPr>
          </a:p>
        </p:txBody>
      </p:sp>
      <p:sp>
        <p:nvSpPr>
          <p:cNvPr id="4" name="مستطيل 3"/>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5" name="مستطيل 4"/>
          <p:cNvSpPr/>
          <p:nvPr/>
        </p:nvSpPr>
        <p:spPr>
          <a:xfrm>
            <a:off x="304800"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 فهد عبد الفتاح خياط                   أ/ هدى مستور الغامدي</a:t>
            </a:r>
            <a:endPar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202490042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2"/>
          <p:cNvGraphicFramePr/>
          <p:nvPr>
            <p:extLst>
              <p:ext uri="{D42A27DB-BD31-4B8C-83A1-F6EECF244321}">
                <p14:modId xmlns:p14="http://schemas.microsoft.com/office/powerpoint/2010/main" xmlns="" val="2817145950"/>
              </p:ext>
            </p:extLst>
          </p:nvPr>
        </p:nvGraphicFramePr>
        <p:xfrm>
          <a:off x="1219200" y="1295400"/>
          <a:ext cx="68199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p:cNvSpPr txBox="1"/>
          <p:nvPr/>
        </p:nvSpPr>
        <p:spPr>
          <a:xfrm>
            <a:off x="1992183" y="344269"/>
            <a:ext cx="4966182" cy="646331"/>
          </a:xfrm>
          <a:prstGeom prst="rect">
            <a:avLst/>
          </a:prstGeom>
          <a:noFill/>
        </p:spPr>
        <p:txBody>
          <a:bodyPr wrap="square" rtlCol="1">
            <a:spAutoFit/>
          </a:bodyPr>
          <a:lstStyle/>
          <a:p>
            <a:pPr algn="ctr"/>
            <a:r>
              <a:rPr lang="ar-SA" sz="3600" smtClean="0">
                <a:cs typeface="PT Bold Heading" pitchFamily="2" charset="-78"/>
              </a:rPr>
              <a:t>خطة </a:t>
            </a:r>
            <a:r>
              <a:rPr lang="ar-SA" sz="3600" dirty="0" smtClean="0">
                <a:cs typeface="PT Bold Heading" pitchFamily="2" charset="-78"/>
              </a:rPr>
              <a:t>الجلسة</a:t>
            </a:r>
            <a:endParaRPr lang="ar-SA" sz="3600" dirty="0">
              <a:cs typeface="PT Bold Heading" pitchFamily="2" charset="-78"/>
            </a:endParaRPr>
          </a:p>
        </p:txBody>
      </p:sp>
      <p:grpSp>
        <p:nvGrpSpPr>
          <p:cNvPr id="6" name="مجموعة 5"/>
          <p:cNvGrpSpPr/>
          <p:nvPr/>
        </p:nvGrpSpPr>
        <p:grpSpPr>
          <a:xfrm>
            <a:off x="1232848" y="5214618"/>
            <a:ext cx="3409950" cy="320686"/>
            <a:chOff x="0" y="2501915"/>
            <a:chExt cx="3409950" cy="320686"/>
          </a:xfrm>
          <a:scene3d>
            <a:camera prst="orthographicFront">
              <a:rot lat="0" lon="0" rev="0"/>
            </a:camera>
            <a:lightRig rig="contrasting" dir="t">
              <a:rot lat="0" lon="0" rev="1200000"/>
            </a:lightRig>
          </a:scene3d>
        </p:grpSpPr>
        <p:sp>
          <p:nvSpPr>
            <p:cNvPr id="10" name="مستطيل 9"/>
            <p:cNvSpPr/>
            <p:nvPr/>
          </p:nvSpPr>
          <p:spPr>
            <a:xfrm>
              <a:off x="0" y="2501915"/>
              <a:ext cx="3409950" cy="320686"/>
            </a:xfrm>
            <a:prstGeom prst="rect">
              <a:avLst/>
            </a:prstGeom>
            <a:sp3d z="300000"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1" name="مستطيل 10"/>
            <p:cNvSpPr/>
            <p:nvPr/>
          </p:nvSpPr>
          <p:spPr>
            <a:xfrm>
              <a:off x="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35</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p:txBody>
        </p:sp>
      </p:grpSp>
      <p:grpSp>
        <p:nvGrpSpPr>
          <p:cNvPr id="7" name="مجموعة 6"/>
          <p:cNvGrpSpPr/>
          <p:nvPr/>
        </p:nvGrpSpPr>
        <p:grpSpPr>
          <a:xfrm>
            <a:off x="4642798" y="5214618"/>
            <a:ext cx="3409950" cy="320686"/>
            <a:chOff x="3409950" y="2501915"/>
            <a:chExt cx="3409950" cy="320686"/>
          </a:xfrm>
          <a:scene3d>
            <a:camera prst="orthographicFront">
              <a:rot lat="0" lon="0" rev="0"/>
            </a:camera>
            <a:lightRig rig="contrasting" dir="t">
              <a:rot lat="0" lon="0" rev="1200000"/>
            </a:lightRig>
          </a:scene3d>
        </p:grpSpPr>
        <p:sp>
          <p:nvSpPr>
            <p:cNvPr id="8" name="مستطيل 7"/>
            <p:cNvSpPr/>
            <p:nvPr/>
          </p:nvSpPr>
          <p:spPr>
            <a:xfrm>
              <a:off x="3409950" y="2501915"/>
              <a:ext cx="3409950" cy="320686"/>
            </a:xfrm>
            <a:prstGeom prst="rect">
              <a:avLst/>
            </a:prstGeom>
            <a:sp3d z="300000" contourW="19050" prstMaterial="metal">
              <a:bevelT w="88900" h="203200"/>
              <a:bevelB w="165100" h="254000"/>
            </a:sp3d>
          </p:spPr>
          <p:style>
            <a:lnRef idx="0">
              <a:schemeClr val="accent4">
                <a:tint val="40000"/>
                <a:alpha val="90000"/>
                <a:hueOff val="-108259"/>
                <a:satOff val="-2245"/>
                <a:lumOff val="-997"/>
                <a:alphaOff val="0"/>
              </a:schemeClr>
            </a:lnRef>
            <a:fillRef idx="1">
              <a:schemeClr val="accent4">
                <a:tint val="40000"/>
                <a:alpha val="90000"/>
                <a:hueOff val="-108259"/>
                <a:satOff val="-2245"/>
                <a:lumOff val="-997"/>
                <a:alphaOff val="0"/>
              </a:schemeClr>
            </a:fillRef>
            <a:effectRef idx="0">
              <a:schemeClr val="accent4">
                <a:tint val="40000"/>
                <a:alpha val="90000"/>
                <a:hueOff val="-108259"/>
                <a:satOff val="-2245"/>
                <a:lumOff val="-997"/>
                <a:alphaOff val="0"/>
              </a:schemeClr>
            </a:effectRef>
            <a:fontRef idx="minor">
              <a:schemeClr val="dk1">
                <a:hueOff val="0"/>
                <a:satOff val="0"/>
                <a:lumOff val="0"/>
                <a:alphaOff val="0"/>
              </a:schemeClr>
            </a:fontRef>
          </p:style>
        </p:sp>
        <p:sp>
          <p:nvSpPr>
            <p:cNvPr id="9" name="مستطيل 8"/>
            <p:cNvSpPr/>
            <p:nvPr/>
          </p:nvSpPr>
          <p:spPr>
            <a:xfrm>
              <a:off x="340995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p:txBody>
        </p:sp>
      </p:grpSp>
    </p:spTree>
    <p:extLst>
      <p:ext uri="{BB962C8B-B14F-4D97-AF65-F5344CB8AC3E}">
        <p14:creationId xmlns:p14="http://schemas.microsoft.com/office/powerpoint/2010/main" xmlns="" val="3604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914400" y="18288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يوضح عناصر التعلم النشط وأنواعه وأهدافه</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28194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948519" y="28194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يصمم أنشطة متنوعة  وفق خصائص التعلم النشط</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482141" y="3810000"/>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3"/>
          <p:cNvSpPr/>
          <p:nvPr/>
        </p:nvSpPr>
        <p:spPr>
          <a:xfrm>
            <a:off x="7524222" y="1828800"/>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30"/>
          <p:cNvSpPr txBox="1"/>
          <p:nvPr/>
        </p:nvSpPr>
        <p:spPr>
          <a:xfrm>
            <a:off x="762000" y="990600"/>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0" name="Rectangle 24"/>
          <p:cNvSpPr/>
          <p:nvPr/>
        </p:nvSpPr>
        <p:spPr>
          <a:xfrm>
            <a:off x="913263" y="38100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يبين كيفية انهماك الطلاب وفق التعلم النشط</a:t>
            </a:r>
            <a:endParaRPr lang="en-US" sz="2800" dirty="0">
              <a:solidFill>
                <a:schemeClr val="tx1"/>
              </a:solidFill>
              <a:latin typeface="Arial" pitchFamily="34" charset="0"/>
              <a:cs typeface="AL-Mohanad Bold" pitchFamily="2" charset="-78"/>
            </a:endParaRPr>
          </a:p>
        </p:txBody>
      </p:sp>
      <p:sp>
        <p:nvSpPr>
          <p:cNvPr id="11" name="مربع نص 10"/>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
        <p:nvSpPr>
          <p:cNvPr id="12" name="Rectangle 19"/>
          <p:cNvSpPr/>
          <p:nvPr/>
        </p:nvSpPr>
        <p:spPr>
          <a:xfrm>
            <a:off x="7474181" y="48006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4</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20"/>
          <p:cNvSpPr/>
          <p:nvPr/>
        </p:nvSpPr>
        <p:spPr>
          <a:xfrm>
            <a:off x="948519" y="48006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يرشح نشاطاً يتحقق فيه انهماك الطلاب</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Tree>
    <p:extLst>
      <p:ext uri="{BB962C8B-B14F-4D97-AF65-F5344CB8AC3E}">
        <p14:creationId xmlns:p14="http://schemas.microsoft.com/office/powerpoint/2010/main" xmlns="" val="231950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P spid="12"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43198" y="1401306"/>
            <a:ext cx="6400802" cy="2180094"/>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724077" y="1943424"/>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854700" y="1600200"/>
            <a:ext cx="4801380" cy="1815882"/>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بالتعاون مع أفراد مجموعتك اقرأ النشرة التعريفية الخاصة بعناصر التعلم النشط ثم وضح بخريطة مفهومية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1 / 1</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15د</a:t>
            </a:r>
            <a:endParaRPr lang="ar-SA" sz="4400" dirty="0">
              <a:cs typeface="PT Bold Heading" pitchFamily="2" charset="-78"/>
            </a:endParaRPr>
          </a:p>
        </p:txBody>
      </p:sp>
      <p:sp>
        <p:nvSpPr>
          <p:cNvPr id="12" name="مربع نص 11"/>
          <p:cNvSpPr txBox="1"/>
          <p:nvPr/>
        </p:nvSpPr>
        <p:spPr>
          <a:xfrm>
            <a:off x="1000836" y="3886200"/>
            <a:ext cx="7620000" cy="523220"/>
          </a:xfrm>
          <a:prstGeom prst="rect">
            <a:avLst/>
          </a:prstGeom>
          <a:noFill/>
        </p:spPr>
        <p:txBody>
          <a:bodyPr wrap="square" rtlCol="1">
            <a:spAutoFit/>
          </a:bodyPr>
          <a:lstStyle/>
          <a:p>
            <a:pPr algn="r" rtl="1"/>
            <a:r>
              <a:rPr lang="ar-SA" sz="2800" dirty="0" smtClean="0">
                <a:solidFill>
                  <a:srgbClr val="0070C0"/>
                </a:solidFill>
                <a:cs typeface="AL-Mohanad Bold" pitchFamily="2" charset="-78"/>
              </a:rPr>
              <a:t>1) عناصر التعلم النشط</a:t>
            </a:r>
            <a:endParaRPr lang="ar-SA" sz="2800" dirty="0">
              <a:solidFill>
                <a:srgbClr val="0070C0"/>
              </a:solidFill>
              <a:cs typeface="AL-Mohanad Bold" pitchFamily="2" charset="-78"/>
            </a:endParaRPr>
          </a:p>
        </p:txBody>
      </p:sp>
      <p:sp>
        <p:nvSpPr>
          <p:cNvPr id="13" name="مربع نص 12"/>
          <p:cNvSpPr txBox="1"/>
          <p:nvPr/>
        </p:nvSpPr>
        <p:spPr>
          <a:xfrm>
            <a:off x="990600" y="4572000"/>
            <a:ext cx="7620000" cy="523220"/>
          </a:xfrm>
          <a:prstGeom prst="rect">
            <a:avLst/>
          </a:prstGeom>
          <a:noFill/>
        </p:spPr>
        <p:txBody>
          <a:bodyPr wrap="square" rtlCol="1">
            <a:spAutoFit/>
          </a:bodyPr>
          <a:lstStyle/>
          <a:p>
            <a:pPr algn="r" rtl="1"/>
            <a:r>
              <a:rPr lang="ar-SA" sz="2800" dirty="0" smtClean="0">
                <a:solidFill>
                  <a:schemeClr val="accent4">
                    <a:lumMod val="75000"/>
                  </a:schemeClr>
                </a:solidFill>
                <a:cs typeface="AL-Mohanad Bold" pitchFamily="2" charset="-78"/>
              </a:rPr>
              <a:t>2) أنواع كل عنصر من عناصر التعلم النشط</a:t>
            </a:r>
            <a:endParaRPr lang="ar-SA" sz="2800" dirty="0">
              <a:solidFill>
                <a:schemeClr val="accent4">
                  <a:lumMod val="75000"/>
                </a:schemeClr>
              </a:solidFill>
              <a:cs typeface="AL-Mohanad Bold" pitchFamily="2" charset="-78"/>
            </a:endParaRPr>
          </a:p>
        </p:txBody>
      </p:sp>
      <p:sp>
        <p:nvSpPr>
          <p:cNvPr id="14" name="مربع نص 13"/>
          <p:cNvSpPr txBox="1"/>
          <p:nvPr/>
        </p:nvSpPr>
        <p:spPr>
          <a:xfrm>
            <a:off x="6690858" y="848408"/>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
        <p:nvSpPr>
          <p:cNvPr id="15" name="مربع نص 14"/>
          <p:cNvSpPr txBox="1"/>
          <p:nvPr/>
        </p:nvSpPr>
        <p:spPr>
          <a:xfrm>
            <a:off x="998560" y="5191780"/>
            <a:ext cx="7620000" cy="523220"/>
          </a:xfrm>
          <a:prstGeom prst="rect">
            <a:avLst/>
          </a:prstGeom>
          <a:noFill/>
        </p:spPr>
        <p:txBody>
          <a:bodyPr wrap="square" rtlCol="1">
            <a:spAutoFit/>
          </a:bodyPr>
          <a:lstStyle/>
          <a:p>
            <a:pPr algn="r" rtl="1"/>
            <a:r>
              <a:rPr lang="ar-SA" sz="2800" dirty="0" smtClean="0">
                <a:solidFill>
                  <a:srgbClr val="0070C0"/>
                </a:solidFill>
                <a:cs typeface="AL-Mohanad Bold" pitchFamily="2" charset="-78"/>
              </a:rPr>
              <a:t>3) أهداف كل نوع من أنواع عناصر التعلم النشط</a:t>
            </a:r>
            <a:endParaRPr lang="ar-SA" sz="2800" dirty="0">
              <a:solidFill>
                <a:srgbClr val="0070C0"/>
              </a:solidFill>
              <a:cs typeface="AL-Mohanad Bold" pitchFamily="2" charset="-78"/>
            </a:endParaRPr>
          </a:p>
        </p:txBody>
      </p:sp>
    </p:spTree>
    <p:extLst>
      <p:ext uri="{BB962C8B-B14F-4D97-AF65-F5344CB8AC3E}">
        <p14:creationId xmlns:p14="http://schemas.microsoft.com/office/powerpoint/2010/main" xmlns="" val="1011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par>
                                <p:cTn id="54" presetID="21" presetClass="entr" presetSubtype="1" fill="hold" nodeType="withEffect">
                                  <p:stCondLst>
                                    <p:cond delay="0"/>
                                  </p:stCondLst>
                                  <p:childTnLst>
                                    <p:set>
                                      <p:cBhvr>
                                        <p:cTn id="55" dur="1" fill="hold">
                                          <p:stCondLst>
                                            <p:cond delay="0"/>
                                          </p:stCondLst>
                                        </p:cTn>
                                        <p:tgtEl>
                                          <p:spTgt spid="2052"/>
                                        </p:tgtEl>
                                        <p:attrNameLst>
                                          <p:attrName>style.visibility</p:attrName>
                                        </p:attrNameLst>
                                      </p:cBhvr>
                                      <p:to>
                                        <p:strVal val="visible"/>
                                      </p:to>
                                    </p:set>
                                    <p:animEffect transition="in" filter="wheel(1)">
                                      <p:cBhvr>
                                        <p:cTn id="5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371600" y="325903"/>
            <a:ext cx="6324600"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عناصر واستراتيجيات التعلم النشط</a:t>
            </a:r>
            <a:endParaRPr lang="ar-SA" sz="3600" dirty="0">
              <a:solidFill>
                <a:srgbClr val="C00000"/>
              </a:solidFill>
              <a:cs typeface="PT Bold Heading" pitchFamily="2" charset="-78"/>
            </a:endParaRPr>
          </a:p>
        </p:txBody>
      </p:sp>
      <p:sp>
        <p:nvSpPr>
          <p:cNvPr id="4" name="Chevron 31"/>
          <p:cNvSpPr/>
          <p:nvPr/>
        </p:nvSpPr>
        <p:spPr>
          <a:xfrm>
            <a:off x="2064163" y="1295400"/>
            <a:ext cx="2590800" cy="813660"/>
          </a:xfrm>
          <a:prstGeom prst="chevr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33"/>
          <p:cNvSpPr/>
          <p:nvPr/>
        </p:nvSpPr>
        <p:spPr>
          <a:xfrm>
            <a:off x="4602351" y="1295400"/>
            <a:ext cx="2590800" cy="813660"/>
          </a:xfrm>
          <a:prstGeom prst="chevron">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arallelogram 9"/>
          <p:cNvSpPr/>
          <p:nvPr/>
        </p:nvSpPr>
        <p:spPr>
          <a:xfrm flipV="1">
            <a:off x="1938239" y="2388350"/>
            <a:ext cx="2814234" cy="1066800"/>
          </a:xfrm>
          <a:prstGeom prst="parallelogram">
            <a:avLst>
              <a:gd name="adj" fmla="val 52490"/>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10"/>
          <p:cNvSpPr/>
          <p:nvPr/>
        </p:nvSpPr>
        <p:spPr>
          <a:xfrm flipV="1">
            <a:off x="4576664" y="2388350"/>
            <a:ext cx="2814234" cy="1066800"/>
          </a:xfrm>
          <a:prstGeom prst="parallelogram">
            <a:avLst>
              <a:gd name="adj" fmla="val 52490"/>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12"/>
          <p:cNvSpPr/>
          <p:nvPr/>
        </p:nvSpPr>
        <p:spPr>
          <a:xfrm rot="10800000" flipH="1" flipV="1">
            <a:off x="1916123" y="3759950"/>
            <a:ext cx="2814234" cy="1066800"/>
          </a:xfrm>
          <a:prstGeom prst="parallelogram">
            <a:avLst>
              <a:gd name="adj" fmla="val 52490"/>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13"/>
          <p:cNvSpPr/>
          <p:nvPr/>
        </p:nvSpPr>
        <p:spPr>
          <a:xfrm rot="10800000" flipH="1" flipV="1">
            <a:off x="4602173" y="3759950"/>
            <a:ext cx="2814234" cy="1066800"/>
          </a:xfrm>
          <a:prstGeom prst="parallelogram">
            <a:avLst>
              <a:gd name="adj" fmla="val 52490"/>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ربع نص 9"/>
          <p:cNvSpPr txBox="1"/>
          <p:nvPr/>
        </p:nvSpPr>
        <p:spPr>
          <a:xfrm>
            <a:off x="5307830" y="1457980"/>
            <a:ext cx="1295400" cy="523220"/>
          </a:xfrm>
          <a:prstGeom prst="rect">
            <a:avLst/>
          </a:prstGeom>
          <a:noFill/>
        </p:spPr>
        <p:txBody>
          <a:bodyPr wrap="square" rtlCol="1">
            <a:spAutoFit/>
          </a:bodyPr>
          <a:lstStyle/>
          <a:p>
            <a:pPr algn="ct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الأنشطة</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1" name="مربع نص 10"/>
          <p:cNvSpPr txBox="1"/>
          <p:nvPr/>
        </p:nvSpPr>
        <p:spPr>
          <a:xfrm>
            <a:off x="2523787" y="1440620"/>
            <a:ext cx="1599876" cy="523220"/>
          </a:xfrm>
          <a:prstGeom prst="rect">
            <a:avLst/>
          </a:prstGeom>
          <a:noFill/>
        </p:spPr>
        <p:txBody>
          <a:bodyPr wrap="square" rtlCol="1">
            <a:spAutoFit/>
          </a:bodyPr>
          <a:lstStyle/>
          <a:p>
            <a:pPr algn="ct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الانهماك</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2" name="مربع نص 11"/>
          <p:cNvSpPr txBox="1"/>
          <p:nvPr/>
        </p:nvSpPr>
        <p:spPr>
          <a:xfrm>
            <a:off x="4752473" y="2374955"/>
            <a:ext cx="2440677" cy="954107"/>
          </a:xfrm>
          <a:prstGeom prst="rect">
            <a:avLst/>
          </a:prstGeom>
          <a:noFill/>
        </p:spPr>
        <p:txBody>
          <a:bodyPr wrap="square" rtlCol="1">
            <a:spAutoFit/>
          </a:bodyPr>
          <a:lstStyle/>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في بداية الدرس </a:t>
            </a:r>
          </a:p>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 تهيئة )</a:t>
            </a:r>
            <a:endParaRPr lang="ar-SA"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3" name="مربع نص 12"/>
          <p:cNvSpPr txBox="1"/>
          <p:nvPr/>
        </p:nvSpPr>
        <p:spPr>
          <a:xfrm>
            <a:off x="4654963" y="3816296"/>
            <a:ext cx="2440677" cy="954107"/>
          </a:xfrm>
          <a:prstGeom prst="rect">
            <a:avLst/>
          </a:prstGeom>
          <a:noFill/>
        </p:spPr>
        <p:txBody>
          <a:bodyPr wrap="square" rtlCol="1">
            <a:spAutoFit/>
          </a:bodyPr>
          <a:lstStyle/>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أثناء الدرس </a:t>
            </a:r>
          </a:p>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 مرحلية)</a:t>
            </a:r>
            <a:endParaRPr lang="ar-SA"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5" name="Parallelogram 10"/>
          <p:cNvSpPr/>
          <p:nvPr/>
        </p:nvSpPr>
        <p:spPr>
          <a:xfrm flipV="1">
            <a:off x="4490634" y="4979152"/>
            <a:ext cx="2814234" cy="1066800"/>
          </a:xfrm>
          <a:prstGeom prst="parallelogram">
            <a:avLst>
              <a:gd name="adj" fmla="val 52490"/>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مربع نص 15"/>
          <p:cNvSpPr txBox="1"/>
          <p:nvPr/>
        </p:nvSpPr>
        <p:spPr>
          <a:xfrm>
            <a:off x="4586606" y="5035498"/>
            <a:ext cx="2440677" cy="954107"/>
          </a:xfrm>
          <a:prstGeom prst="rect">
            <a:avLst/>
          </a:prstGeom>
          <a:noFill/>
        </p:spPr>
        <p:txBody>
          <a:bodyPr wrap="square" rtlCol="1">
            <a:spAutoFit/>
          </a:bodyPr>
          <a:lstStyle/>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بعد الدرس </a:t>
            </a:r>
          </a:p>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 ختامية)</a:t>
            </a:r>
            <a:endParaRPr lang="ar-SA"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7" name="مربع نص 16"/>
          <p:cNvSpPr txBox="1"/>
          <p:nvPr/>
        </p:nvSpPr>
        <p:spPr>
          <a:xfrm>
            <a:off x="2085996" y="2627132"/>
            <a:ext cx="2440677" cy="523220"/>
          </a:xfrm>
          <a:prstGeom prst="rect">
            <a:avLst/>
          </a:prstGeom>
          <a:noFill/>
        </p:spPr>
        <p:txBody>
          <a:bodyPr wrap="square" rtlCol="1">
            <a:spAutoFit/>
          </a:bodyPr>
          <a:lstStyle/>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أدائياَ (ظاهرياً)</a:t>
            </a:r>
            <a:endParaRPr lang="ar-SA"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8" name="مربع نص 17"/>
          <p:cNvSpPr txBox="1"/>
          <p:nvPr/>
        </p:nvSpPr>
        <p:spPr>
          <a:xfrm>
            <a:off x="2216386" y="3998732"/>
            <a:ext cx="2440677" cy="523220"/>
          </a:xfrm>
          <a:prstGeom prst="rect">
            <a:avLst/>
          </a:prstGeom>
          <a:noFill/>
        </p:spPr>
        <p:txBody>
          <a:bodyPr wrap="square" rtlCol="1">
            <a:spAutoFit/>
          </a:bodyPr>
          <a:lstStyle/>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ذهنياً</a:t>
            </a:r>
            <a:endParaRPr lang="ar-SA"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9" name="Parallelogram 10"/>
          <p:cNvSpPr/>
          <p:nvPr/>
        </p:nvSpPr>
        <p:spPr>
          <a:xfrm flipV="1">
            <a:off x="1828800" y="4979151"/>
            <a:ext cx="2814234" cy="1066800"/>
          </a:xfrm>
          <a:prstGeom prst="parallelogram">
            <a:avLst>
              <a:gd name="adj" fmla="val 52490"/>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ربع نص 19"/>
          <p:cNvSpPr txBox="1"/>
          <p:nvPr/>
        </p:nvSpPr>
        <p:spPr>
          <a:xfrm>
            <a:off x="1924772" y="5294132"/>
            <a:ext cx="2440677" cy="523220"/>
          </a:xfrm>
          <a:prstGeom prst="rect">
            <a:avLst/>
          </a:prstGeom>
          <a:noFill/>
        </p:spPr>
        <p:txBody>
          <a:bodyPr wrap="square" rtlCol="1">
            <a:spAutoFit/>
          </a:bodyPr>
          <a:lstStyle/>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عاطفياً</a:t>
            </a:r>
            <a:endParaRPr lang="ar-SA"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13662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2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anim calcmode="lin" valueType="num">
                                      <p:cBhvr>
                                        <p:cTn id="84" dur="1000" fill="hold"/>
                                        <p:tgtEl>
                                          <p:spTgt spid="18"/>
                                        </p:tgtEl>
                                        <p:attrNameLst>
                                          <p:attrName>ppt_x</p:attrName>
                                        </p:attrNameLst>
                                      </p:cBhvr>
                                      <p:tavLst>
                                        <p:tav tm="0">
                                          <p:val>
                                            <p:strVal val="#ppt_x"/>
                                          </p:val>
                                        </p:tav>
                                        <p:tav tm="100000">
                                          <p:val>
                                            <p:strVal val="#ppt_x"/>
                                          </p:val>
                                        </p:tav>
                                      </p:tavLst>
                                    </p:anim>
                                    <p:anim calcmode="lin" valueType="num">
                                      <p:cBhvr>
                                        <p:cTn id="8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ppt_x</p:attrName>
                                        </p:attrNameLst>
                                      </p:cBhvr>
                                      <p:tavLst>
                                        <p:tav tm="0">
                                          <p:val>
                                            <p:strVal val="#ppt_x"/>
                                          </p:val>
                                        </p:tav>
                                        <p:tav tm="100000">
                                          <p:val>
                                            <p:strVal val="#ppt_x"/>
                                          </p:val>
                                        </p:tav>
                                      </p:tavLst>
                                    </p:anim>
                                    <p:anim calcmode="lin" valueType="num">
                                      <p:cBhvr>
                                        <p:cTn id="9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p:bldP spid="11" grpId="0"/>
      <p:bldP spid="12" grpId="0"/>
      <p:bldP spid="13" grpId="0"/>
      <p:bldP spid="15" grpId="0" animBg="1"/>
      <p:bldP spid="16" grpId="0"/>
      <p:bldP spid="17" grpId="0"/>
      <p:bldP spid="18" grpId="0"/>
      <p:bldP spid="19" grpId="0" animBg="1"/>
      <p:bldP spid="2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371600" y="325903"/>
            <a:ext cx="6324600"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عناصر واستراتيجيات التعلم النشط</a:t>
            </a:r>
            <a:endParaRPr lang="ar-SA" sz="3600" dirty="0">
              <a:solidFill>
                <a:srgbClr val="C00000"/>
              </a:solidFill>
              <a:cs typeface="PT Bold Heading" pitchFamily="2" charset="-78"/>
            </a:endParaRPr>
          </a:p>
        </p:txBody>
      </p:sp>
      <p:sp>
        <p:nvSpPr>
          <p:cNvPr id="4" name="Chevron 31"/>
          <p:cNvSpPr/>
          <p:nvPr/>
        </p:nvSpPr>
        <p:spPr>
          <a:xfrm>
            <a:off x="6303290" y="1295400"/>
            <a:ext cx="2590800" cy="813660"/>
          </a:xfrm>
          <a:prstGeom prst="chevr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arallelogram 12"/>
          <p:cNvSpPr/>
          <p:nvPr/>
        </p:nvSpPr>
        <p:spPr>
          <a:xfrm rot="10800000" flipH="1" flipV="1">
            <a:off x="6155250" y="2438400"/>
            <a:ext cx="2814234" cy="1066800"/>
          </a:xfrm>
          <a:prstGeom prst="parallelogram">
            <a:avLst>
              <a:gd name="adj" fmla="val 52490"/>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6745523" y="1493773"/>
            <a:ext cx="1599876" cy="523220"/>
          </a:xfrm>
          <a:prstGeom prst="rect">
            <a:avLst/>
          </a:prstGeom>
          <a:noFill/>
        </p:spPr>
        <p:txBody>
          <a:bodyPr wrap="square" rtlCol="1">
            <a:spAutoFit/>
          </a:bodyPr>
          <a:lstStyle/>
          <a:p>
            <a:pPr algn="ct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الانهماك</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8" name="مربع نص 17"/>
          <p:cNvSpPr txBox="1"/>
          <p:nvPr/>
        </p:nvSpPr>
        <p:spPr>
          <a:xfrm>
            <a:off x="6455513" y="2677182"/>
            <a:ext cx="2440677" cy="523220"/>
          </a:xfrm>
          <a:prstGeom prst="rect">
            <a:avLst/>
          </a:prstGeom>
          <a:noFill/>
        </p:spPr>
        <p:txBody>
          <a:bodyPr wrap="square" rtlCol="1">
            <a:spAutoFit/>
          </a:bodyPr>
          <a:lstStyle/>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ذهنياً</a:t>
            </a:r>
            <a:endParaRPr lang="ar-SA"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9" name="Parallelogram 10"/>
          <p:cNvSpPr/>
          <p:nvPr/>
        </p:nvSpPr>
        <p:spPr>
          <a:xfrm flipV="1">
            <a:off x="6067927" y="4105679"/>
            <a:ext cx="2814234" cy="1066800"/>
          </a:xfrm>
          <a:prstGeom prst="parallelogram">
            <a:avLst>
              <a:gd name="adj" fmla="val 52490"/>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ربع نص 19"/>
          <p:cNvSpPr txBox="1"/>
          <p:nvPr/>
        </p:nvSpPr>
        <p:spPr>
          <a:xfrm>
            <a:off x="6163899" y="4420660"/>
            <a:ext cx="2440677" cy="523220"/>
          </a:xfrm>
          <a:prstGeom prst="rect">
            <a:avLst/>
          </a:prstGeom>
          <a:noFill/>
        </p:spPr>
        <p:txBody>
          <a:bodyPr wrap="square" rtlCol="1">
            <a:spAutoFit/>
          </a:bodyPr>
          <a:lstStyle/>
          <a:p>
            <a:pPr algn="ctr"/>
            <a:r>
              <a:rPr lang="ar-SA"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عاطفياً</a:t>
            </a:r>
            <a:endParaRPr lang="ar-SA"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21" name="مربع نص 20"/>
          <p:cNvSpPr txBox="1"/>
          <p:nvPr/>
        </p:nvSpPr>
        <p:spPr>
          <a:xfrm>
            <a:off x="304800" y="2457271"/>
            <a:ext cx="5630499" cy="1200329"/>
          </a:xfrm>
          <a:prstGeom prst="rect">
            <a:avLst/>
          </a:prstGeom>
          <a:noFill/>
        </p:spPr>
        <p:txBody>
          <a:bodyPr wrap="square" rtlCol="1">
            <a:spAutoFit/>
          </a:bodyPr>
          <a:lstStyle/>
          <a:p>
            <a:pPr marL="285750" indent="-285750" algn="r" rtl="1">
              <a:buFont typeface="Arial" pitchFamily="34" charset="0"/>
              <a:buChar char="•"/>
            </a:pPr>
            <a:r>
              <a:rPr lang="ar-SA" sz="2400" dirty="0" smtClean="0">
                <a:cs typeface="AL-Mohanad Bold" pitchFamily="2" charset="-78"/>
              </a:rPr>
              <a:t>توظيف </a:t>
            </a:r>
            <a:r>
              <a:rPr lang="ar-SA" sz="2400" dirty="0" err="1" smtClean="0">
                <a:cs typeface="AL-Mohanad Bold" pitchFamily="2" charset="-78"/>
              </a:rPr>
              <a:t>تكنيكات</a:t>
            </a:r>
            <a:r>
              <a:rPr lang="ar-SA" sz="2400" dirty="0" smtClean="0">
                <a:cs typeface="AL-Mohanad Bold" pitchFamily="2" charset="-78"/>
              </a:rPr>
              <a:t> الأسئلة الصفية</a:t>
            </a:r>
          </a:p>
          <a:p>
            <a:pPr marL="285750" indent="-285750" algn="r" rtl="1">
              <a:buFont typeface="Arial" pitchFamily="34" charset="0"/>
              <a:buChar char="•"/>
            </a:pPr>
            <a:r>
              <a:rPr lang="ar-SA" sz="2400" dirty="0" smtClean="0">
                <a:cs typeface="AL-Mohanad Bold" pitchFamily="2" charset="-78"/>
              </a:rPr>
              <a:t>توظيف المخططات التنظيمية</a:t>
            </a:r>
          </a:p>
          <a:p>
            <a:pPr marL="285750" indent="-285750" algn="r" rtl="1">
              <a:buFont typeface="Arial" pitchFamily="34" charset="0"/>
              <a:buChar char="•"/>
            </a:pPr>
            <a:r>
              <a:rPr lang="ar-SA" sz="2400" dirty="0" smtClean="0">
                <a:cs typeface="AL-Mohanad Bold" pitchFamily="2" charset="-78"/>
              </a:rPr>
              <a:t>استثمار استراتيجيات التعارض المعرفي</a:t>
            </a:r>
            <a:endParaRPr lang="ar-SA" sz="2400" dirty="0">
              <a:cs typeface="AL-Mohanad Bold" pitchFamily="2" charset="-78"/>
            </a:endParaRPr>
          </a:p>
        </p:txBody>
      </p:sp>
      <p:sp>
        <p:nvSpPr>
          <p:cNvPr id="22" name="مربع نص 21"/>
          <p:cNvSpPr txBox="1"/>
          <p:nvPr/>
        </p:nvSpPr>
        <p:spPr>
          <a:xfrm>
            <a:off x="1138456" y="3914607"/>
            <a:ext cx="4800600" cy="1569660"/>
          </a:xfrm>
          <a:prstGeom prst="rect">
            <a:avLst/>
          </a:prstGeom>
          <a:noFill/>
        </p:spPr>
        <p:txBody>
          <a:bodyPr wrap="square" rtlCol="1">
            <a:spAutoFit/>
          </a:bodyPr>
          <a:lstStyle/>
          <a:p>
            <a:pPr marL="285750" indent="-285750" algn="r" rtl="1">
              <a:buFont typeface="Arial" pitchFamily="34" charset="0"/>
              <a:buChar char="•"/>
            </a:pPr>
            <a:r>
              <a:rPr lang="ar-SA" sz="2400" dirty="0" smtClean="0">
                <a:cs typeface="AL-Mohanad Bold" pitchFamily="2" charset="-78"/>
              </a:rPr>
              <a:t>العلاقة بين المعلم والطالب</a:t>
            </a:r>
          </a:p>
          <a:p>
            <a:pPr marL="285750" indent="-285750" algn="r" rtl="1">
              <a:buFont typeface="Arial" pitchFamily="34" charset="0"/>
              <a:buChar char="•"/>
            </a:pPr>
            <a:r>
              <a:rPr lang="ar-SA" sz="2400" dirty="0" smtClean="0">
                <a:cs typeface="AL-Mohanad Bold" pitchFamily="2" charset="-78"/>
              </a:rPr>
              <a:t>العلاقة بين الطلاب في الصف</a:t>
            </a:r>
          </a:p>
          <a:p>
            <a:pPr marL="285750" indent="-285750" algn="r" rtl="1">
              <a:buFont typeface="Arial" pitchFamily="34" charset="0"/>
              <a:buChar char="•"/>
            </a:pPr>
            <a:r>
              <a:rPr lang="ar-SA" sz="2400" dirty="0" smtClean="0">
                <a:cs typeface="AL-Mohanad Bold" pitchFamily="2" charset="-78"/>
              </a:rPr>
              <a:t>الاطمئنان</a:t>
            </a:r>
          </a:p>
          <a:p>
            <a:pPr marL="285750" indent="-285750" algn="r" rtl="1">
              <a:buFont typeface="Arial" pitchFamily="34" charset="0"/>
              <a:buChar char="•"/>
            </a:pPr>
            <a:r>
              <a:rPr lang="ar-SA" sz="2400" dirty="0" smtClean="0">
                <a:cs typeface="AL-Mohanad Bold" pitchFamily="2" charset="-78"/>
              </a:rPr>
              <a:t>ارتباط المحتوى التعليمي بالحياة اليومية</a:t>
            </a:r>
            <a:endParaRPr lang="ar-SA" sz="2400" dirty="0">
              <a:cs typeface="AL-Mohanad Bold" pitchFamily="2" charset="-78"/>
            </a:endParaRPr>
          </a:p>
        </p:txBody>
      </p:sp>
    </p:spTree>
    <p:extLst>
      <p:ext uri="{BB962C8B-B14F-4D97-AF65-F5344CB8AC3E}">
        <p14:creationId xmlns:p14="http://schemas.microsoft.com/office/powerpoint/2010/main" xmlns="" val="104061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1000"/>
                                        <p:tgtEl>
                                          <p:spTgt spid="21">
                                            <p:txEl>
                                              <p:pRg st="0" end="0"/>
                                            </p:txEl>
                                          </p:spTgt>
                                        </p:tgtEl>
                                      </p:cBhvr>
                                    </p:animEffect>
                                    <p:anim calcmode="lin" valueType="num">
                                      <p:cBhvr>
                                        <p:cTn id="16"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fade">
                                      <p:cBhvr>
                                        <p:cTn id="22" dur="1000"/>
                                        <p:tgtEl>
                                          <p:spTgt spid="21">
                                            <p:txEl>
                                              <p:pRg st="1" end="1"/>
                                            </p:txEl>
                                          </p:spTgt>
                                        </p:tgtEl>
                                      </p:cBhvr>
                                    </p:animEffect>
                                    <p:anim calcmode="lin" valueType="num">
                                      <p:cBhvr>
                                        <p:cTn id="23"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1000"/>
                                        <p:tgtEl>
                                          <p:spTgt spid="21">
                                            <p:txEl>
                                              <p:pRg st="2" end="2"/>
                                            </p:txEl>
                                          </p:spTgt>
                                        </p:tgtEl>
                                      </p:cBhvr>
                                    </p:animEffect>
                                    <p:anim calcmode="lin" valueType="num">
                                      <p:cBhvr>
                                        <p:cTn id="30"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repeatCount="indefinite" fill="hold" grpId="0" nodeType="clickEffect">
                                  <p:stCondLst>
                                    <p:cond delay="0"/>
                                  </p:stCondLst>
                                  <p:endCondLst>
                                    <p:cond evt="onNext" delay="0">
                                      <p:tgtEl>
                                        <p:sldTgt/>
                                      </p:tgtEl>
                                    </p:cond>
                                  </p:endCondLst>
                                  <p:childTnLst>
                                    <p:animEffect transition="out" filter="fade">
                                      <p:cBhvr>
                                        <p:cTn id="35" dur="500" tmFilter="0, 0; .2, .5; .8, .5; 1, 0"/>
                                        <p:tgtEl>
                                          <p:spTgt spid="19"/>
                                        </p:tgtEl>
                                      </p:cBhvr>
                                    </p:animEffect>
                                    <p:animScale>
                                      <p:cBhvr>
                                        <p:cTn id="36" dur="250" autoRev="1" fill="hold"/>
                                        <p:tgtEl>
                                          <p:spTgt spid="19"/>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fade">
                                      <p:cBhvr>
                                        <p:cTn id="41" dur="1000"/>
                                        <p:tgtEl>
                                          <p:spTgt spid="22">
                                            <p:txEl>
                                              <p:pRg st="0" end="0"/>
                                            </p:txEl>
                                          </p:spTgt>
                                        </p:tgtEl>
                                      </p:cBhvr>
                                    </p:animEffect>
                                    <p:anim calcmode="lin" valueType="num">
                                      <p:cBhvr>
                                        <p:cTn id="4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xEl>
                                              <p:pRg st="1" end="1"/>
                                            </p:txEl>
                                          </p:spTgt>
                                        </p:tgtEl>
                                        <p:attrNameLst>
                                          <p:attrName>style.visibility</p:attrName>
                                        </p:attrNameLst>
                                      </p:cBhvr>
                                      <p:to>
                                        <p:strVal val="visible"/>
                                      </p:to>
                                    </p:set>
                                    <p:animEffect transition="in" filter="fade">
                                      <p:cBhvr>
                                        <p:cTn id="48" dur="1000"/>
                                        <p:tgtEl>
                                          <p:spTgt spid="22">
                                            <p:txEl>
                                              <p:pRg st="1" end="1"/>
                                            </p:txEl>
                                          </p:spTgt>
                                        </p:tgtEl>
                                      </p:cBhvr>
                                    </p:animEffect>
                                    <p:anim calcmode="lin" valueType="num">
                                      <p:cBhvr>
                                        <p:cTn id="49"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xEl>
                                              <p:pRg st="2" end="2"/>
                                            </p:txEl>
                                          </p:spTgt>
                                        </p:tgtEl>
                                        <p:attrNameLst>
                                          <p:attrName>style.visibility</p:attrName>
                                        </p:attrNameLst>
                                      </p:cBhvr>
                                      <p:to>
                                        <p:strVal val="visible"/>
                                      </p:to>
                                    </p:set>
                                    <p:animEffect transition="in" filter="fade">
                                      <p:cBhvr>
                                        <p:cTn id="55" dur="1000"/>
                                        <p:tgtEl>
                                          <p:spTgt spid="22">
                                            <p:txEl>
                                              <p:pRg st="2" end="2"/>
                                            </p:txEl>
                                          </p:spTgt>
                                        </p:tgtEl>
                                      </p:cBhvr>
                                    </p:animEffect>
                                    <p:anim calcmode="lin" valueType="num">
                                      <p:cBhvr>
                                        <p:cTn id="56"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2">
                                            <p:txEl>
                                              <p:pRg st="3" end="3"/>
                                            </p:txEl>
                                          </p:spTgt>
                                        </p:tgtEl>
                                        <p:attrNameLst>
                                          <p:attrName>style.visibility</p:attrName>
                                        </p:attrNameLst>
                                      </p:cBhvr>
                                      <p:to>
                                        <p:strVal val="visible"/>
                                      </p:to>
                                    </p:set>
                                    <p:animEffect transition="in" filter="fade">
                                      <p:cBhvr>
                                        <p:cTn id="62" dur="1000"/>
                                        <p:tgtEl>
                                          <p:spTgt spid="22">
                                            <p:txEl>
                                              <p:pRg st="3" end="3"/>
                                            </p:txEl>
                                          </p:spTgt>
                                        </p:tgtEl>
                                      </p:cBhvr>
                                    </p:animEffect>
                                    <p:anim calcmode="lin" valueType="num">
                                      <p:cBhvr>
                                        <p:cTn id="63"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9" grpId="0" animBg="1"/>
      <p:bldP spid="21" grpId="0" build="p"/>
      <p:bldP spid="2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43198" y="1401306"/>
            <a:ext cx="6400802" cy="4085094"/>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724077" y="2523655"/>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854700" y="1447800"/>
            <a:ext cx="4801380" cy="3970318"/>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أمامك جدول يوضح أنواع أنشطة التعلم النشط وأهدافها وخصائصها</a:t>
            </a:r>
          </a:p>
          <a:p>
            <a:pPr algn="r" rtl="1"/>
            <a:r>
              <a:rPr lang="ar-SA" sz="2800" dirty="0" smtClean="0">
                <a:latin typeface="Arial" pitchFamily="34" charset="0"/>
                <a:cs typeface="AL-Mohanad Bold" pitchFamily="2" charset="-78"/>
              </a:rPr>
              <a:t>بالتعاون مع أفراد مجموعتك صمم أنشطة وفق كل نوع من أنواع أنشطة التعلم تتناسب مع أهدافها وخصائصها حسب المادة التي تدرسها</a:t>
            </a:r>
          </a:p>
          <a:p>
            <a:pPr algn="r" rtl="1"/>
            <a:r>
              <a:rPr lang="ar-SA" sz="2800" dirty="0" smtClean="0">
                <a:solidFill>
                  <a:srgbClr val="FF0000"/>
                </a:solidFill>
                <a:latin typeface="Arial" pitchFamily="34" charset="0"/>
                <a:cs typeface="AL-Mohanad Bold" pitchFamily="2" charset="-78"/>
              </a:rPr>
              <a:t>ملاحظة / يمكن الاستعانة بكتاب النشاط في المقرر الدراسي</a:t>
            </a:r>
            <a:endParaRPr lang="en-US" sz="2800" dirty="0">
              <a:solidFill>
                <a:srgbClr val="FF0000"/>
              </a:solidFill>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1 / 2</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15د</a:t>
            </a:r>
            <a:endParaRPr lang="ar-SA" sz="4400" dirty="0">
              <a:cs typeface="PT Bold Heading" pitchFamily="2" charset="-78"/>
            </a:endParaRPr>
          </a:p>
        </p:txBody>
      </p:sp>
      <p:sp>
        <p:nvSpPr>
          <p:cNvPr id="14" name="مربع نص 13"/>
          <p:cNvSpPr txBox="1"/>
          <p:nvPr/>
        </p:nvSpPr>
        <p:spPr>
          <a:xfrm>
            <a:off x="7148058" y="1605622"/>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42264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heel(1)">
                                      <p:cBhvr>
                                        <p:cTn id="3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3697849895"/>
              </p:ext>
            </p:extLst>
          </p:nvPr>
        </p:nvGraphicFramePr>
        <p:xfrm>
          <a:off x="152399" y="76200"/>
          <a:ext cx="8763000" cy="6111240"/>
        </p:xfrm>
        <a:graphic>
          <a:graphicData uri="http://schemas.openxmlformats.org/drawingml/2006/table">
            <a:tbl>
              <a:tblPr rtl="1" firstRow="1" firstCol="1" bandRow="1">
                <a:tableStyleId>{5940675A-B579-460E-94D1-54222C63F5DA}</a:tableStyleId>
              </a:tblPr>
              <a:tblGrid>
                <a:gridCol w="2076733"/>
                <a:gridCol w="3764914"/>
                <a:gridCol w="2921353"/>
              </a:tblGrid>
              <a:tr h="242637">
                <a:tc>
                  <a:txBody>
                    <a:bodyPr/>
                    <a:lstStyle/>
                    <a:p>
                      <a:pPr algn="ctr" rtl="1">
                        <a:lnSpc>
                          <a:spcPct val="115000"/>
                        </a:lnSpc>
                        <a:spcAft>
                          <a:spcPts val="0"/>
                        </a:spcAft>
                      </a:pPr>
                      <a:r>
                        <a:rPr lang="ar-SA" sz="2000" dirty="0">
                          <a:effectLst/>
                          <a:cs typeface="Bader" pitchFamily="2" charset="-78"/>
                        </a:rPr>
                        <a:t>أنواع أنشطة التعلم النشط</a:t>
                      </a:r>
                      <a:endParaRPr lang="en-US" sz="2000" dirty="0">
                        <a:effectLst/>
                        <a:latin typeface="Calibri"/>
                        <a:ea typeface="Calibri"/>
                        <a:cs typeface="Bader" pitchFamily="2" charset="-78"/>
                      </a:endParaRPr>
                    </a:p>
                  </a:txBody>
                  <a:tcPr marL="57569" marR="57569" marT="0" marB="0" anchor="ctr">
                    <a:solidFill>
                      <a:srgbClr val="00CCFF">
                        <a:alpha val="50196"/>
                      </a:srgbClr>
                    </a:solidFill>
                  </a:tcPr>
                </a:tc>
                <a:tc>
                  <a:txBody>
                    <a:bodyPr/>
                    <a:lstStyle/>
                    <a:p>
                      <a:pPr algn="ctr" rtl="1">
                        <a:lnSpc>
                          <a:spcPct val="115000"/>
                        </a:lnSpc>
                        <a:spcAft>
                          <a:spcPts val="0"/>
                        </a:spcAft>
                      </a:pPr>
                      <a:r>
                        <a:rPr lang="ar-SA" sz="2000" dirty="0">
                          <a:effectLst/>
                          <a:cs typeface="Bader" pitchFamily="2" charset="-78"/>
                        </a:rPr>
                        <a:t>أهدافها</a:t>
                      </a:r>
                      <a:endParaRPr lang="en-US" sz="2000" dirty="0">
                        <a:effectLst/>
                        <a:latin typeface="Calibri"/>
                        <a:ea typeface="Calibri"/>
                        <a:cs typeface="Bader" pitchFamily="2" charset="-78"/>
                      </a:endParaRPr>
                    </a:p>
                  </a:txBody>
                  <a:tcPr marL="57569" marR="57569" marT="0" marB="0" anchor="ctr">
                    <a:solidFill>
                      <a:srgbClr val="00CCFF">
                        <a:alpha val="50196"/>
                      </a:srgbClr>
                    </a:solidFill>
                  </a:tcPr>
                </a:tc>
                <a:tc>
                  <a:txBody>
                    <a:bodyPr/>
                    <a:lstStyle/>
                    <a:p>
                      <a:pPr algn="ctr" rtl="1">
                        <a:lnSpc>
                          <a:spcPct val="115000"/>
                        </a:lnSpc>
                        <a:spcAft>
                          <a:spcPts val="0"/>
                        </a:spcAft>
                      </a:pPr>
                      <a:r>
                        <a:rPr lang="ar-SA" sz="2000" dirty="0">
                          <a:effectLst/>
                          <a:cs typeface="Bader" pitchFamily="2" charset="-78"/>
                        </a:rPr>
                        <a:t>خصائصها</a:t>
                      </a:r>
                      <a:endParaRPr lang="en-US" sz="2000" dirty="0">
                        <a:effectLst/>
                        <a:latin typeface="Calibri"/>
                        <a:ea typeface="Calibri"/>
                        <a:cs typeface="Bader" pitchFamily="2" charset="-78"/>
                      </a:endParaRPr>
                    </a:p>
                  </a:txBody>
                  <a:tcPr marL="57569" marR="57569" marT="0" marB="0" anchor="ctr">
                    <a:solidFill>
                      <a:srgbClr val="00CCFF">
                        <a:alpha val="50196"/>
                      </a:srgbClr>
                    </a:solidFill>
                  </a:tcPr>
                </a:tc>
              </a:tr>
              <a:tr h="1554480">
                <a:tc>
                  <a:txBody>
                    <a:bodyPr/>
                    <a:lstStyle/>
                    <a:p>
                      <a:pPr algn="ctr" rtl="1">
                        <a:lnSpc>
                          <a:spcPct val="115000"/>
                        </a:lnSpc>
                        <a:spcAft>
                          <a:spcPts val="0"/>
                        </a:spcAft>
                      </a:pPr>
                      <a:r>
                        <a:rPr lang="ar-SA" sz="2400" dirty="0">
                          <a:solidFill>
                            <a:srgbClr val="FF0000"/>
                          </a:solidFill>
                          <a:effectLst/>
                          <a:cs typeface="AL-Mohanad Bold" pitchFamily="2" charset="-78"/>
                        </a:rPr>
                        <a:t> </a:t>
                      </a:r>
                      <a:endParaRPr lang="en-US" sz="2400" dirty="0">
                        <a:solidFill>
                          <a:srgbClr val="FF0000"/>
                        </a:solidFill>
                        <a:effectLst/>
                        <a:cs typeface="AL-Mohanad Bold" pitchFamily="2" charset="-78"/>
                      </a:endParaRPr>
                    </a:p>
                    <a:p>
                      <a:pPr algn="ctr" rtl="1">
                        <a:lnSpc>
                          <a:spcPct val="115000"/>
                        </a:lnSpc>
                        <a:spcAft>
                          <a:spcPts val="0"/>
                        </a:spcAft>
                      </a:pPr>
                      <a:r>
                        <a:rPr lang="ar-SA" sz="2400" dirty="0">
                          <a:solidFill>
                            <a:srgbClr val="FF0000"/>
                          </a:solidFill>
                          <a:effectLst/>
                          <a:cs typeface="AL-Mohanad Bold" pitchFamily="2" charset="-78"/>
                        </a:rPr>
                        <a:t>أنشطة </a:t>
                      </a:r>
                      <a:r>
                        <a:rPr lang="ar-SA" sz="2400" dirty="0" smtClean="0">
                          <a:solidFill>
                            <a:srgbClr val="FF0000"/>
                          </a:solidFill>
                          <a:effectLst/>
                          <a:cs typeface="AL-Mohanad Bold" pitchFamily="2" charset="-78"/>
                        </a:rPr>
                        <a:t>افتتاحية</a:t>
                      </a:r>
                      <a:endParaRPr lang="en-US" sz="2400" dirty="0">
                        <a:solidFill>
                          <a:srgbClr val="FF0000"/>
                        </a:solidFill>
                        <a:effectLst/>
                        <a:latin typeface="Calibri"/>
                        <a:ea typeface="Calibri"/>
                        <a:cs typeface="AL-Mohanad Bold" pitchFamily="2" charset="-78"/>
                      </a:endParaRPr>
                    </a:p>
                  </a:txBody>
                  <a:tcPr marL="57569" marR="57569" marT="0" marB="0"/>
                </a:tc>
                <a:tc>
                  <a:txBody>
                    <a:bodyPr/>
                    <a:lstStyle/>
                    <a:p>
                      <a:pPr algn="r" rtl="1">
                        <a:lnSpc>
                          <a:spcPct val="115000"/>
                        </a:lnSpc>
                        <a:spcAft>
                          <a:spcPts val="0"/>
                        </a:spcAft>
                        <a:tabLst>
                          <a:tab pos="242570" algn="l"/>
                        </a:tabLst>
                      </a:pPr>
                      <a:r>
                        <a:rPr lang="ar-SA" sz="2000" dirty="0">
                          <a:effectLst/>
                          <a:cs typeface="AL-Mohanad Bold" pitchFamily="2" charset="-78"/>
                        </a:rPr>
                        <a:t>إثارة الدافعية للتعلم</a:t>
                      </a:r>
                      <a:endParaRPr lang="en-US" sz="2000" dirty="0">
                        <a:effectLst/>
                        <a:cs typeface="AL-Mohanad Bold" pitchFamily="2" charset="-78"/>
                      </a:endParaRPr>
                    </a:p>
                    <a:p>
                      <a:pPr algn="r" rtl="1">
                        <a:lnSpc>
                          <a:spcPct val="115000"/>
                        </a:lnSpc>
                        <a:spcAft>
                          <a:spcPts val="0"/>
                        </a:spcAft>
                        <a:tabLst>
                          <a:tab pos="242570" algn="l"/>
                        </a:tabLst>
                      </a:pPr>
                      <a:r>
                        <a:rPr lang="ar-SA" sz="2000" dirty="0">
                          <a:effectLst/>
                          <a:cs typeface="AL-Mohanad Bold" pitchFamily="2" charset="-78"/>
                        </a:rPr>
                        <a:t>التهيئة للدرس</a:t>
                      </a:r>
                      <a:endParaRPr lang="en-US" sz="2000" dirty="0">
                        <a:effectLst/>
                        <a:cs typeface="AL-Mohanad Bold" pitchFamily="2" charset="-78"/>
                      </a:endParaRPr>
                    </a:p>
                    <a:p>
                      <a:pPr algn="r" rtl="1">
                        <a:lnSpc>
                          <a:spcPct val="115000"/>
                        </a:lnSpc>
                        <a:spcAft>
                          <a:spcPts val="0"/>
                        </a:spcAft>
                        <a:tabLst>
                          <a:tab pos="242570" algn="l"/>
                        </a:tabLst>
                      </a:pPr>
                      <a:r>
                        <a:rPr lang="ar-SA" sz="2000" dirty="0">
                          <a:effectLst/>
                          <a:cs typeface="AL-Mohanad Bold" pitchFamily="2" charset="-78"/>
                        </a:rPr>
                        <a:t>التعرف على الخبرات السابقة</a:t>
                      </a:r>
                      <a:endParaRPr lang="en-US" sz="2000" dirty="0">
                        <a:effectLst/>
                        <a:cs typeface="AL-Mohanad Bold" pitchFamily="2" charset="-78"/>
                      </a:endParaRPr>
                    </a:p>
                    <a:p>
                      <a:pPr algn="r" rtl="1">
                        <a:lnSpc>
                          <a:spcPct val="115000"/>
                        </a:lnSpc>
                        <a:spcAft>
                          <a:spcPts val="0"/>
                        </a:spcAft>
                        <a:tabLst>
                          <a:tab pos="242570" algn="l"/>
                        </a:tabLst>
                      </a:pPr>
                      <a:r>
                        <a:rPr lang="ar-SA" sz="2000" dirty="0">
                          <a:effectLst/>
                          <a:cs typeface="AL-Mohanad Bold" pitchFamily="2" charset="-78"/>
                        </a:rPr>
                        <a:t>التقويم التشخيصي</a:t>
                      </a:r>
                      <a:endParaRPr lang="en-US" sz="2000" dirty="0">
                        <a:effectLst/>
                        <a:latin typeface="Calibri"/>
                        <a:ea typeface="Calibri"/>
                        <a:cs typeface="AL-Mohanad Bold" pitchFamily="2" charset="-78"/>
                      </a:endParaRPr>
                    </a:p>
                  </a:txBody>
                  <a:tcPr marL="57569" marR="57569" marT="0" marB="0"/>
                </a:tc>
                <a:tc>
                  <a:txBody>
                    <a:bodyPr/>
                    <a:lstStyle/>
                    <a:p>
                      <a:pPr algn="r" rtl="1">
                        <a:lnSpc>
                          <a:spcPct val="115000"/>
                        </a:lnSpc>
                        <a:spcAft>
                          <a:spcPts val="0"/>
                        </a:spcAft>
                      </a:pPr>
                      <a:r>
                        <a:rPr lang="ar-SA" sz="2000" dirty="0">
                          <a:effectLst/>
                          <a:cs typeface="AL-Mohanad Bold" pitchFamily="2" charset="-78"/>
                        </a:rPr>
                        <a:t>التعرف على: </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الحاجات التعليمية </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مستويات الطلاب المعرفية</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قدرات وميول الطلاب </a:t>
                      </a:r>
                      <a:r>
                        <a:rPr lang="ar-SA" sz="2000" dirty="0" smtClean="0">
                          <a:effectLst/>
                          <a:cs typeface="AL-Mohanad Bold" pitchFamily="2" charset="-78"/>
                        </a:rPr>
                        <a:t>المختلفة</a:t>
                      </a:r>
                      <a:endParaRPr lang="en-US" sz="2000" dirty="0">
                        <a:effectLst/>
                        <a:cs typeface="AL-Mohanad Bold" pitchFamily="2" charset="-78"/>
                      </a:endParaRPr>
                    </a:p>
                  </a:txBody>
                  <a:tcPr marL="57569" marR="57569" marT="0" marB="0"/>
                </a:tc>
              </a:tr>
              <a:tr h="1573325">
                <a:tc>
                  <a:txBody>
                    <a:bodyPr/>
                    <a:lstStyle/>
                    <a:p>
                      <a:pPr algn="ctr" rtl="1">
                        <a:lnSpc>
                          <a:spcPct val="115000"/>
                        </a:lnSpc>
                        <a:spcAft>
                          <a:spcPts val="0"/>
                        </a:spcAft>
                      </a:pPr>
                      <a:r>
                        <a:rPr lang="ar-SA" sz="2400" dirty="0">
                          <a:solidFill>
                            <a:srgbClr val="FF0000"/>
                          </a:solidFill>
                          <a:effectLst/>
                          <a:cs typeface="AL-Mohanad Bold" pitchFamily="2" charset="-78"/>
                        </a:rPr>
                        <a:t> </a:t>
                      </a:r>
                      <a:endParaRPr lang="en-US" sz="2400" dirty="0">
                        <a:solidFill>
                          <a:srgbClr val="FF0000"/>
                        </a:solidFill>
                        <a:effectLst/>
                        <a:cs typeface="AL-Mohanad Bold" pitchFamily="2" charset="-78"/>
                      </a:endParaRPr>
                    </a:p>
                    <a:p>
                      <a:pPr algn="ctr" rtl="1">
                        <a:lnSpc>
                          <a:spcPct val="115000"/>
                        </a:lnSpc>
                        <a:spcAft>
                          <a:spcPts val="0"/>
                        </a:spcAft>
                      </a:pPr>
                      <a:r>
                        <a:rPr lang="ar-SA" sz="2400" dirty="0">
                          <a:solidFill>
                            <a:srgbClr val="FF0000"/>
                          </a:solidFill>
                          <a:effectLst/>
                          <a:cs typeface="AL-Mohanad Bold" pitchFamily="2" charset="-78"/>
                        </a:rPr>
                        <a:t>أنشطة مرحلية</a:t>
                      </a:r>
                      <a:endParaRPr lang="en-US" sz="2400" dirty="0">
                        <a:solidFill>
                          <a:srgbClr val="FF0000"/>
                        </a:solidFill>
                        <a:effectLst/>
                        <a:cs typeface="AL-Mohanad Bold" pitchFamily="2" charset="-78"/>
                      </a:endParaRPr>
                    </a:p>
                    <a:p>
                      <a:pPr algn="ctr" rtl="1">
                        <a:lnSpc>
                          <a:spcPct val="115000"/>
                        </a:lnSpc>
                        <a:spcAft>
                          <a:spcPts val="0"/>
                        </a:spcAft>
                      </a:pPr>
                      <a:r>
                        <a:rPr lang="ar-SA" sz="2400" dirty="0">
                          <a:solidFill>
                            <a:srgbClr val="FF0000"/>
                          </a:solidFill>
                          <a:effectLst/>
                          <a:cs typeface="AL-Mohanad Bold" pitchFamily="2" charset="-78"/>
                        </a:rPr>
                        <a:t> </a:t>
                      </a:r>
                      <a:endParaRPr lang="en-US" sz="2400" dirty="0">
                        <a:solidFill>
                          <a:srgbClr val="FF0000"/>
                        </a:solidFill>
                        <a:effectLst/>
                        <a:latin typeface="Calibri"/>
                        <a:ea typeface="Calibri"/>
                        <a:cs typeface="AL-Mohanad Bold" pitchFamily="2" charset="-78"/>
                      </a:endParaRPr>
                    </a:p>
                  </a:txBody>
                  <a:tcPr marL="57569" marR="57569" marT="0" marB="0"/>
                </a:tc>
                <a:tc>
                  <a:txBody>
                    <a:bodyPr/>
                    <a:lstStyle/>
                    <a:p>
                      <a:pPr algn="r" rtl="1">
                        <a:lnSpc>
                          <a:spcPct val="115000"/>
                        </a:lnSpc>
                        <a:spcAft>
                          <a:spcPts val="0"/>
                        </a:spcAft>
                        <a:tabLst>
                          <a:tab pos="242570" algn="l"/>
                        </a:tabLst>
                      </a:pPr>
                      <a:r>
                        <a:rPr lang="ar-SA" sz="2000" dirty="0">
                          <a:effectLst/>
                          <a:cs typeface="AL-Mohanad Bold" pitchFamily="2" charset="-78"/>
                        </a:rPr>
                        <a:t>تحدد تقدم الطلاب في المعرفة (تقويم بنائي)</a:t>
                      </a:r>
                      <a:endParaRPr lang="en-US" sz="2000" dirty="0">
                        <a:effectLst/>
                        <a:cs typeface="AL-Mohanad Bold" pitchFamily="2" charset="-78"/>
                      </a:endParaRPr>
                    </a:p>
                    <a:p>
                      <a:pPr algn="r" rtl="1">
                        <a:lnSpc>
                          <a:spcPct val="115000"/>
                        </a:lnSpc>
                        <a:spcAft>
                          <a:spcPts val="0"/>
                        </a:spcAft>
                        <a:tabLst>
                          <a:tab pos="242570" algn="l"/>
                        </a:tabLst>
                      </a:pPr>
                      <a:r>
                        <a:rPr lang="ar-SA" sz="2000" dirty="0">
                          <a:effectLst/>
                          <a:cs typeface="AL-Mohanad Bold" pitchFamily="2" charset="-78"/>
                        </a:rPr>
                        <a:t>تطوير مفهوم أو مهارة</a:t>
                      </a:r>
                      <a:endParaRPr lang="en-US" sz="2000" dirty="0">
                        <a:effectLst/>
                        <a:cs typeface="AL-Mohanad Bold" pitchFamily="2" charset="-78"/>
                      </a:endParaRPr>
                    </a:p>
                    <a:p>
                      <a:pPr algn="r" rtl="1">
                        <a:lnSpc>
                          <a:spcPct val="115000"/>
                        </a:lnSpc>
                        <a:spcAft>
                          <a:spcPts val="0"/>
                        </a:spcAft>
                        <a:tabLst>
                          <a:tab pos="242570" algn="l"/>
                        </a:tabLst>
                      </a:pPr>
                      <a:r>
                        <a:rPr lang="ar-SA" sz="2000" dirty="0">
                          <a:effectLst/>
                          <a:cs typeface="AL-Mohanad Bold" pitchFamily="2" charset="-78"/>
                        </a:rPr>
                        <a:t>ربط الأفكار التي تم تقديمها ببعضها قبل الدخول لفكرة جديدة</a:t>
                      </a:r>
                      <a:endParaRPr lang="en-US" sz="2000" dirty="0">
                        <a:effectLst/>
                        <a:cs typeface="AL-Mohanad Bold" pitchFamily="2" charset="-78"/>
                      </a:endParaRPr>
                    </a:p>
                    <a:p>
                      <a:pPr algn="r" rtl="1">
                        <a:lnSpc>
                          <a:spcPct val="115000"/>
                        </a:lnSpc>
                        <a:spcAft>
                          <a:spcPts val="0"/>
                        </a:spcAft>
                        <a:tabLst>
                          <a:tab pos="242570" algn="l"/>
                        </a:tabLst>
                      </a:pPr>
                      <a:r>
                        <a:rPr lang="ar-SA" sz="2000" dirty="0">
                          <a:effectLst/>
                          <a:cs typeface="AL-Mohanad Bold" pitchFamily="2" charset="-78"/>
                        </a:rPr>
                        <a:t>تفعل دور الطالب في التعلم</a:t>
                      </a:r>
                      <a:endParaRPr lang="en-US" sz="2000" dirty="0">
                        <a:effectLst/>
                        <a:latin typeface="Calibri"/>
                        <a:ea typeface="Calibri"/>
                        <a:cs typeface="AL-Mohanad Bold" pitchFamily="2" charset="-78"/>
                      </a:endParaRPr>
                    </a:p>
                  </a:txBody>
                  <a:tcPr marL="57569" marR="57569" marT="0" marB="0"/>
                </a:tc>
                <a:tc>
                  <a:txBody>
                    <a:bodyPr/>
                    <a:lstStyle/>
                    <a:p>
                      <a:pPr algn="r" rtl="1">
                        <a:lnSpc>
                          <a:spcPct val="115000"/>
                        </a:lnSpc>
                        <a:spcAft>
                          <a:spcPts val="0"/>
                        </a:spcAft>
                      </a:pPr>
                      <a:r>
                        <a:rPr lang="ar-SA" sz="2000" dirty="0">
                          <a:effectLst/>
                          <a:cs typeface="AL-Mohanad Bold" pitchFamily="2" charset="-78"/>
                        </a:rPr>
                        <a:t>تحدد أهداف التعلم والمفردات الأساسية</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تحدد </a:t>
                      </a:r>
                      <a:r>
                        <a:rPr lang="ar-SA" sz="2000" dirty="0" err="1">
                          <a:effectLst/>
                          <a:cs typeface="AL-Mohanad Bold" pitchFamily="2" charset="-78"/>
                        </a:rPr>
                        <a:t>إستراتيجيات</a:t>
                      </a:r>
                      <a:r>
                        <a:rPr lang="ar-SA" sz="2000" dirty="0">
                          <a:effectLst/>
                          <a:cs typeface="AL-Mohanad Bold" pitchFamily="2" charset="-78"/>
                        </a:rPr>
                        <a:t> التعلم النشط</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تراعي الإمكانات المادية (الوسائل والتقنيات)</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تعتمد على التعلم الذاتي</a:t>
                      </a:r>
                      <a:endParaRPr lang="en-US" sz="2000" dirty="0">
                        <a:effectLst/>
                        <a:latin typeface="Calibri"/>
                        <a:ea typeface="Calibri"/>
                        <a:cs typeface="AL-Mohanad Bold" pitchFamily="2" charset="-78"/>
                      </a:endParaRPr>
                    </a:p>
                  </a:txBody>
                  <a:tcPr marL="57569" marR="57569" marT="0" marB="0"/>
                </a:tc>
              </a:tr>
              <a:tr h="1793364">
                <a:tc>
                  <a:txBody>
                    <a:bodyPr/>
                    <a:lstStyle/>
                    <a:p>
                      <a:pPr algn="ctr" rtl="1">
                        <a:lnSpc>
                          <a:spcPct val="115000"/>
                        </a:lnSpc>
                        <a:spcAft>
                          <a:spcPts val="0"/>
                        </a:spcAft>
                      </a:pPr>
                      <a:r>
                        <a:rPr lang="ar-SA" sz="2400" dirty="0">
                          <a:solidFill>
                            <a:srgbClr val="FF0000"/>
                          </a:solidFill>
                          <a:effectLst/>
                          <a:cs typeface="AL-Mohanad Bold" pitchFamily="2" charset="-78"/>
                        </a:rPr>
                        <a:t> </a:t>
                      </a:r>
                      <a:endParaRPr lang="en-US" sz="2400" dirty="0">
                        <a:solidFill>
                          <a:srgbClr val="FF0000"/>
                        </a:solidFill>
                        <a:effectLst/>
                        <a:cs typeface="AL-Mohanad Bold" pitchFamily="2" charset="-78"/>
                      </a:endParaRPr>
                    </a:p>
                    <a:p>
                      <a:pPr algn="ctr" rtl="1">
                        <a:lnSpc>
                          <a:spcPct val="115000"/>
                        </a:lnSpc>
                        <a:spcAft>
                          <a:spcPts val="0"/>
                        </a:spcAft>
                      </a:pPr>
                      <a:r>
                        <a:rPr lang="ar-SA" sz="2400" dirty="0">
                          <a:solidFill>
                            <a:srgbClr val="FF0000"/>
                          </a:solidFill>
                          <a:effectLst/>
                          <a:cs typeface="AL-Mohanad Bold" pitchFamily="2" charset="-78"/>
                        </a:rPr>
                        <a:t>أنشطة ختامية</a:t>
                      </a:r>
                      <a:endParaRPr lang="en-US" sz="2400" dirty="0">
                        <a:solidFill>
                          <a:srgbClr val="FF0000"/>
                        </a:solidFill>
                        <a:effectLst/>
                        <a:latin typeface="Calibri"/>
                        <a:ea typeface="Calibri"/>
                        <a:cs typeface="AL-Mohanad Bold" pitchFamily="2" charset="-78"/>
                      </a:endParaRPr>
                    </a:p>
                  </a:txBody>
                  <a:tcPr marL="57569" marR="57569" marT="0" marB="0"/>
                </a:tc>
                <a:tc>
                  <a:txBody>
                    <a:bodyPr/>
                    <a:lstStyle/>
                    <a:p>
                      <a:pPr algn="r" rtl="1">
                        <a:lnSpc>
                          <a:spcPct val="115000"/>
                        </a:lnSpc>
                        <a:spcAft>
                          <a:spcPts val="0"/>
                        </a:spcAft>
                      </a:pPr>
                      <a:r>
                        <a:rPr lang="ar-SA" sz="2000">
                          <a:effectLst/>
                          <a:cs typeface="AL-Mohanad Bold" pitchFamily="2" charset="-78"/>
                        </a:rPr>
                        <a:t>توسيع تطبيق مفهوم أو مهارة</a:t>
                      </a:r>
                      <a:endParaRPr lang="en-US" sz="2000">
                        <a:effectLst/>
                        <a:cs typeface="AL-Mohanad Bold" pitchFamily="2" charset="-78"/>
                      </a:endParaRPr>
                    </a:p>
                    <a:p>
                      <a:pPr algn="r" rtl="1">
                        <a:lnSpc>
                          <a:spcPct val="115000"/>
                        </a:lnSpc>
                        <a:spcAft>
                          <a:spcPts val="0"/>
                        </a:spcAft>
                      </a:pPr>
                      <a:r>
                        <a:rPr lang="ar-SA" sz="2000">
                          <a:effectLst/>
                          <a:cs typeface="AL-Mohanad Bold" pitchFamily="2" charset="-78"/>
                        </a:rPr>
                        <a:t>مساعدة الطالب على بناء معناه الخاص للخبرة التعليمية</a:t>
                      </a:r>
                      <a:endParaRPr lang="en-US" sz="2000">
                        <a:effectLst/>
                        <a:cs typeface="AL-Mohanad Bold" pitchFamily="2" charset="-78"/>
                      </a:endParaRPr>
                    </a:p>
                    <a:p>
                      <a:pPr algn="r" rtl="1">
                        <a:lnSpc>
                          <a:spcPct val="115000"/>
                        </a:lnSpc>
                        <a:spcAft>
                          <a:spcPts val="0"/>
                        </a:spcAft>
                      </a:pPr>
                      <a:r>
                        <a:rPr lang="ar-SA" sz="2000">
                          <a:effectLst/>
                          <a:cs typeface="AL-Mohanad Bold" pitchFamily="2" charset="-78"/>
                        </a:rPr>
                        <a:t>إغلاق الموضوع الحالي والانطلاق نحو موضوع جديد</a:t>
                      </a:r>
                      <a:endParaRPr lang="en-US" sz="2000">
                        <a:effectLst/>
                        <a:cs typeface="AL-Mohanad Bold" pitchFamily="2" charset="-78"/>
                      </a:endParaRPr>
                    </a:p>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57569" marR="57569" marT="0" marB="0"/>
                </a:tc>
                <a:tc>
                  <a:txBody>
                    <a:bodyPr/>
                    <a:lstStyle/>
                    <a:p>
                      <a:pPr algn="r" rtl="1">
                        <a:lnSpc>
                          <a:spcPct val="115000"/>
                        </a:lnSpc>
                        <a:spcAft>
                          <a:spcPts val="0"/>
                        </a:spcAft>
                      </a:pPr>
                      <a:r>
                        <a:rPr lang="ar-SA" sz="2000" dirty="0">
                          <a:effectLst/>
                          <a:cs typeface="AL-Mohanad Bold" pitchFamily="2" charset="-78"/>
                        </a:rPr>
                        <a:t>الاستمرارية</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تنوع التقويم (ذاتي، تشاركي، تبادلي، المعتمد على الأداء)</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r" rtl="1">
                        <a:lnSpc>
                          <a:spcPct val="115000"/>
                        </a:lnSpc>
                        <a:spcAft>
                          <a:spcPts val="0"/>
                        </a:spcAft>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57569" marR="57569" marT="0" marB="0"/>
                </a:tc>
              </a:tr>
            </a:tbl>
          </a:graphicData>
        </a:graphic>
      </p:graphicFrame>
    </p:spTree>
    <p:extLst>
      <p:ext uri="{BB962C8B-B14F-4D97-AF65-F5344CB8AC3E}">
        <p14:creationId xmlns:p14="http://schemas.microsoft.com/office/powerpoint/2010/main" xmlns="" val="403691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965262" y="3120954"/>
            <a:ext cx="6400802" cy="2484894"/>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946141" y="4052231"/>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076764" y="3167448"/>
            <a:ext cx="4801380" cy="2246769"/>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أمامك جدول يوضح أنواع انهماك الطلاب وفق التعلم النشط </a:t>
            </a:r>
          </a:p>
          <a:p>
            <a:pPr algn="r" rtl="1"/>
            <a:r>
              <a:rPr lang="ar-SA" sz="2800" dirty="0" smtClean="0">
                <a:latin typeface="Arial" pitchFamily="34" charset="0"/>
                <a:cs typeface="AL-Mohanad Bold" pitchFamily="2" charset="-78"/>
              </a:rPr>
              <a:t>بالتعاون مع أفراد مجموعتك ناقش هذه الأنواع ثم اقترح اجراءات تحقيقه في أنشطة التعلم النشط</a:t>
            </a: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1 / 3</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15د</a:t>
            </a:r>
            <a:endParaRPr lang="ar-SA" sz="4400" dirty="0">
              <a:cs typeface="PT Bold Heading" pitchFamily="2" charset="-78"/>
            </a:endParaRPr>
          </a:p>
        </p:txBody>
      </p:sp>
      <p:sp>
        <p:nvSpPr>
          <p:cNvPr id="14" name="مربع نص 13"/>
          <p:cNvSpPr txBox="1"/>
          <p:nvPr/>
        </p:nvSpPr>
        <p:spPr>
          <a:xfrm>
            <a:off x="6370122" y="3325270"/>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ورشة عمل</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11725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heel(1)">
                                      <p:cBhvr>
                                        <p:cTn id="3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108417716"/>
              </p:ext>
            </p:extLst>
          </p:nvPr>
        </p:nvGraphicFramePr>
        <p:xfrm>
          <a:off x="381000" y="914400"/>
          <a:ext cx="8489398" cy="4339590"/>
        </p:xfrm>
        <a:graphic>
          <a:graphicData uri="http://schemas.openxmlformats.org/drawingml/2006/table">
            <a:tbl>
              <a:tblPr rtl="1" firstRow="1" firstCol="1" bandRow="1">
                <a:tableStyleId>{5940675A-B579-460E-94D1-54222C63F5DA}</a:tableStyleId>
              </a:tblPr>
              <a:tblGrid>
                <a:gridCol w="1914579"/>
                <a:gridCol w="2689808"/>
                <a:gridCol w="3885011"/>
              </a:tblGrid>
              <a:tr h="754616">
                <a:tc>
                  <a:txBody>
                    <a:bodyPr/>
                    <a:lstStyle/>
                    <a:p>
                      <a:pPr algn="ctr" rtl="1">
                        <a:lnSpc>
                          <a:spcPct val="115000"/>
                        </a:lnSpc>
                        <a:spcAft>
                          <a:spcPts val="0"/>
                        </a:spcAft>
                      </a:pPr>
                      <a:r>
                        <a:rPr lang="ar-SA" sz="2000" kern="1200" dirty="0">
                          <a:solidFill>
                            <a:schemeClr val="tx1"/>
                          </a:solidFill>
                          <a:effectLst/>
                          <a:latin typeface="+mn-lt"/>
                          <a:ea typeface="+mn-ea"/>
                          <a:cs typeface="Bader" pitchFamily="2" charset="-78"/>
                        </a:rPr>
                        <a:t> </a:t>
                      </a:r>
                      <a:endParaRPr lang="en-US" sz="2000" kern="1200" dirty="0">
                        <a:solidFill>
                          <a:schemeClr val="tx1"/>
                        </a:solidFill>
                        <a:effectLst/>
                        <a:latin typeface="+mn-lt"/>
                        <a:ea typeface="+mn-ea"/>
                        <a:cs typeface="Bader" pitchFamily="2" charset="-78"/>
                      </a:endParaRPr>
                    </a:p>
                    <a:p>
                      <a:pPr algn="ctr" rtl="1">
                        <a:lnSpc>
                          <a:spcPct val="115000"/>
                        </a:lnSpc>
                        <a:spcAft>
                          <a:spcPts val="0"/>
                        </a:spcAft>
                      </a:pPr>
                      <a:r>
                        <a:rPr lang="ar-SA" sz="2000" kern="1200" dirty="0">
                          <a:solidFill>
                            <a:schemeClr val="tx1"/>
                          </a:solidFill>
                          <a:effectLst/>
                          <a:latin typeface="+mn-lt"/>
                          <a:ea typeface="+mn-ea"/>
                          <a:cs typeface="Bader" pitchFamily="2" charset="-78"/>
                        </a:rPr>
                        <a:t>نوع الانهماك </a:t>
                      </a:r>
                      <a:endParaRPr lang="en-US" sz="2000" kern="1200" dirty="0">
                        <a:solidFill>
                          <a:schemeClr val="tx1"/>
                        </a:solidFill>
                        <a:effectLst/>
                        <a:latin typeface="+mn-lt"/>
                        <a:ea typeface="+mn-ea"/>
                        <a:cs typeface="Bader" pitchFamily="2" charset="-78"/>
                      </a:endParaRPr>
                    </a:p>
                    <a:p>
                      <a:pPr algn="ctr" rtl="1">
                        <a:lnSpc>
                          <a:spcPct val="115000"/>
                        </a:lnSpc>
                        <a:spcAft>
                          <a:spcPts val="0"/>
                        </a:spcAft>
                      </a:pPr>
                      <a:r>
                        <a:rPr lang="ar-SA" sz="2000" kern="1200" dirty="0">
                          <a:solidFill>
                            <a:schemeClr val="tx1"/>
                          </a:solidFill>
                          <a:effectLst/>
                          <a:latin typeface="+mn-lt"/>
                          <a:ea typeface="+mn-ea"/>
                          <a:cs typeface="Bader" pitchFamily="2" charset="-78"/>
                        </a:rPr>
                        <a:t> </a:t>
                      </a:r>
                      <a:endParaRPr lang="en-US" sz="2000" kern="1200" dirty="0">
                        <a:solidFill>
                          <a:schemeClr val="tx1"/>
                        </a:solidFill>
                        <a:effectLst/>
                        <a:latin typeface="+mn-lt"/>
                        <a:ea typeface="+mn-ea"/>
                        <a:cs typeface="Bader" pitchFamily="2" charset="-78"/>
                      </a:endParaRPr>
                    </a:p>
                  </a:txBody>
                  <a:tcPr marL="68580" marR="68580" marT="0" marB="0">
                    <a:solidFill>
                      <a:srgbClr val="00CCFF"/>
                    </a:solidFill>
                  </a:tcPr>
                </a:tc>
                <a:tc>
                  <a:txBody>
                    <a:bodyPr/>
                    <a:lstStyle/>
                    <a:p>
                      <a:pPr algn="ctr" rtl="1">
                        <a:lnSpc>
                          <a:spcPct val="115000"/>
                        </a:lnSpc>
                        <a:spcAft>
                          <a:spcPts val="0"/>
                        </a:spcAft>
                      </a:pPr>
                      <a:r>
                        <a:rPr lang="ar-SA" sz="2000" kern="1200" dirty="0">
                          <a:solidFill>
                            <a:schemeClr val="tx1"/>
                          </a:solidFill>
                          <a:effectLst/>
                          <a:latin typeface="+mn-lt"/>
                          <a:ea typeface="+mn-ea"/>
                          <a:cs typeface="Bader" pitchFamily="2" charset="-78"/>
                        </a:rPr>
                        <a:t> </a:t>
                      </a:r>
                      <a:endParaRPr lang="en-US" sz="2000" kern="1200" dirty="0">
                        <a:solidFill>
                          <a:schemeClr val="tx1"/>
                        </a:solidFill>
                        <a:effectLst/>
                        <a:latin typeface="+mn-lt"/>
                        <a:ea typeface="+mn-ea"/>
                        <a:cs typeface="Bader" pitchFamily="2" charset="-78"/>
                      </a:endParaRPr>
                    </a:p>
                    <a:p>
                      <a:pPr algn="ctr" rtl="1">
                        <a:lnSpc>
                          <a:spcPct val="115000"/>
                        </a:lnSpc>
                        <a:spcAft>
                          <a:spcPts val="0"/>
                        </a:spcAft>
                      </a:pPr>
                      <a:r>
                        <a:rPr lang="ar-SA" sz="2000" kern="1200" dirty="0">
                          <a:solidFill>
                            <a:schemeClr val="tx1"/>
                          </a:solidFill>
                          <a:effectLst/>
                          <a:latin typeface="+mn-lt"/>
                          <a:ea typeface="+mn-ea"/>
                          <a:cs typeface="Bader" pitchFamily="2" charset="-78"/>
                        </a:rPr>
                        <a:t>تفسيره</a:t>
                      </a:r>
                      <a:endParaRPr lang="en-US" sz="2000" kern="1200" dirty="0">
                        <a:solidFill>
                          <a:schemeClr val="tx1"/>
                        </a:solidFill>
                        <a:effectLst/>
                        <a:latin typeface="+mn-lt"/>
                        <a:ea typeface="+mn-ea"/>
                        <a:cs typeface="Bader" pitchFamily="2" charset="-78"/>
                      </a:endParaRPr>
                    </a:p>
                  </a:txBody>
                  <a:tcPr marL="68580" marR="68580" marT="0" marB="0">
                    <a:solidFill>
                      <a:srgbClr val="00CCFF"/>
                    </a:solidFill>
                  </a:tcPr>
                </a:tc>
                <a:tc>
                  <a:txBody>
                    <a:bodyPr/>
                    <a:lstStyle/>
                    <a:p>
                      <a:pPr algn="ctr" rtl="1">
                        <a:lnSpc>
                          <a:spcPct val="115000"/>
                        </a:lnSpc>
                        <a:spcAft>
                          <a:spcPts val="0"/>
                        </a:spcAft>
                      </a:pPr>
                      <a:r>
                        <a:rPr lang="ar-SA" sz="2000" kern="1200" dirty="0">
                          <a:solidFill>
                            <a:schemeClr val="tx1"/>
                          </a:solidFill>
                          <a:effectLst/>
                          <a:latin typeface="+mn-lt"/>
                          <a:ea typeface="+mn-ea"/>
                          <a:cs typeface="Bader" pitchFamily="2" charset="-78"/>
                        </a:rPr>
                        <a:t> </a:t>
                      </a:r>
                      <a:endParaRPr lang="en-US" sz="2000" kern="1200" dirty="0">
                        <a:solidFill>
                          <a:schemeClr val="tx1"/>
                        </a:solidFill>
                        <a:effectLst/>
                        <a:latin typeface="+mn-lt"/>
                        <a:ea typeface="+mn-ea"/>
                        <a:cs typeface="Bader" pitchFamily="2" charset="-78"/>
                      </a:endParaRPr>
                    </a:p>
                    <a:p>
                      <a:pPr algn="ctr" rtl="1">
                        <a:lnSpc>
                          <a:spcPct val="115000"/>
                        </a:lnSpc>
                        <a:spcAft>
                          <a:spcPts val="0"/>
                        </a:spcAft>
                      </a:pPr>
                      <a:r>
                        <a:rPr lang="ar-SA" sz="2000" kern="1200" dirty="0">
                          <a:solidFill>
                            <a:schemeClr val="tx1"/>
                          </a:solidFill>
                          <a:effectLst/>
                          <a:latin typeface="+mn-lt"/>
                          <a:ea typeface="+mn-ea"/>
                          <a:cs typeface="Bader" pitchFamily="2" charset="-78"/>
                        </a:rPr>
                        <a:t>إجراءات تحقيقه في أنشطة التعلم</a:t>
                      </a:r>
                      <a:endParaRPr lang="en-US" sz="2000" kern="1200" dirty="0">
                        <a:solidFill>
                          <a:schemeClr val="tx1"/>
                        </a:solidFill>
                        <a:effectLst/>
                        <a:latin typeface="+mn-lt"/>
                        <a:ea typeface="+mn-ea"/>
                        <a:cs typeface="Bader" pitchFamily="2" charset="-78"/>
                      </a:endParaRPr>
                    </a:p>
                  </a:txBody>
                  <a:tcPr marL="68580" marR="68580" marT="0" marB="0">
                    <a:solidFill>
                      <a:srgbClr val="00CCFF"/>
                    </a:solidFill>
                  </a:tcPr>
                </a:tc>
              </a:tr>
              <a:tr h="941070">
                <a:tc>
                  <a:txBody>
                    <a:bodyPr/>
                    <a:lstStyle/>
                    <a:p>
                      <a:pPr algn="ctr" rtl="1">
                        <a:lnSpc>
                          <a:spcPct val="115000"/>
                        </a:lnSpc>
                        <a:spcAft>
                          <a:spcPts val="0"/>
                        </a:spcAft>
                      </a:pPr>
                      <a:r>
                        <a:rPr lang="ar-SA" sz="2000" dirty="0">
                          <a:solidFill>
                            <a:srgbClr val="FF0000"/>
                          </a:solidFill>
                          <a:effectLst/>
                          <a:cs typeface="AL-Mohanad Bold" pitchFamily="2" charset="-78"/>
                        </a:rPr>
                        <a:t>انهماك الطلاب أدائيًا (ظاهريًا)</a:t>
                      </a:r>
                      <a:endParaRPr lang="en-US" sz="1400" dirty="0">
                        <a:solidFill>
                          <a:srgbClr val="FF0000"/>
                        </a:solidFill>
                        <a:effectLst/>
                        <a:latin typeface="Calibri"/>
                        <a:ea typeface="Calibri"/>
                        <a:cs typeface="AL-Mohanad Bold" pitchFamily="2" charset="-78"/>
                      </a:endParaRPr>
                    </a:p>
                  </a:txBody>
                  <a:tcPr marL="68580" marR="68580" marT="0" marB="0"/>
                </a:tc>
                <a:tc>
                  <a:txBody>
                    <a:bodyPr/>
                    <a:lstStyle/>
                    <a:p>
                      <a:pPr algn="r" rtl="1">
                        <a:lnSpc>
                          <a:spcPct val="115000"/>
                        </a:lnSpc>
                        <a:spcAft>
                          <a:spcPts val="1000"/>
                        </a:spcAft>
                        <a:tabLst>
                          <a:tab pos="242570" algn="l"/>
                        </a:tabLst>
                      </a:pPr>
                      <a:r>
                        <a:rPr lang="ar-SA" sz="2000" dirty="0">
                          <a:solidFill>
                            <a:srgbClr val="00B050"/>
                          </a:solidFill>
                          <a:effectLst/>
                          <a:cs typeface="AL-Mohanad Bold" pitchFamily="2" charset="-78"/>
                        </a:rPr>
                        <a:t>القيام بالتحرك والممارسة العملية </a:t>
                      </a:r>
                      <a:r>
                        <a:rPr lang="ar-SA" sz="2000" dirty="0" smtClean="0">
                          <a:solidFill>
                            <a:srgbClr val="00B050"/>
                          </a:solidFill>
                          <a:effectLst/>
                          <a:cs typeface="AL-Mohanad Bold" pitchFamily="2" charset="-78"/>
                        </a:rPr>
                        <a:t>للنشاط</a:t>
                      </a:r>
                      <a:endParaRPr lang="en-US" sz="1400" dirty="0">
                        <a:solidFill>
                          <a:srgbClr val="00B050"/>
                        </a:solidFill>
                        <a:effectLst/>
                        <a:latin typeface="Calibri"/>
                        <a:ea typeface="Calibri"/>
                        <a:cs typeface="AL-Mohanad Bold" pitchFamily="2" charset="-78"/>
                      </a:endParaRPr>
                    </a:p>
                  </a:txBody>
                  <a:tcPr marL="68580" marR="68580" marT="0" marB="0"/>
                </a:tc>
                <a:tc>
                  <a:txBody>
                    <a:bodyPr/>
                    <a:lstStyle/>
                    <a:p>
                      <a:pPr algn="r" rtl="1">
                        <a:lnSpc>
                          <a:spcPct val="115000"/>
                        </a:lnSpc>
                        <a:spcAft>
                          <a:spcPts val="1000"/>
                        </a:spcAft>
                        <a:tabLst>
                          <a:tab pos="242570" algn="l"/>
                        </a:tabLst>
                      </a:pPr>
                      <a:r>
                        <a:rPr lang="ar-SA" sz="2000" b="0" dirty="0">
                          <a:effectLst/>
                          <a:latin typeface="Bodoni MT Poster Compressed"/>
                          <a:ea typeface="Calibri"/>
                          <a:cs typeface="AL-Mohanad Bold" pitchFamily="2" charset="-78"/>
                        </a:rPr>
                        <a:t>استخدام </a:t>
                      </a:r>
                      <a:r>
                        <a:rPr lang="ar-SA" sz="2000" b="0" dirty="0" smtClean="0">
                          <a:effectLst/>
                          <a:latin typeface="Bodoni MT Poster Compressed"/>
                          <a:ea typeface="Calibri"/>
                          <a:cs typeface="AL-Mohanad Bold" pitchFamily="2" charset="-78"/>
                        </a:rPr>
                        <a:t>استراتيجيات </a:t>
                      </a:r>
                      <a:r>
                        <a:rPr lang="ar-SA" sz="2000" b="0" dirty="0">
                          <a:effectLst/>
                          <a:latin typeface="Bodoni MT Poster Compressed"/>
                          <a:ea typeface="Calibri"/>
                          <a:cs typeface="AL-Mohanad Bold" pitchFamily="2" charset="-78"/>
                        </a:rPr>
                        <a:t>حركية مثل لعب الأدوار والتجارب والتطبيقات العملية</a:t>
                      </a:r>
                      <a:endParaRPr lang="en-US" sz="2000" b="0" dirty="0">
                        <a:effectLst/>
                        <a:latin typeface="Calibri"/>
                        <a:ea typeface="Calibri"/>
                        <a:cs typeface="AL-Mohanad Bold" pitchFamily="2" charset="-78"/>
                      </a:endParaRPr>
                    </a:p>
                  </a:txBody>
                  <a:tcPr marL="68580" marR="68580" marT="0" marB="0"/>
                </a:tc>
              </a:tr>
              <a:tr h="1295400">
                <a:tc>
                  <a:txBody>
                    <a:bodyPr/>
                    <a:lstStyle/>
                    <a:p>
                      <a:pPr algn="ctr" rtl="1">
                        <a:lnSpc>
                          <a:spcPct val="115000"/>
                        </a:lnSpc>
                        <a:spcAft>
                          <a:spcPts val="0"/>
                        </a:spcAft>
                      </a:pPr>
                      <a:r>
                        <a:rPr lang="ar-SA" sz="2000" dirty="0">
                          <a:solidFill>
                            <a:srgbClr val="FF0000"/>
                          </a:solidFill>
                          <a:effectLst/>
                          <a:cs typeface="AL-Mohanad Bold" pitchFamily="2" charset="-78"/>
                        </a:rPr>
                        <a:t>انهماك الطلاب ذهنيًا</a:t>
                      </a:r>
                      <a:endParaRPr lang="en-US" sz="1400" dirty="0">
                        <a:solidFill>
                          <a:srgbClr val="FF0000"/>
                        </a:solidFill>
                        <a:effectLst/>
                        <a:latin typeface="Calibri"/>
                        <a:ea typeface="Calibri"/>
                        <a:cs typeface="AL-Mohanad Bold" pitchFamily="2" charset="-78"/>
                      </a:endParaRPr>
                    </a:p>
                  </a:txBody>
                  <a:tcPr marL="68580" marR="68580" marT="0" marB="0"/>
                </a:tc>
                <a:tc>
                  <a:txBody>
                    <a:bodyPr/>
                    <a:lstStyle/>
                    <a:p>
                      <a:pPr algn="r" rtl="1">
                        <a:lnSpc>
                          <a:spcPct val="115000"/>
                        </a:lnSpc>
                        <a:spcAft>
                          <a:spcPts val="1000"/>
                        </a:spcAft>
                        <a:tabLst>
                          <a:tab pos="242570" algn="l"/>
                        </a:tabLst>
                      </a:pPr>
                      <a:r>
                        <a:rPr lang="ar-SA" sz="2000" dirty="0">
                          <a:solidFill>
                            <a:srgbClr val="00B050"/>
                          </a:solidFill>
                          <a:effectLst/>
                          <a:cs typeface="AL-Mohanad Bold" pitchFamily="2" charset="-78"/>
                        </a:rPr>
                        <a:t>يمارس مهام وأنشطة عقلية تتدرج في الفهم والتحليل والتركيب والتقويم</a:t>
                      </a:r>
                      <a:endParaRPr lang="en-US" sz="1400" dirty="0">
                        <a:solidFill>
                          <a:srgbClr val="00B050"/>
                        </a:solidFill>
                        <a:effectLst/>
                        <a:latin typeface="Calibri"/>
                        <a:ea typeface="Calibri"/>
                        <a:cs typeface="AL-Mohanad Bold" pitchFamily="2" charset="-78"/>
                      </a:endParaRPr>
                    </a:p>
                  </a:txBody>
                  <a:tcPr marL="68580" marR="68580" marT="0" marB="0"/>
                </a:tc>
                <a:tc>
                  <a:txBody>
                    <a:bodyPr/>
                    <a:lstStyle/>
                    <a:p>
                      <a:pPr algn="r" rtl="1">
                        <a:lnSpc>
                          <a:spcPct val="115000"/>
                        </a:lnSpc>
                        <a:spcAft>
                          <a:spcPts val="1000"/>
                        </a:spcAft>
                        <a:tabLst>
                          <a:tab pos="242570" algn="l"/>
                        </a:tabLst>
                      </a:pPr>
                      <a:r>
                        <a:rPr lang="ar-SA" sz="2000" b="0" dirty="0">
                          <a:effectLst/>
                          <a:latin typeface="Bodoni MT Poster Compressed"/>
                          <a:ea typeface="Calibri"/>
                          <a:cs typeface="AL-Mohanad Bold" pitchFamily="2" charset="-78"/>
                        </a:rPr>
                        <a:t>دمج مهارات التفكير في التعلم </a:t>
                      </a:r>
                      <a:endParaRPr lang="en-US" sz="2000" b="0" dirty="0">
                        <a:effectLst/>
                        <a:latin typeface="Calibri"/>
                        <a:ea typeface="Calibri"/>
                        <a:cs typeface="AL-Mohanad Bold" pitchFamily="2" charset="-78"/>
                      </a:endParaRPr>
                    </a:p>
                    <a:p>
                      <a:pPr algn="r" rtl="1">
                        <a:lnSpc>
                          <a:spcPct val="115000"/>
                        </a:lnSpc>
                        <a:spcAft>
                          <a:spcPts val="1000"/>
                        </a:spcAft>
                        <a:tabLst>
                          <a:tab pos="242570" algn="l"/>
                        </a:tabLst>
                      </a:pPr>
                      <a:r>
                        <a:rPr lang="ar-SA" sz="2000" b="0" dirty="0">
                          <a:effectLst/>
                          <a:latin typeface="Bodoni MT Poster Compressed"/>
                          <a:ea typeface="Calibri"/>
                          <a:cs typeface="AL-Mohanad Bold" pitchFamily="2" charset="-78"/>
                        </a:rPr>
                        <a:t>وعمليات العلم مثل :الملاحظة والتصنيف والاستنتاج والتقويم والمقارنة والإبداع....</a:t>
                      </a:r>
                      <a:endParaRPr lang="en-US" sz="2000" b="0" dirty="0">
                        <a:effectLst/>
                        <a:latin typeface="Calibri"/>
                        <a:ea typeface="Calibri"/>
                        <a:cs typeface="AL-Mohanad Bold" pitchFamily="2" charset="-78"/>
                      </a:endParaRPr>
                    </a:p>
                  </a:txBody>
                  <a:tcPr marL="68580" marR="68580" marT="0" marB="0"/>
                </a:tc>
              </a:tr>
              <a:tr h="862389">
                <a:tc>
                  <a:txBody>
                    <a:bodyPr/>
                    <a:lstStyle/>
                    <a:p>
                      <a:pPr algn="ctr" rtl="1">
                        <a:lnSpc>
                          <a:spcPct val="115000"/>
                        </a:lnSpc>
                        <a:spcAft>
                          <a:spcPts val="0"/>
                        </a:spcAft>
                      </a:pPr>
                      <a:r>
                        <a:rPr lang="ar-SA" sz="2000" dirty="0">
                          <a:solidFill>
                            <a:srgbClr val="FF0000"/>
                          </a:solidFill>
                          <a:effectLst/>
                          <a:cs typeface="AL-Mohanad Bold" pitchFamily="2" charset="-78"/>
                        </a:rPr>
                        <a:t>انهماك الطلاب عاطفيًا (وجدانيًا)</a:t>
                      </a:r>
                      <a:endParaRPr lang="en-US" sz="1400" dirty="0">
                        <a:solidFill>
                          <a:srgbClr val="FF0000"/>
                        </a:solidFill>
                        <a:effectLst/>
                        <a:latin typeface="Calibri"/>
                        <a:ea typeface="Calibri"/>
                        <a:cs typeface="AL-Mohanad Bold" pitchFamily="2" charset="-78"/>
                      </a:endParaRPr>
                    </a:p>
                  </a:txBody>
                  <a:tcPr marL="68580" marR="68580" marT="0" marB="0"/>
                </a:tc>
                <a:tc>
                  <a:txBody>
                    <a:bodyPr/>
                    <a:lstStyle/>
                    <a:p>
                      <a:pPr algn="r" rtl="1">
                        <a:lnSpc>
                          <a:spcPct val="115000"/>
                        </a:lnSpc>
                        <a:spcAft>
                          <a:spcPts val="1000"/>
                        </a:spcAft>
                        <a:tabLst>
                          <a:tab pos="242570" algn="l"/>
                        </a:tabLst>
                      </a:pPr>
                      <a:r>
                        <a:rPr lang="ar-SA" sz="2000">
                          <a:solidFill>
                            <a:srgbClr val="00B050"/>
                          </a:solidFill>
                          <a:effectLst/>
                          <a:cs typeface="AL-Mohanad Bold" pitchFamily="2" charset="-78"/>
                        </a:rPr>
                        <a:t>يمارس النشاط بشغف وحب ورغبة وحماس تجاه موضوع التعلم</a:t>
                      </a:r>
                      <a:endParaRPr lang="en-US" sz="1400">
                        <a:solidFill>
                          <a:srgbClr val="00B050"/>
                        </a:solidFill>
                        <a:effectLst/>
                        <a:latin typeface="Calibri"/>
                        <a:ea typeface="Calibri"/>
                        <a:cs typeface="AL-Mohanad Bold" pitchFamily="2" charset="-78"/>
                      </a:endParaRPr>
                    </a:p>
                  </a:txBody>
                  <a:tcPr marL="68580" marR="68580" marT="0" marB="0"/>
                </a:tc>
                <a:tc>
                  <a:txBody>
                    <a:bodyPr/>
                    <a:lstStyle/>
                    <a:p>
                      <a:pPr algn="r" rtl="1">
                        <a:lnSpc>
                          <a:spcPct val="115000"/>
                        </a:lnSpc>
                        <a:spcAft>
                          <a:spcPts val="1000"/>
                        </a:spcAft>
                        <a:tabLst>
                          <a:tab pos="242570" algn="l"/>
                        </a:tabLst>
                      </a:pPr>
                      <a:r>
                        <a:rPr lang="ar-SA" sz="2000" b="0" dirty="0">
                          <a:effectLst/>
                          <a:latin typeface="Bodoni MT Poster Compressed"/>
                          <a:ea typeface="Calibri"/>
                          <a:cs typeface="AL-Mohanad Bold" pitchFamily="2" charset="-78"/>
                        </a:rPr>
                        <a:t>ربط المادة العلمية والأنشطة بواقع حياة الطالب واحتياجاته ومشكلاته وبيئته.. </a:t>
                      </a:r>
                      <a:endParaRPr lang="en-US" sz="2000" b="0" dirty="0">
                        <a:effectLst/>
                        <a:latin typeface="Calibri"/>
                        <a:ea typeface="Calibri"/>
                        <a:cs typeface="AL-Mohanad Bold" pitchFamily="2" charset="-78"/>
                      </a:endParaRPr>
                    </a:p>
                  </a:txBody>
                  <a:tcPr marL="68580" marR="68580" marT="0" marB="0"/>
                </a:tc>
              </a:tr>
            </a:tbl>
          </a:graphicData>
        </a:graphic>
      </p:graphicFrame>
      <p:sp>
        <p:nvSpPr>
          <p:cNvPr id="3" name="مستطيل 2"/>
          <p:cNvSpPr/>
          <p:nvPr/>
        </p:nvSpPr>
        <p:spPr>
          <a:xfrm>
            <a:off x="408296" y="2051712"/>
            <a:ext cx="383388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396920" y="2950192"/>
            <a:ext cx="3845256"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391234" y="4261512"/>
            <a:ext cx="383388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300526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grpId="0" nodeType="clickEffect">
                                  <p:stCondLst>
                                    <p:cond delay="0"/>
                                  </p:stCondLst>
                                  <p:childTnLst>
                                    <p:anim calcmode="lin" valueType="num">
                                      <p:cBhvr>
                                        <p:cTn id="16" dur="1000"/>
                                        <p:tgtEl>
                                          <p:spTgt spid="4"/>
                                        </p:tgtEl>
                                        <p:attrNameLst>
                                          <p:attrName>ppt_w</p:attrName>
                                        </p:attrNameLst>
                                      </p:cBhvr>
                                      <p:tavLst>
                                        <p:tav tm="0">
                                          <p:val>
                                            <p:strVal val="ppt_w"/>
                                          </p:val>
                                        </p:tav>
                                        <p:tav tm="100000">
                                          <p:val>
                                            <p:fltVal val="0"/>
                                          </p:val>
                                        </p:tav>
                                      </p:tavLst>
                                    </p:anim>
                                    <p:anim calcmode="lin" valueType="num">
                                      <p:cBhvr>
                                        <p:cTn id="17" dur="1000"/>
                                        <p:tgtEl>
                                          <p:spTgt spid="4"/>
                                        </p:tgtEl>
                                        <p:attrNameLst>
                                          <p:attrName>ppt_h</p:attrName>
                                        </p:attrNameLst>
                                      </p:cBhvr>
                                      <p:tavLst>
                                        <p:tav tm="0">
                                          <p:val>
                                            <p:strVal val="ppt_h"/>
                                          </p:val>
                                        </p:tav>
                                        <p:tav tm="100000">
                                          <p:val>
                                            <p:fltVal val="0"/>
                                          </p:val>
                                        </p:tav>
                                      </p:tavLst>
                                    </p:anim>
                                    <p:anim calcmode="lin" valueType="num">
                                      <p:cBhvr>
                                        <p:cTn id="18" dur="1000"/>
                                        <p:tgtEl>
                                          <p:spTgt spid="4"/>
                                        </p:tgtEl>
                                        <p:attrNameLst>
                                          <p:attrName>style.rotation</p:attrName>
                                        </p:attrNameLst>
                                      </p:cBhvr>
                                      <p:tavLst>
                                        <p:tav tm="0">
                                          <p:val>
                                            <p:fltVal val="0"/>
                                          </p:val>
                                        </p:tav>
                                        <p:tav tm="100000">
                                          <p:val>
                                            <p:fltVal val="90"/>
                                          </p:val>
                                        </p:tav>
                                      </p:tavLst>
                                    </p:anim>
                                    <p:animEffect transition="out" filter="fad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كعب 4"/>
          <p:cNvSpPr/>
          <p:nvPr/>
        </p:nvSpPr>
        <p:spPr>
          <a:xfrm>
            <a:off x="990600" y="838200"/>
            <a:ext cx="7467600" cy="792088"/>
          </a:xfrm>
          <a:prstGeom prst="cube">
            <a:avLst/>
          </a:prstGeom>
          <a:noFill/>
          <a:ln>
            <a:noFill/>
          </a:ln>
        </p:spPr>
        <p:style>
          <a:lnRef idx="0">
            <a:schemeClr val="dk1"/>
          </a:lnRef>
          <a:fillRef idx="3">
            <a:schemeClr val="dk1"/>
          </a:fillRef>
          <a:effectRef idx="3">
            <a:schemeClr val="dk1"/>
          </a:effectRef>
          <a:fontRef idx="minor">
            <a:schemeClr val="lt1"/>
          </a:fontRef>
        </p:style>
        <p:txBody>
          <a:bodyPr rtlCol="1" anchor="ctr"/>
          <a:lstStyle/>
          <a:p>
            <a:pPr algn="ctr">
              <a:defRPr/>
            </a:pPr>
            <a:r>
              <a:rPr lang="ar-SA" sz="3600" dirty="0" smtClean="0">
                <a:ln>
                  <a:solidFill>
                    <a:schemeClr val="tx1"/>
                  </a:solidFill>
                </a:ln>
                <a:solidFill>
                  <a:schemeClr val="tx1"/>
                </a:solidFill>
                <a:cs typeface="AL-Mohanad Bold" pitchFamily="2" charset="-78"/>
              </a:rPr>
              <a:t>في نهاية البرنامج التدريبي يتوقع من المتدرب أن :</a:t>
            </a:r>
            <a:endParaRPr lang="ar-SA" sz="3600" dirty="0">
              <a:ln>
                <a:solidFill>
                  <a:schemeClr val="tx1"/>
                </a:solidFill>
              </a:ln>
              <a:solidFill>
                <a:schemeClr val="tx1"/>
              </a:solidFill>
              <a:cs typeface="AL-Mohanad Bold" pitchFamily="2" charset="-78"/>
            </a:endParaRPr>
          </a:p>
        </p:txBody>
      </p:sp>
      <p:sp>
        <p:nvSpPr>
          <p:cNvPr id="29" name="مربع نص 28"/>
          <p:cNvSpPr txBox="1"/>
          <p:nvPr/>
        </p:nvSpPr>
        <p:spPr>
          <a:xfrm>
            <a:off x="1992183" y="228600"/>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التفصيلية</a:t>
            </a:r>
            <a:endParaRPr lang="ar-SA" sz="3600" dirty="0">
              <a:solidFill>
                <a:srgbClr val="C00000"/>
              </a:solidFill>
              <a:cs typeface="PT Bold Heading" pitchFamily="2" charset="-78"/>
            </a:endParaRPr>
          </a:p>
        </p:txBody>
      </p:sp>
      <p:grpSp>
        <p:nvGrpSpPr>
          <p:cNvPr id="30" name="مجموعة 20"/>
          <p:cNvGrpSpPr>
            <a:grpSpLocks/>
          </p:cNvGrpSpPr>
          <p:nvPr/>
        </p:nvGrpSpPr>
        <p:grpSpPr bwMode="auto">
          <a:xfrm>
            <a:off x="1000100" y="2057401"/>
            <a:ext cx="7572428" cy="990600"/>
            <a:chOff x="1760715" y="908720"/>
            <a:chExt cx="7419798" cy="864665"/>
          </a:xfrm>
          <a:solidFill>
            <a:schemeClr val="accent5">
              <a:lumMod val="40000"/>
              <a:lumOff val="60000"/>
            </a:schemeClr>
          </a:solidFill>
        </p:grpSpPr>
        <p:sp>
          <p:nvSpPr>
            <p:cNvPr id="31" name="مستطيل 3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2" name="مكعب 3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3" name="مكعب 3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4" name="مستطيل 33"/>
          <p:cNvSpPr/>
          <p:nvPr/>
        </p:nvSpPr>
        <p:spPr>
          <a:xfrm>
            <a:off x="304800" y="2362200"/>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يشرك الطلاب في تحمل </a:t>
            </a:r>
            <a:r>
              <a:rPr lang="ar-SA" sz="2800" dirty="0" smtClean="0">
                <a:latin typeface="Arial" pitchFamily="34" charset="0"/>
                <a:ea typeface="Calibri" pitchFamily="34" charset="0"/>
                <a:cs typeface="mohammad bold art 1" pitchFamily="2" charset="-78"/>
              </a:rPr>
              <a:t>مسؤوليات</a:t>
            </a:r>
            <a:r>
              <a:rPr lang="ar-SA" sz="2400" dirty="0" smtClean="0">
                <a:latin typeface="Arial" pitchFamily="34" charset="0"/>
                <a:ea typeface="Calibri" pitchFamily="34" charset="0"/>
                <a:cs typeface="mohammad bold art 1" pitchFamily="2" charset="-78"/>
              </a:rPr>
              <a:t> التعلم</a:t>
            </a:r>
            <a:endParaRPr lang="ar-SA" sz="2400" dirty="0">
              <a:latin typeface="Arial" pitchFamily="34" charset="0"/>
              <a:ea typeface="Calibri" pitchFamily="34" charset="0"/>
              <a:cs typeface="mohammad bold art 1" pitchFamily="2" charset="-78"/>
            </a:endParaRPr>
          </a:p>
        </p:txBody>
      </p:sp>
      <p:grpSp>
        <p:nvGrpSpPr>
          <p:cNvPr id="35" name="مجموعة 20"/>
          <p:cNvGrpSpPr>
            <a:grpSpLocks/>
          </p:cNvGrpSpPr>
          <p:nvPr/>
        </p:nvGrpSpPr>
        <p:grpSpPr bwMode="auto">
          <a:xfrm>
            <a:off x="1000100" y="3429000"/>
            <a:ext cx="7572428" cy="990600"/>
            <a:chOff x="1760715" y="908720"/>
            <a:chExt cx="7419798" cy="864665"/>
          </a:xfrm>
          <a:solidFill>
            <a:schemeClr val="accent5">
              <a:lumMod val="40000"/>
              <a:lumOff val="60000"/>
            </a:schemeClr>
          </a:solidFill>
        </p:grpSpPr>
        <p:sp>
          <p:nvSpPr>
            <p:cNvPr id="36" name="مستطيل 35"/>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7" name="مكعب 36"/>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38" name="مكعب 37"/>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39" name="مستطيل 38"/>
          <p:cNvSpPr/>
          <p:nvPr/>
        </p:nvSpPr>
        <p:spPr>
          <a:xfrm>
            <a:off x="228600" y="3733799"/>
            <a:ext cx="7467600" cy="461665"/>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يتمكن من أدوات تقويم المتعلم النشط</a:t>
            </a:r>
            <a:endParaRPr lang="ar-SA" sz="2400" dirty="0">
              <a:latin typeface="Arial" pitchFamily="34" charset="0"/>
              <a:ea typeface="Calibri" pitchFamily="34" charset="0"/>
              <a:cs typeface="mohammad bold art 1" pitchFamily="2" charset="-78"/>
            </a:endParaRPr>
          </a:p>
        </p:txBody>
      </p:sp>
      <p:grpSp>
        <p:nvGrpSpPr>
          <p:cNvPr id="40" name="مجموعة 20"/>
          <p:cNvGrpSpPr>
            <a:grpSpLocks/>
          </p:cNvGrpSpPr>
          <p:nvPr/>
        </p:nvGrpSpPr>
        <p:grpSpPr bwMode="auto">
          <a:xfrm>
            <a:off x="990600" y="4953000"/>
            <a:ext cx="7572428" cy="990600"/>
            <a:chOff x="1760715" y="908720"/>
            <a:chExt cx="7419798" cy="864665"/>
          </a:xfrm>
          <a:solidFill>
            <a:schemeClr val="accent5">
              <a:lumMod val="40000"/>
              <a:lumOff val="60000"/>
            </a:schemeClr>
          </a:solidFill>
        </p:grpSpPr>
        <p:sp>
          <p:nvSpPr>
            <p:cNvPr id="41" name="مستطيل 40"/>
            <p:cNvSpPr/>
            <p:nvPr/>
          </p:nvSpPr>
          <p:spPr>
            <a:xfrm>
              <a:off x="1907226" y="908720"/>
              <a:ext cx="6769930" cy="864665"/>
            </a:xfrm>
            <a:prstGeom prst="rect">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2" name="مكعب 41"/>
            <p:cNvSpPr/>
            <p:nvPr/>
          </p:nvSpPr>
          <p:spPr>
            <a:xfrm>
              <a:off x="8460433" y="908720"/>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sp>
          <p:nvSpPr>
            <p:cNvPr id="43" name="مكعب 42"/>
            <p:cNvSpPr/>
            <p:nvPr/>
          </p:nvSpPr>
          <p:spPr>
            <a:xfrm>
              <a:off x="1760715" y="909289"/>
              <a:ext cx="720080" cy="864096"/>
            </a:xfrm>
            <a:prstGeom prst="cube">
              <a:avLst/>
            </a:prstGeom>
            <a:grpFill/>
          </p:spPr>
          <p:style>
            <a:lnRef idx="0">
              <a:schemeClr val="accent3"/>
            </a:lnRef>
            <a:fillRef idx="3">
              <a:schemeClr val="accent3"/>
            </a:fillRef>
            <a:effectRef idx="3">
              <a:schemeClr val="accent3"/>
            </a:effectRef>
            <a:fontRef idx="minor">
              <a:schemeClr val="lt1"/>
            </a:fontRef>
          </p:style>
          <p:txBody>
            <a:bodyPr rtlCol="1" anchor="ctr"/>
            <a:lstStyle/>
            <a:p>
              <a:pPr algn="ctr">
                <a:defRPr/>
              </a:pPr>
              <a:endParaRPr lang="ar-SA" sz="3200" dirty="0">
                <a:solidFill>
                  <a:schemeClr val="tx1"/>
                </a:solidFill>
                <a:cs typeface="PT Simple Bold Ruled" pitchFamily="2" charset="-78"/>
              </a:endParaRPr>
            </a:p>
          </p:txBody>
        </p:sp>
      </p:grpSp>
      <p:sp>
        <p:nvSpPr>
          <p:cNvPr id="44" name="مستطيل 43"/>
          <p:cNvSpPr/>
          <p:nvPr/>
        </p:nvSpPr>
        <p:spPr>
          <a:xfrm>
            <a:off x="219100" y="5257799"/>
            <a:ext cx="7467600" cy="523220"/>
          </a:xfrm>
          <a:prstGeom prst="rect">
            <a:avLst/>
          </a:prstGeom>
        </p:spPr>
        <p:txBody>
          <a:bodyPr wrap="square">
            <a:spAutoFit/>
          </a:bodyPr>
          <a:lstStyle/>
          <a:p>
            <a:pPr algn="r" rtl="1"/>
            <a:r>
              <a:rPr lang="ar-SA" sz="2400" dirty="0" smtClean="0">
                <a:latin typeface="Arial" pitchFamily="34" charset="0"/>
                <a:ea typeface="Calibri" pitchFamily="34" charset="0"/>
                <a:cs typeface="mohammad bold art 1" pitchFamily="2" charset="-78"/>
              </a:rPr>
              <a:t>يستنتج معايير </a:t>
            </a:r>
            <a:r>
              <a:rPr lang="ar-SA" sz="2800" dirty="0" smtClean="0">
                <a:latin typeface="Arial" pitchFamily="34" charset="0"/>
                <a:ea typeface="Calibri" pitchFamily="34" charset="0"/>
                <a:cs typeface="mohammad bold art 1" pitchFamily="2" charset="-78"/>
              </a:rPr>
              <a:t>الصف</a:t>
            </a:r>
            <a:r>
              <a:rPr lang="ar-SA" sz="2400" dirty="0" smtClean="0">
                <a:latin typeface="Arial" pitchFamily="34" charset="0"/>
                <a:ea typeface="Calibri" pitchFamily="34" charset="0"/>
                <a:cs typeface="mohammad bold art 1" pitchFamily="2" charset="-78"/>
              </a:rPr>
              <a:t> النشط</a:t>
            </a:r>
            <a:endParaRPr lang="ar-SA" sz="2400" dirty="0">
              <a:latin typeface="Arial" pitchFamily="34" charset="0"/>
              <a:ea typeface="Calibri" pitchFamily="34" charset="0"/>
              <a:cs typeface="mohammad bold art 1" pitchFamily="2" charset="-78"/>
            </a:endParaRPr>
          </a:p>
        </p:txBody>
      </p:sp>
    </p:spTree>
    <p:extLst>
      <p:ext uri="{BB962C8B-B14F-4D97-AF65-F5344CB8AC3E}">
        <p14:creationId xmlns:p14="http://schemas.microsoft.com/office/powerpoint/2010/main" xmlns="" val="771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p:bldP spid="4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143000" y="2971800"/>
            <a:ext cx="7620000" cy="297179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946141" y="4052231"/>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219199" y="3352800"/>
            <a:ext cx="5720117" cy="267765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بالتعاون مع أفراد مجموعتك :</a:t>
            </a:r>
          </a:p>
          <a:p>
            <a:pPr marL="457200" indent="-457200" algn="r" rtl="1">
              <a:buFont typeface="Arial" pitchFamily="34" charset="0"/>
              <a:buChar char="•"/>
            </a:pPr>
            <a:r>
              <a:rPr lang="ar-SA" sz="2800" dirty="0" smtClean="0">
                <a:latin typeface="Arial" pitchFamily="34" charset="0"/>
                <a:cs typeface="AL-Mohanad Bold" pitchFamily="2" charset="-78"/>
              </a:rPr>
              <a:t>رشح نشاطاً تعليمياً من مادة تخصصك</a:t>
            </a:r>
          </a:p>
          <a:p>
            <a:pPr marL="457200" indent="-457200" algn="r" rtl="1">
              <a:buFont typeface="Arial" pitchFamily="34" charset="0"/>
              <a:buChar char="•"/>
            </a:pPr>
            <a:r>
              <a:rPr lang="ar-SA" sz="2800" dirty="0" smtClean="0">
                <a:latin typeface="Arial" pitchFamily="34" charset="0"/>
                <a:cs typeface="AL-Mohanad Bold" pitchFamily="2" charset="-78"/>
              </a:rPr>
              <a:t>تحقق من توفر أنواع الانهماك الثلاثة فيه</a:t>
            </a:r>
          </a:p>
          <a:p>
            <a:pPr marL="457200" indent="-457200" algn="r" rtl="1">
              <a:buFont typeface="Arial" pitchFamily="34" charset="0"/>
              <a:buChar char="•"/>
            </a:pPr>
            <a:r>
              <a:rPr lang="ar-SA" sz="2800" dirty="0" smtClean="0">
                <a:latin typeface="Arial" pitchFamily="34" charset="0"/>
                <a:cs typeface="AL-Mohanad Bold" pitchFamily="2" charset="-78"/>
              </a:rPr>
              <a:t>تناقش مع زميلك وطور النشاط لاستكمال الأنواع الثلاثة</a:t>
            </a:r>
          </a:p>
          <a:p>
            <a:pPr marL="457200" indent="-457200" algn="r" rtl="1">
              <a:buFont typeface="Arial" pitchFamily="34" charset="0"/>
              <a:buChar char="•"/>
            </a:pPr>
            <a:r>
              <a:rPr lang="ar-SA" sz="2800" dirty="0" smtClean="0">
                <a:latin typeface="Arial" pitchFamily="34" charset="0"/>
                <a:cs typeface="AL-Mohanad Bold" pitchFamily="2" charset="-78"/>
              </a:rPr>
              <a:t>اعرض ما توصلت إليه على مجموعتك.</a:t>
            </a: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1 / 4</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990600"/>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09600" y="304800"/>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4" name="مربع نص 13"/>
          <p:cNvSpPr txBox="1"/>
          <p:nvPr/>
        </p:nvSpPr>
        <p:spPr>
          <a:xfrm>
            <a:off x="6172200" y="2895600"/>
            <a:ext cx="2300742" cy="523220"/>
          </a:xfrm>
          <a:prstGeom prst="rect">
            <a:avLst/>
          </a:prstGeom>
          <a:noFill/>
        </p:spPr>
        <p:txBody>
          <a:bodyPr wrap="square" rtlCol="1">
            <a:spAutoFit/>
          </a:bodyPr>
          <a:lstStyle/>
          <a:p>
            <a:pPr algn="ctr"/>
            <a:r>
              <a:rPr lang="ar-SA" sz="2800" dirty="0" err="1" smtClean="0">
                <a:solidFill>
                  <a:schemeClr val="accent4">
                    <a:lumMod val="50000"/>
                  </a:schemeClr>
                </a:solidFill>
                <a:cs typeface="Bader" pitchFamily="2" charset="-78"/>
              </a:rPr>
              <a:t>فكر </a:t>
            </a:r>
            <a:r>
              <a:rPr lang="ar-SA" sz="2800" dirty="0" smtClean="0">
                <a:solidFill>
                  <a:schemeClr val="accent4">
                    <a:lumMod val="50000"/>
                  </a:schemeClr>
                </a:solidFill>
                <a:cs typeface="Bader" pitchFamily="2" charset="-78"/>
              </a:rPr>
              <a:t>– </a:t>
            </a:r>
            <a:r>
              <a:rPr lang="ar-SA" sz="2800" dirty="0" err="1" smtClean="0">
                <a:solidFill>
                  <a:schemeClr val="accent4">
                    <a:lumMod val="50000"/>
                  </a:schemeClr>
                </a:solidFill>
                <a:cs typeface="Bader" pitchFamily="2" charset="-78"/>
              </a:rPr>
              <a:t>زاوج </a:t>
            </a:r>
            <a:r>
              <a:rPr lang="ar-SA" sz="2800" dirty="0" smtClean="0">
                <a:solidFill>
                  <a:schemeClr val="accent4">
                    <a:lumMod val="50000"/>
                  </a:schemeClr>
                </a:solidFill>
                <a:cs typeface="Bader" pitchFamily="2" charset="-78"/>
              </a:rPr>
              <a:t>– </a:t>
            </a:r>
            <a:r>
              <a:rPr lang="ar-SA" sz="2800" dirty="0" err="1" smtClean="0">
                <a:solidFill>
                  <a:schemeClr val="accent4">
                    <a:lumMod val="50000"/>
                  </a:schemeClr>
                </a:solidFill>
                <a:cs typeface="Bader" pitchFamily="2" charset="-78"/>
              </a:rPr>
              <a:t>شارك.</a:t>
            </a:r>
            <a:r>
              <a:rPr lang="ar-SA" sz="2800" dirty="0" smtClean="0">
                <a:solidFill>
                  <a:schemeClr val="accent4">
                    <a:lumMod val="50000"/>
                  </a:schemeClr>
                </a:solidFill>
                <a:cs typeface="Bader" pitchFamily="2" charset="-78"/>
              </a:rPr>
              <a:t> </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2951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heel(1)">
                                      <p:cBhvr>
                                        <p:cTn id="3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p14="http://schemas.microsoft.com/office/powerpoint/2010/main" xmlns="" val="36715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52401"/>
            <a:ext cx="7620000"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8"/>
          <p:cNvSpPr txBox="1">
            <a:spLocks noChangeArrowheads="1"/>
          </p:cNvSpPr>
          <p:nvPr/>
        </p:nvSpPr>
        <p:spPr>
          <a:xfrm>
            <a:off x="36420" y="3101773"/>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تصميم التعلم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13" name="مربع نص 12"/>
          <p:cNvSpPr txBox="1"/>
          <p:nvPr/>
        </p:nvSpPr>
        <p:spPr>
          <a:xfrm>
            <a:off x="227256"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الثاني</a:t>
            </a:r>
            <a:endParaRPr lang="ar-SA" sz="5400" dirty="0">
              <a:cs typeface="PT Bold Heading" pitchFamily="2" charset="-78"/>
            </a:endParaRPr>
          </a:p>
        </p:txBody>
      </p:sp>
    </p:spTree>
    <p:extLst>
      <p:ext uri="{BB962C8B-B14F-4D97-AF65-F5344CB8AC3E}">
        <p14:creationId xmlns:p14="http://schemas.microsoft.com/office/powerpoint/2010/main" xmlns="" val="13056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2"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a:xfrm>
            <a:off x="36420" y="3101773"/>
            <a:ext cx="4052454" cy="1089227"/>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تطبيقات على التعلم النشط)</a:t>
            </a:r>
            <a:endParaRPr lang="ru-RU" sz="3600" dirty="0">
              <a:ln>
                <a:solidFill>
                  <a:schemeClr val="accent5">
                    <a:lumMod val="50000"/>
                  </a:schemeClr>
                </a:solidFill>
              </a:ln>
              <a:solidFill>
                <a:sysClr val="windowText" lastClr="000000"/>
              </a:solidFill>
              <a:cs typeface="AL-Mohanad" pitchFamily="2" charset="-78"/>
            </a:endParaRPr>
          </a:p>
        </p:txBody>
      </p:sp>
      <p:sp>
        <p:nvSpPr>
          <p:cNvPr id="8" name="مربع نص 7"/>
          <p:cNvSpPr txBox="1"/>
          <p:nvPr/>
        </p:nvSpPr>
        <p:spPr>
          <a:xfrm>
            <a:off x="76200" y="2057400"/>
            <a:ext cx="4192344" cy="923330"/>
          </a:xfrm>
          <a:prstGeom prst="rect">
            <a:avLst/>
          </a:prstGeom>
          <a:noFill/>
        </p:spPr>
        <p:txBody>
          <a:bodyPr wrap="square" rtlCol="1">
            <a:spAutoFit/>
          </a:bodyPr>
          <a:lstStyle/>
          <a:p>
            <a:pPr algn="ctr"/>
            <a:r>
              <a:rPr lang="ar-SA" sz="5400" dirty="0" smtClean="0">
                <a:cs typeface="PT Bold Heading" pitchFamily="2" charset="-78"/>
              </a:rPr>
              <a:t>الجلسة الثانية</a:t>
            </a:r>
            <a:endParaRPr lang="ar-SA" sz="5400" dirty="0">
              <a:cs typeface="PT Bold Heading" pitchFamily="2" charset="-78"/>
            </a:endParaRPr>
          </a:p>
        </p:txBody>
      </p:sp>
      <p:sp>
        <p:nvSpPr>
          <p:cNvPr id="9" name="مستطيل 8"/>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10" name="مستطيل 9"/>
          <p:cNvSpPr/>
          <p:nvPr/>
        </p:nvSpPr>
        <p:spPr>
          <a:xfrm>
            <a:off x="304800"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 فهد عبد الفتاح خياط                   أ/ هدى مستور الغامدي</a:t>
            </a:r>
            <a:endPar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27765900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1992183" y="344269"/>
            <a:ext cx="4966182" cy="646331"/>
          </a:xfrm>
          <a:prstGeom prst="rect">
            <a:avLst/>
          </a:prstGeom>
          <a:noFill/>
        </p:spPr>
        <p:txBody>
          <a:bodyPr wrap="square" rtlCol="1">
            <a:spAutoFit/>
          </a:bodyPr>
          <a:lstStyle/>
          <a:p>
            <a:pPr algn="ctr"/>
            <a:r>
              <a:rPr lang="ar-SA" sz="3600" smtClean="0">
                <a:cs typeface="PT Bold Heading" pitchFamily="2" charset="-78"/>
              </a:rPr>
              <a:t>خطة الجلسة</a:t>
            </a:r>
            <a:endParaRPr lang="ar-SA" sz="3600" dirty="0">
              <a:cs typeface="PT Bold Heading" pitchFamily="2" charset="-78"/>
            </a:endParaRPr>
          </a:p>
        </p:txBody>
      </p:sp>
      <p:graphicFrame>
        <p:nvGraphicFramePr>
          <p:cNvPr id="8" name="Diagram 2"/>
          <p:cNvGraphicFramePr/>
          <p:nvPr>
            <p:extLst>
              <p:ext uri="{D42A27DB-BD31-4B8C-83A1-F6EECF244321}">
                <p14:modId xmlns:p14="http://schemas.microsoft.com/office/powerpoint/2010/main" xmlns="" val="3267510217"/>
              </p:ext>
            </p:extLst>
          </p:nvPr>
        </p:nvGraphicFramePr>
        <p:xfrm>
          <a:off x="1219200" y="1295400"/>
          <a:ext cx="68199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مجموعة 8"/>
          <p:cNvGrpSpPr/>
          <p:nvPr/>
        </p:nvGrpSpPr>
        <p:grpSpPr>
          <a:xfrm>
            <a:off x="1232848" y="5214618"/>
            <a:ext cx="3409950" cy="320686"/>
            <a:chOff x="0" y="2501915"/>
            <a:chExt cx="3409950" cy="320686"/>
          </a:xfrm>
          <a:scene3d>
            <a:camera prst="orthographicFront">
              <a:rot lat="0" lon="0" rev="0"/>
            </a:camera>
            <a:lightRig rig="contrasting" dir="t">
              <a:rot lat="0" lon="0" rev="1200000"/>
            </a:lightRig>
          </a:scene3d>
        </p:grpSpPr>
        <p:sp>
          <p:nvSpPr>
            <p:cNvPr id="10" name="مستطيل 9"/>
            <p:cNvSpPr/>
            <p:nvPr/>
          </p:nvSpPr>
          <p:spPr>
            <a:xfrm>
              <a:off x="0" y="2501915"/>
              <a:ext cx="3409950" cy="320686"/>
            </a:xfrm>
            <a:prstGeom prst="rect">
              <a:avLst/>
            </a:prstGeom>
            <a:sp3d z="300000"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1" name="مستطيل 10"/>
            <p:cNvSpPr/>
            <p:nvPr/>
          </p:nvSpPr>
          <p:spPr>
            <a:xfrm>
              <a:off x="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20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p:txBody>
        </p:sp>
      </p:grpSp>
      <p:grpSp>
        <p:nvGrpSpPr>
          <p:cNvPr id="12" name="مجموعة 11"/>
          <p:cNvGrpSpPr/>
          <p:nvPr/>
        </p:nvGrpSpPr>
        <p:grpSpPr>
          <a:xfrm>
            <a:off x="4642798" y="5214618"/>
            <a:ext cx="3409950" cy="320686"/>
            <a:chOff x="3409950" y="2501915"/>
            <a:chExt cx="3409950" cy="320686"/>
          </a:xfrm>
          <a:scene3d>
            <a:camera prst="orthographicFront">
              <a:rot lat="0" lon="0" rev="0"/>
            </a:camera>
            <a:lightRig rig="contrasting" dir="t">
              <a:rot lat="0" lon="0" rev="1200000"/>
            </a:lightRig>
          </a:scene3d>
        </p:grpSpPr>
        <p:sp>
          <p:nvSpPr>
            <p:cNvPr id="13" name="مستطيل 12"/>
            <p:cNvSpPr/>
            <p:nvPr/>
          </p:nvSpPr>
          <p:spPr>
            <a:xfrm>
              <a:off x="3409950" y="2501915"/>
              <a:ext cx="3409950" cy="320686"/>
            </a:xfrm>
            <a:prstGeom prst="rect">
              <a:avLst/>
            </a:prstGeom>
            <a:sp3d z="300000" contourW="19050" prstMaterial="metal">
              <a:bevelT w="88900" h="203200"/>
              <a:bevelB w="165100" h="254000"/>
            </a:sp3d>
          </p:spPr>
          <p:style>
            <a:lnRef idx="0">
              <a:schemeClr val="accent4">
                <a:tint val="40000"/>
                <a:alpha val="90000"/>
                <a:hueOff val="-108259"/>
                <a:satOff val="-2245"/>
                <a:lumOff val="-997"/>
                <a:alphaOff val="0"/>
              </a:schemeClr>
            </a:lnRef>
            <a:fillRef idx="1">
              <a:schemeClr val="accent4">
                <a:tint val="40000"/>
                <a:alpha val="90000"/>
                <a:hueOff val="-108259"/>
                <a:satOff val="-2245"/>
                <a:lumOff val="-997"/>
                <a:alphaOff val="0"/>
              </a:schemeClr>
            </a:fillRef>
            <a:effectRef idx="0">
              <a:schemeClr val="accent4">
                <a:tint val="40000"/>
                <a:alpha val="90000"/>
                <a:hueOff val="-108259"/>
                <a:satOff val="-2245"/>
                <a:lumOff val="-997"/>
                <a:alphaOff val="0"/>
              </a:schemeClr>
            </a:effectRef>
            <a:fontRef idx="minor">
              <a:schemeClr val="dk1">
                <a:hueOff val="0"/>
                <a:satOff val="0"/>
                <a:lumOff val="0"/>
                <a:alphaOff val="0"/>
              </a:schemeClr>
            </a:fontRef>
          </p:style>
        </p:sp>
        <p:sp>
          <p:nvSpPr>
            <p:cNvPr id="14" name="مستطيل 13"/>
            <p:cNvSpPr/>
            <p:nvPr/>
          </p:nvSpPr>
          <p:spPr>
            <a:xfrm>
              <a:off x="340995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p:txBody>
        </p:sp>
      </p:grpSp>
    </p:spTree>
    <p:extLst>
      <p:ext uri="{BB962C8B-B14F-4D97-AF65-F5344CB8AC3E}">
        <p14:creationId xmlns:p14="http://schemas.microsoft.com/office/powerpoint/2010/main" xmlns="" val="159703889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1065663" y="16764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يطبق استراتيجية المناقشة النشطة على درس من دروس مادة تخصصه</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769882" y="27432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1143000" y="27432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يطبق استراتيجية تدريس الأقران على درس من دروس مادة تخصصه</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846082" y="3733800"/>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3"/>
          <p:cNvSpPr/>
          <p:nvPr/>
        </p:nvSpPr>
        <p:spPr>
          <a:xfrm>
            <a:off x="7693682" y="1676400"/>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30"/>
          <p:cNvSpPr txBox="1"/>
          <p:nvPr/>
        </p:nvSpPr>
        <p:spPr>
          <a:xfrm>
            <a:off x="686549" y="914400"/>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0" name="Rectangle 24"/>
          <p:cNvSpPr/>
          <p:nvPr/>
        </p:nvSpPr>
        <p:spPr>
          <a:xfrm>
            <a:off x="1141863" y="38100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يطبق استراتيجية التدريس التبادلي على درس من دروس مادة تخصصه</a:t>
            </a:r>
            <a:endParaRPr lang="en-US" sz="2800" dirty="0">
              <a:solidFill>
                <a:schemeClr val="tx1"/>
              </a:solidFill>
              <a:latin typeface="Arial" pitchFamily="34" charset="0"/>
              <a:cs typeface="AL-Mohanad Bold" pitchFamily="2" charset="-78"/>
            </a:endParaRPr>
          </a:p>
        </p:txBody>
      </p:sp>
      <p:sp>
        <p:nvSpPr>
          <p:cNvPr id="11" name="مربع نص 10"/>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
        <p:nvSpPr>
          <p:cNvPr id="12" name="Rectangle 19"/>
          <p:cNvSpPr/>
          <p:nvPr/>
        </p:nvSpPr>
        <p:spPr>
          <a:xfrm>
            <a:off x="7848600" y="48006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4</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20"/>
          <p:cNvSpPr/>
          <p:nvPr/>
        </p:nvSpPr>
        <p:spPr>
          <a:xfrm>
            <a:off x="1177119" y="48768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يقترح معايير اختيار استراتيجيات التعلم النشط</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Tree>
    <p:extLst>
      <p:ext uri="{BB962C8B-B14F-4D97-AF65-F5344CB8AC3E}">
        <p14:creationId xmlns:p14="http://schemas.microsoft.com/office/powerpoint/2010/main" xmlns="" val="2144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286000" y="1200248"/>
            <a:ext cx="6758081" cy="5124352"/>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502857" y="1761754"/>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209800" y="1143000"/>
            <a:ext cx="5105400" cy="569386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من استراتيجيات وأساليب التعلم النشط استراتيجية المناقشة النشطة</a:t>
            </a:r>
          </a:p>
          <a:p>
            <a:pPr algn="r" rtl="1"/>
            <a:r>
              <a:rPr lang="ar-SA" sz="2800" dirty="0" smtClean="0">
                <a:latin typeface="Arial" pitchFamily="34" charset="0"/>
                <a:cs typeface="AL-Mohanad Bold" pitchFamily="2" charset="-78"/>
              </a:rPr>
              <a:t>بالتعاون مع أفراد مجموعتك:</a:t>
            </a:r>
          </a:p>
          <a:p>
            <a:pPr marL="457200" indent="-457200" algn="r" rtl="1">
              <a:buFont typeface="Arial" pitchFamily="34" charset="0"/>
              <a:buChar char="•"/>
            </a:pPr>
            <a:r>
              <a:rPr lang="ar-SA" sz="2800" dirty="0" smtClean="0">
                <a:latin typeface="Arial" pitchFamily="34" charset="0"/>
                <a:cs typeface="AL-Mohanad Bold" pitchFamily="2" charset="-78"/>
              </a:rPr>
              <a:t>اقرأ المادة العلمية قراءة صامتة</a:t>
            </a:r>
          </a:p>
          <a:p>
            <a:pPr marL="457200" indent="-457200" algn="r" rtl="1">
              <a:buFont typeface="Arial" pitchFamily="34" charset="0"/>
              <a:buChar char="•"/>
            </a:pPr>
            <a:r>
              <a:rPr lang="ar-SA" sz="2800" dirty="0" smtClean="0">
                <a:latin typeface="Arial" pitchFamily="34" charset="0"/>
                <a:cs typeface="AL-Mohanad Bold" pitchFamily="2" charset="-78"/>
              </a:rPr>
              <a:t>قم بدور المعلم وطبق عملياً على زملائك في المجموعة استراتيجية المناقشة النشطة  وفق الخطوات الاجرائية لهذه الاستراتيجية على درس من مادة تخصصك</a:t>
            </a:r>
          </a:p>
          <a:p>
            <a:pPr marL="457200" indent="-457200" algn="r" rtl="1">
              <a:buFont typeface="Arial" pitchFamily="34" charset="0"/>
              <a:buChar char="•"/>
            </a:pPr>
            <a:r>
              <a:rPr lang="ar-SA" sz="2800" dirty="0" smtClean="0">
                <a:latin typeface="Arial" pitchFamily="34" charset="0"/>
                <a:cs typeface="AL-Mohanad Bold" pitchFamily="2" charset="-78"/>
              </a:rPr>
              <a:t>اختر أحد أفراد المجموعة لتقويم تنفيذ الاستراتيجية وفق بطاقة الملاحظة التالية:</a:t>
            </a:r>
          </a:p>
          <a:p>
            <a:pPr algn="r" rtl="1"/>
            <a:endParaRPr lang="ar-SA" sz="2800" dirty="0" smtClean="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1 / 4</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143000"/>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152400" y="404339"/>
            <a:ext cx="2125817" cy="769441"/>
          </a:xfrm>
          <a:prstGeom prst="rect">
            <a:avLst/>
          </a:prstGeom>
          <a:noFill/>
        </p:spPr>
        <p:txBody>
          <a:bodyPr wrap="square" rtlCol="1">
            <a:spAutoFit/>
          </a:bodyPr>
          <a:lstStyle/>
          <a:p>
            <a:pPr algn="ctr"/>
            <a:r>
              <a:rPr lang="ar-SA" sz="4400" dirty="0" smtClean="0">
                <a:cs typeface="PT Bold Heading" pitchFamily="2" charset="-78"/>
              </a:rPr>
              <a:t>15د</a:t>
            </a:r>
            <a:endParaRPr lang="ar-SA" sz="4400" dirty="0">
              <a:cs typeface="PT Bold Heading" pitchFamily="2" charset="-78"/>
            </a:endParaRPr>
          </a:p>
        </p:txBody>
      </p:sp>
      <p:sp>
        <p:nvSpPr>
          <p:cNvPr id="14" name="مربع نص 13"/>
          <p:cNvSpPr txBox="1"/>
          <p:nvPr/>
        </p:nvSpPr>
        <p:spPr>
          <a:xfrm>
            <a:off x="6859180" y="1219200"/>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تدريس مصغر</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6793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heel(1)">
                                      <p:cBhvr>
                                        <p:cTn id="3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3727517895"/>
              </p:ext>
            </p:extLst>
          </p:nvPr>
        </p:nvGraphicFramePr>
        <p:xfrm>
          <a:off x="304800" y="838200"/>
          <a:ext cx="8423910" cy="4419600"/>
        </p:xfrm>
        <a:graphic>
          <a:graphicData uri="http://schemas.openxmlformats.org/drawingml/2006/table">
            <a:tbl>
              <a:tblPr rtl="1" firstRow="1" firstCol="1" bandRow="1">
                <a:tableStyleId>{5940675A-B579-460E-94D1-54222C63F5DA}</a:tableStyleId>
              </a:tblPr>
              <a:tblGrid>
                <a:gridCol w="669654"/>
                <a:gridCol w="5074645"/>
                <a:gridCol w="846769"/>
                <a:gridCol w="888872"/>
                <a:gridCol w="943970"/>
              </a:tblGrid>
              <a:tr h="701592">
                <a:tc>
                  <a:txBody>
                    <a:bodyPr/>
                    <a:lstStyle/>
                    <a:p>
                      <a:pPr algn="ctr" rtl="1">
                        <a:lnSpc>
                          <a:spcPct val="115000"/>
                        </a:lnSpc>
                        <a:spcAft>
                          <a:spcPts val="0"/>
                        </a:spcAft>
                      </a:pPr>
                      <a:r>
                        <a:rPr lang="ar-SA" sz="2000" dirty="0">
                          <a:effectLst/>
                          <a:cs typeface="Bader" pitchFamily="2" charset="-78"/>
                        </a:rPr>
                        <a:t>الرقم</a:t>
                      </a:r>
                      <a:endParaRPr lang="en-US" sz="1600" dirty="0">
                        <a:effectLst/>
                        <a:latin typeface="Calibri"/>
                        <a:ea typeface="Calibri"/>
                        <a:cs typeface="Bader" pitchFamily="2" charset="-78"/>
                      </a:endParaRPr>
                    </a:p>
                  </a:txBody>
                  <a:tcPr marL="68580" marR="68580" marT="0" marB="0" anchor="ctr">
                    <a:solidFill>
                      <a:srgbClr val="00CCFF"/>
                    </a:solidFill>
                  </a:tcPr>
                </a:tc>
                <a:tc>
                  <a:txBody>
                    <a:bodyPr/>
                    <a:lstStyle/>
                    <a:p>
                      <a:pPr algn="ctr" rtl="1">
                        <a:lnSpc>
                          <a:spcPct val="115000"/>
                        </a:lnSpc>
                        <a:spcAft>
                          <a:spcPts val="0"/>
                        </a:spcAft>
                      </a:pPr>
                      <a:r>
                        <a:rPr lang="ar-SA" sz="2000" dirty="0">
                          <a:effectLst/>
                          <a:cs typeface="Bader" pitchFamily="2" charset="-78"/>
                        </a:rPr>
                        <a:t>معايير  </a:t>
                      </a:r>
                      <a:r>
                        <a:rPr lang="ar-SA" sz="2000" dirty="0" smtClean="0">
                          <a:effectLst/>
                          <a:cs typeface="Bader" pitchFamily="2" charset="-78"/>
                        </a:rPr>
                        <a:t>استراتيجية </a:t>
                      </a:r>
                      <a:r>
                        <a:rPr lang="ar-SA" sz="2000" dirty="0">
                          <a:effectLst/>
                          <a:cs typeface="Bader" pitchFamily="2" charset="-78"/>
                        </a:rPr>
                        <a:t>المناقشة النشطة</a:t>
                      </a:r>
                      <a:endParaRPr lang="en-US" sz="1600" dirty="0">
                        <a:effectLst/>
                        <a:latin typeface="Calibri"/>
                        <a:ea typeface="Calibri"/>
                        <a:cs typeface="Bader" pitchFamily="2" charset="-78"/>
                      </a:endParaRPr>
                    </a:p>
                  </a:txBody>
                  <a:tcPr marL="68580" marR="68580" marT="0" marB="0" anchor="ctr">
                    <a:solidFill>
                      <a:srgbClr val="00CCFF"/>
                    </a:solidFill>
                  </a:tcPr>
                </a:tc>
                <a:tc>
                  <a:txBody>
                    <a:bodyPr/>
                    <a:lstStyle/>
                    <a:p>
                      <a:pPr algn="ctr" rtl="1">
                        <a:lnSpc>
                          <a:spcPct val="115000"/>
                        </a:lnSpc>
                        <a:spcAft>
                          <a:spcPts val="0"/>
                        </a:spcAft>
                      </a:pPr>
                      <a:r>
                        <a:rPr lang="ar-SA" sz="2000" dirty="0">
                          <a:effectLst/>
                          <a:cs typeface="Bader" pitchFamily="2" charset="-78"/>
                        </a:rPr>
                        <a:t>جيد</a:t>
                      </a:r>
                      <a:endParaRPr lang="en-US" sz="1600" dirty="0">
                        <a:effectLst/>
                        <a:latin typeface="Calibri"/>
                        <a:ea typeface="Calibri"/>
                        <a:cs typeface="Bader" pitchFamily="2" charset="-78"/>
                      </a:endParaRPr>
                    </a:p>
                  </a:txBody>
                  <a:tcPr marL="68580" marR="68580" marT="0" marB="0" anchor="ctr">
                    <a:solidFill>
                      <a:srgbClr val="00CCFF"/>
                    </a:solidFill>
                  </a:tcPr>
                </a:tc>
                <a:tc>
                  <a:txBody>
                    <a:bodyPr/>
                    <a:lstStyle/>
                    <a:p>
                      <a:pPr algn="ctr" rtl="1">
                        <a:lnSpc>
                          <a:spcPct val="115000"/>
                        </a:lnSpc>
                        <a:spcAft>
                          <a:spcPts val="0"/>
                        </a:spcAft>
                      </a:pPr>
                      <a:r>
                        <a:rPr lang="ar-SA" sz="2000" dirty="0">
                          <a:effectLst/>
                          <a:cs typeface="Bader" pitchFamily="2" charset="-78"/>
                        </a:rPr>
                        <a:t>متوسط</a:t>
                      </a:r>
                      <a:endParaRPr lang="en-US" sz="1600" dirty="0">
                        <a:effectLst/>
                        <a:latin typeface="Calibri"/>
                        <a:ea typeface="Calibri"/>
                        <a:cs typeface="Bader" pitchFamily="2" charset="-78"/>
                      </a:endParaRPr>
                    </a:p>
                  </a:txBody>
                  <a:tcPr marL="68580" marR="68580" marT="0" marB="0" anchor="ctr">
                    <a:solidFill>
                      <a:srgbClr val="00CCFF"/>
                    </a:solidFill>
                  </a:tcPr>
                </a:tc>
                <a:tc>
                  <a:txBody>
                    <a:bodyPr/>
                    <a:lstStyle/>
                    <a:p>
                      <a:pPr algn="ctr" rtl="1">
                        <a:lnSpc>
                          <a:spcPct val="115000"/>
                        </a:lnSpc>
                        <a:spcAft>
                          <a:spcPts val="0"/>
                        </a:spcAft>
                      </a:pPr>
                      <a:r>
                        <a:rPr lang="ar-SA" sz="2000" dirty="0">
                          <a:effectLst/>
                          <a:cs typeface="Bader" pitchFamily="2" charset="-78"/>
                        </a:rPr>
                        <a:t>ضعيف</a:t>
                      </a:r>
                      <a:endParaRPr lang="en-US" sz="1600" dirty="0">
                        <a:effectLst/>
                        <a:latin typeface="Calibri"/>
                        <a:ea typeface="Calibri"/>
                        <a:cs typeface="Bader" pitchFamily="2" charset="-78"/>
                      </a:endParaRPr>
                    </a:p>
                  </a:txBody>
                  <a:tcPr marL="68580" marR="68580" marT="0" marB="0" anchor="ctr">
                    <a:solidFill>
                      <a:srgbClr val="00CCFF"/>
                    </a:solidFill>
                  </a:tcPr>
                </a:tc>
              </a:tr>
              <a:tr h="403840">
                <a:tc>
                  <a:txBody>
                    <a:bodyPr/>
                    <a:lstStyle/>
                    <a:p>
                      <a:pPr algn="ctr" rtl="1">
                        <a:lnSpc>
                          <a:spcPct val="115000"/>
                        </a:lnSpc>
                        <a:spcAft>
                          <a:spcPts val="0"/>
                        </a:spcAft>
                      </a:pPr>
                      <a:r>
                        <a:rPr lang="ar-SA" sz="2000">
                          <a:effectLst/>
                          <a:cs typeface="AL-Mohanad Bold" pitchFamily="2" charset="-78"/>
                        </a:rPr>
                        <a:t>1</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dirty="0">
                          <a:effectLst/>
                          <a:cs typeface="AL-Mohanad Bold" pitchFamily="2" charset="-78"/>
                        </a:rPr>
                        <a:t>عدد الأهداف التي تم تحقيقها بالفعل</a:t>
                      </a:r>
                      <a:endParaRPr lang="en-US" sz="1600" dirty="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403840">
                <a:tc>
                  <a:txBody>
                    <a:bodyPr/>
                    <a:lstStyle/>
                    <a:p>
                      <a:pPr algn="ctr" rtl="1">
                        <a:lnSpc>
                          <a:spcPct val="115000"/>
                        </a:lnSpc>
                        <a:spcAft>
                          <a:spcPts val="0"/>
                        </a:spcAft>
                      </a:pPr>
                      <a:r>
                        <a:rPr lang="ar-SA" sz="2000">
                          <a:effectLst/>
                          <a:cs typeface="AL-Mohanad Bold" pitchFamily="2" charset="-78"/>
                        </a:rPr>
                        <a:t>2</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a:effectLst/>
                          <a:cs typeface="AL-Mohanad Bold" pitchFamily="2" charset="-78"/>
                        </a:rPr>
                        <a:t>عدد الطلاب الذين اشتركوا فعليًا في المناقشة</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403840">
                <a:tc>
                  <a:txBody>
                    <a:bodyPr/>
                    <a:lstStyle/>
                    <a:p>
                      <a:pPr algn="ctr" rtl="1">
                        <a:lnSpc>
                          <a:spcPct val="115000"/>
                        </a:lnSpc>
                        <a:spcAft>
                          <a:spcPts val="0"/>
                        </a:spcAft>
                      </a:pPr>
                      <a:r>
                        <a:rPr lang="ar-SA" sz="2000">
                          <a:effectLst/>
                          <a:cs typeface="AL-Mohanad Bold" pitchFamily="2" charset="-78"/>
                        </a:rPr>
                        <a:t>3</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a:effectLst/>
                          <a:cs typeface="AL-Mohanad Bold" pitchFamily="2" charset="-78"/>
                        </a:rPr>
                        <a:t>عدد الأفكار أو الآراء أو الحلول  التي تم التوصل إليها</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835496">
                <a:tc>
                  <a:txBody>
                    <a:bodyPr/>
                    <a:lstStyle/>
                    <a:p>
                      <a:pPr algn="ctr" rtl="1">
                        <a:lnSpc>
                          <a:spcPct val="115000"/>
                        </a:lnSpc>
                        <a:spcAft>
                          <a:spcPts val="0"/>
                        </a:spcAft>
                      </a:pPr>
                      <a:r>
                        <a:rPr lang="ar-SA" sz="2000" dirty="0">
                          <a:effectLst/>
                          <a:cs typeface="AL-Mohanad Bold" pitchFamily="2" charset="-78"/>
                        </a:rPr>
                        <a:t>4</a:t>
                      </a:r>
                      <a:endParaRPr lang="en-US" sz="1600" dirty="0">
                        <a:effectLst/>
                        <a:latin typeface="Calibri"/>
                        <a:ea typeface="Calibri"/>
                        <a:cs typeface="AL-Mohanad Bold" pitchFamily="2" charset="-78"/>
                      </a:endParaRPr>
                    </a:p>
                  </a:txBody>
                  <a:tcPr marL="68580" marR="68580" marT="0" marB="0" anchor="ctr"/>
                </a:tc>
                <a:tc>
                  <a:txBody>
                    <a:bodyPr/>
                    <a:lstStyle/>
                    <a:p>
                      <a:pPr algn="just" rtl="1">
                        <a:lnSpc>
                          <a:spcPct val="115000"/>
                        </a:lnSpc>
                        <a:spcAft>
                          <a:spcPts val="0"/>
                        </a:spcAft>
                      </a:pPr>
                      <a:r>
                        <a:rPr lang="ar-SA" sz="2000" dirty="0">
                          <a:effectLst/>
                          <a:cs typeface="AL-Mohanad Bold" pitchFamily="2" charset="-78"/>
                        </a:rPr>
                        <a:t>طول الفترة الحقيقية التي استغرقتها المناقشة بفاعلية تامة</a:t>
                      </a:r>
                      <a:endParaRPr lang="en-US" sz="1600" dirty="0">
                        <a:effectLst/>
                        <a:latin typeface="Calibri"/>
                        <a:ea typeface="Calibri"/>
                        <a:cs typeface="AL-Mohanad Bold" pitchFamily="2" charset="-78"/>
                      </a:endParaRPr>
                    </a:p>
                  </a:txBody>
                  <a:tcPr marL="68580" marR="68580" marT="0" marB="0" anchor="ctr"/>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835496">
                <a:tc>
                  <a:txBody>
                    <a:bodyPr/>
                    <a:lstStyle/>
                    <a:p>
                      <a:pPr algn="ctr" rtl="1">
                        <a:lnSpc>
                          <a:spcPct val="115000"/>
                        </a:lnSpc>
                        <a:spcAft>
                          <a:spcPts val="0"/>
                        </a:spcAft>
                      </a:pPr>
                      <a:r>
                        <a:rPr lang="ar-SA" sz="2000">
                          <a:effectLst/>
                          <a:cs typeface="AL-Mohanad Bold" pitchFamily="2" charset="-78"/>
                        </a:rPr>
                        <a:t>5</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a:effectLst/>
                          <a:cs typeface="AL-Mohanad Bold" pitchFamily="2" charset="-78"/>
                        </a:rPr>
                        <a:t>عدد الصفات المرغوب فيها من وراء المناقشة والتي تم اكتسابها من جانب الطلاب</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835496">
                <a:tc>
                  <a:txBody>
                    <a:bodyPr/>
                    <a:lstStyle/>
                    <a:p>
                      <a:pPr algn="ctr" rtl="1">
                        <a:lnSpc>
                          <a:spcPct val="115000"/>
                        </a:lnSpc>
                        <a:spcAft>
                          <a:spcPts val="0"/>
                        </a:spcAft>
                      </a:pPr>
                      <a:r>
                        <a:rPr lang="ar-SA" sz="2000">
                          <a:effectLst/>
                          <a:cs typeface="AL-Mohanad Bold" pitchFamily="2" charset="-78"/>
                        </a:rPr>
                        <a:t>6</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a:effectLst/>
                          <a:cs typeface="AL-Mohanad Bold" pitchFamily="2" charset="-78"/>
                        </a:rPr>
                        <a:t>مدى الفهم الحقيقي لجوانب الموضوع المطروح للنقاش أو القضية أو المشكلة التي تناولها الطلاب في مناقشاتهم</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dirty="0">
                          <a:effectLst/>
                          <a:cs typeface="AL-Mohanad Bold" pitchFamily="2" charset="-78"/>
                        </a:rPr>
                        <a:t> </a:t>
                      </a:r>
                      <a:endParaRPr lang="en-US" sz="1600" dirty="0">
                        <a:effectLst/>
                        <a:latin typeface="Calibri"/>
                        <a:ea typeface="Calibri"/>
                        <a:cs typeface="AL-Mohanad Bold" pitchFamily="2" charset="-78"/>
                      </a:endParaRPr>
                    </a:p>
                  </a:txBody>
                  <a:tcPr marL="68580" marR="68580" marT="0" marB="0"/>
                </a:tc>
              </a:tr>
            </a:tbl>
          </a:graphicData>
        </a:graphic>
      </p:graphicFrame>
    </p:spTree>
    <p:extLst>
      <p:ext uri="{BB962C8B-B14F-4D97-AF65-F5344CB8AC3E}">
        <p14:creationId xmlns:p14="http://schemas.microsoft.com/office/powerpoint/2010/main" xmlns="" val="3903722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استراتيجية المناقشة النشطة</a:t>
            </a:r>
            <a:endParaRPr lang="ar-SA" sz="3600" dirty="0">
              <a:solidFill>
                <a:srgbClr val="C00000"/>
              </a:solidFill>
              <a:cs typeface="PT Bold Heading" pitchFamily="2" charset="-78"/>
            </a:endParaRPr>
          </a:p>
        </p:txBody>
      </p:sp>
      <p:sp>
        <p:nvSpPr>
          <p:cNvPr id="3" name="مربع نص 2"/>
          <p:cNvSpPr txBox="1"/>
          <p:nvPr/>
        </p:nvSpPr>
        <p:spPr>
          <a:xfrm>
            <a:off x="694101" y="2828925"/>
            <a:ext cx="8068899" cy="3270126"/>
          </a:xfrm>
          <a:prstGeom prst="rect">
            <a:avLst/>
          </a:prstGeom>
          <a:noFill/>
        </p:spPr>
        <p:txBody>
          <a:bodyPr wrap="square" rtlCol="1">
            <a:spAutoFit/>
          </a:bodyPr>
          <a:lstStyle/>
          <a:p>
            <a:pPr algn="r" rtl="1">
              <a:lnSpc>
                <a:spcPct val="150000"/>
              </a:lnSpc>
            </a:pPr>
            <a:r>
              <a:rPr lang="ar-SA" sz="2800" dirty="0" smtClean="0">
                <a:cs typeface="AL-Mohanad Bold" pitchFamily="2" charset="-78"/>
              </a:rPr>
              <a:t>هي إحدى استراتيجيات التعلم النشط التي تشجع الطالب على المشاركة بفاعلية داخل حجرة الدراسة وذلك من خلال تفاعل لفظي أو شفهي بين الطلاب أنفسهم أو بين المعلم وأحد الطلاب أو بين المعلم وجميع الطلاب وذلك من أجل اكتساب مجموعة من المعلومات والمهارات والاتجاهات المرغوب فيها</a:t>
            </a:r>
            <a:endParaRPr lang="ar-SA" sz="2800" dirty="0">
              <a:cs typeface="AL-Mohanad Bold" pitchFamily="2" charset="-78"/>
            </a:endParaRPr>
          </a:p>
        </p:txBody>
      </p:sp>
      <p:sp>
        <p:nvSpPr>
          <p:cNvPr id="4" name="AutoShape 2" descr="data:image/jpeg;base64,/9j/4AAQSkZJRgABAQAAAQABAAD/2wCEAAkGBhQSEBUUEhQUFBUVGBUXFRUUFRAUFRQUFBUXFBYUFBUXHCYeFxkjGRcVHy8gIycqLCwsFR8xNTAqNSYrLCkBCQoKDgwOGA8PGioiHyQpLCkvKS41KS00LCwpKSwpKi0tKiksKSkqKSwsLC8pLC01LS8qLSkpKTAqNSwpKTUsKf/AABEIALEBHQMBIgACEQEDEQH/xAAbAAACAwEBAQAAAAAAAAAAAAAABQMEBgIBB//EAEcQAAEDAgQDBQQGCAMGBwAAAAEAAgMEEQUSITEGQVEiYXGBkRMyQqEHFCNSscEzYnKCkqLR8EOy4RUWJFNjwhc0VXOD0vH/xAAZAQEBAQEBAQAAAAAAAAAAAAAAAQIDBAX/xAAyEQACAQIEAwUIAQUAAAAAAAAAAQIDERIhMUEEUWEicYGR8BMUMqGxwdHhQiMzUqLx/9oADAMBAAIRAxEAPwD7ghCEAIQhACEIQAhC5kkDQXOIAAuSSAABuSTsEB0hYjE/pPZ7Qw0UL6uX9QHIO/a5HebDvVdrsbn1vT0oPLR7h5AO/wAy5+0W2Z6/dJrObUe/XyV2b9CwP+7OK7nEm37onW/H8l6afGodWzU1QB8LhkJ/lH+ZMb5P5D3eD0qR/wBvwb1C+YYh9JtdTOtUUbGE7ZvaNDv2ZMxYfVWaT6YAGh1RSTRsP+I27mepAH8yntY6G3wFZJSVmujX5PoyEmwPjClq7ewlaXH4D2X+TTv5XTldE09DyThKDtJWYIQhUwCEIQAhCiqqpsbHPe4Na0EucTYADmUCVyVU6/F4YBeaVkf7TmgnwG58lg6zi6rxCR0OHNMcbTZ87uzbz+E/qt7XUt2VnDvoqhvnqpJKl51ddzmMJ8GnM7zJXLG5fCvE93u0KX96Vn/is347L5jKs+lKgj/xS79lj/xdZVG/TDQE+9IP3Wfk5O6ThCkjHYpoG/8AxsJ9SLq0/AYCLGGEjvjjP5JafMmPhl/B+f6KFD9IVDLYNqGgn74cz5uFvmn8MzXtDmuDmnYtIIPgQsvX/RxQy707GH70V4j/ACWCzNTwBV0RMuG1D3W1MMhAc7uDvcf4OHml5rVXKqfD1MoycX1zXmrW8j6ihYfg/wCkcVD/AKvVN9hUA5bEFoc77pB1Y/u2PI8luFuMlJXR5qtGdKWGX/e4EIQtHIEIQgBCEIAQhCAEKhiGPU8H6aeKPue9jT6E3S1v0g4eTb63D5ut8zos4ktzrGjUkrqLfgzQoVaixOKYXhkjkHVj2vH8pVlaObTTswXzTHqqXFa51HE8x00J+2e3dxabHuJLgQ0bDKXa6L6WvnP0Ttytqmu/SiVue++jcuv74k+a5VM2onu4XsQqVVqrW6X39czZYNgUNLGI4GBjRvbdx+8527j3lMLICF0SPFJtu7BFl6hUyV6qjZIwska17XCxa4BzSO8FfPcUwx+ESiaDM+kkcGzQEk5CdBYnkdgTsbA3B0+kpHxm1poKnNt7J/8AEG3b55sq5zjdXPZwtVxmo6p5Nc/3yEmK8AUlWwTQfYPcA9ksIyh1xdrnR7O5dD3qtgHF1RR1Ao8SNw79FU3JDhewzOO4vYEnVpOtwbhz9H7icOgv/wBS37IleG/Ky44+wRtRRSaDPG0yxno5gJI8HNBafHuWLZYlqd1NKo6FTON2u7O116sa5Czf0eYsajD4nOJLmZoyTuchs0nvy5b960i7Rd1c8FWm6c5QezsCo4tjcNMzPPI2NvLMdT3NaNXHwCWcacWChhBaM80hywx6nM7QXIGpAuNBuSBzuM9gnAplf9ZxI+3ndr7N2scXMNyjRxHT3RyB3OXLOyO1OjHD7So7LZbv9dSZ/wBKDpiRQ0c9T+uRkj9bEepCzmM41XV9RHQzsZT3c0uaw5jYtL8zzmIOVgLgOpB6L6jHCAAAAANgNAPAcl87mf7HiO79BIGZSekkHsh/Owt81yqJ2V3ue3hJwc5YIJNRbWrd165H0HCcLjp4mxRNDWNFgPxJPMncnmrtlywrpd0fKk23dgheoVMniCEIQphvpK4SE0JqYhaeEF1xoZI26uY625AuQeRFuab/AEe8RGso2uebyRnI883WAc157y0i/eCm+JzNZE9z/da1xdf7oaSfksP9C9M4QTOPul0bR+01mZ3ye0eS4vKorbn0Y9vhJ4v4tW8dV9z6OheE23SSt44oYjZ9VCD0Dw4jxDbrq2lqeCMJT+FNjxCz1P8ASDh7zZtXDf8AWJZ/mAT6Gdr2hzHBzTsWkEHwIRNPQSpzh8SaO0IQqYBYfEcVnr6mSmppDBTwnLPMz9I9/OOM/Dsdf6gHcL5zwpUfVZaqlk0kbM6Rt/8AEjeBleOugHr4rnPVI9fDq0ZyWqtb7vw+48w7gykh1bCxzub5B7R5PUuff5Jm6giIsY4yOmRlvSyouqnFV5qx211rJHJuU3du7K2JcLUbjmbH7GQbSU5MLweoLND5gpe/jGqw9pbO01cZ0hm7Mbw/kyfl+8Ono9jj0SzitrDRzB9rZHb/AHvh/mssSVk2sj0UamKcYTWJXtb8bo9bhmI1Xaqao0zT/g0oAIHR0p1v6pbVYFLhcoqqcyTxkH6w17s0licxeSBqOd7XaRc6E21nDjnfU6f2l8/sos1975Bv3piHpgTRVxM6cmsmtGtE14fXUgwTiCGqjD4nhw0uPiaTycOX4HldMwVjsT4FjfJ7Wme6lm3zRe44nfNHcb88pF+d1XE+LwaFlPVAfE1wY8+IdkH4piktV5GXRpVM6crdJZfPR/I3SF80qPpbdBIY6mldG5tg7t7XAI1ykag9VucFx2KqiEkTrg7jm0/dcOR/sXCsailkjFXhalJYpLLmrP6F6aYNBLiABqSSAABzJ5L5zxFjbsTl+qUhPsgQZ57dkAG4t16gfEQPhBJk+kmN7qmnZI94ppLgtacoMrSTZx7wWW6WNrbq7g4ZGwMjaGNGwboNdz3nvOqy7zbWx2g48PGNRZyauuS28X9OpqsPp2RxMjjFmMa1rR0a0WHikvHeNNgo5LkB0jXRsHe4EF3g1pJ8h1CXY5xu2l7DWullLS4MaDo0AnM4jYWa46fdOw1UXDHDr6xzK6tcHkgOhhHuRi92lw5nmG7X1JcdkpX7MS0aSglXq6ct2/W5DwjhuJx0rY4xT07SXPzSh8kpzm4uwdlthYWJvpqnX+yMS/8AUGX6fVIrf5rrUWS7E6wtIa3c/ILSgkrHOfEznJytHPPRP6pnz13t3YywVb2Svgjuwsbkaezmacv3rvJ8Wjot9DigvZwssbxXhskUsdbEC8xi0zdbmPXteADnA9AQfhKdYficVTEHxuBB8LtPQjkViGTaO3Ef1acKkdErO2z7tr6moa64WV4+4SdVxtkh0qIblmuX2jDqY83I3ALTyPS5IZYViHwnknAcujSkrM8cJyozUo6oyPBnHjZ/sKj7OoYcrg8ZS9w7j7r+rfToNo0rMcVcH09W0vk+yka02nZYOa1ov2+T2DofIhVPourp5aQuneXgOyxuPvFrQL3J1Iuba66ELMW4vCz0VYU6sHVhla1138vwbRCq12IMhY58jg1rRck7D++ix8/0uUbSQPaOPc1g+TnA/JalNR1ZwpcNVqq8Itm5uuHyADVYF30mvk/8vRzydCQ4N9Q0j5hVZKGurjarlFPCd4o7Oc4dDYkfxOd+ys+0v8Kud1wbjnVkorvu/Jfom4px99e/6lRDPm/SyC+TKDqC4bRg7u5+6L3WhnqosIoY2AGR98sbG6PqJ3m5Pdcm56Cw10CWf7iwsAdSSS08zRpK173ZyP8AmtJs8en5JHBjMs2LQsrA1slPHI0W9x8jrn2rRyzMy+nLYYzi7vVnp7FaKhT+CN21u2lr9ug4HD01X28RkL76iljc5lPH3Oym8ju8n1TmjwOCIWjhiYP1WMHztdWGzhTArskkfNnVlLJ6ctirUYVFILPjjcOjmNP4hZjEuH3UV6jD3GJze0+C5MUoGpGQ7G39jdbFxWd4ixZsUbnvNmtB8zyA7ydFJJWzNUZzUrR8ufgabhnHm1lMydgtmFnNvfK4aEfmO4hNFkvouwt8OHM9oLGVzpcp0LWuADfVrQf3lrVYNuKuZrxjGrJQ0uCR8S8Jx1ga7MYpo/0czPfZ3EfE39U9Ta108Qq0nkznCcoPFF5nz5762m7NRTunaNpqUZ7jq6H3mnwFlTl4up7gOc6N33ZWSRn+YL6aoqmmbIwskaHtcCHNcAQQdwQVnC9mehVoPOUfJ2/P2MhLiIbE6TVwa0us3UkAX06rN41R1ksMNW+JslNdsjqaNxfIYiLtkfYWfvctGw352YYngkmGkuZmlojuNXSUt+vN8XfuOfUufo8rh7OSmDg4QkPhcCCHU813MseeV2dvdlC5vtOzPVD+lB1Kdn16aNdHp15ZHOFcSx1MYfE4OHPqO4jkroqSuMY+j2mmkMseemmOpkp3ZC4/rstld42ueqWv4QxCP9HWQyjpNCWHzcwm/ot9pao82GlPOMrdHf6pP7D2Cq6rnFsaip4jJK4NaPVx+60cys3hWNSCc01WwRVDdQATklZyfETuO7fQ9CBPgdCw4rOKge0kDGTUrnkuDI75XhjToC19tbX1Ucr6Go0FFtz0Svlv3MucFYO931iqqWZXVZFoni+WFoIYHg8zfY8mjncKHGeEZKaT61hoDXf4tMLCOVo+43QNd3aDmLG+baoWsCtYx71P2jmt8rbW5Hz/ABOvjxWgkbHds8fb9m7SRkrL6cjr2m3/AFtbHRZDhHiklwhn0efceRYSi5APjcEd5B56L6XxHwY2d4ngeaeqb7srRo+2lpW/ELaX3t1Giz+G/R06emmhrmMY72rpIJIiHGNzwM5Z/wBMuA7B36DQrnaSkevHQlSeds9N1fW3NaesxZxZCI3wVdiWsJhnA3NPMCx3mMzgO94Tzg7EzTkUNQQHs/QP2bUQk3a+M7HQ7eW4Kzr5pabNQ4n7kjXMiqRcseLaEk8xoddRbW47Sd8NSQ1OFPjrWhxos7Huv2miIXa+Nw1HZ0BB1yqX7V0bcbUcMldX1Xya7ndNdTeApJioyyhx2IsouGqh0OHxvqpDcMzudIdWtcczWuPMhpaOt0snrq2tbmpqaNsJ/RyTyOY54++GAEhp5dV0xHiVB4nmrJ2voho+qAXz7iqaKnma+kcY6h5F447ZHAnd7Nmkkjbe+3NamHgmtk0nqo4m8xTsc55HQSSWy+Nis9X4VTxYgIohaOkbnlkecz5J5BcGR53ytsbbA30CxUu1oerhFGnNvFeyzS07nfW7NLSEhoLrX59L81X/APEMFzmU1NPVFmjnRNcWA9MwB9fS6S00M+KyGKnJipWm0s9ve6sjB3Pd5nk0/TsHwaKlhbDC0NY3zJPNzj8TjzJWleWmhymoUfjV5cuXfbfp5nzXifiaukjbA6kNOKk+zaXvDnuuQC0NFiAbhpJHxLZtqIcOo2Ne6zY2ho+8925yjm5xufPosdxHxI0Yu57mmT6s0RQRtBOed4BcdjaxcRoCew2wKc4NwbLVSipxLX/l03wsG49oNv3Nb/ETsOabxO2bPXUhBUoOp2Y62Wrb0te+2+iuzOY/FV4jTS1bgYqeIZoo9byC4DnjwZmOfus3S5OqwsxmNhja1rcoy5QBpbTZbMsFrWFtrcrdLLBY5grsOaZqdwMBc0GmeTdrpHBoFO7xPuHv15LeHBnrzPM664iKpfDZ9lbZ7d/XvHQagsVWpxBkUZfI4Ma3cnZLm8VNf+hgqpumSnlt/E4ABbckjyRozlmllzHLZchWZOBtxPEZ3tc5jYImRtmZyqQ7MLcnAAkEeG2hTFmB1tYbSD6lCd7Oa+oeOgy9mPxuT3LX4VhUVLCIoWhjG/2XOJ3J5krNseuh3jP3dNxfa0y28dGYemqp4ag01QGmRrBIJIz2HsLsoJadWOuDp3aJnW8TwU4b7aRrC7ZupcbdGtBKybMcdPUSyQMMtRVP+xj5Mp4+xG+Q/A213HrmW84V4RbSgySu9tUyfpJiNh/y4h8LB87eAEi29DdeEIO81bosrvfnZel0TO4qfKLUtJUzk7OMZhi85JLCykwrgR8srZ8Rc15abspo7mFh5F5P6R3dt4hbdC3h5nm9vhVqat138/wCEIWzzghCEAIQhAeHvSPC+GqWnqHzQAMdI3KWNf8AZ6uDjlZs0kgbad2pVwz55HD4Wm1upG5Pnp5Iq2C23X5C6jRuMpRTSeoxQkmD4ifbOgcb9nOw8wBa7b8/eB9U7VMCjiThmKtiDZLte05opW6SRP8AvNPkLjY27gRgMTxOejqKY1jftIZMrahg+zqaeXsSNP3ZALOyn7p7ifqj3gAk7AEnwGqXB5mFzo3cNsDtqCb81zlC+aPXQ4j2eUldcu/W3fuM1xLKGtLnGwCXR4mWyBjzcOOUHS4cdADbe50UGO1P2kcfLV5/Bv8A3LoeQutqnv8Ads0d+p/oF46okbvZw9D6hFK7RSSuCFI6ujhrISyVgkYd2uGoI8NWuHIjXoVgcbwKnw1rIGulcyrla6Rps9xip+2IYw1oLi572N11sd1pX4j7GYluua7bXNibAgnrY39VYbWlxDie0L2Nm6X3tposSipHooV3Se9uV99vJ5lKi4flq3tmrhljac0VJe7R0fUcnu/V2HqFrVRwzEfaZmn3m2v3g7H5FQ41iBZlY02c++vMNFr27ySB6qpJHOpUlUeemy5DJ0gBsSL9LhfMMO+jOonnldWvDInSvkcyN13zEm4u4e4y1rc+4HVa8UrS25AN+up8yVzg+Ilk3sXG7XXy3+FwBNh3EA6eCkoqWpulXnSTwb+shqHRUzGRRsDQBZkbAAAPyH4r1s8h17I7rE/mkmGVYkkLyb5rkanTbK35p/G4LZwuUKahgZUGUwxtmfvMGjMTa2p3F9u/mnKVYjYtKtYVUF8LSd9Qe8tJbf5KIrbepbWA4+xxgqoYnElsNpixoLnSTPuyCNrRq5wGd1u9q2dfiIjyt3c69h3Ddx7hceqXsw2MTmqMUZlIAL7OzAAWs0kkN000GvNZkm1ZHWhOMJOUlsKMB4Ukme2orgBlN4abdsXR8vJ8nds3x22a5ikDmgjY6hdLSVjFSo5u78uQKGrha9jmPNg9rmnWxs4EGx5aFUMexMxNa1ujn3sejWi7iO/UAeKjw6AEXOpubk6kkb3JVMI74e4Xp6JhbAy17ZnuOZ77bZnHkOQ2HIJsqJk9m4fdJAI6X0uOivKJW0LKTk7yd2CEIVMghCEAIRdF0AIRdeEoDNioMc0jD94kd7XHMD8/kUVmI6bptXYa2YtdqCNnDm3mCOY/vxU4lw1dptKR+6D+aAW8L3lri/XLGwgnlmeQGj0Dj5LbpFw++KBgiHZN7ucfjcfiJ/vZPboCtiMRdDI1u5a4DxtoFnKbGOwOS1Eswb57BI6yghcXOLSC7U5TYX5nxKFEElW6aoijYdTI0m3JrXZ3O8gCnPFYLJIpfhN2HuN8zfXteiX0FRHSSucGZs+hcT2mjo07Wvy8NVqpY46mGx7THjwPiOjgR5EIBTSV2i9qq+wVehwORjnMuHBtrOuBcHa45O6qrimGTZg2waHG2cuGVt+ZtrZCCbEahznF7QS2MtzuGzS+7W387/JWqfE9N01q6uGkjNM1olc4fa5tiXDUutztbTkLapVQYZHbXMf3v9FCjjhFxfNK/wCFrQ2/VxOa3kAP4guuLrslik+EhzCejtHD1Gb0TDB6hkbGxhoaNgRzcfvd5PNWMSayWN0ZbnadCb2AI2IPUHoqDOsxDs7qDC7y1kYHwkvcegaP6kDzV4cMtDf0jvRqkwiSOlLgQ4lx7UmhNuQy8gO6+6gElITBO+J27HEDvYdWH+EhaOCu0UfFGFMmjE7HAPaOy7cSNOoZpuenmq2E4XM5oLgG+Lh+AVISYliIDTcpzgUBbTsDtCQXEdM5LrHyISyn4fLpry2ysIIbvnO4J/VHTmR030N0BkuLpXRVMMnwOaWX5BwJdY+IP8pXbsb7G6nxTEWVF4cocw63O+h0cPu9x3XjMNhY0WYNLHUudt1BNioUb4I0iBmYWJBNugc4uHyIV5UMPxUSEtOjhr3EdQr91SGQ4+Y5pgmHutL2O7s+UtJ/hI8wu8JxPs7ptj2JQtYYpB7TOLZB0PMn4fHfRJcD4eAGsjrcgANByF+fooUvz1XtHMYN3OHpe5PkAStCl9HQsjcXC5NrXPIdAr91SHqF5dF0B6heXRdAcZkZlV+sBH1kIC1mUUj7m3Ian8h+foovrIVaqlIhJ5v2/e0H5ICzRVwkuQb2JHmF3V7KjhUYbmy7FzreAOUfIBXak6IUyeKSZJmdHuDT57LTYTUktLHG7mEC/Vp1afxH7qyvFPuZhu1zSPIgp02qDHMl+F8ZB8QM7fwI81AdYpidhK4a5QWtHe3f539FTiqCWC+9hfxsqIkvFc82vJ8XNI/F1/JWuSAS4ybtd8k14Uxc5DGN3ZXM7r6P9ND4lKMUOhVz6P4c3aPIED+I/wBEBr6mX2bRbdQ1TS5mvNRYqC+aKMG1ySfBouU0kg7NlSHzXFoCye/I3PnfX8leop9Fe4ipb+Wqo00eihS3RTulmMVuzZpv5m/4D1TqbE25/ZN5aXsbabgHnbT1VLAIsvtJDyFvQX/NKMJnLpXEn4ifN2p/JAbN/urKYxV5XXsTvsCTYanQdyfyVHZWbxWUhzXN3BFvHZAd4ODIb3OUE5AToL7kDlcrVNu1lwk+BwWAA5LS+xBbZUhVp5c7dDqNj3qHEK3NDlGjnkRkdL+//KHeoVTBJcs00ZN8jreRAI/FQYpUthqWF+jDmNzoA4gDflpdAUMP1qpjyBDW+DRb8bpxX6MWZwmpvJK5oLm+0da25aDYHv01805qK7Oz+qhRZSzuiex9yfj8s7mPb8j6hbeapDWF5PZaC4+AF/wXzw14cMpsPZmRu+4c4O9NfmtDU13/AAcYO7mxg+AGY+ob81SCJrnSVbnPNyAC7uc7W3kLBbLC49FhuHpc7nvPxPcfQ2H4LeYYdFCkNfWeymjB2kJA8QLkeiYRusSPMeB5f31Wf45j+yikG8c0ZHg67D+KbsmvGx/92P8ArZUhczozqn9aR9aQFzOjOqf1pH1lAL/aFHtFyhAEkuhV6shzMZrYAg+mqoObcWPNQGmdaxleWj4ez6FwF0AyweQOia4c7+oJB+YKlrqoNGpVfAYckDGj4Wgf1Prdc4uOzbqQPUgIDO8RTXhc4XtuCQQDbXS+6ZV07DRwsaRqGDfXW1x6XXnF47LugCVwvY03axrT3AD06KFK1RSSshc32jS02b7pzWc4NPO17Ep6BdvklOJPcY7jUXboBr7wTOmq2+zFw+//ALcn/wBVSCWpgFnm2t7fK/5p7wDSBsJIvrrryJ1IHde6USuJY8ZHe8baAXGUdSLLScHxZaZoO+t/VATt1rm/qsefWwTmRKKVn/GOP/T/ADTWUoDN44zdJMNZZieY2+11naaqAi+Lns15FrnmAgH/AA/Wx+zkY9wGrswJtof9Eoo42iV/s9W5yW3+7YW15hJW9qduht2rlzSBsevenWGNvI7x/wC0KFGFVUkD3SfCyU1cl3Nv1/JMK2SySVE/2rL7a/kgNjgzU/Ys7g0gOy0ERVIZ1nZxKQffYx3mLj+i74raQ1rh1sfA/wD4irhP+0A4bCOx8SQQr2M+4D0I/GyAyODPu956uP4WXUcv2Y8ApGQNEj7Ai5N8rnAegNlVOHdkBrnW6Zj+agJ8LyOaczWOIeSMzWm1w3a6mxqoOVpsSBmvYE2uAAbDlv6qpRRFjDodzvcnYcypmYhbcKgU8OBzYy4NuG5i4CwIF73sVusFqc7b2ss7gRzyzdHGQeoITfhp942+A/BQpPxY9vsWMd8cjACLCxbeT/tt5qUODacC+wFlzxRhwnpy3YjtNPRzdj+Xml9PRMFiAeRsXOIB7gTZUhazIzLxCA9zIzLxCA9RZer26A8suJmOym3Q/gpQ5emXRAdYTXRZB9pHtzewH0uoMVxCO7O213bZcNIcbZhfRtyuYZbjVeTTHTxH4oCrxPMHtcGZnE3HZa8/O1gvKfBLAZ9+gUtdMbFW3S6G3RQpUqqZoYbAcvxC5DdFAblpvzU19EBWlbofFMMDxVjYw0kAjQjvSyoda6SyYeZni1xYcr9SgZr24o11XEGG5JN7fdsb3+S0MxSDhnh1sHa3ceZ1Kd1J0VIZXF4RJLZ18oDnEXIvYbHuuVQohdgGmyvVbu1IekZ+ZH9EvoD2R4BCosUeHsMouBsfwXccTo5H2bmaToQ5oOw5Ot+K52PkpKc7qAo4jO8kWYd9buj2tysSqELiZWZmaXsblpvcbWBKb1kRSlwtI39oIDQ4NCI5XtbsHG3gQCB81rYSspCbVDu8MPq0D8lqKc6KkMnPjIhrJRLpd12k7FthZWqnG2zDLHc352Nh1udla4jwRkwuQLjmk+EU3s4yz7rzbzAKA6hGrvEqQR6LmIdo+KnkGihogjkIFuVyrTsNY9oJFrjkqlr2/vmmDpQxouhBbhNI6GZ9srm5jzLT6WI+an4fkfGxoexxsN2ujI+bgfkuIJrucR1JUtGdAgGlbiOZhAjkv3mID/OoWRdkbbD8FBUS2aSpmu0VIBavLL26LoDxCEIAQvEIAc5V/rJU7xoVAW6BAeUzuyET7LqIW0XsjVClWudoV1E0jKetlHVDRWoW+6OiAiey1/NDRorUkahtogKVRHdR4bI2OQh7g0m1sxDbjuJ3Vy1zZTaA2IBFhodR6Kgf0TgRoQfDVFdKGtNyB4kBJW0UR3ii/gZ/RdGjiG0UY/cZ/RCCeWozib2YL75WgtsW/ETd23MKWmpMoVx0vvDuUcUmiAIqS9yVwyGxVyF2hUTjqPBQpxJEl9dht7FtswIIvex12JGybuCrTO1HigK7pXNmDnxuAyNBLQZBcF33RfmNwtFTY3DbWQD9rM0+hCVCTt+QV9k56qkPazGYiOy4u/YZI/8AytKX0MZdnJaWjNoHWBOg1ty8+iuSznqo6V9wfH8ggKskWVy9cdF7WnUKPkoU6hh1XuIN0CsQjRc1LLtQCikdofNMKVuipwNsSmEIQEWIC7R4r2MleVx0HiFLG3QICdeL1eKkBCEIAQhCAFE8aKZcOagIoiu3LlosiR6Aq1A1CuQNVdrblW2BAev2VO6uP2VRCkMZ7S6xGXK9p7vzUgi1Cr1jS8+CELdJVByneUro4i14TNyApvOp8CoYzou6ndcxjQIUs0zl05uq8pmrud1lAdEqjUHtBT+20VWd1yEBYjd2irjSqFK1XmqkKdfV20Cmwx/2Y63KqTU95CpYYy0hAWZ2XKiKtOCoVLrOUZpK5ejOi6dsq8MqmzIQoOjs5WoSo6rRcU8iA7qm3IVhgUINyrAVIerxCEAIQhACEIQAgrxCAifuopdl6hAc0quIQgPH7Ko7dCFGaRM1Qs/qhCpk9Z74VlyEIClUrke6EIUZUWqdc1myEIGVxsoH7hCFSFunVtqEICs79IpHcvFCEBOUvrPeC8QozcSSJWAhCBkFZsoqdCFTJOzdWghCEBCEIAQvEID/2Q=="/>
          <p:cNvSpPr>
            <a:spLocks noChangeAspect="1" noChangeArrowheads="1"/>
          </p:cNvSpPr>
          <p:nvPr/>
        </p:nvSpPr>
        <p:spPr bwMode="auto">
          <a:xfrm>
            <a:off x="9017000" y="-820738"/>
            <a:ext cx="2714625" cy="16859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1143000"/>
            <a:ext cx="2714625"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120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19"/>
          <p:cNvGraphicFramePr/>
          <p:nvPr>
            <p:extLst>
              <p:ext uri="{D42A27DB-BD31-4B8C-83A1-F6EECF244321}">
                <p14:modId xmlns:p14="http://schemas.microsoft.com/office/powerpoint/2010/main" xmlns="" val="1753782097"/>
              </p:ext>
            </p:extLst>
          </p:nvPr>
        </p:nvGraphicFramePr>
        <p:xfrm>
          <a:off x="-838200" y="0"/>
          <a:ext cx="10668000" cy="629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3657600" y="2362200"/>
            <a:ext cx="1828800" cy="1631216"/>
          </a:xfrm>
          <a:prstGeom prst="rect">
            <a:avLst/>
          </a:prstGeom>
          <a:noFill/>
        </p:spPr>
        <p:txBody>
          <a:bodyPr wrap="square" rtlCol="1">
            <a:spAutoFit/>
          </a:bodyPr>
          <a:lstStyle/>
          <a:p>
            <a:pPr algn="ctr" rtl="1"/>
            <a:r>
              <a:rPr lang="ar-SA" sz="2000" dirty="0" smtClean="0">
                <a:solidFill>
                  <a:schemeClr val="bg1"/>
                </a:solidFill>
                <a:cs typeface="PT Bold Heading" pitchFamily="2" charset="-78"/>
              </a:rPr>
              <a:t>أهمية استراتيجية المناقشة النشطة في تحقيق التعلم النشط</a:t>
            </a:r>
            <a:endParaRPr lang="ar-SA" sz="2000" dirty="0">
              <a:solidFill>
                <a:schemeClr val="bg1"/>
              </a:solidFill>
              <a:cs typeface="PT Bold Heading" pitchFamily="2" charset="-78"/>
            </a:endParaRPr>
          </a:p>
        </p:txBody>
      </p:sp>
      <p:sp>
        <p:nvSpPr>
          <p:cNvPr id="5" name="مربع نص 4"/>
          <p:cNvSpPr txBox="1"/>
          <p:nvPr/>
        </p:nvSpPr>
        <p:spPr>
          <a:xfrm>
            <a:off x="3886200" y="76200"/>
            <a:ext cx="1371600" cy="1477328"/>
          </a:xfrm>
          <a:prstGeom prst="rect">
            <a:avLst/>
          </a:prstGeom>
          <a:noFill/>
        </p:spPr>
        <p:txBody>
          <a:bodyPr wrap="square" rtlCol="1">
            <a:spAutoFit/>
          </a:bodyPr>
          <a:lstStyle/>
          <a:p>
            <a:pPr algn="ctr"/>
            <a:r>
              <a:rPr lang="ar-SA" b="1" dirty="0" smtClean="0">
                <a:solidFill>
                  <a:schemeClr val="bg1"/>
                </a:solidFill>
                <a:cs typeface="AL-Mohanad Bold" pitchFamily="2" charset="-78"/>
              </a:rPr>
              <a:t>نقل المعلم من حالة الإصغاء والتلقين والسلبية إلى حالة المشاركة</a:t>
            </a:r>
            <a:endParaRPr lang="ar-SA" b="1" dirty="0">
              <a:solidFill>
                <a:schemeClr val="bg1"/>
              </a:solidFill>
              <a:cs typeface="AL-Mohanad Bold" pitchFamily="2" charset="-78"/>
            </a:endParaRPr>
          </a:p>
        </p:txBody>
      </p:sp>
      <p:sp>
        <p:nvSpPr>
          <p:cNvPr id="6" name="مربع نص 5"/>
          <p:cNvSpPr txBox="1"/>
          <p:nvPr/>
        </p:nvSpPr>
        <p:spPr>
          <a:xfrm>
            <a:off x="5791200" y="1104963"/>
            <a:ext cx="1371600" cy="1200329"/>
          </a:xfrm>
          <a:prstGeom prst="rect">
            <a:avLst/>
          </a:prstGeom>
          <a:noFill/>
        </p:spPr>
        <p:txBody>
          <a:bodyPr wrap="square" rtlCol="1">
            <a:spAutoFit/>
          </a:bodyPr>
          <a:lstStyle/>
          <a:p>
            <a:pPr algn="ctr"/>
            <a:r>
              <a:rPr lang="ar-SA" b="1" dirty="0" smtClean="0">
                <a:solidFill>
                  <a:schemeClr val="bg1"/>
                </a:solidFill>
                <a:cs typeface="AL-Mohanad Bold" pitchFamily="2" charset="-78"/>
              </a:rPr>
              <a:t>تساعد المعلم على إثارة الميول نحو موضوع الدراسة</a:t>
            </a:r>
            <a:endParaRPr lang="ar-SA" b="1" dirty="0">
              <a:solidFill>
                <a:schemeClr val="bg1"/>
              </a:solidFill>
              <a:cs typeface="AL-Mohanad Bold" pitchFamily="2" charset="-78"/>
            </a:endParaRPr>
          </a:p>
        </p:txBody>
      </p:sp>
      <p:sp>
        <p:nvSpPr>
          <p:cNvPr id="7" name="مربع نص 6"/>
          <p:cNvSpPr txBox="1"/>
          <p:nvPr/>
        </p:nvSpPr>
        <p:spPr>
          <a:xfrm>
            <a:off x="6248400" y="3048000"/>
            <a:ext cx="1371600" cy="1477328"/>
          </a:xfrm>
          <a:prstGeom prst="rect">
            <a:avLst/>
          </a:prstGeom>
          <a:noFill/>
        </p:spPr>
        <p:txBody>
          <a:bodyPr wrap="square" rtlCol="1">
            <a:spAutoFit/>
          </a:bodyPr>
          <a:lstStyle/>
          <a:p>
            <a:pPr algn="ctr"/>
            <a:r>
              <a:rPr lang="ar-SA" b="1" dirty="0" smtClean="0">
                <a:solidFill>
                  <a:schemeClr val="bg1"/>
                </a:solidFill>
                <a:cs typeface="AL-Mohanad Bold" pitchFamily="2" charset="-78"/>
              </a:rPr>
              <a:t>تعمل على توجيه أنشطة الطلاب نحو اتجاهات إيجابية مرغوب فيها</a:t>
            </a:r>
            <a:endParaRPr lang="ar-SA" b="1" dirty="0">
              <a:solidFill>
                <a:schemeClr val="bg1"/>
              </a:solidFill>
              <a:cs typeface="AL-Mohanad Bold" pitchFamily="2" charset="-78"/>
            </a:endParaRPr>
          </a:p>
        </p:txBody>
      </p:sp>
      <p:sp>
        <p:nvSpPr>
          <p:cNvPr id="8" name="مربع نص 7"/>
          <p:cNvSpPr txBox="1"/>
          <p:nvPr/>
        </p:nvSpPr>
        <p:spPr>
          <a:xfrm>
            <a:off x="4724400" y="4754940"/>
            <a:ext cx="1653654" cy="1569660"/>
          </a:xfrm>
          <a:prstGeom prst="rect">
            <a:avLst/>
          </a:prstGeom>
          <a:noFill/>
        </p:spPr>
        <p:txBody>
          <a:bodyPr wrap="square" rtlCol="1">
            <a:spAutoFit/>
          </a:bodyPr>
          <a:lstStyle/>
          <a:p>
            <a:pPr algn="ctr" rtl="1"/>
            <a:r>
              <a:rPr lang="ar-SA" sz="1600" b="1" dirty="0" smtClean="0">
                <a:solidFill>
                  <a:schemeClr val="bg1"/>
                </a:solidFill>
                <a:cs typeface="AL-Mohanad Bold" pitchFamily="2" charset="-78"/>
              </a:rPr>
              <a:t>تعمل على تدريب الطلاب على جمع المعلومات المختلفة والتعبير عنها من أجل الوصول إلى أحكام </a:t>
            </a:r>
            <a:r>
              <a:rPr lang="en-US" sz="1600" b="1" dirty="0" smtClean="0">
                <a:solidFill>
                  <a:schemeClr val="bg1"/>
                </a:solidFill>
                <a:cs typeface="AL-Mohanad Bold" pitchFamily="2" charset="-78"/>
              </a:rPr>
              <a:t>  </a:t>
            </a:r>
            <a:r>
              <a:rPr lang="ar-SA" sz="1600" b="1" dirty="0" smtClean="0">
                <a:solidFill>
                  <a:schemeClr val="bg1"/>
                </a:solidFill>
                <a:cs typeface="AL-Mohanad Bold" pitchFamily="2" charset="-78"/>
              </a:rPr>
              <a:t>ونتائج مفيدة</a:t>
            </a:r>
            <a:endParaRPr lang="ar-SA" sz="1600" b="1" dirty="0">
              <a:solidFill>
                <a:schemeClr val="bg1"/>
              </a:solidFill>
              <a:cs typeface="AL-Mohanad Bold" pitchFamily="2" charset="-78"/>
            </a:endParaRPr>
          </a:p>
        </p:txBody>
      </p:sp>
      <p:sp>
        <p:nvSpPr>
          <p:cNvPr id="9" name="مربع نص 8"/>
          <p:cNvSpPr txBox="1"/>
          <p:nvPr/>
        </p:nvSpPr>
        <p:spPr>
          <a:xfrm>
            <a:off x="2819400" y="4754940"/>
            <a:ext cx="1371600" cy="1477328"/>
          </a:xfrm>
          <a:prstGeom prst="rect">
            <a:avLst/>
          </a:prstGeom>
          <a:noFill/>
        </p:spPr>
        <p:txBody>
          <a:bodyPr wrap="square" rtlCol="1">
            <a:spAutoFit/>
          </a:bodyPr>
          <a:lstStyle/>
          <a:p>
            <a:pPr algn="ctr"/>
            <a:r>
              <a:rPr lang="ar-SA" b="1" dirty="0" smtClean="0">
                <a:solidFill>
                  <a:schemeClr val="bg1"/>
                </a:solidFill>
                <a:cs typeface="AL-Mohanad Bold" pitchFamily="2" charset="-78"/>
              </a:rPr>
              <a:t>تشجيع الطلاب على البحث والتقصي العلمي من أجل فهم جوانب الموضوع</a:t>
            </a:r>
            <a:endParaRPr lang="ar-SA" b="1" dirty="0">
              <a:solidFill>
                <a:schemeClr val="bg1"/>
              </a:solidFill>
              <a:cs typeface="AL-Mohanad Bold" pitchFamily="2" charset="-78"/>
            </a:endParaRPr>
          </a:p>
        </p:txBody>
      </p:sp>
      <p:sp>
        <p:nvSpPr>
          <p:cNvPr id="10" name="مربع نص 9"/>
          <p:cNvSpPr txBox="1"/>
          <p:nvPr/>
        </p:nvSpPr>
        <p:spPr>
          <a:xfrm>
            <a:off x="1447800" y="3177808"/>
            <a:ext cx="1371600" cy="1200329"/>
          </a:xfrm>
          <a:prstGeom prst="rect">
            <a:avLst/>
          </a:prstGeom>
          <a:noFill/>
        </p:spPr>
        <p:txBody>
          <a:bodyPr wrap="square" rtlCol="1">
            <a:spAutoFit/>
          </a:bodyPr>
          <a:lstStyle/>
          <a:p>
            <a:pPr algn="ctr"/>
            <a:r>
              <a:rPr lang="ar-SA" b="1" dirty="0" smtClean="0">
                <a:solidFill>
                  <a:schemeClr val="bg1"/>
                </a:solidFill>
                <a:cs typeface="AL-Mohanad Bold" pitchFamily="2" charset="-78"/>
              </a:rPr>
              <a:t>تعمل على تدريب الطلاب على احترام الآراء المختلفة </a:t>
            </a:r>
            <a:endParaRPr lang="ar-SA" b="1" dirty="0">
              <a:solidFill>
                <a:schemeClr val="bg1"/>
              </a:solidFill>
              <a:cs typeface="AL-Mohanad Bold" pitchFamily="2" charset="-78"/>
            </a:endParaRPr>
          </a:p>
        </p:txBody>
      </p:sp>
      <p:sp>
        <p:nvSpPr>
          <p:cNvPr id="11" name="مربع نص 10"/>
          <p:cNvSpPr txBox="1"/>
          <p:nvPr/>
        </p:nvSpPr>
        <p:spPr>
          <a:xfrm>
            <a:off x="1905000" y="1085671"/>
            <a:ext cx="1371600" cy="1200329"/>
          </a:xfrm>
          <a:prstGeom prst="rect">
            <a:avLst/>
          </a:prstGeom>
          <a:noFill/>
        </p:spPr>
        <p:txBody>
          <a:bodyPr wrap="square" rtlCol="1">
            <a:spAutoFit/>
          </a:bodyPr>
          <a:lstStyle/>
          <a:p>
            <a:pPr algn="ctr"/>
            <a:r>
              <a:rPr lang="ar-SA" b="1" dirty="0" smtClean="0">
                <a:solidFill>
                  <a:schemeClr val="bg1"/>
                </a:solidFill>
                <a:cs typeface="AL-Mohanad Bold" pitchFamily="2" charset="-78"/>
              </a:rPr>
              <a:t>تُكسب الطلاب العديد من الصفات المرغوب فيها</a:t>
            </a:r>
            <a:endParaRPr lang="ar-SA" b="1" dirty="0">
              <a:solidFill>
                <a:schemeClr val="bg1"/>
              </a:solidFill>
              <a:cs typeface="AL-Mohanad Bold" pitchFamily="2" charset="-78"/>
            </a:endParaRPr>
          </a:p>
        </p:txBody>
      </p:sp>
    </p:spTree>
    <p:extLst>
      <p:ext uri="{BB962C8B-B14F-4D97-AF65-F5344CB8AC3E}">
        <p14:creationId xmlns:p14="http://schemas.microsoft.com/office/powerpoint/2010/main" xmlns="" val="56734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92183" y="344269"/>
            <a:ext cx="4966182" cy="646331"/>
          </a:xfrm>
          <a:prstGeom prst="rect">
            <a:avLst/>
          </a:prstGeom>
          <a:noFill/>
        </p:spPr>
        <p:txBody>
          <a:bodyPr wrap="square" rtlCol="1">
            <a:spAutoFit/>
          </a:bodyPr>
          <a:lstStyle/>
          <a:p>
            <a:pPr algn="ctr"/>
            <a:r>
              <a:rPr lang="ar-SA" sz="3600" dirty="0" smtClean="0">
                <a:cs typeface="PT Bold Heading" pitchFamily="2" charset="-78"/>
              </a:rPr>
              <a:t>خطة البرنامج</a:t>
            </a:r>
            <a:endParaRPr lang="ar-SA" sz="3600" dirty="0">
              <a:cs typeface="PT Bold Heading" pitchFamily="2" charset="-78"/>
            </a:endParaRPr>
          </a:p>
        </p:txBody>
      </p:sp>
      <p:graphicFrame>
        <p:nvGraphicFramePr>
          <p:cNvPr id="6" name="جدول 5"/>
          <p:cNvGraphicFramePr>
            <a:graphicFrameLocks noGrp="1"/>
          </p:cNvGraphicFramePr>
          <p:nvPr>
            <p:extLst>
              <p:ext uri="{D42A27DB-BD31-4B8C-83A1-F6EECF244321}">
                <p14:modId xmlns:p14="http://schemas.microsoft.com/office/powerpoint/2010/main" xmlns="" val="1361646365"/>
              </p:ext>
            </p:extLst>
          </p:nvPr>
        </p:nvGraphicFramePr>
        <p:xfrm>
          <a:off x="228598" y="990600"/>
          <a:ext cx="8763002" cy="4375985"/>
        </p:xfrm>
        <a:graphic>
          <a:graphicData uri="http://schemas.openxmlformats.org/drawingml/2006/table">
            <a:tbl>
              <a:tblPr rtl="1" firstRow="1" firstCol="1" lastRow="1" lastCol="1" bandRow="1" bandCol="1">
                <a:tableStyleId>{5940675A-B579-460E-94D1-54222C63F5DA}</a:tableStyleId>
              </a:tblPr>
              <a:tblGrid>
                <a:gridCol w="1347103"/>
                <a:gridCol w="1179978"/>
                <a:gridCol w="2444409"/>
                <a:gridCol w="2444409"/>
                <a:gridCol w="1347103"/>
              </a:tblGrid>
              <a:tr h="497603">
                <a:tc>
                  <a:txBody>
                    <a:bodyPr/>
                    <a:lstStyle/>
                    <a:p>
                      <a:pPr algn="ctr" rtl="1">
                        <a:lnSpc>
                          <a:spcPct val="80000"/>
                        </a:lnSpc>
                        <a:spcAft>
                          <a:spcPts val="0"/>
                        </a:spcAft>
                      </a:pPr>
                      <a:r>
                        <a:rPr lang="ar-SA" sz="2800" dirty="0">
                          <a:effectLst/>
                          <a:cs typeface="AL-Mohanad Bold" pitchFamily="2" charset="-78"/>
                        </a:rPr>
                        <a:t>اليوم</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c>
                  <a:txBody>
                    <a:bodyPr/>
                    <a:lstStyle/>
                    <a:p>
                      <a:pPr algn="ctr" rtl="1">
                        <a:lnSpc>
                          <a:spcPct val="80000"/>
                        </a:lnSpc>
                        <a:spcAft>
                          <a:spcPts val="0"/>
                        </a:spcAft>
                      </a:pPr>
                      <a:r>
                        <a:rPr lang="ar-SA" sz="2800" dirty="0">
                          <a:effectLst/>
                          <a:cs typeface="AL-Mohanad Bold" pitchFamily="2" charset="-78"/>
                        </a:rPr>
                        <a:t>الوحدة</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c>
                  <a:txBody>
                    <a:bodyPr/>
                    <a:lstStyle/>
                    <a:p>
                      <a:pPr algn="ctr" rtl="1">
                        <a:lnSpc>
                          <a:spcPct val="80000"/>
                        </a:lnSpc>
                        <a:spcAft>
                          <a:spcPts val="0"/>
                        </a:spcAft>
                      </a:pPr>
                      <a:r>
                        <a:rPr lang="ar-SA" sz="2800" dirty="0">
                          <a:effectLst/>
                          <a:cs typeface="AL-Mohanad Bold" pitchFamily="2" charset="-78"/>
                        </a:rPr>
                        <a:t>الجلسة</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c>
                  <a:txBody>
                    <a:bodyPr/>
                    <a:lstStyle/>
                    <a:p>
                      <a:pPr algn="ctr" rtl="1">
                        <a:lnSpc>
                          <a:spcPct val="80000"/>
                        </a:lnSpc>
                        <a:spcAft>
                          <a:spcPts val="0"/>
                        </a:spcAft>
                      </a:pPr>
                      <a:r>
                        <a:rPr lang="ar-SA" sz="2800" dirty="0">
                          <a:effectLst/>
                          <a:cs typeface="AL-Mohanad Bold" pitchFamily="2" charset="-78"/>
                        </a:rPr>
                        <a:t>موضوعها</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c>
                  <a:txBody>
                    <a:bodyPr/>
                    <a:lstStyle/>
                    <a:p>
                      <a:pPr algn="ctr" rtl="1">
                        <a:lnSpc>
                          <a:spcPct val="80000"/>
                        </a:lnSpc>
                        <a:spcAft>
                          <a:spcPts val="0"/>
                        </a:spcAft>
                      </a:pPr>
                      <a:r>
                        <a:rPr lang="ar-SA" sz="2800" dirty="0">
                          <a:effectLst/>
                          <a:cs typeface="AL-Mohanad Bold" pitchFamily="2" charset="-78"/>
                        </a:rPr>
                        <a:t>الزمن (بالدقائق)</a:t>
                      </a:r>
                      <a:endParaRPr lang="en-US" sz="2800" dirty="0">
                        <a:effectLst/>
                        <a:latin typeface="Calibri"/>
                        <a:ea typeface="Calibri"/>
                        <a:cs typeface="AL-Mohanad Bold" pitchFamily="2" charset="-78"/>
                      </a:endParaRPr>
                    </a:p>
                  </a:txBody>
                  <a:tcPr marL="47129" marR="47129" marT="0" marB="0" anchor="ctr">
                    <a:solidFill>
                      <a:schemeClr val="accent4">
                        <a:lumMod val="60000"/>
                        <a:lumOff val="40000"/>
                      </a:schemeClr>
                    </a:solidFill>
                  </a:tcPr>
                </a:tc>
              </a:tr>
              <a:tr h="672050">
                <a:tc rowSpan="2">
                  <a:txBody>
                    <a:bodyPr/>
                    <a:lstStyle/>
                    <a:p>
                      <a:pPr algn="ctr" rtl="1">
                        <a:lnSpc>
                          <a:spcPct val="80000"/>
                        </a:lnSpc>
                        <a:spcAft>
                          <a:spcPts val="0"/>
                        </a:spcAft>
                      </a:pPr>
                      <a:r>
                        <a:rPr lang="ar-SA" sz="2800" dirty="0">
                          <a:effectLst/>
                          <a:cs typeface="AL-Mohanad Bold" pitchFamily="2" charset="-78"/>
                        </a:rPr>
                        <a:t>الأول</a:t>
                      </a:r>
                      <a:endParaRPr lang="en-US" sz="2800" dirty="0">
                        <a:effectLst/>
                        <a:latin typeface="Calibri"/>
                        <a:ea typeface="Calibri"/>
                        <a:cs typeface="AL-Mohanad Bold" pitchFamily="2" charset="-78"/>
                      </a:endParaRPr>
                    </a:p>
                  </a:txBody>
                  <a:tcPr marL="47129" marR="47129" marT="0" marB="0" anchor="ctr">
                    <a:solidFill>
                      <a:schemeClr val="accent4">
                        <a:lumMod val="20000"/>
                        <a:lumOff val="80000"/>
                      </a:schemeClr>
                    </a:solidFill>
                  </a:tcPr>
                </a:tc>
                <a:tc rowSpan="2">
                  <a:txBody>
                    <a:bodyPr/>
                    <a:lstStyle/>
                    <a:p>
                      <a:pPr algn="ctr" rtl="1">
                        <a:lnSpc>
                          <a:spcPct val="80000"/>
                        </a:lnSpc>
                        <a:spcAft>
                          <a:spcPts val="0"/>
                        </a:spcAft>
                      </a:pPr>
                      <a:r>
                        <a:rPr lang="ar-SA" sz="2400" dirty="0">
                          <a:effectLst/>
                          <a:cs typeface="AL-Mohanad Bold" pitchFamily="2" charset="-78"/>
                        </a:rPr>
                        <a:t>مدخل للتعلم النشط</a:t>
                      </a:r>
                      <a:endParaRPr lang="en-US" sz="2400" dirty="0">
                        <a:effectLst/>
                        <a:latin typeface="Calibri"/>
                        <a:ea typeface="Calibri"/>
                        <a:cs typeface="AL-Mohanad Bold" pitchFamily="2" charset="-78"/>
                      </a:endParaRPr>
                    </a:p>
                  </a:txBody>
                  <a:tcPr marL="47129" marR="47129" marT="0" marB="0" anchor="ctr">
                    <a:solidFill>
                      <a:schemeClr val="accent1">
                        <a:lumMod val="20000"/>
                        <a:lumOff val="80000"/>
                      </a:schemeClr>
                    </a:solidFill>
                  </a:tcPr>
                </a:tc>
                <a:tc>
                  <a:txBody>
                    <a:bodyPr/>
                    <a:lstStyle/>
                    <a:p>
                      <a:pPr algn="ctr" rtl="1">
                        <a:lnSpc>
                          <a:spcPct val="80000"/>
                        </a:lnSpc>
                        <a:spcAft>
                          <a:spcPts val="0"/>
                        </a:spcAft>
                      </a:pPr>
                      <a:r>
                        <a:rPr lang="ar-SA" sz="2000" dirty="0">
                          <a:effectLst/>
                          <a:cs typeface="AL-Mohanad Bold" pitchFamily="2" charset="-78"/>
                        </a:rPr>
                        <a:t>الأولى</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a:effectLst/>
                          <a:cs typeface="AL-Mohanad Bold" pitchFamily="2" charset="-78"/>
                        </a:rPr>
                        <a:t>مفهوم التعلم النشط</a:t>
                      </a:r>
                      <a:endParaRPr lang="en-US" sz="200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a:effectLst/>
                          <a:cs typeface="AL-Mohanad Bold" pitchFamily="2" charset="-78"/>
                        </a:rPr>
                        <a:t>120</a:t>
                      </a:r>
                      <a:endParaRPr lang="en-US" sz="2000">
                        <a:effectLst/>
                        <a:cs typeface="AL-Mohanad Bold" pitchFamily="2" charset="-78"/>
                      </a:endParaRPr>
                    </a:p>
                    <a:p>
                      <a:pPr algn="ctr" rtl="1">
                        <a:lnSpc>
                          <a:spcPct val="80000"/>
                        </a:lnSpc>
                        <a:spcAft>
                          <a:spcPts val="0"/>
                        </a:spcAft>
                      </a:pPr>
                      <a:r>
                        <a:rPr lang="en-US" sz="2000">
                          <a:effectLst/>
                          <a:cs typeface="AL-Mohanad Bold" pitchFamily="2" charset="-78"/>
                        </a:rPr>
                        <a:t> </a:t>
                      </a:r>
                      <a:endParaRPr lang="en-US" sz="2000">
                        <a:effectLst/>
                        <a:latin typeface="Calibri"/>
                        <a:ea typeface="Calibri"/>
                        <a:cs typeface="AL-Mohanad Bold" pitchFamily="2" charset="-78"/>
                      </a:endParaRPr>
                    </a:p>
                  </a:txBody>
                  <a:tcPr marL="47129" marR="47129" marT="0" marB="0" anchor="ctr"/>
                </a:tc>
              </a:tr>
              <a:tr h="715305">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ar-SA" sz="2000" dirty="0">
                          <a:effectLst/>
                          <a:cs typeface="AL-Mohanad Bold" pitchFamily="2" charset="-78"/>
                        </a:rPr>
                        <a:t>الثانية</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115000"/>
                        </a:lnSpc>
                        <a:spcAft>
                          <a:spcPts val="0"/>
                        </a:spcAft>
                      </a:pPr>
                      <a:r>
                        <a:rPr lang="ar-SA" sz="2000" dirty="0">
                          <a:effectLst/>
                          <a:cs typeface="AL-Mohanad Bold" pitchFamily="2" charset="-78"/>
                        </a:rPr>
                        <a:t>أدوار العاملين في المدرسة في تنشيط التعلم</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115000"/>
                        </a:lnSpc>
                        <a:spcAft>
                          <a:spcPts val="0"/>
                        </a:spcAft>
                      </a:pPr>
                      <a:r>
                        <a:rPr lang="ar-SA" sz="2000" dirty="0">
                          <a:effectLst/>
                          <a:cs typeface="AL-Mohanad Bold" pitchFamily="2" charset="-78"/>
                        </a:rPr>
                        <a:t>120</a:t>
                      </a:r>
                      <a:endParaRPr lang="en-US" sz="2000" dirty="0">
                        <a:effectLst/>
                        <a:latin typeface="Calibri"/>
                        <a:ea typeface="Calibri"/>
                        <a:cs typeface="AL-Mohanad Bold" pitchFamily="2" charset="-78"/>
                      </a:endParaRPr>
                    </a:p>
                  </a:txBody>
                  <a:tcPr marL="47129" marR="47129" marT="0" marB="0" anchor="ctr"/>
                </a:tc>
              </a:tr>
              <a:tr h="651757">
                <a:tc rowSpan="2">
                  <a:txBody>
                    <a:bodyPr/>
                    <a:lstStyle/>
                    <a:p>
                      <a:pPr algn="ctr" rtl="1">
                        <a:lnSpc>
                          <a:spcPct val="80000"/>
                        </a:lnSpc>
                        <a:spcAft>
                          <a:spcPts val="0"/>
                        </a:spcAft>
                      </a:pPr>
                      <a:r>
                        <a:rPr lang="ar-SA" sz="2800" dirty="0">
                          <a:effectLst/>
                          <a:cs typeface="AL-Mohanad Bold" pitchFamily="2" charset="-78"/>
                        </a:rPr>
                        <a:t>الثاني</a:t>
                      </a:r>
                      <a:endParaRPr lang="en-US" sz="2800" dirty="0">
                        <a:effectLst/>
                        <a:latin typeface="Calibri"/>
                        <a:ea typeface="Calibri"/>
                        <a:cs typeface="AL-Mohanad Bold" pitchFamily="2" charset="-78"/>
                      </a:endParaRPr>
                    </a:p>
                  </a:txBody>
                  <a:tcPr marL="47129" marR="47129" marT="0" marB="0" anchor="ctr">
                    <a:solidFill>
                      <a:schemeClr val="accent4">
                        <a:lumMod val="20000"/>
                        <a:lumOff val="80000"/>
                      </a:schemeClr>
                    </a:solidFill>
                  </a:tcPr>
                </a:tc>
                <a:tc rowSpan="2">
                  <a:txBody>
                    <a:bodyPr/>
                    <a:lstStyle/>
                    <a:p>
                      <a:pPr algn="ctr" rtl="1">
                        <a:lnSpc>
                          <a:spcPct val="80000"/>
                        </a:lnSpc>
                        <a:spcAft>
                          <a:spcPts val="0"/>
                        </a:spcAft>
                      </a:pPr>
                      <a:r>
                        <a:rPr lang="ar-SA" sz="2400" dirty="0">
                          <a:effectLst/>
                          <a:cs typeface="AL-Mohanad Bold" pitchFamily="2" charset="-78"/>
                        </a:rPr>
                        <a:t>تصميم التعلم النشط</a:t>
                      </a:r>
                      <a:endParaRPr lang="en-US" sz="2400" dirty="0">
                        <a:effectLst/>
                        <a:latin typeface="Calibri"/>
                        <a:ea typeface="Calibri"/>
                        <a:cs typeface="AL-Mohanad Bold" pitchFamily="2" charset="-78"/>
                      </a:endParaRPr>
                    </a:p>
                  </a:txBody>
                  <a:tcPr marL="47129" marR="47129" marT="0" marB="0" anchor="ctr">
                    <a:solidFill>
                      <a:schemeClr val="accent1">
                        <a:lumMod val="20000"/>
                        <a:lumOff val="80000"/>
                      </a:schemeClr>
                    </a:solidFill>
                  </a:tcPr>
                </a:tc>
                <a:tc>
                  <a:txBody>
                    <a:bodyPr/>
                    <a:lstStyle/>
                    <a:p>
                      <a:pPr algn="ctr" rtl="1">
                        <a:lnSpc>
                          <a:spcPct val="80000"/>
                        </a:lnSpc>
                        <a:spcAft>
                          <a:spcPts val="0"/>
                        </a:spcAft>
                      </a:pPr>
                      <a:r>
                        <a:rPr lang="ar-SA" sz="2000" dirty="0">
                          <a:effectLst/>
                          <a:cs typeface="AL-Mohanad Bold" pitchFamily="2" charset="-78"/>
                        </a:rPr>
                        <a:t>الأولى</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dirty="0">
                          <a:effectLst/>
                          <a:cs typeface="AL-Mohanad Bold" pitchFamily="2" charset="-78"/>
                        </a:rPr>
                        <a:t>عناصر التعلم النشط</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a:effectLst/>
                          <a:cs typeface="AL-Mohanad Bold" pitchFamily="2" charset="-78"/>
                        </a:rPr>
                        <a:t>120</a:t>
                      </a:r>
                      <a:endParaRPr lang="en-US" sz="2000">
                        <a:effectLst/>
                        <a:latin typeface="Calibri"/>
                        <a:ea typeface="Calibri"/>
                        <a:cs typeface="AL-Mohanad Bold" pitchFamily="2" charset="-78"/>
                      </a:endParaRPr>
                    </a:p>
                  </a:txBody>
                  <a:tcPr marL="47129" marR="47129" marT="0" marB="0" anchor="ctr"/>
                </a:tc>
              </a:tr>
              <a:tr h="657751">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ar-SA" sz="2000" dirty="0">
                          <a:effectLst/>
                          <a:cs typeface="AL-Mohanad Bold" pitchFamily="2" charset="-78"/>
                        </a:rPr>
                        <a:t>الثانية</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115000"/>
                        </a:lnSpc>
                        <a:spcAft>
                          <a:spcPts val="0"/>
                        </a:spcAft>
                      </a:pPr>
                      <a:r>
                        <a:rPr lang="ar-SA" sz="2000" dirty="0">
                          <a:effectLst/>
                          <a:cs typeface="AL-Mohanad Bold" pitchFamily="2" charset="-78"/>
                        </a:rPr>
                        <a:t>تطبيقات على التعلم النشط</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115000"/>
                        </a:lnSpc>
                        <a:spcAft>
                          <a:spcPts val="0"/>
                        </a:spcAft>
                      </a:pPr>
                      <a:r>
                        <a:rPr lang="ar-SA" sz="2000">
                          <a:effectLst/>
                          <a:cs typeface="AL-Mohanad Bold" pitchFamily="2" charset="-78"/>
                        </a:rPr>
                        <a:t>120</a:t>
                      </a:r>
                      <a:endParaRPr lang="en-US" sz="2000">
                        <a:effectLst/>
                        <a:latin typeface="Calibri"/>
                        <a:ea typeface="Calibri"/>
                        <a:cs typeface="AL-Mohanad Bold" pitchFamily="2" charset="-78"/>
                      </a:endParaRPr>
                    </a:p>
                  </a:txBody>
                  <a:tcPr marL="47129" marR="47129" marT="0" marB="0" anchor="ctr"/>
                </a:tc>
              </a:tr>
              <a:tr h="437225">
                <a:tc rowSpan="2">
                  <a:txBody>
                    <a:bodyPr/>
                    <a:lstStyle/>
                    <a:p>
                      <a:pPr algn="ctr" rtl="1">
                        <a:lnSpc>
                          <a:spcPct val="80000"/>
                        </a:lnSpc>
                        <a:spcAft>
                          <a:spcPts val="0"/>
                        </a:spcAft>
                      </a:pPr>
                      <a:r>
                        <a:rPr lang="ar-SA" sz="2800" dirty="0">
                          <a:effectLst/>
                          <a:cs typeface="AL-Mohanad Bold" pitchFamily="2" charset="-78"/>
                        </a:rPr>
                        <a:t>الثالث</a:t>
                      </a:r>
                      <a:endParaRPr lang="en-US" sz="2800" dirty="0">
                        <a:effectLst/>
                        <a:latin typeface="Calibri"/>
                        <a:ea typeface="Calibri"/>
                        <a:cs typeface="AL-Mohanad Bold" pitchFamily="2" charset="-78"/>
                      </a:endParaRPr>
                    </a:p>
                  </a:txBody>
                  <a:tcPr marL="47129" marR="47129" marT="0" marB="0" anchor="ctr">
                    <a:solidFill>
                      <a:schemeClr val="accent4">
                        <a:lumMod val="20000"/>
                        <a:lumOff val="80000"/>
                      </a:schemeClr>
                    </a:solidFill>
                  </a:tcPr>
                </a:tc>
                <a:tc rowSpan="2">
                  <a:txBody>
                    <a:bodyPr/>
                    <a:lstStyle/>
                    <a:p>
                      <a:pPr algn="ctr" rtl="1">
                        <a:lnSpc>
                          <a:spcPct val="80000"/>
                        </a:lnSpc>
                        <a:spcAft>
                          <a:spcPts val="0"/>
                        </a:spcAft>
                      </a:pPr>
                      <a:r>
                        <a:rPr lang="ar-SA" sz="2400" dirty="0">
                          <a:effectLst/>
                          <a:cs typeface="AL-Mohanad Bold" pitchFamily="2" charset="-78"/>
                        </a:rPr>
                        <a:t>الصف النشط</a:t>
                      </a:r>
                      <a:endParaRPr lang="en-US" sz="2400" dirty="0">
                        <a:effectLst/>
                        <a:latin typeface="Calibri"/>
                        <a:ea typeface="Calibri"/>
                        <a:cs typeface="AL-Mohanad Bold" pitchFamily="2" charset="-78"/>
                      </a:endParaRPr>
                    </a:p>
                  </a:txBody>
                  <a:tcPr marL="47129" marR="47129" marT="0" marB="0" anchor="ctr">
                    <a:solidFill>
                      <a:schemeClr val="accent1">
                        <a:lumMod val="20000"/>
                        <a:lumOff val="80000"/>
                      </a:schemeClr>
                    </a:solidFill>
                  </a:tcPr>
                </a:tc>
                <a:tc>
                  <a:txBody>
                    <a:bodyPr/>
                    <a:lstStyle/>
                    <a:p>
                      <a:pPr algn="ctr" rtl="1">
                        <a:lnSpc>
                          <a:spcPct val="80000"/>
                        </a:lnSpc>
                        <a:spcAft>
                          <a:spcPts val="0"/>
                        </a:spcAft>
                      </a:pPr>
                      <a:r>
                        <a:rPr lang="ar-SA" sz="2000" dirty="0">
                          <a:effectLst/>
                          <a:cs typeface="AL-Mohanad Bold" pitchFamily="2" charset="-78"/>
                        </a:rPr>
                        <a:t>الأولى</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dirty="0">
                          <a:effectLst/>
                          <a:cs typeface="AL-Mohanad Bold" pitchFamily="2" charset="-78"/>
                        </a:rPr>
                        <a:t>الاستعداد وتحفيز التعلم</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0"/>
                        </a:spcAft>
                      </a:pPr>
                      <a:r>
                        <a:rPr lang="ar-SA" sz="2000" dirty="0">
                          <a:effectLst/>
                          <a:cs typeface="AL-Mohanad Bold" pitchFamily="2" charset="-78"/>
                        </a:rPr>
                        <a:t>120</a:t>
                      </a:r>
                      <a:endParaRPr lang="en-US" sz="2000" dirty="0">
                        <a:effectLst/>
                        <a:latin typeface="Calibri"/>
                        <a:ea typeface="Calibri"/>
                        <a:cs typeface="AL-Mohanad Bold" pitchFamily="2" charset="-78"/>
                      </a:endParaRPr>
                    </a:p>
                  </a:txBody>
                  <a:tcPr marL="47129" marR="47129" marT="0" marB="0" anchor="ctr"/>
                </a:tc>
              </a:tr>
              <a:tr h="559145">
                <a:tc vMerge="1">
                  <a:txBody>
                    <a:bodyPr/>
                    <a:lstStyle/>
                    <a:p>
                      <a:pPr rtl="1"/>
                      <a:endParaRPr lang="ar-SA"/>
                    </a:p>
                  </a:txBody>
                  <a:tcPr/>
                </a:tc>
                <a:tc vMerge="1">
                  <a:txBody>
                    <a:bodyPr/>
                    <a:lstStyle/>
                    <a:p>
                      <a:pPr rtl="1"/>
                      <a:endParaRPr lang="ar-SA"/>
                    </a:p>
                  </a:txBody>
                  <a:tcPr/>
                </a:tc>
                <a:tc>
                  <a:txBody>
                    <a:bodyPr/>
                    <a:lstStyle/>
                    <a:p>
                      <a:pPr algn="ctr" rtl="1">
                        <a:lnSpc>
                          <a:spcPct val="80000"/>
                        </a:lnSpc>
                        <a:spcAft>
                          <a:spcPts val="1000"/>
                        </a:spcAft>
                      </a:pPr>
                      <a:r>
                        <a:rPr lang="ar-SA" sz="2000" dirty="0">
                          <a:effectLst/>
                          <a:cs typeface="AL-Mohanad Bold" pitchFamily="2" charset="-78"/>
                        </a:rPr>
                        <a:t>الثانية</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1000"/>
                        </a:spcAft>
                      </a:pPr>
                      <a:r>
                        <a:rPr lang="ar-SA" sz="2000" dirty="0">
                          <a:effectLst/>
                          <a:cs typeface="AL-Mohanad Bold" pitchFamily="2" charset="-78"/>
                        </a:rPr>
                        <a:t>نقل المسؤولية وتقويم التعلم</a:t>
                      </a:r>
                      <a:endParaRPr lang="en-US" sz="2000" dirty="0">
                        <a:effectLst/>
                        <a:latin typeface="Calibri"/>
                        <a:ea typeface="Calibri"/>
                        <a:cs typeface="AL-Mohanad Bold" pitchFamily="2" charset="-78"/>
                      </a:endParaRPr>
                    </a:p>
                  </a:txBody>
                  <a:tcPr marL="47129" marR="47129" marT="0" marB="0" anchor="ctr"/>
                </a:tc>
                <a:tc>
                  <a:txBody>
                    <a:bodyPr/>
                    <a:lstStyle/>
                    <a:p>
                      <a:pPr algn="ctr" rtl="1">
                        <a:lnSpc>
                          <a:spcPct val="80000"/>
                        </a:lnSpc>
                        <a:spcAft>
                          <a:spcPts val="1000"/>
                        </a:spcAft>
                      </a:pPr>
                      <a:r>
                        <a:rPr lang="ar-SA" sz="2000" dirty="0">
                          <a:effectLst/>
                          <a:cs typeface="AL-Mohanad Bold" pitchFamily="2" charset="-78"/>
                        </a:rPr>
                        <a:t>120</a:t>
                      </a:r>
                      <a:endParaRPr lang="en-US" sz="2000" dirty="0">
                        <a:effectLst/>
                        <a:latin typeface="Calibri"/>
                        <a:ea typeface="Calibri"/>
                        <a:cs typeface="AL-Mohanad Bold" pitchFamily="2" charset="-78"/>
                      </a:endParaRPr>
                    </a:p>
                  </a:txBody>
                  <a:tcPr marL="47129" marR="47129" marT="0" marB="0" anchor="ctr"/>
                </a:tc>
              </a:tr>
            </a:tbl>
          </a:graphicData>
        </a:graphic>
      </p:graphicFrame>
    </p:spTree>
    <p:extLst>
      <p:ext uri="{BB962C8B-B14F-4D97-AF65-F5344CB8AC3E}">
        <p14:creationId xmlns:p14="http://schemas.microsoft.com/office/powerpoint/2010/main" xmlns="" val="230721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المناقشة النشطة</a:t>
            </a:r>
            <a:endParaRPr lang="ar-SA" sz="3600" dirty="0">
              <a:solidFill>
                <a:srgbClr val="C00000"/>
              </a:solidFill>
              <a:cs typeface="PT Bold Heading" pitchFamily="2" charset="-78"/>
            </a:endParaRPr>
          </a:p>
        </p:txBody>
      </p:sp>
      <p:sp>
        <p:nvSpPr>
          <p:cNvPr id="3" name="مستطيل مستدير الزوايا 2"/>
          <p:cNvSpPr/>
          <p:nvPr/>
        </p:nvSpPr>
        <p:spPr>
          <a:xfrm>
            <a:off x="769961" y="171167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مستطيل مستدير الزوايا 3"/>
          <p:cNvSpPr/>
          <p:nvPr/>
        </p:nvSpPr>
        <p:spPr>
          <a:xfrm>
            <a:off x="7195783" y="176285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5" name="مربع نص 4"/>
          <p:cNvSpPr txBox="1"/>
          <p:nvPr/>
        </p:nvSpPr>
        <p:spPr>
          <a:xfrm>
            <a:off x="957048" y="1995992"/>
            <a:ext cx="6057900" cy="523220"/>
          </a:xfrm>
          <a:prstGeom prst="rect">
            <a:avLst/>
          </a:prstGeom>
          <a:noFill/>
        </p:spPr>
        <p:txBody>
          <a:bodyPr wrap="square" rtlCol="1">
            <a:spAutoFit/>
          </a:bodyPr>
          <a:lstStyle/>
          <a:p>
            <a:pPr marL="342900" indent="-342900" algn="r" rtl="1">
              <a:buAutoNum type="arabicParenR"/>
            </a:pPr>
            <a:r>
              <a:rPr lang="ar-SA" sz="2800" dirty="0" smtClean="0">
                <a:cs typeface="AL-Mohanad Bold" pitchFamily="2" charset="-78"/>
              </a:rPr>
              <a:t>تحديد أهداف الدرس أو الوحدة</a:t>
            </a:r>
          </a:p>
        </p:txBody>
      </p:sp>
      <p:sp>
        <p:nvSpPr>
          <p:cNvPr id="6" name="مستطيل مستدير الزوايا 5"/>
          <p:cNvSpPr/>
          <p:nvPr/>
        </p:nvSpPr>
        <p:spPr>
          <a:xfrm>
            <a:off x="769961" y="327660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195783" y="332778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957048" y="3424498"/>
            <a:ext cx="6057900" cy="954107"/>
          </a:xfrm>
          <a:prstGeom prst="rect">
            <a:avLst/>
          </a:prstGeom>
          <a:noFill/>
        </p:spPr>
        <p:txBody>
          <a:bodyPr wrap="square" rtlCol="1">
            <a:spAutoFit/>
          </a:bodyPr>
          <a:lstStyle/>
          <a:p>
            <a:pPr algn="r" rtl="1"/>
            <a:r>
              <a:rPr lang="ar-SA" sz="2800" dirty="0" smtClean="0">
                <a:cs typeface="AL-Mohanad Bold" pitchFamily="2" charset="-78"/>
              </a:rPr>
              <a:t>2) اختيار الموضوع أو المشكلة التي ستنطبق عليها استراتيجية المناقشة النشطة</a:t>
            </a:r>
          </a:p>
        </p:txBody>
      </p:sp>
      <p:sp>
        <p:nvSpPr>
          <p:cNvPr id="9" name="مستطيل مستدير الزوايا 8"/>
          <p:cNvSpPr/>
          <p:nvPr/>
        </p:nvSpPr>
        <p:spPr>
          <a:xfrm>
            <a:off x="769961" y="48699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195783" y="492116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957048" y="5191780"/>
            <a:ext cx="6057900" cy="523220"/>
          </a:xfrm>
          <a:prstGeom prst="rect">
            <a:avLst/>
          </a:prstGeom>
          <a:noFill/>
        </p:spPr>
        <p:txBody>
          <a:bodyPr wrap="square" rtlCol="1">
            <a:spAutoFit/>
          </a:bodyPr>
          <a:lstStyle/>
          <a:p>
            <a:pPr algn="r" rtl="1"/>
            <a:r>
              <a:rPr lang="ar-SA" sz="2800" dirty="0" smtClean="0">
                <a:cs typeface="AL-Mohanad Bold" pitchFamily="2" charset="-78"/>
              </a:rPr>
              <a:t>3) تحديد زمن المناقشة</a:t>
            </a:r>
          </a:p>
        </p:txBody>
      </p:sp>
    </p:spTree>
    <p:extLst>
      <p:ext uri="{BB962C8B-B14F-4D97-AF65-F5344CB8AC3E}">
        <p14:creationId xmlns:p14="http://schemas.microsoft.com/office/powerpoint/2010/main" xmlns="" val="1604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المناقشة النشطة</a:t>
            </a:r>
            <a:endParaRPr lang="ar-SA" sz="3600" dirty="0">
              <a:solidFill>
                <a:srgbClr val="C00000"/>
              </a:solidFill>
              <a:cs typeface="PT Bold Heading" pitchFamily="2" charset="-78"/>
            </a:endParaRPr>
          </a:p>
        </p:txBody>
      </p:sp>
      <p:sp>
        <p:nvSpPr>
          <p:cNvPr id="3" name="مستطيل مستدير الزوايا 2"/>
          <p:cNvSpPr/>
          <p:nvPr/>
        </p:nvSpPr>
        <p:spPr>
          <a:xfrm>
            <a:off x="769961" y="171167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مستطيل مستدير الزوايا 3"/>
          <p:cNvSpPr/>
          <p:nvPr/>
        </p:nvSpPr>
        <p:spPr>
          <a:xfrm>
            <a:off x="7195783" y="176285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5" name="مربع نص 4"/>
          <p:cNvSpPr txBox="1"/>
          <p:nvPr/>
        </p:nvSpPr>
        <p:spPr>
          <a:xfrm>
            <a:off x="957048" y="1676400"/>
            <a:ext cx="6057900" cy="1384995"/>
          </a:xfrm>
          <a:prstGeom prst="rect">
            <a:avLst/>
          </a:prstGeom>
          <a:noFill/>
        </p:spPr>
        <p:txBody>
          <a:bodyPr wrap="square" rtlCol="1">
            <a:spAutoFit/>
          </a:bodyPr>
          <a:lstStyle/>
          <a:p>
            <a:pPr algn="r" rtl="1"/>
            <a:r>
              <a:rPr lang="ar-SA" sz="2800" dirty="0" smtClean="0">
                <a:cs typeface="AL-Mohanad Bold" pitchFamily="2" charset="-78"/>
              </a:rPr>
              <a:t>4) طرح أسئلة مثيرة للموضوع أو طرح بعض الحقائق والمعلومات الأولية عن الموضوع لتحفيز الطلاب للمشاركة في المناقشة</a:t>
            </a:r>
          </a:p>
        </p:txBody>
      </p:sp>
      <p:sp>
        <p:nvSpPr>
          <p:cNvPr id="6" name="مستطيل مستدير الزوايا 5"/>
          <p:cNvSpPr/>
          <p:nvPr/>
        </p:nvSpPr>
        <p:spPr>
          <a:xfrm>
            <a:off x="769961" y="327660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195783" y="332778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957048" y="3424498"/>
            <a:ext cx="6057900" cy="954107"/>
          </a:xfrm>
          <a:prstGeom prst="rect">
            <a:avLst/>
          </a:prstGeom>
          <a:noFill/>
        </p:spPr>
        <p:txBody>
          <a:bodyPr wrap="square" rtlCol="1">
            <a:spAutoFit/>
          </a:bodyPr>
          <a:lstStyle/>
          <a:p>
            <a:pPr algn="r" rtl="1"/>
            <a:r>
              <a:rPr lang="ar-SA" sz="2800" dirty="0" smtClean="0">
                <a:cs typeface="AL-Mohanad Bold" pitchFamily="2" charset="-78"/>
              </a:rPr>
              <a:t>5) إتاحة الفرصة لجميع الطلاب للمناقشة وإبداء الرأي بحرية كاملة</a:t>
            </a:r>
          </a:p>
        </p:txBody>
      </p:sp>
      <p:sp>
        <p:nvSpPr>
          <p:cNvPr id="9" name="مستطيل مستدير الزوايا 8"/>
          <p:cNvSpPr/>
          <p:nvPr/>
        </p:nvSpPr>
        <p:spPr>
          <a:xfrm>
            <a:off x="769961" y="48699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195783" y="492116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957048" y="5029200"/>
            <a:ext cx="6057900" cy="954107"/>
          </a:xfrm>
          <a:prstGeom prst="rect">
            <a:avLst/>
          </a:prstGeom>
          <a:noFill/>
        </p:spPr>
        <p:txBody>
          <a:bodyPr wrap="square" rtlCol="1">
            <a:spAutoFit/>
          </a:bodyPr>
          <a:lstStyle/>
          <a:p>
            <a:pPr algn="r" rtl="1"/>
            <a:r>
              <a:rPr lang="ar-SA" sz="2800" dirty="0" smtClean="0">
                <a:cs typeface="AL-Mohanad Bold" pitchFamily="2" charset="-78"/>
              </a:rPr>
              <a:t>6) التشجيع المستمر على التعلم من خلال استخدام وسائل تعزيز مختلفة وتغذية راجعة فورية وإيجابية</a:t>
            </a:r>
          </a:p>
        </p:txBody>
      </p:sp>
    </p:spTree>
    <p:extLst>
      <p:ext uri="{BB962C8B-B14F-4D97-AF65-F5344CB8AC3E}">
        <p14:creationId xmlns:p14="http://schemas.microsoft.com/office/powerpoint/2010/main" xmlns="" val="247384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المناقشة النشطة</a:t>
            </a:r>
            <a:endParaRPr lang="ar-SA" sz="3600" dirty="0">
              <a:solidFill>
                <a:srgbClr val="C00000"/>
              </a:solidFill>
              <a:cs typeface="PT Bold Heading" pitchFamily="2" charset="-78"/>
            </a:endParaRPr>
          </a:p>
        </p:txBody>
      </p:sp>
      <p:sp>
        <p:nvSpPr>
          <p:cNvPr id="3" name="مستطيل مستدير الزوايا 2"/>
          <p:cNvSpPr/>
          <p:nvPr/>
        </p:nvSpPr>
        <p:spPr>
          <a:xfrm>
            <a:off x="769961" y="171167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مستطيل مستدير الزوايا 3"/>
          <p:cNvSpPr/>
          <p:nvPr/>
        </p:nvSpPr>
        <p:spPr>
          <a:xfrm>
            <a:off x="7195783" y="176285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5" name="مربع نص 4"/>
          <p:cNvSpPr txBox="1"/>
          <p:nvPr/>
        </p:nvSpPr>
        <p:spPr>
          <a:xfrm>
            <a:off x="957048" y="1676400"/>
            <a:ext cx="6057900" cy="1384995"/>
          </a:xfrm>
          <a:prstGeom prst="rect">
            <a:avLst/>
          </a:prstGeom>
          <a:noFill/>
        </p:spPr>
        <p:txBody>
          <a:bodyPr wrap="square" rtlCol="1">
            <a:spAutoFit/>
          </a:bodyPr>
          <a:lstStyle/>
          <a:p>
            <a:pPr algn="r" rtl="1"/>
            <a:r>
              <a:rPr lang="ar-SA" sz="2800" dirty="0" smtClean="0">
                <a:cs typeface="AL-Mohanad Bold" pitchFamily="2" charset="-78"/>
              </a:rPr>
              <a:t>7) التركيز على القضايا الخاصة بأخلاقيات التعلم والتعليم ( احترام الرأي والرأي الآخر , التعاون , الانصات , الانضباط , احترام المعلم )</a:t>
            </a:r>
          </a:p>
        </p:txBody>
      </p:sp>
      <p:sp>
        <p:nvSpPr>
          <p:cNvPr id="6" name="مستطيل مستدير الزوايا 5"/>
          <p:cNvSpPr/>
          <p:nvPr/>
        </p:nvSpPr>
        <p:spPr>
          <a:xfrm>
            <a:off x="769961" y="327660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195783" y="332778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957048" y="3424498"/>
            <a:ext cx="6057900" cy="954107"/>
          </a:xfrm>
          <a:prstGeom prst="rect">
            <a:avLst/>
          </a:prstGeom>
          <a:noFill/>
        </p:spPr>
        <p:txBody>
          <a:bodyPr wrap="square" rtlCol="1">
            <a:spAutoFit/>
          </a:bodyPr>
          <a:lstStyle/>
          <a:p>
            <a:pPr algn="r" rtl="1"/>
            <a:r>
              <a:rPr lang="ar-SA" sz="2800" dirty="0" smtClean="0">
                <a:cs typeface="AL-Mohanad Bold" pitchFamily="2" charset="-78"/>
              </a:rPr>
              <a:t>8) تشجيع الطلاب من خلال تلخيص الأفكار التي توصلوا إليها وكتابتها</a:t>
            </a:r>
          </a:p>
        </p:txBody>
      </p:sp>
    </p:spTree>
    <p:extLst>
      <p:ext uri="{BB962C8B-B14F-4D97-AF65-F5344CB8AC3E}">
        <p14:creationId xmlns:p14="http://schemas.microsoft.com/office/powerpoint/2010/main" xmlns="" val="116922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228600"/>
            <a:ext cx="6324600"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المعلم والطالب في استراتيجية المناقشة النشطة</a:t>
            </a:r>
            <a:endParaRPr lang="ar-SA" sz="3200" dirty="0">
              <a:solidFill>
                <a:srgbClr val="C00000"/>
              </a:solidFill>
              <a:cs typeface="PT Bold Heading"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830367103"/>
              </p:ext>
            </p:extLst>
          </p:nvPr>
        </p:nvGraphicFramePr>
        <p:xfrm>
          <a:off x="838200" y="1366064"/>
          <a:ext cx="7772400" cy="4767072"/>
        </p:xfrm>
        <a:graphic>
          <a:graphicData uri="http://schemas.openxmlformats.org/drawingml/2006/table">
            <a:tbl>
              <a:tblPr rtl="1" firstRow="1" firstCol="1" bandRow="1">
                <a:tableStyleId>{5940675A-B579-460E-94D1-54222C63F5DA}</a:tableStyleId>
              </a:tblPr>
              <a:tblGrid>
                <a:gridCol w="3765665"/>
                <a:gridCol w="4006735"/>
              </a:tblGrid>
              <a:tr h="292169">
                <a:tc>
                  <a:txBody>
                    <a:bodyPr/>
                    <a:lstStyle/>
                    <a:p>
                      <a:pPr algn="ctr" rtl="1">
                        <a:lnSpc>
                          <a:spcPct val="115000"/>
                        </a:lnSpc>
                        <a:spcAft>
                          <a:spcPts val="0"/>
                        </a:spcAft>
                      </a:pPr>
                      <a:r>
                        <a:rPr lang="ar-SA" sz="2000" dirty="0">
                          <a:effectLst/>
                          <a:cs typeface="Bader" pitchFamily="2" charset="-78"/>
                        </a:rPr>
                        <a:t>دور المعلم</a:t>
                      </a:r>
                      <a:endParaRPr lang="en-US" sz="1600" dirty="0">
                        <a:effectLst/>
                        <a:latin typeface="Calibri"/>
                        <a:ea typeface="Calibri"/>
                        <a:cs typeface="Bader" pitchFamily="2" charset="-78"/>
                      </a:endParaRPr>
                    </a:p>
                  </a:txBody>
                  <a:tcPr marL="68580" marR="68580" marT="0" marB="0">
                    <a:solidFill>
                      <a:schemeClr val="accent4">
                        <a:lumMod val="40000"/>
                        <a:lumOff val="60000"/>
                      </a:schemeClr>
                    </a:solidFill>
                  </a:tcPr>
                </a:tc>
                <a:tc>
                  <a:txBody>
                    <a:bodyPr/>
                    <a:lstStyle/>
                    <a:p>
                      <a:pPr algn="ctr" rtl="1">
                        <a:lnSpc>
                          <a:spcPct val="115000"/>
                        </a:lnSpc>
                        <a:spcAft>
                          <a:spcPts val="0"/>
                        </a:spcAft>
                      </a:pPr>
                      <a:r>
                        <a:rPr lang="ar-SA" sz="2000" dirty="0">
                          <a:effectLst/>
                          <a:cs typeface="Bader" pitchFamily="2" charset="-78"/>
                        </a:rPr>
                        <a:t>دور الطالب</a:t>
                      </a:r>
                      <a:endParaRPr lang="en-US" sz="1600" dirty="0">
                        <a:effectLst/>
                        <a:latin typeface="Calibri"/>
                        <a:ea typeface="Calibri"/>
                        <a:cs typeface="Bader" pitchFamily="2" charset="-78"/>
                      </a:endParaRPr>
                    </a:p>
                  </a:txBody>
                  <a:tcPr marL="68580" marR="68580" marT="0" marB="0">
                    <a:solidFill>
                      <a:schemeClr val="accent4">
                        <a:lumMod val="40000"/>
                        <a:lumOff val="60000"/>
                      </a:schemeClr>
                    </a:solidFill>
                  </a:tcPr>
                </a:tc>
              </a:tr>
              <a:tr h="292169">
                <a:tc>
                  <a:txBody>
                    <a:bodyPr/>
                    <a:lstStyle/>
                    <a:p>
                      <a:pPr algn="just" rtl="1">
                        <a:lnSpc>
                          <a:spcPct val="115000"/>
                        </a:lnSpc>
                        <a:spcAft>
                          <a:spcPts val="0"/>
                        </a:spcAft>
                      </a:pPr>
                      <a:r>
                        <a:rPr lang="ar-SA" sz="1800" dirty="0">
                          <a:effectLst/>
                          <a:cs typeface="AL-Mohanad Bold" pitchFamily="2" charset="-78"/>
                        </a:rPr>
                        <a:t>تحديد أهداف الدرس </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الإصغاء الجيد لما يقوله زملاؤه الطلاب والمعلم</a:t>
                      </a:r>
                      <a:endParaRPr lang="en-US" sz="1400" dirty="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dirty="0">
                          <a:effectLst/>
                          <a:cs typeface="AL-Mohanad Bold" pitchFamily="2" charset="-78"/>
                        </a:rPr>
                        <a:t>اختيار موضوع المناقشة</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تحليل الأفكار والآراء التي يسمعها</a:t>
                      </a:r>
                      <a:endParaRPr lang="en-US" sz="140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a:effectLst/>
                          <a:cs typeface="AL-Mohanad Bold" pitchFamily="2" charset="-78"/>
                        </a:rPr>
                        <a:t>تحديد زمن المناقشة </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يشارك زملاءه في النقاش بالإضافة أو المعارضة</a:t>
                      </a:r>
                      <a:endParaRPr lang="en-US" sz="140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dirty="0">
                          <a:effectLst/>
                          <a:cs typeface="AL-Mohanad Bold" pitchFamily="2" charset="-78"/>
                        </a:rPr>
                        <a:t>إثارة الطلاب للنقاش بطرح أسئلة مفتوحة</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يدافع عن وجهة نظره بالمعلومات الصحيحة</a:t>
                      </a:r>
                      <a:endParaRPr lang="en-US" sz="140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dirty="0">
                          <a:effectLst/>
                          <a:cs typeface="AL-Mohanad Bold" pitchFamily="2" charset="-78"/>
                        </a:rPr>
                        <a:t>تشجيع الطلاب على النقاش وطرح الأسئلة</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يتقبل نقد الآخرين ويحترم وجهات نظرهم</a:t>
                      </a:r>
                      <a:endParaRPr lang="en-US" sz="140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dirty="0">
                          <a:effectLst/>
                          <a:cs typeface="AL-Mohanad Bold" pitchFamily="2" charset="-78"/>
                        </a:rPr>
                        <a:t>ترك الحرية للطلاب لإبداء الرأي بشجاعة</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يستجيب لتوجيهات معلمه خلال المناقشة</a:t>
                      </a:r>
                      <a:endParaRPr lang="en-US" sz="1400">
                        <a:effectLst/>
                        <a:latin typeface="Calibri"/>
                        <a:ea typeface="Calibri"/>
                        <a:cs typeface="AL-Mohanad Bold" pitchFamily="2" charset="-78"/>
                      </a:endParaRPr>
                    </a:p>
                  </a:txBody>
                  <a:tcPr marL="68580" marR="68580" marT="0" marB="0"/>
                </a:tc>
              </a:tr>
              <a:tr h="604461">
                <a:tc>
                  <a:txBody>
                    <a:bodyPr/>
                    <a:lstStyle/>
                    <a:p>
                      <a:pPr algn="just" rtl="1">
                        <a:lnSpc>
                          <a:spcPct val="115000"/>
                        </a:lnSpc>
                        <a:spcAft>
                          <a:spcPts val="0"/>
                        </a:spcAft>
                      </a:pPr>
                      <a:r>
                        <a:rPr lang="ar-SA" sz="1800">
                          <a:effectLst/>
                          <a:cs typeface="AL-Mohanad Bold" pitchFamily="2" charset="-78"/>
                        </a:rPr>
                        <a:t>التقليل من مشاركته وعدم التدخل إلا عند الضرورة</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يتفاعل مع زملائه، ويتعاون معهم في سبيل تحقيق الأهداف المرغوبة</a:t>
                      </a:r>
                      <a:endParaRPr lang="en-US" sz="1400" dirty="0">
                        <a:effectLst/>
                        <a:latin typeface="Calibri"/>
                        <a:ea typeface="Calibri"/>
                        <a:cs typeface="AL-Mohanad Bold" pitchFamily="2" charset="-78"/>
                      </a:endParaRPr>
                    </a:p>
                  </a:txBody>
                  <a:tcPr marL="68580" marR="68580" marT="0" marB="0"/>
                </a:tc>
              </a:tr>
              <a:tr h="604461">
                <a:tc>
                  <a:txBody>
                    <a:bodyPr/>
                    <a:lstStyle/>
                    <a:p>
                      <a:pPr algn="just" rtl="1">
                        <a:lnSpc>
                          <a:spcPct val="115000"/>
                        </a:lnSpc>
                        <a:spcAft>
                          <a:spcPts val="0"/>
                        </a:spcAft>
                      </a:pPr>
                      <a:r>
                        <a:rPr lang="ar-SA" sz="1800">
                          <a:effectLst/>
                          <a:cs typeface="AL-Mohanad Bold" pitchFamily="2" charset="-78"/>
                        </a:rPr>
                        <a:t>تصويب آراء وأفكار وأطروحات الطلاب</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يبحث عن أفضل الأفكار والآراء والحلول المناسبة للموقف التعليمي</a:t>
                      </a:r>
                      <a:endParaRPr lang="en-US" sz="1400" dirty="0">
                        <a:effectLst/>
                        <a:latin typeface="Calibri"/>
                        <a:ea typeface="Calibri"/>
                        <a:cs typeface="AL-Mohanad Bold" pitchFamily="2" charset="-78"/>
                      </a:endParaRPr>
                    </a:p>
                  </a:txBody>
                  <a:tcPr marL="68580" marR="68580" marT="0" marB="0"/>
                </a:tc>
              </a:tr>
              <a:tr h="604461">
                <a:tc>
                  <a:txBody>
                    <a:bodyPr/>
                    <a:lstStyle/>
                    <a:p>
                      <a:pPr algn="just" rtl="1">
                        <a:lnSpc>
                          <a:spcPct val="115000"/>
                        </a:lnSpc>
                        <a:spcAft>
                          <a:spcPts val="0"/>
                        </a:spcAft>
                      </a:pPr>
                      <a:r>
                        <a:rPr lang="ar-SA" sz="1800">
                          <a:effectLst/>
                          <a:cs typeface="AL-Mohanad Bold" pitchFamily="2" charset="-78"/>
                        </a:rPr>
                        <a:t>إشراك جميع الطلاب في النقاش وذلك بتوجيه أسئلة إلي الطالب المنعزل</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يسمح لزملائه بالحديث ومخالفته في الرأي بكل تقدير واحترام</a:t>
                      </a:r>
                      <a:endParaRPr lang="en-US" sz="1400" dirty="0">
                        <a:effectLst/>
                        <a:latin typeface="Calibri"/>
                        <a:ea typeface="Calibri"/>
                        <a:cs typeface="AL-Mohanad Bold" pitchFamily="2" charset="-78"/>
                      </a:endParaRPr>
                    </a:p>
                  </a:txBody>
                  <a:tcPr marL="68580" marR="68580" marT="0" marB="0"/>
                </a:tc>
              </a:tr>
              <a:tr h="604461">
                <a:tc>
                  <a:txBody>
                    <a:bodyPr/>
                    <a:lstStyle/>
                    <a:p>
                      <a:pPr algn="just" rtl="1">
                        <a:lnSpc>
                          <a:spcPct val="115000"/>
                        </a:lnSpc>
                        <a:spcAft>
                          <a:spcPts val="0"/>
                        </a:spcAft>
                      </a:pPr>
                      <a:r>
                        <a:rPr lang="ar-SA" sz="1800">
                          <a:effectLst/>
                          <a:cs typeface="AL-Mohanad Bold" pitchFamily="2" charset="-78"/>
                        </a:rPr>
                        <a:t>تشجيع الطلاب على عملية التلخيص في نهاية وقت المناقشة.</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يلخص الأفكار التي توصل إليها مع زملائه ويكتبها على السبورة ليراها الجميع</a:t>
                      </a:r>
                      <a:endParaRPr lang="en-US" sz="1400" dirty="0">
                        <a:effectLst/>
                        <a:latin typeface="Calibri"/>
                        <a:ea typeface="Calibri"/>
                        <a:cs typeface="AL-Mohanad Bold" pitchFamily="2" charset="-78"/>
                      </a:endParaRPr>
                    </a:p>
                  </a:txBody>
                  <a:tcPr marL="68580" marR="68580" marT="0" marB="0"/>
                </a:tc>
              </a:tr>
            </a:tbl>
          </a:graphicData>
        </a:graphic>
      </p:graphicFrame>
    </p:spTree>
    <p:extLst>
      <p:ext uri="{BB962C8B-B14F-4D97-AF65-F5344CB8AC3E}">
        <p14:creationId xmlns:p14="http://schemas.microsoft.com/office/powerpoint/2010/main" xmlns="" val="1867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43198" y="1401306"/>
            <a:ext cx="6400802" cy="2180094"/>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724077" y="22860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922697" y="2120205"/>
            <a:ext cx="4801380" cy="1384995"/>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من استراتيجيات و أساليب التعلم النشط استراتيجية تدريب الأقران.</a:t>
            </a:r>
          </a:p>
          <a:p>
            <a:pPr algn="r" rtl="1"/>
            <a:r>
              <a:rPr lang="ar-SA" sz="2800" dirty="0" smtClean="0">
                <a:latin typeface="Arial" pitchFamily="34" charset="0"/>
                <a:cs typeface="AL-Mohanad Bold" pitchFamily="2" charset="-78"/>
              </a:rPr>
              <a:t>بالتعاون مع أفراد مجموعتك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2/ 2</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15د</a:t>
            </a:r>
            <a:endParaRPr lang="ar-SA" sz="4400" dirty="0">
              <a:cs typeface="PT Bold Heading" pitchFamily="2" charset="-78"/>
            </a:endParaRPr>
          </a:p>
        </p:txBody>
      </p:sp>
      <p:sp>
        <p:nvSpPr>
          <p:cNvPr id="12" name="مربع نص 11"/>
          <p:cNvSpPr txBox="1"/>
          <p:nvPr/>
        </p:nvSpPr>
        <p:spPr>
          <a:xfrm>
            <a:off x="1000836" y="3733800"/>
            <a:ext cx="7620000" cy="523220"/>
          </a:xfrm>
          <a:prstGeom prst="rect">
            <a:avLst/>
          </a:prstGeom>
          <a:noFill/>
        </p:spPr>
        <p:txBody>
          <a:bodyPr wrap="square" rtlCol="1">
            <a:spAutoFit/>
          </a:bodyPr>
          <a:lstStyle/>
          <a:p>
            <a:pPr algn="r" rtl="1"/>
            <a:r>
              <a:rPr lang="ar-SA" sz="2800" dirty="0" smtClean="0">
                <a:solidFill>
                  <a:srgbClr val="0070C0"/>
                </a:solidFill>
                <a:cs typeface="AL-Mohanad Bold" pitchFamily="2" charset="-78"/>
              </a:rPr>
              <a:t>1) اختر موضوعاً من مادة تخصصك</a:t>
            </a:r>
            <a:endParaRPr lang="ar-SA" sz="2800" dirty="0">
              <a:solidFill>
                <a:srgbClr val="0070C0"/>
              </a:solidFill>
              <a:cs typeface="AL-Mohanad Bold" pitchFamily="2" charset="-78"/>
            </a:endParaRPr>
          </a:p>
        </p:txBody>
      </p:sp>
      <p:sp>
        <p:nvSpPr>
          <p:cNvPr id="13" name="مربع نص 12"/>
          <p:cNvSpPr txBox="1"/>
          <p:nvPr/>
        </p:nvSpPr>
        <p:spPr>
          <a:xfrm>
            <a:off x="990600" y="4343400"/>
            <a:ext cx="7620000" cy="954107"/>
          </a:xfrm>
          <a:prstGeom prst="rect">
            <a:avLst/>
          </a:prstGeom>
          <a:noFill/>
        </p:spPr>
        <p:txBody>
          <a:bodyPr wrap="square" rtlCol="1">
            <a:spAutoFit/>
          </a:bodyPr>
          <a:lstStyle/>
          <a:p>
            <a:pPr algn="r" rtl="1"/>
            <a:r>
              <a:rPr lang="ar-SA" sz="2800" dirty="0" smtClean="0">
                <a:solidFill>
                  <a:schemeClr val="accent4">
                    <a:lumMod val="75000"/>
                  </a:schemeClr>
                </a:solidFill>
                <a:cs typeface="AL-Mohanad Bold" pitchFamily="2" charset="-78"/>
              </a:rPr>
              <a:t>2) حدد العناصر أو المحاور الرئيسة للدرس وأعد صياغتها بشكل أسئلة</a:t>
            </a:r>
            <a:endParaRPr lang="ar-SA" sz="2800" dirty="0">
              <a:solidFill>
                <a:schemeClr val="accent4">
                  <a:lumMod val="75000"/>
                </a:schemeClr>
              </a:solidFill>
              <a:cs typeface="AL-Mohanad Bold" pitchFamily="2" charset="-78"/>
            </a:endParaRPr>
          </a:p>
        </p:txBody>
      </p:sp>
      <p:sp>
        <p:nvSpPr>
          <p:cNvPr id="14" name="مربع نص 13"/>
          <p:cNvSpPr txBox="1"/>
          <p:nvPr/>
        </p:nvSpPr>
        <p:spPr>
          <a:xfrm>
            <a:off x="4709658" y="1432461"/>
            <a:ext cx="3962400"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تدريس </a:t>
            </a:r>
            <a:r>
              <a:rPr lang="ar-SA" sz="2800" dirty="0" err="1" smtClean="0">
                <a:solidFill>
                  <a:schemeClr val="accent4">
                    <a:lumMod val="50000"/>
                  </a:schemeClr>
                </a:solidFill>
                <a:cs typeface="Bader" pitchFamily="2" charset="-78"/>
              </a:rPr>
              <a:t>مصغر </a:t>
            </a:r>
            <a:r>
              <a:rPr lang="ar-SA" sz="2800" dirty="0" smtClean="0">
                <a:solidFill>
                  <a:schemeClr val="accent4">
                    <a:lumMod val="50000"/>
                  </a:schemeClr>
                </a:solidFill>
                <a:cs typeface="Bader" pitchFamily="2" charset="-78"/>
              </a:rPr>
              <a:t>( مجموعات رباعية)</a:t>
            </a:r>
            <a:endParaRPr lang="ar-SA" sz="2800" dirty="0">
              <a:solidFill>
                <a:schemeClr val="accent4">
                  <a:lumMod val="50000"/>
                </a:schemeClr>
              </a:solidFill>
              <a:cs typeface="Bader" pitchFamily="2" charset="-78"/>
            </a:endParaRPr>
          </a:p>
        </p:txBody>
      </p:sp>
      <p:sp>
        <p:nvSpPr>
          <p:cNvPr id="15" name="مربع نص 14"/>
          <p:cNvSpPr txBox="1"/>
          <p:nvPr/>
        </p:nvSpPr>
        <p:spPr>
          <a:xfrm>
            <a:off x="1052058" y="5257800"/>
            <a:ext cx="7620000" cy="954107"/>
          </a:xfrm>
          <a:prstGeom prst="rect">
            <a:avLst/>
          </a:prstGeom>
          <a:noFill/>
        </p:spPr>
        <p:txBody>
          <a:bodyPr wrap="square" rtlCol="1">
            <a:spAutoFit/>
          </a:bodyPr>
          <a:lstStyle/>
          <a:p>
            <a:pPr algn="r" rtl="1"/>
            <a:r>
              <a:rPr lang="ar-SA" sz="2800" dirty="0" smtClean="0">
                <a:solidFill>
                  <a:srgbClr val="0070C0"/>
                </a:solidFill>
                <a:cs typeface="AL-Mohanad Bold" pitchFamily="2" charset="-78"/>
              </a:rPr>
              <a:t>3) قم بدور المعلم لمجموعتك الرباعية وطبق نموذج درس مصغر على زملائك وفق الخطوات الاجرائية التالية :</a:t>
            </a:r>
            <a:endParaRPr lang="ar-SA" sz="2800" dirty="0">
              <a:solidFill>
                <a:srgbClr val="0070C0"/>
              </a:solidFill>
              <a:cs typeface="AL-Mohanad Bold" pitchFamily="2" charset="-78"/>
            </a:endParaRPr>
          </a:p>
        </p:txBody>
      </p:sp>
    </p:spTree>
    <p:extLst>
      <p:ext uri="{BB962C8B-B14F-4D97-AF65-F5344CB8AC3E}">
        <p14:creationId xmlns:p14="http://schemas.microsoft.com/office/powerpoint/2010/main" xmlns="" val="36632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par>
                                <p:cTn id="54" presetID="21" presetClass="entr" presetSubtype="1" fill="hold" nodeType="withEffect">
                                  <p:stCondLst>
                                    <p:cond delay="0"/>
                                  </p:stCondLst>
                                  <p:childTnLst>
                                    <p:set>
                                      <p:cBhvr>
                                        <p:cTn id="55" dur="1" fill="hold">
                                          <p:stCondLst>
                                            <p:cond delay="0"/>
                                          </p:stCondLst>
                                        </p:cTn>
                                        <p:tgtEl>
                                          <p:spTgt spid="2052"/>
                                        </p:tgtEl>
                                        <p:attrNameLst>
                                          <p:attrName>style.visibility</p:attrName>
                                        </p:attrNameLst>
                                      </p:cBhvr>
                                      <p:to>
                                        <p:strVal val="visible"/>
                                      </p:to>
                                    </p:set>
                                    <p:animEffect transition="in" filter="wheel(1)">
                                      <p:cBhvr>
                                        <p:cTn id="5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14400" y="1963324"/>
            <a:ext cx="76200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يطرح الأول سؤالاً والطالب الثاني يفكر ثم يجيب عن السؤال والطالب الثالث يدون الأفكار</a:t>
            </a:r>
            <a:endParaRPr lang="ar-SA" sz="2800" dirty="0">
              <a:cs typeface="AL-Mohanad Bold" pitchFamily="2" charset="-78"/>
            </a:endParaRPr>
          </a:p>
        </p:txBody>
      </p:sp>
      <p:sp>
        <p:nvSpPr>
          <p:cNvPr id="3" name="مربع نص 2"/>
          <p:cNvSpPr txBox="1"/>
          <p:nvPr/>
        </p:nvSpPr>
        <p:spPr>
          <a:xfrm>
            <a:off x="925773" y="2743200"/>
            <a:ext cx="76200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يتم تبادل الأدوار بين الطلاب الثلاثة ولا مانع من تبادل الأدوار في كل مرة بنفس السؤال أو كل طالب يطرح سؤالاً مختلفاً</a:t>
            </a:r>
            <a:endParaRPr lang="ar-SA" sz="2800" dirty="0">
              <a:cs typeface="AL-Mohanad Bold" pitchFamily="2" charset="-78"/>
            </a:endParaRPr>
          </a:p>
        </p:txBody>
      </p:sp>
      <p:sp>
        <p:nvSpPr>
          <p:cNvPr id="4" name="مربع نص 3"/>
          <p:cNvSpPr txBox="1"/>
          <p:nvPr/>
        </p:nvSpPr>
        <p:spPr>
          <a:xfrm>
            <a:off x="914400" y="3962400"/>
            <a:ext cx="76200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تتناقش المجموعة الثلاثية مع بعضها حول الأفكار المتكونة ليعدلوا أو يضيفوا ثم تعرض أمام الجميع</a:t>
            </a:r>
            <a:endParaRPr lang="ar-SA" sz="2800" dirty="0">
              <a:cs typeface="AL-Mohanad Bold" pitchFamily="2" charset="-78"/>
            </a:endParaRPr>
          </a:p>
        </p:txBody>
      </p:sp>
      <p:sp>
        <p:nvSpPr>
          <p:cNvPr id="5" name="مربع نص 4"/>
          <p:cNvSpPr txBox="1"/>
          <p:nvPr/>
        </p:nvSpPr>
        <p:spPr>
          <a:xfrm>
            <a:off x="990600" y="5257800"/>
            <a:ext cx="76200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دور المعلم الإشراف والتوجيه وتقديم تغذية راجعة للمجموعات</a:t>
            </a:r>
            <a:endParaRPr lang="ar-SA" sz="2800" dirty="0">
              <a:cs typeface="AL-Mohanad Bold" pitchFamily="2" charset="-78"/>
            </a:endParaRPr>
          </a:p>
        </p:txBody>
      </p:sp>
      <p:pic>
        <p:nvPicPr>
          <p:cNvPr id="7170" name="Picture 2" descr="http://t2.gstatic.com/images?q=tbn:ANd9GcTSCZi2ndBfgTKxNo2TJB4NQ6XU3YhpulLnvH9dWqFLmKSI97j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6379" y="228600"/>
            <a:ext cx="2316041" cy="1734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9022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082831328"/>
              </p:ext>
            </p:extLst>
          </p:nvPr>
        </p:nvGraphicFramePr>
        <p:xfrm>
          <a:off x="533400" y="2133600"/>
          <a:ext cx="8153399" cy="3072883"/>
        </p:xfrm>
        <a:graphic>
          <a:graphicData uri="http://schemas.openxmlformats.org/drawingml/2006/table">
            <a:tbl>
              <a:tblPr rtl="1" firstRow="1" firstCol="1" bandRow="1">
                <a:tableStyleId>{5940675A-B579-460E-94D1-54222C63F5DA}</a:tableStyleId>
              </a:tblPr>
              <a:tblGrid>
                <a:gridCol w="2603805"/>
                <a:gridCol w="2727129"/>
                <a:gridCol w="2822465"/>
              </a:tblGrid>
              <a:tr h="914331">
                <a:tc>
                  <a:txBody>
                    <a:bodyPr/>
                    <a:lstStyle/>
                    <a:p>
                      <a:pPr algn="ctr" rtl="1">
                        <a:lnSpc>
                          <a:spcPct val="115000"/>
                        </a:lnSpc>
                        <a:spcAft>
                          <a:spcPts val="1000"/>
                        </a:spcAft>
                      </a:pPr>
                      <a:r>
                        <a:rPr lang="ar-SA" sz="2400" dirty="0">
                          <a:effectLst/>
                          <a:cs typeface="AL-Mohanad Bold" pitchFamily="2" charset="-78"/>
                        </a:rPr>
                        <a:t>الطالب الذي يطرح السؤال</a:t>
                      </a:r>
                      <a:endParaRPr lang="en-US" sz="2400" dirty="0">
                        <a:effectLst/>
                        <a:cs typeface="AL-Mohanad Bold" pitchFamily="2" charset="-78"/>
                      </a:endParaRPr>
                    </a:p>
                    <a:p>
                      <a:pPr algn="ctr" rtl="1">
                        <a:lnSpc>
                          <a:spcPct val="115000"/>
                        </a:lnSpc>
                        <a:spcAft>
                          <a:spcPts val="1000"/>
                        </a:spcAft>
                      </a:pPr>
                      <a:r>
                        <a:rPr lang="ar-SA" sz="2400" dirty="0">
                          <a:effectLst/>
                          <a:cs typeface="AL-Mohanad Bold" pitchFamily="2" charset="-78"/>
                        </a:rPr>
                        <a:t>(مقدم السؤال)</a:t>
                      </a:r>
                      <a:endParaRPr lang="en-US" sz="2400" dirty="0">
                        <a:effectLst/>
                        <a:latin typeface="Calibri"/>
                        <a:ea typeface="Calibri"/>
                        <a:cs typeface="AL-Mohanad Bold" pitchFamily="2" charset="-78"/>
                      </a:endParaRPr>
                    </a:p>
                  </a:txBody>
                  <a:tcPr marL="68580" marR="68580" marT="0" marB="0">
                    <a:solidFill>
                      <a:srgbClr val="C1F1D4"/>
                    </a:solidFill>
                  </a:tcPr>
                </a:tc>
                <a:tc>
                  <a:txBody>
                    <a:bodyPr/>
                    <a:lstStyle/>
                    <a:p>
                      <a:pPr algn="ctr" rtl="1">
                        <a:lnSpc>
                          <a:spcPct val="115000"/>
                        </a:lnSpc>
                        <a:spcAft>
                          <a:spcPts val="1000"/>
                        </a:spcAft>
                      </a:pPr>
                      <a:r>
                        <a:rPr lang="ar-SA" sz="2400" dirty="0">
                          <a:effectLst/>
                          <a:cs typeface="AL-Mohanad Bold" pitchFamily="2" charset="-78"/>
                        </a:rPr>
                        <a:t>الطالب الذي يجيب عن السؤال</a:t>
                      </a:r>
                      <a:endParaRPr lang="en-US" sz="2400" dirty="0">
                        <a:effectLst/>
                        <a:cs typeface="AL-Mohanad Bold" pitchFamily="2" charset="-78"/>
                      </a:endParaRPr>
                    </a:p>
                    <a:p>
                      <a:pPr algn="ctr" rtl="1">
                        <a:lnSpc>
                          <a:spcPct val="115000"/>
                        </a:lnSpc>
                        <a:spcAft>
                          <a:spcPts val="1000"/>
                        </a:spcAft>
                      </a:pPr>
                      <a:r>
                        <a:rPr lang="ar-SA" sz="2400" dirty="0">
                          <a:effectLst/>
                          <a:cs typeface="AL-Mohanad Bold" pitchFamily="2" charset="-78"/>
                        </a:rPr>
                        <a:t>(مجيب السؤال)</a:t>
                      </a:r>
                      <a:endParaRPr lang="en-US" sz="2400" dirty="0">
                        <a:effectLst/>
                        <a:latin typeface="Calibri"/>
                        <a:ea typeface="Calibri"/>
                        <a:cs typeface="AL-Mohanad Bold" pitchFamily="2" charset="-78"/>
                      </a:endParaRPr>
                    </a:p>
                  </a:txBody>
                  <a:tcPr marL="68580" marR="68580" marT="0" marB="0">
                    <a:solidFill>
                      <a:srgbClr val="C5E2FF"/>
                    </a:solidFill>
                  </a:tcPr>
                </a:tc>
                <a:tc>
                  <a:txBody>
                    <a:bodyPr/>
                    <a:lstStyle/>
                    <a:p>
                      <a:pPr algn="ctr" rtl="1">
                        <a:lnSpc>
                          <a:spcPct val="115000"/>
                        </a:lnSpc>
                        <a:spcAft>
                          <a:spcPts val="1000"/>
                        </a:spcAft>
                      </a:pPr>
                      <a:r>
                        <a:rPr lang="ar-SA" sz="2400" dirty="0">
                          <a:effectLst/>
                          <a:cs typeface="AL-Mohanad Bold" pitchFamily="2" charset="-78"/>
                        </a:rPr>
                        <a:t>الطالب الذي يكتب الأفكار</a:t>
                      </a:r>
                      <a:endParaRPr lang="en-US" sz="2400" dirty="0">
                        <a:effectLst/>
                        <a:cs typeface="AL-Mohanad Bold" pitchFamily="2" charset="-78"/>
                      </a:endParaRPr>
                    </a:p>
                    <a:p>
                      <a:pPr algn="ctr" rtl="1">
                        <a:lnSpc>
                          <a:spcPct val="115000"/>
                        </a:lnSpc>
                        <a:spcAft>
                          <a:spcPts val="1000"/>
                        </a:spcAft>
                      </a:pPr>
                      <a:r>
                        <a:rPr lang="ar-SA" sz="2400" dirty="0">
                          <a:effectLst/>
                          <a:cs typeface="AL-Mohanad Bold" pitchFamily="2" charset="-78"/>
                        </a:rPr>
                        <a:t>(المسجل)</a:t>
                      </a:r>
                      <a:endParaRPr lang="en-US" sz="2400" dirty="0">
                        <a:effectLst/>
                        <a:latin typeface="Calibri"/>
                        <a:ea typeface="Calibri"/>
                        <a:cs typeface="AL-Mohanad Bold" pitchFamily="2" charset="-78"/>
                      </a:endParaRPr>
                    </a:p>
                  </a:txBody>
                  <a:tcPr marL="68580" marR="68580" marT="0" marB="0">
                    <a:solidFill>
                      <a:schemeClr val="accent1">
                        <a:lumMod val="20000"/>
                        <a:lumOff val="80000"/>
                      </a:schemeClr>
                    </a:solidFill>
                  </a:tcPr>
                </a:tc>
              </a:tr>
              <a:tr h="421129">
                <a:tc>
                  <a:txBody>
                    <a:bodyPr/>
                    <a:lstStyle/>
                    <a:p>
                      <a:pPr algn="r" rtl="1">
                        <a:lnSpc>
                          <a:spcPct val="115000"/>
                        </a:lnSpc>
                        <a:spcAft>
                          <a:spcPts val="1000"/>
                        </a:spcAft>
                      </a:pPr>
                      <a:r>
                        <a:rPr lang="ar-SA" sz="2400" dirty="0">
                          <a:effectLst/>
                          <a:cs typeface="AL-Mohanad Bold" pitchFamily="2" charset="-78"/>
                        </a:rPr>
                        <a:t>الطالب الأول (محمد)</a:t>
                      </a:r>
                      <a:endParaRPr lang="en-US" sz="2400" dirty="0">
                        <a:effectLst/>
                        <a:latin typeface="Calibri"/>
                        <a:ea typeface="Calibri"/>
                        <a:cs typeface="AL-Mohanad Bold" pitchFamily="2" charset="-78"/>
                      </a:endParaRPr>
                    </a:p>
                  </a:txBody>
                  <a:tcPr marL="68580" marR="68580" marT="0" marB="0">
                    <a:solidFill>
                      <a:srgbClr val="C1F1D4"/>
                    </a:solidFill>
                  </a:tcPr>
                </a:tc>
                <a:tc>
                  <a:txBody>
                    <a:bodyPr/>
                    <a:lstStyle/>
                    <a:p>
                      <a:pPr algn="r" rtl="1">
                        <a:lnSpc>
                          <a:spcPct val="115000"/>
                        </a:lnSpc>
                        <a:spcAft>
                          <a:spcPts val="1000"/>
                        </a:spcAft>
                      </a:pPr>
                      <a:r>
                        <a:rPr lang="ar-SA" sz="2400" dirty="0">
                          <a:effectLst/>
                          <a:cs typeface="AL-Mohanad Bold" pitchFamily="2" charset="-78"/>
                        </a:rPr>
                        <a:t>الطالب الثاني (سعيد)</a:t>
                      </a:r>
                      <a:endParaRPr lang="en-US" sz="2400" dirty="0">
                        <a:effectLst/>
                        <a:latin typeface="Calibri"/>
                        <a:ea typeface="Calibri"/>
                        <a:cs typeface="AL-Mohanad Bold" pitchFamily="2" charset="-78"/>
                      </a:endParaRPr>
                    </a:p>
                  </a:txBody>
                  <a:tcPr marL="68580" marR="68580" marT="0" marB="0">
                    <a:solidFill>
                      <a:srgbClr val="C5E2FF"/>
                    </a:solidFill>
                  </a:tcPr>
                </a:tc>
                <a:tc>
                  <a:txBody>
                    <a:bodyPr/>
                    <a:lstStyle/>
                    <a:p>
                      <a:pPr algn="r" rtl="1">
                        <a:lnSpc>
                          <a:spcPct val="115000"/>
                        </a:lnSpc>
                        <a:spcAft>
                          <a:spcPts val="1000"/>
                        </a:spcAft>
                      </a:pPr>
                      <a:r>
                        <a:rPr lang="ar-SA" sz="2400" dirty="0">
                          <a:effectLst/>
                          <a:cs typeface="AL-Mohanad Bold" pitchFamily="2" charset="-78"/>
                        </a:rPr>
                        <a:t>الطالب الثالث(خالد)</a:t>
                      </a:r>
                      <a:endParaRPr lang="en-US" sz="2400" dirty="0">
                        <a:effectLst/>
                        <a:latin typeface="Calibri"/>
                        <a:ea typeface="Calibri"/>
                        <a:cs typeface="AL-Mohanad Bold" pitchFamily="2" charset="-78"/>
                      </a:endParaRPr>
                    </a:p>
                  </a:txBody>
                  <a:tcPr marL="68580" marR="68580" marT="0" marB="0">
                    <a:solidFill>
                      <a:schemeClr val="accent1">
                        <a:lumMod val="20000"/>
                        <a:lumOff val="80000"/>
                      </a:schemeClr>
                    </a:solidFill>
                  </a:tcPr>
                </a:tc>
              </a:tr>
              <a:tr h="421129">
                <a:tc>
                  <a:txBody>
                    <a:bodyPr/>
                    <a:lstStyle/>
                    <a:p>
                      <a:pPr algn="r" rtl="1">
                        <a:lnSpc>
                          <a:spcPct val="115000"/>
                        </a:lnSpc>
                        <a:spcAft>
                          <a:spcPts val="1000"/>
                        </a:spcAft>
                      </a:pPr>
                      <a:r>
                        <a:rPr lang="ar-SA" sz="2400" dirty="0">
                          <a:effectLst/>
                          <a:cs typeface="AL-Mohanad Bold" pitchFamily="2" charset="-78"/>
                        </a:rPr>
                        <a:t>الطالب الثاني (سعيد)</a:t>
                      </a:r>
                      <a:endParaRPr lang="en-US" sz="2400" dirty="0">
                        <a:effectLst/>
                        <a:latin typeface="Calibri"/>
                        <a:ea typeface="Calibri"/>
                        <a:cs typeface="AL-Mohanad Bold" pitchFamily="2" charset="-78"/>
                      </a:endParaRPr>
                    </a:p>
                  </a:txBody>
                  <a:tcPr marL="68580" marR="68580" marT="0" marB="0">
                    <a:solidFill>
                      <a:srgbClr val="C1F1D4"/>
                    </a:solidFill>
                  </a:tcPr>
                </a:tc>
                <a:tc>
                  <a:txBody>
                    <a:bodyPr/>
                    <a:lstStyle/>
                    <a:p>
                      <a:pPr algn="r" rtl="1">
                        <a:lnSpc>
                          <a:spcPct val="115000"/>
                        </a:lnSpc>
                        <a:spcAft>
                          <a:spcPts val="1000"/>
                        </a:spcAft>
                      </a:pPr>
                      <a:r>
                        <a:rPr lang="ar-SA" sz="2400" dirty="0">
                          <a:effectLst/>
                          <a:cs typeface="AL-Mohanad Bold" pitchFamily="2" charset="-78"/>
                        </a:rPr>
                        <a:t>الطالب الثالث(خالد)</a:t>
                      </a:r>
                      <a:endParaRPr lang="en-US" sz="2400" dirty="0">
                        <a:effectLst/>
                        <a:latin typeface="Calibri"/>
                        <a:ea typeface="Calibri"/>
                        <a:cs typeface="AL-Mohanad Bold" pitchFamily="2" charset="-78"/>
                      </a:endParaRPr>
                    </a:p>
                  </a:txBody>
                  <a:tcPr marL="68580" marR="68580" marT="0" marB="0">
                    <a:solidFill>
                      <a:srgbClr val="C5E2FF"/>
                    </a:solidFill>
                  </a:tcPr>
                </a:tc>
                <a:tc>
                  <a:txBody>
                    <a:bodyPr/>
                    <a:lstStyle/>
                    <a:p>
                      <a:pPr algn="r" rtl="1">
                        <a:lnSpc>
                          <a:spcPct val="115000"/>
                        </a:lnSpc>
                        <a:spcAft>
                          <a:spcPts val="1000"/>
                        </a:spcAft>
                      </a:pPr>
                      <a:r>
                        <a:rPr lang="ar-SA" sz="2400" dirty="0">
                          <a:effectLst/>
                          <a:cs typeface="AL-Mohanad Bold" pitchFamily="2" charset="-78"/>
                        </a:rPr>
                        <a:t>الطالب الأول  (محمد)</a:t>
                      </a:r>
                      <a:endParaRPr lang="en-US" sz="2400" dirty="0">
                        <a:effectLst/>
                        <a:latin typeface="Calibri"/>
                        <a:ea typeface="Calibri"/>
                        <a:cs typeface="AL-Mohanad Bold" pitchFamily="2" charset="-78"/>
                      </a:endParaRPr>
                    </a:p>
                  </a:txBody>
                  <a:tcPr marL="68580" marR="68580" marT="0" marB="0">
                    <a:solidFill>
                      <a:schemeClr val="accent1">
                        <a:lumMod val="20000"/>
                        <a:lumOff val="80000"/>
                      </a:schemeClr>
                    </a:solidFill>
                  </a:tcPr>
                </a:tc>
              </a:tr>
              <a:tr h="421129">
                <a:tc>
                  <a:txBody>
                    <a:bodyPr/>
                    <a:lstStyle/>
                    <a:p>
                      <a:pPr algn="r" rtl="1">
                        <a:lnSpc>
                          <a:spcPct val="115000"/>
                        </a:lnSpc>
                        <a:spcAft>
                          <a:spcPts val="1000"/>
                        </a:spcAft>
                      </a:pPr>
                      <a:r>
                        <a:rPr lang="ar-SA" sz="2400" dirty="0">
                          <a:effectLst/>
                          <a:cs typeface="AL-Mohanad Bold" pitchFamily="2" charset="-78"/>
                        </a:rPr>
                        <a:t>الطالب الثالث (خالد)</a:t>
                      </a:r>
                      <a:endParaRPr lang="en-US" sz="2400" dirty="0">
                        <a:effectLst/>
                        <a:latin typeface="Calibri"/>
                        <a:ea typeface="Calibri"/>
                        <a:cs typeface="AL-Mohanad Bold" pitchFamily="2" charset="-78"/>
                      </a:endParaRPr>
                    </a:p>
                  </a:txBody>
                  <a:tcPr marL="68580" marR="68580" marT="0" marB="0">
                    <a:solidFill>
                      <a:srgbClr val="C1F1D4"/>
                    </a:solidFill>
                  </a:tcPr>
                </a:tc>
                <a:tc>
                  <a:txBody>
                    <a:bodyPr/>
                    <a:lstStyle/>
                    <a:p>
                      <a:pPr algn="r" rtl="1">
                        <a:lnSpc>
                          <a:spcPct val="115000"/>
                        </a:lnSpc>
                        <a:spcAft>
                          <a:spcPts val="1000"/>
                        </a:spcAft>
                      </a:pPr>
                      <a:r>
                        <a:rPr lang="ar-SA" sz="2400" dirty="0">
                          <a:effectLst/>
                          <a:cs typeface="AL-Mohanad Bold" pitchFamily="2" charset="-78"/>
                        </a:rPr>
                        <a:t>الطالب الأول (محمد)</a:t>
                      </a:r>
                      <a:endParaRPr lang="en-US" sz="2400" dirty="0">
                        <a:effectLst/>
                        <a:latin typeface="Calibri"/>
                        <a:ea typeface="Calibri"/>
                        <a:cs typeface="AL-Mohanad Bold" pitchFamily="2" charset="-78"/>
                      </a:endParaRPr>
                    </a:p>
                  </a:txBody>
                  <a:tcPr marL="68580" marR="68580" marT="0" marB="0">
                    <a:solidFill>
                      <a:srgbClr val="C5E2FF"/>
                    </a:solidFill>
                  </a:tcPr>
                </a:tc>
                <a:tc>
                  <a:txBody>
                    <a:bodyPr/>
                    <a:lstStyle/>
                    <a:p>
                      <a:pPr algn="r" rtl="1">
                        <a:lnSpc>
                          <a:spcPct val="115000"/>
                        </a:lnSpc>
                        <a:spcAft>
                          <a:spcPts val="1000"/>
                        </a:spcAft>
                      </a:pPr>
                      <a:r>
                        <a:rPr lang="ar-SA" sz="2400" dirty="0">
                          <a:effectLst/>
                          <a:cs typeface="AL-Mohanad Bold" pitchFamily="2" charset="-78"/>
                        </a:rPr>
                        <a:t>الطالب الثاني (سعيد)</a:t>
                      </a:r>
                      <a:endParaRPr lang="en-US" sz="2400" dirty="0">
                        <a:effectLst/>
                        <a:latin typeface="Calibri"/>
                        <a:ea typeface="Calibri"/>
                        <a:cs typeface="AL-Mohanad Bold" pitchFamily="2" charset="-78"/>
                      </a:endParaRPr>
                    </a:p>
                  </a:txBody>
                  <a:tcPr marL="68580" marR="68580" marT="0" marB="0">
                    <a:solidFill>
                      <a:schemeClr val="accent1">
                        <a:lumMod val="20000"/>
                        <a:lumOff val="80000"/>
                      </a:schemeClr>
                    </a:solidFill>
                  </a:tcPr>
                </a:tc>
              </a:tr>
              <a:tr h="336882">
                <a:tc gridSpan="3">
                  <a:txBody>
                    <a:bodyPr/>
                    <a:lstStyle/>
                    <a:p>
                      <a:pPr algn="ctr" rtl="1">
                        <a:lnSpc>
                          <a:spcPct val="115000"/>
                        </a:lnSpc>
                        <a:spcAft>
                          <a:spcPts val="1000"/>
                        </a:spcAft>
                      </a:pPr>
                      <a:r>
                        <a:rPr lang="ar-SA" sz="2400" dirty="0">
                          <a:effectLst/>
                          <a:cs typeface="AL-Mohanad Bold" pitchFamily="2" charset="-78"/>
                        </a:rPr>
                        <a:t>النتائج (نقاش جماعي بعد مراجعة الأفكار)</a:t>
                      </a:r>
                      <a:endParaRPr lang="en-US" sz="2400" dirty="0">
                        <a:effectLst/>
                        <a:latin typeface="Calibri"/>
                        <a:ea typeface="Calibri"/>
                        <a:cs typeface="AL-Mohanad Bold" pitchFamily="2" charset="-78"/>
                      </a:endParaRPr>
                    </a:p>
                  </a:txBody>
                  <a:tcPr marL="68580" marR="68580" marT="0" marB="0">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r>
            </a:tbl>
          </a:graphicData>
        </a:graphic>
      </p:graphicFrame>
      <p:pic>
        <p:nvPicPr>
          <p:cNvPr id="3" name="Picture 2" descr="http://t2.gstatic.com/images?q=tbn:ANd9GcTSCZi2ndBfgTKxNo2TJB4NQ6XU3YhpulLnvH9dWqFLmKSI97j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6379" y="228600"/>
            <a:ext cx="2316041" cy="1734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8152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43198" y="1401306"/>
            <a:ext cx="6400802" cy="2180094"/>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724077" y="22860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922697" y="1447800"/>
            <a:ext cx="4801380" cy="2246769"/>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من استراتيجيات و أساليب التعلم النشط استراتيجية التدريس التبادلي.</a:t>
            </a:r>
          </a:p>
          <a:p>
            <a:pPr algn="r" rtl="1"/>
            <a:r>
              <a:rPr lang="ar-SA" sz="2800" dirty="0" smtClean="0">
                <a:latin typeface="Arial" pitchFamily="34" charset="0"/>
                <a:cs typeface="AL-Mohanad Bold" pitchFamily="2" charset="-78"/>
              </a:rPr>
              <a:t>بالتعاون مع أفراد مجموعتك يُطلب منك:</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2/ 3</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2" name="مربع نص 11"/>
          <p:cNvSpPr txBox="1"/>
          <p:nvPr/>
        </p:nvSpPr>
        <p:spPr>
          <a:xfrm>
            <a:off x="1000836" y="3733800"/>
            <a:ext cx="7620000" cy="523220"/>
          </a:xfrm>
          <a:prstGeom prst="rect">
            <a:avLst/>
          </a:prstGeom>
          <a:noFill/>
        </p:spPr>
        <p:txBody>
          <a:bodyPr wrap="square" rtlCol="1">
            <a:spAutoFit/>
          </a:bodyPr>
          <a:lstStyle/>
          <a:p>
            <a:pPr algn="r" rtl="1"/>
            <a:r>
              <a:rPr lang="ar-SA" sz="2800" dirty="0" smtClean="0">
                <a:solidFill>
                  <a:srgbClr val="0070C0"/>
                </a:solidFill>
                <a:cs typeface="AL-Mohanad Bold" pitchFamily="2" charset="-78"/>
              </a:rPr>
              <a:t>1) قراءة المادة العلمية 2 / 2 / 3 قراءة صامتة</a:t>
            </a:r>
            <a:endParaRPr lang="ar-SA" sz="2800" dirty="0">
              <a:solidFill>
                <a:srgbClr val="0070C0"/>
              </a:solidFill>
              <a:cs typeface="AL-Mohanad Bold" pitchFamily="2" charset="-78"/>
            </a:endParaRPr>
          </a:p>
        </p:txBody>
      </p:sp>
      <p:sp>
        <p:nvSpPr>
          <p:cNvPr id="13" name="مربع نص 12"/>
          <p:cNvSpPr txBox="1"/>
          <p:nvPr/>
        </p:nvSpPr>
        <p:spPr>
          <a:xfrm>
            <a:off x="990600" y="4343400"/>
            <a:ext cx="7620000" cy="1384995"/>
          </a:xfrm>
          <a:prstGeom prst="rect">
            <a:avLst/>
          </a:prstGeom>
          <a:noFill/>
        </p:spPr>
        <p:txBody>
          <a:bodyPr wrap="square" rtlCol="1">
            <a:spAutoFit/>
          </a:bodyPr>
          <a:lstStyle/>
          <a:p>
            <a:pPr algn="r" rtl="1"/>
            <a:r>
              <a:rPr lang="ar-SA" sz="2800" dirty="0" smtClean="0">
                <a:solidFill>
                  <a:schemeClr val="accent4">
                    <a:lumMod val="75000"/>
                  </a:schemeClr>
                </a:solidFill>
                <a:cs typeface="AL-Mohanad Bold" pitchFamily="2" charset="-78"/>
              </a:rPr>
              <a:t>2) القيام بدور قائد الفريق والتطبيق عملياً مع زملائك لاستراتيجية التدريس التبادلي وفق الخطوات الاجرائية لهذه الاستراتيجية على درس من مادة تخصصك مستعيناً بالجدول</a:t>
            </a:r>
            <a:endParaRPr lang="ar-SA" sz="2800" dirty="0">
              <a:solidFill>
                <a:schemeClr val="accent4">
                  <a:lumMod val="75000"/>
                </a:schemeClr>
              </a:solidFill>
              <a:cs typeface="AL-Mohanad Bold" pitchFamily="2" charset="-78"/>
            </a:endParaRPr>
          </a:p>
        </p:txBody>
      </p:sp>
      <p:sp>
        <p:nvSpPr>
          <p:cNvPr id="14" name="مربع نص 13"/>
          <p:cNvSpPr txBox="1"/>
          <p:nvPr/>
        </p:nvSpPr>
        <p:spPr>
          <a:xfrm>
            <a:off x="7162800" y="1603375"/>
            <a:ext cx="2362200"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تدريس مصغر</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255420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2000"/>
                                        <p:tgtEl>
                                          <p:spTgt spid="11"/>
                                        </p:tgtEl>
                                      </p:cBhvr>
                                    </p:animEffect>
                                  </p:childTnLst>
                                </p:cTn>
                              </p:par>
                              <p:par>
                                <p:cTn id="47" presetID="21" presetClass="entr" presetSubtype="1"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wheel(1)">
                                      <p:cBhvr>
                                        <p:cTn id="49"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4026881880"/>
              </p:ext>
            </p:extLst>
          </p:nvPr>
        </p:nvGraphicFramePr>
        <p:xfrm>
          <a:off x="457200" y="762000"/>
          <a:ext cx="8141335" cy="5129896"/>
        </p:xfrm>
        <a:graphic>
          <a:graphicData uri="http://schemas.openxmlformats.org/drawingml/2006/table">
            <a:tbl>
              <a:tblPr rtl="1" firstRow="1" firstCol="1" bandRow="1">
                <a:tableStyleId>{5940675A-B579-460E-94D1-54222C63F5DA}</a:tableStyleId>
              </a:tblPr>
              <a:tblGrid>
                <a:gridCol w="1369914"/>
                <a:gridCol w="6771421"/>
              </a:tblGrid>
              <a:tr h="1143000">
                <a:tc>
                  <a:txBody>
                    <a:bodyPr/>
                    <a:lstStyle/>
                    <a:p>
                      <a:pPr algn="ctr" rtl="1">
                        <a:lnSpc>
                          <a:spcPct val="115000"/>
                        </a:lnSpc>
                        <a:spcAft>
                          <a:spcPts val="1000"/>
                        </a:spcAft>
                      </a:pPr>
                      <a:r>
                        <a:rPr lang="ar-SA" sz="2800" dirty="0">
                          <a:effectLst/>
                          <a:cs typeface="Bader" pitchFamily="2" charset="-78"/>
                        </a:rPr>
                        <a:t>مهارة</a:t>
                      </a:r>
                      <a:endParaRPr lang="en-US" sz="2800" dirty="0">
                        <a:effectLst/>
                        <a:cs typeface="Bader" pitchFamily="2" charset="-78"/>
                      </a:endParaRPr>
                    </a:p>
                    <a:p>
                      <a:pPr algn="ctr" rtl="1">
                        <a:lnSpc>
                          <a:spcPct val="115000"/>
                        </a:lnSpc>
                        <a:spcAft>
                          <a:spcPts val="1000"/>
                        </a:spcAft>
                      </a:pPr>
                      <a:r>
                        <a:rPr lang="ar-SA" sz="2800" dirty="0">
                          <a:effectLst/>
                          <a:cs typeface="Bader" pitchFamily="2" charset="-78"/>
                        </a:rPr>
                        <a:t>التنبؤ</a:t>
                      </a:r>
                      <a:endParaRPr lang="en-US" sz="2800" dirty="0">
                        <a:effectLst/>
                        <a:latin typeface="Calibri"/>
                        <a:ea typeface="Calibri"/>
                        <a:cs typeface="Bader" pitchFamily="2" charset="-78"/>
                      </a:endParaRPr>
                    </a:p>
                  </a:txBody>
                  <a:tcPr marL="68580" marR="68580" marT="0" marB="0">
                    <a:solidFill>
                      <a:schemeClr val="accent1">
                        <a:lumMod val="20000"/>
                        <a:lumOff val="80000"/>
                      </a:schemeClr>
                    </a:solidFill>
                  </a:tcPr>
                </a:tc>
                <a:tc>
                  <a:txBody>
                    <a:bodyPr/>
                    <a:lstStyle/>
                    <a:p>
                      <a:pPr marL="342900" lvl="0" indent="-342900" algn="r" rtl="1">
                        <a:lnSpc>
                          <a:spcPct val="115000"/>
                        </a:lnSpc>
                        <a:spcAft>
                          <a:spcPts val="1000"/>
                        </a:spcAft>
                        <a:buFont typeface="Symbol"/>
                        <a:buChar char=""/>
                      </a:pPr>
                      <a:r>
                        <a:rPr lang="ar-SA" sz="2400" dirty="0">
                          <a:effectLst/>
                          <a:cs typeface="AL-Mohanad Bold" pitchFamily="2" charset="-78"/>
                        </a:rPr>
                        <a:t>أتوقع من خلال عنوان الموضوع أنه يتحدث </a:t>
                      </a:r>
                      <a:r>
                        <a:rPr lang="ar-SA" sz="2400" dirty="0" err="1">
                          <a:effectLst/>
                          <a:cs typeface="AL-Mohanad Bold" pitchFamily="2" charset="-78"/>
                        </a:rPr>
                        <a:t>عن....</a:t>
                      </a:r>
                      <a:endParaRPr lang="en-US" sz="2400" dirty="0">
                        <a:effectLst/>
                        <a:cs typeface="AL-Mohanad Bold" pitchFamily="2" charset="-78"/>
                      </a:endParaRPr>
                    </a:p>
                    <a:p>
                      <a:pPr algn="r" rtl="1">
                        <a:lnSpc>
                          <a:spcPct val="115000"/>
                        </a:lnSpc>
                        <a:spcAft>
                          <a:spcPts val="1000"/>
                        </a:spcAft>
                      </a:pPr>
                      <a:r>
                        <a:rPr lang="ar-SA" sz="2400" dirty="0">
                          <a:effectLst/>
                          <a:cs typeface="AL-Mohanad Bold" pitchFamily="2" charset="-78"/>
                        </a:rPr>
                        <a:t>(اسألهم  أن يستدعوا معلوماتهم حول كل ما يعرفونه عن هذا الموضوع</a:t>
                      </a:r>
                      <a:r>
                        <a:rPr lang="ar-SA" sz="2400" dirty="0" err="1">
                          <a:effectLst/>
                          <a:cs typeface="AL-Mohanad Bold" pitchFamily="2" charset="-78"/>
                        </a:rPr>
                        <a:t>)</a:t>
                      </a:r>
                      <a:endParaRPr lang="en-US" sz="2400" dirty="0">
                        <a:effectLst/>
                        <a:latin typeface="Calibri"/>
                        <a:ea typeface="Calibri"/>
                        <a:cs typeface="AL-Mohanad Bold" pitchFamily="2" charset="-78"/>
                      </a:endParaRPr>
                    </a:p>
                  </a:txBody>
                  <a:tcPr marL="68580" marR="68580" marT="0" marB="0"/>
                </a:tc>
              </a:tr>
              <a:tr h="1444399">
                <a:tc>
                  <a:txBody>
                    <a:bodyPr/>
                    <a:lstStyle/>
                    <a:p>
                      <a:pPr algn="ctr" rtl="1">
                        <a:lnSpc>
                          <a:spcPct val="115000"/>
                        </a:lnSpc>
                        <a:spcAft>
                          <a:spcPts val="1000"/>
                        </a:spcAft>
                      </a:pPr>
                      <a:r>
                        <a:rPr lang="ar-SA" sz="2800" dirty="0">
                          <a:effectLst/>
                          <a:cs typeface="Bader" pitchFamily="2" charset="-78"/>
                        </a:rPr>
                        <a:t>مهارة</a:t>
                      </a:r>
                      <a:endParaRPr lang="en-US" sz="2800" dirty="0">
                        <a:effectLst/>
                        <a:cs typeface="Bader" pitchFamily="2" charset="-78"/>
                      </a:endParaRPr>
                    </a:p>
                    <a:p>
                      <a:pPr algn="ctr" rtl="1">
                        <a:lnSpc>
                          <a:spcPct val="115000"/>
                        </a:lnSpc>
                        <a:spcAft>
                          <a:spcPts val="1000"/>
                        </a:spcAft>
                      </a:pPr>
                      <a:r>
                        <a:rPr lang="ar-SA" sz="2800" dirty="0">
                          <a:effectLst/>
                          <a:cs typeface="Bader" pitchFamily="2" charset="-78"/>
                        </a:rPr>
                        <a:t>طرح الأسئلة</a:t>
                      </a:r>
                      <a:endParaRPr lang="en-US" sz="2800" dirty="0">
                        <a:effectLst/>
                        <a:latin typeface="Calibri"/>
                        <a:ea typeface="Calibri"/>
                        <a:cs typeface="Bader" pitchFamily="2" charset="-78"/>
                      </a:endParaRPr>
                    </a:p>
                  </a:txBody>
                  <a:tcPr marL="68580" marR="68580" marT="0" marB="0">
                    <a:solidFill>
                      <a:schemeClr val="accent1">
                        <a:lumMod val="20000"/>
                        <a:lumOff val="80000"/>
                      </a:schemeClr>
                    </a:solidFill>
                  </a:tcPr>
                </a:tc>
                <a:tc>
                  <a:txBody>
                    <a:bodyPr/>
                    <a:lstStyle/>
                    <a:p>
                      <a:pPr marL="342900" lvl="0" indent="-342900" algn="r" rtl="1">
                        <a:lnSpc>
                          <a:spcPct val="115000"/>
                        </a:lnSpc>
                        <a:spcAft>
                          <a:spcPts val="1000"/>
                        </a:spcAft>
                        <a:buFont typeface="Symbol"/>
                        <a:buChar char=""/>
                      </a:pPr>
                      <a:r>
                        <a:rPr lang="ar-SA" sz="2400">
                          <a:effectLst/>
                          <a:cs typeface="AL-Mohanad Bold" pitchFamily="2" charset="-78"/>
                        </a:rPr>
                        <a:t>طرح أسئلة مختلفة بعد قراءتهم للموضوع</a:t>
                      </a:r>
                      <a:endParaRPr lang="en-US" sz="2400">
                        <a:effectLst/>
                        <a:cs typeface="AL-Mohanad Bold" pitchFamily="2" charset="-78"/>
                      </a:endParaRPr>
                    </a:p>
                    <a:p>
                      <a:pPr algn="r" rtl="1">
                        <a:lnSpc>
                          <a:spcPct val="115000"/>
                        </a:lnSpc>
                        <a:spcAft>
                          <a:spcPts val="1000"/>
                        </a:spcAft>
                      </a:pPr>
                      <a:r>
                        <a:rPr lang="ar-SA" sz="2400">
                          <a:effectLst/>
                          <a:cs typeface="AL-Mohanad Bold" pitchFamily="2" charset="-78"/>
                        </a:rPr>
                        <a:t>(أسئلة تكون إجاباتها في النص، أسئلة تحتاج إلى تفكير وبحث، أسئلة تكون إجاباتها في ذهني ومن معلوماتي السابقة)</a:t>
                      </a:r>
                      <a:endParaRPr lang="en-US" sz="2400">
                        <a:effectLst/>
                        <a:latin typeface="Calibri"/>
                        <a:ea typeface="Calibri"/>
                        <a:cs typeface="AL-Mohanad Bold" pitchFamily="2" charset="-78"/>
                      </a:endParaRPr>
                    </a:p>
                  </a:txBody>
                  <a:tcPr marL="68580" marR="68580" marT="0" marB="0"/>
                </a:tc>
              </a:tr>
              <a:tr h="1136198">
                <a:tc>
                  <a:txBody>
                    <a:bodyPr/>
                    <a:lstStyle/>
                    <a:p>
                      <a:pPr algn="ctr" rtl="1">
                        <a:lnSpc>
                          <a:spcPct val="115000"/>
                        </a:lnSpc>
                        <a:spcAft>
                          <a:spcPts val="1000"/>
                        </a:spcAft>
                      </a:pPr>
                      <a:r>
                        <a:rPr lang="ar-SA" sz="2800" dirty="0">
                          <a:effectLst/>
                          <a:cs typeface="Bader" pitchFamily="2" charset="-78"/>
                        </a:rPr>
                        <a:t>مهارة</a:t>
                      </a:r>
                      <a:endParaRPr lang="en-US" sz="2800" dirty="0">
                        <a:effectLst/>
                        <a:cs typeface="Bader" pitchFamily="2" charset="-78"/>
                      </a:endParaRPr>
                    </a:p>
                    <a:p>
                      <a:pPr algn="ctr" rtl="1">
                        <a:lnSpc>
                          <a:spcPct val="115000"/>
                        </a:lnSpc>
                        <a:spcAft>
                          <a:spcPts val="1000"/>
                        </a:spcAft>
                      </a:pPr>
                      <a:r>
                        <a:rPr lang="ar-SA" sz="2800" dirty="0">
                          <a:effectLst/>
                          <a:cs typeface="Bader" pitchFamily="2" charset="-78"/>
                        </a:rPr>
                        <a:t>التوضيح</a:t>
                      </a:r>
                      <a:endParaRPr lang="en-US" sz="2800" dirty="0">
                        <a:effectLst/>
                        <a:latin typeface="Calibri"/>
                        <a:ea typeface="Calibri"/>
                        <a:cs typeface="Bader" pitchFamily="2" charset="-78"/>
                      </a:endParaRPr>
                    </a:p>
                  </a:txBody>
                  <a:tcPr marL="68580" marR="68580" marT="0" marB="0">
                    <a:solidFill>
                      <a:schemeClr val="accent1">
                        <a:lumMod val="20000"/>
                        <a:lumOff val="80000"/>
                      </a:schemeClr>
                    </a:solidFill>
                  </a:tcPr>
                </a:tc>
                <a:tc>
                  <a:txBody>
                    <a:bodyPr/>
                    <a:lstStyle/>
                    <a:p>
                      <a:pPr marL="342900" lvl="0" indent="-342900" algn="r" rtl="1">
                        <a:lnSpc>
                          <a:spcPct val="115000"/>
                        </a:lnSpc>
                        <a:spcAft>
                          <a:spcPts val="1000"/>
                        </a:spcAft>
                        <a:buFont typeface="Symbol"/>
                        <a:buChar char=""/>
                      </a:pPr>
                      <a:r>
                        <a:rPr lang="ar-SA" sz="2400" dirty="0">
                          <a:effectLst/>
                          <a:cs typeface="AL-Mohanad Bold" pitchFamily="2" charset="-78"/>
                        </a:rPr>
                        <a:t>أنا لم أفهم الجزء الذي يتحدث عن....</a:t>
                      </a:r>
                      <a:endParaRPr lang="en-US" sz="2400" dirty="0">
                        <a:effectLst/>
                        <a:cs typeface="AL-Mohanad Bold" pitchFamily="2" charset="-78"/>
                      </a:endParaRPr>
                    </a:p>
                    <a:p>
                      <a:pPr marL="342900" lvl="0" indent="-342900" algn="r" rtl="1">
                        <a:lnSpc>
                          <a:spcPct val="115000"/>
                        </a:lnSpc>
                        <a:spcAft>
                          <a:spcPts val="1000"/>
                        </a:spcAft>
                        <a:buFont typeface="Symbol"/>
                        <a:buChar char=""/>
                      </a:pPr>
                      <a:r>
                        <a:rPr lang="ar-SA" sz="2400" dirty="0">
                          <a:effectLst/>
                          <a:cs typeface="AL-Mohanad Bold" pitchFamily="2" charset="-78"/>
                        </a:rPr>
                        <a:t>أحتاج توضيحًا أكثر حول هذه النقطة...</a:t>
                      </a:r>
                      <a:endParaRPr lang="en-US" sz="2400" dirty="0">
                        <a:effectLst/>
                        <a:latin typeface="Calibri"/>
                        <a:ea typeface="Calibri"/>
                        <a:cs typeface="AL-Mohanad Bold" pitchFamily="2" charset="-78"/>
                      </a:endParaRPr>
                    </a:p>
                  </a:txBody>
                  <a:tcPr marL="68580" marR="68580" marT="0" marB="0"/>
                </a:tc>
              </a:tr>
              <a:tr h="1406299">
                <a:tc>
                  <a:txBody>
                    <a:bodyPr/>
                    <a:lstStyle/>
                    <a:p>
                      <a:pPr algn="ctr" rtl="1">
                        <a:lnSpc>
                          <a:spcPct val="115000"/>
                        </a:lnSpc>
                        <a:spcAft>
                          <a:spcPts val="1000"/>
                        </a:spcAft>
                      </a:pPr>
                      <a:r>
                        <a:rPr lang="ar-SA" sz="2800" dirty="0">
                          <a:effectLst/>
                          <a:cs typeface="Bader" pitchFamily="2" charset="-78"/>
                        </a:rPr>
                        <a:t>مهارة </a:t>
                      </a:r>
                      <a:endParaRPr lang="en-US" sz="2800" dirty="0">
                        <a:effectLst/>
                        <a:cs typeface="Bader" pitchFamily="2" charset="-78"/>
                      </a:endParaRPr>
                    </a:p>
                    <a:p>
                      <a:pPr algn="ctr" rtl="1">
                        <a:lnSpc>
                          <a:spcPct val="115000"/>
                        </a:lnSpc>
                        <a:spcAft>
                          <a:spcPts val="1000"/>
                        </a:spcAft>
                      </a:pPr>
                      <a:r>
                        <a:rPr lang="ar-SA" sz="2800" dirty="0">
                          <a:effectLst/>
                          <a:cs typeface="Bader" pitchFamily="2" charset="-78"/>
                        </a:rPr>
                        <a:t>التلخيص</a:t>
                      </a:r>
                      <a:endParaRPr lang="en-US" sz="2800" dirty="0">
                        <a:effectLst/>
                        <a:latin typeface="Calibri"/>
                        <a:ea typeface="Calibri"/>
                        <a:cs typeface="Bader" pitchFamily="2" charset="-78"/>
                      </a:endParaRPr>
                    </a:p>
                  </a:txBody>
                  <a:tcPr marL="68580" marR="68580" marT="0" marB="0">
                    <a:solidFill>
                      <a:schemeClr val="accent1">
                        <a:lumMod val="20000"/>
                        <a:lumOff val="80000"/>
                      </a:schemeClr>
                    </a:solidFill>
                  </a:tcPr>
                </a:tc>
                <a:tc>
                  <a:txBody>
                    <a:bodyPr/>
                    <a:lstStyle/>
                    <a:p>
                      <a:pPr marL="342900" lvl="0" indent="-342900" algn="r" rtl="1">
                        <a:lnSpc>
                          <a:spcPct val="115000"/>
                        </a:lnSpc>
                        <a:spcAft>
                          <a:spcPts val="1000"/>
                        </a:spcAft>
                        <a:buFont typeface="Symbol"/>
                        <a:buChar char=""/>
                        <a:tabLst>
                          <a:tab pos="201295" algn="l"/>
                        </a:tabLst>
                      </a:pPr>
                      <a:r>
                        <a:rPr lang="ar-SA" sz="2400" dirty="0">
                          <a:effectLst/>
                          <a:cs typeface="AL-Mohanad Bold" pitchFamily="2" charset="-78"/>
                        </a:rPr>
                        <a:t>تلخيص الأفكار الرئيسة في هذا النص ..</a:t>
                      </a:r>
                      <a:endParaRPr lang="en-US" sz="2400" dirty="0">
                        <a:effectLst/>
                        <a:cs typeface="AL-Mohanad Bold" pitchFamily="2" charset="-78"/>
                      </a:endParaRPr>
                    </a:p>
                    <a:p>
                      <a:pPr marL="342900" lvl="0" indent="-342900" algn="r" rtl="1">
                        <a:lnSpc>
                          <a:spcPct val="115000"/>
                        </a:lnSpc>
                        <a:spcAft>
                          <a:spcPts val="1000"/>
                        </a:spcAft>
                        <a:buFont typeface="Symbol"/>
                        <a:buChar char=""/>
                      </a:pPr>
                      <a:r>
                        <a:rPr lang="ar-SA" sz="2400" dirty="0">
                          <a:effectLst/>
                          <a:cs typeface="AL-Mohanad Bold" pitchFamily="2" charset="-78"/>
                        </a:rPr>
                        <a:t>عمل خريطة مفهومية للموضوع.</a:t>
                      </a:r>
                      <a:endParaRPr lang="en-US" sz="2400" dirty="0">
                        <a:effectLst/>
                        <a:latin typeface="Calibri"/>
                        <a:ea typeface="Calibri"/>
                        <a:cs typeface="AL-Mohanad Bold" pitchFamily="2" charset="-78"/>
                      </a:endParaRPr>
                    </a:p>
                  </a:txBody>
                  <a:tcPr marL="68580" marR="68580" marT="0" marB="0"/>
                </a:tc>
              </a:tr>
            </a:tbl>
          </a:graphicData>
        </a:graphic>
      </p:graphicFrame>
    </p:spTree>
    <p:extLst>
      <p:ext uri="{BB962C8B-B14F-4D97-AF65-F5344CB8AC3E}">
        <p14:creationId xmlns:p14="http://schemas.microsoft.com/office/powerpoint/2010/main" xmlns="" val="7781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استراتيجية التدريس التبادلي</a:t>
            </a:r>
            <a:endParaRPr lang="ar-SA" sz="3600" dirty="0">
              <a:solidFill>
                <a:srgbClr val="C00000"/>
              </a:solidFill>
              <a:cs typeface="PT Bold Heading" pitchFamily="2" charset="-78"/>
            </a:endParaRPr>
          </a:p>
        </p:txBody>
      </p:sp>
      <p:sp>
        <p:nvSpPr>
          <p:cNvPr id="3" name="مربع نص 2"/>
          <p:cNvSpPr txBox="1"/>
          <p:nvPr/>
        </p:nvSpPr>
        <p:spPr>
          <a:xfrm>
            <a:off x="694101" y="3167405"/>
            <a:ext cx="8068899" cy="2623795"/>
          </a:xfrm>
          <a:prstGeom prst="rect">
            <a:avLst/>
          </a:prstGeom>
          <a:noFill/>
        </p:spPr>
        <p:txBody>
          <a:bodyPr wrap="square" rtlCol="1">
            <a:spAutoFit/>
          </a:bodyPr>
          <a:lstStyle/>
          <a:p>
            <a:pPr algn="r" rtl="1">
              <a:lnSpc>
                <a:spcPct val="150000"/>
              </a:lnSpc>
            </a:pPr>
            <a:r>
              <a:rPr lang="ar-SA" sz="2800" dirty="0" smtClean="0">
                <a:cs typeface="AL-Mohanad Bold" pitchFamily="2" charset="-78"/>
              </a:rPr>
              <a:t>هي عبارة عن أنشطة تعليمية تأتي على هيئة حوار بين المعلم والطلاب أو بين الطلاب بعضهم البعض بحيث يتبادلون الأدوار طبقاً للمهارات المتضمنة ( التنبؤ , التساؤل , التوضيح , التلخيص) بهدف فهم المادة </a:t>
            </a:r>
            <a:r>
              <a:rPr lang="ar-SA" sz="2800" dirty="0" err="1" smtClean="0">
                <a:cs typeface="AL-Mohanad Bold" pitchFamily="2" charset="-78"/>
              </a:rPr>
              <a:t>االمقروءة</a:t>
            </a:r>
            <a:r>
              <a:rPr lang="ar-SA" sz="2800" dirty="0" smtClean="0">
                <a:cs typeface="AL-Mohanad Bold" pitchFamily="2" charset="-78"/>
              </a:rPr>
              <a:t> والتحكم في هذا الفهم عن طريق مراقبته وضبط عملياته</a:t>
            </a:r>
            <a:endParaRPr lang="ar-SA" sz="2800" dirty="0">
              <a:cs typeface="AL-Mohanad Bold" pitchFamily="2" charset="-78"/>
            </a:endParaRPr>
          </a:p>
        </p:txBody>
      </p:sp>
      <p:pic>
        <p:nvPicPr>
          <p:cNvPr id="10242" name="Picture 2" descr="http://t3.gstatic.com/images?q=tbn:ANd9GcS5Ran6IOQkSwpCzZytwp0Wx83MXkJ4ay63Z-qio5rU83imM1D6A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948778"/>
            <a:ext cx="1905000" cy="2080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676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heel(1)">
                                      <p:cBhvr>
                                        <p:cTn id="10" dur="2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03030"/>
      </a:dk2>
      <a:lt2>
        <a:srgbClr val="DEDEE0"/>
      </a:lt2>
      <a:accent1>
        <a:srgbClr val="FF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2059</TotalTime>
  <Words>6369</Words>
  <Application>Microsoft Office PowerPoint</Application>
  <PresentationFormat>عرض على الشاشة (3:4)‏</PresentationFormat>
  <Paragraphs>1193</Paragraphs>
  <Slides>148</Slides>
  <Notes>5</Notes>
  <HiddenSlides>0</HiddenSlides>
  <MMClips>7</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148</vt:i4>
      </vt:variant>
    </vt:vector>
  </HeadingPairs>
  <TitlesOfParts>
    <vt:vector size="150" baseType="lpstr">
      <vt:lpstr>Office Theme</vt:lpstr>
      <vt:lpstr>Clip</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lpstr>الشريحة 113</vt:lpstr>
      <vt:lpstr>الشريحة 114</vt:lpstr>
      <vt:lpstr>الشريحة 115</vt:lpstr>
      <vt:lpstr>الشريحة 116</vt:lpstr>
      <vt:lpstr>الشريحة 117</vt:lpstr>
      <vt:lpstr>الشريحة 118</vt:lpstr>
      <vt:lpstr>الشريحة 119</vt:lpstr>
      <vt:lpstr>الشريحة 120</vt:lpstr>
      <vt:lpstr>الشريحة 121</vt:lpstr>
      <vt:lpstr>الشريحة 122</vt:lpstr>
      <vt:lpstr>الشريحة 123</vt:lpstr>
      <vt:lpstr>الشريحة 124</vt:lpstr>
      <vt:lpstr>الشريحة 125</vt:lpstr>
      <vt:lpstr>الشريحة 126</vt:lpstr>
      <vt:lpstr>الشريحة 127</vt:lpstr>
      <vt:lpstr>الشريحة 128</vt:lpstr>
      <vt:lpstr>الشريحة 129</vt:lpstr>
      <vt:lpstr>الشريحة 130</vt:lpstr>
      <vt:lpstr>الشريحة 131</vt:lpstr>
      <vt:lpstr>الشريحة 132</vt:lpstr>
      <vt:lpstr>الشريحة 133</vt:lpstr>
      <vt:lpstr>الشريحة 134</vt:lpstr>
      <vt:lpstr>الشريحة 135</vt:lpstr>
      <vt:lpstr>الشريحة 136</vt:lpstr>
      <vt:lpstr>الشريحة 137</vt:lpstr>
      <vt:lpstr>الشريحة 138</vt:lpstr>
      <vt:lpstr>الشريحة 139</vt:lpstr>
      <vt:lpstr>الشريحة 140</vt:lpstr>
      <vt:lpstr>الشريحة 141</vt:lpstr>
      <vt:lpstr>الشريحة 142</vt:lpstr>
      <vt:lpstr>الشريحة 143</vt:lpstr>
      <vt:lpstr>الشريحة 144</vt:lpstr>
      <vt:lpstr>الشريحة 145</vt:lpstr>
      <vt:lpstr>الشريحة 146</vt:lpstr>
      <vt:lpstr>الشريحة 147</vt:lpstr>
      <vt:lpstr>الشريحة 148</vt:lpstr>
    </vt:vector>
  </TitlesOfParts>
  <Company>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مشاعل العبيكان</dc:creator>
  <cp:lastModifiedBy>Dell</cp:lastModifiedBy>
  <cp:revision>270</cp:revision>
  <dcterms:created xsi:type="dcterms:W3CDTF">2011-07-29T10:27:17Z</dcterms:created>
  <dcterms:modified xsi:type="dcterms:W3CDTF">2016-12-16T22:06:41Z</dcterms:modified>
</cp:coreProperties>
</file>