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pptx" ContentType="application/vnd.openxmlformats-officedocument.presentationml.presentation"/>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8"/>
  </p:notesMasterIdLst>
  <p:sldIdLst>
    <p:sldId id="370" r:id="rId2"/>
    <p:sldId id="376" r:id="rId3"/>
    <p:sldId id="440" r:id="rId4"/>
    <p:sldId id="319" r:id="rId5"/>
    <p:sldId id="259" r:id="rId6"/>
    <p:sldId id="452" r:id="rId7"/>
    <p:sldId id="449" r:id="rId8"/>
    <p:sldId id="454" r:id="rId9"/>
    <p:sldId id="383" r:id="rId10"/>
    <p:sldId id="439" r:id="rId11"/>
    <p:sldId id="377" r:id="rId12"/>
    <p:sldId id="378" r:id="rId13"/>
    <p:sldId id="379" r:id="rId14"/>
    <p:sldId id="455" r:id="rId15"/>
    <p:sldId id="438" r:id="rId16"/>
    <p:sldId id="261" r:id="rId17"/>
    <p:sldId id="264" r:id="rId18"/>
    <p:sldId id="265" r:id="rId19"/>
    <p:sldId id="266" r:id="rId20"/>
    <p:sldId id="382" r:id="rId21"/>
    <p:sldId id="381" r:id="rId22"/>
    <p:sldId id="380" r:id="rId23"/>
    <p:sldId id="281" r:id="rId24"/>
    <p:sldId id="283" r:id="rId25"/>
    <p:sldId id="275" r:id="rId26"/>
    <p:sldId id="277" r:id="rId27"/>
    <p:sldId id="286" r:id="rId28"/>
    <p:sldId id="287" r:id="rId29"/>
    <p:sldId id="385" r:id="rId30"/>
    <p:sldId id="444" r:id="rId31"/>
    <p:sldId id="446" r:id="rId32"/>
    <p:sldId id="447" r:id="rId33"/>
    <p:sldId id="448" r:id="rId34"/>
    <p:sldId id="289" r:id="rId35"/>
    <p:sldId id="295" r:id="rId36"/>
    <p:sldId id="293" r:id="rId37"/>
    <p:sldId id="294" r:id="rId38"/>
    <p:sldId id="296" r:id="rId39"/>
    <p:sldId id="297" r:id="rId40"/>
    <p:sldId id="298" r:id="rId41"/>
    <p:sldId id="300" r:id="rId42"/>
    <p:sldId id="301" r:id="rId43"/>
    <p:sldId id="302" r:id="rId44"/>
    <p:sldId id="303" r:id="rId45"/>
    <p:sldId id="304" r:id="rId46"/>
    <p:sldId id="305" r:id="rId47"/>
    <p:sldId id="435" r:id="rId48"/>
    <p:sldId id="437" r:id="rId49"/>
    <p:sldId id="389" r:id="rId50"/>
    <p:sldId id="388" r:id="rId51"/>
    <p:sldId id="310" r:id="rId52"/>
    <p:sldId id="313" r:id="rId53"/>
    <p:sldId id="442" r:id="rId54"/>
    <p:sldId id="457" r:id="rId55"/>
    <p:sldId id="318" r:id="rId56"/>
    <p:sldId id="325" r:id="rId57"/>
    <p:sldId id="328" r:id="rId58"/>
    <p:sldId id="331" r:id="rId59"/>
    <p:sldId id="332" r:id="rId60"/>
    <p:sldId id="334" r:id="rId61"/>
    <p:sldId id="335" r:id="rId62"/>
    <p:sldId id="329" r:id="rId63"/>
    <p:sldId id="339" r:id="rId64"/>
    <p:sldId id="341" r:id="rId65"/>
    <p:sldId id="342" r:id="rId66"/>
    <p:sldId id="343" r:id="rId67"/>
    <p:sldId id="420" r:id="rId68"/>
    <p:sldId id="443" r:id="rId69"/>
    <p:sldId id="344" r:id="rId70"/>
    <p:sldId id="346" r:id="rId71"/>
    <p:sldId id="347" r:id="rId72"/>
    <p:sldId id="348" r:id="rId73"/>
    <p:sldId id="350" r:id="rId74"/>
    <p:sldId id="351" r:id="rId75"/>
    <p:sldId id="353" r:id="rId76"/>
    <p:sldId id="357" r:id="rId77"/>
    <p:sldId id="392" r:id="rId78"/>
    <p:sldId id="358" r:id="rId79"/>
    <p:sldId id="393" r:id="rId80"/>
    <p:sldId id="394" r:id="rId81"/>
    <p:sldId id="401" r:id="rId82"/>
    <p:sldId id="424" r:id="rId83"/>
    <p:sldId id="425" r:id="rId84"/>
    <p:sldId id="426" r:id="rId85"/>
    <p:sldId id="427" r:id="rId86"/>
    <p:sldId id="369" r:id="rId8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B3B"/>
    <a:srgbClr val="FFFF66"/>
    <a:srgbClr val="FFFF99"/>
    <a:srgbClr val="FF3300"/>
    <a:srgbClr val="00E266"/>
    <a:srgbClr val="825000"/>
    <a:srgbClr val="D3AD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النمط المتوس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A111915-BE36-4E01-A7E5-04B1672EAD32}" styleName="نمط فاتح 2 - تميي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27F97BB-C833-4FB7-BDE5-3F7075034690}" styleName="نمط ذو نسُق 2 - تمييز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نمط فاتح 2 - تميي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2DE63D5-997A-4646-A377-4702673A728D}" styleName="نمط فاتح 2 - تمييز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نمط فاتح 2 - تميي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نمط فاتح 2 - تميي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نمط فاتح 2 - تميي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25E5076-3810-47DD-B79F-674D7AD40C01}" styleName="نمط داكن 1 - تميي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39" autoAdjust="0"/>
    <p:restoredTop sz="95560" autoAdjust="0"/>
  </p:normalViewPr>
  <p:slideViewPr>
    <p:cSldViewPr snapToGrid="0">
      <p:cViewPr>
        <p:scale>
          <a:sx n="70" d="100"/>
          <a:sy n="70" d="100"/>
        </p:scale>
        <p:origin x="-246" y="-108"/>
      </p:cViewPr>
      <p:guideLst>
        <p:guide orient="horz" pos="2160"/>
        <p:guide pos="3840"/>
      </p:guideLst>
    </p:cSldViewPr>
  </p:slideViewPr>
  <p:outlineViewPr>
    <p:cViewPr>
      <p:scale>
        <a:sx n="33" d="100"/>
        <a:sy n="33" d="100"/>
      </p:scale>
      <p:origin x="0" y="11274"/>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E40E94-7EE0-4E04-9B90-51E94F7DEB94}" type="doc">
      <dgm:prSet loTypeId="urn:microsoft.com/office/officeart/2005/8/layout/cycle7" loCatId="cycle" qsTypeId="urn:microsoft.com/office/officeart/2005/8/quickstyle/simple1" qsCatId="simple" csTypeId="urn:microsoft.com/office/officeart/2005/8/colors/accent1_2" csCatId="accent1" phldr="1"/>
      <dgm:spPr/>
      <dgm:t>
        <a:bodyPr/>
        <a:lstStyle/>
        <a:p>
          <a:pPr rtl="1"/>
          <a:endParaRPr lang="ar-SA"/>
        </a:p>
      </dgm:t>
    </dgm:pt>
    <dgm:pt modelId="{402FA291-39D5-4C42-91F3-45A7D4A2E7E2}">
      <dgm:prSet phldrT="[نص]" custT="1"/>
      <dgm:spPr/>
      <dgm:t>
        <a:bodyPr/>
        <a:lstStyle/>
        <a:p>
          <a:pPr rtl="1"/>
          <a:r>
            <a:rPr lang="ar-SA" sz="3300" dirty="0" smtClean="0">
              <a:solidFill>
                <a:schemeClr val="tx1"/>
              </a:solidFill>
              <a:cs typeface="AL-Mateen" pitchFamily="2" charset="-78"/>
            </a:rPr>
            <a:t>زيارة المشرف التربوي</a:t>
          </a:r>
          <a:endParaRPr lang="ar-SA" sz="3300" dirty="0">
            <a:solidFill>
              <a:schemeClr val="tx1"/>
            </a:solidFill>
            <a:cs typeface="AL-Mateen" pitchFamily="2" charset="-78"/>
          </a:endParaRPr>
        </a:p>
      </dgm:t>
    </dgm:pt>
    <dgm:pt modelId="{FD22FBBB-5C15-405B-BC8E-C345D06043DA}" type="parTrans" cxnId="{3CAE4F73-76EA-4CFE-8432-68AABFCEAA2A}">
      <dgm:prSet/>
      <dgm:spPr/>
      <dgm:t>
        <a:bodyPr/>
        <a:lstStyle/>
        <a:p>
          <a:pPr rtl="1"/>
          <a:endParaRPr lang="ar-SA"/>
        </a:p>
      </dgm:t>
    </dgm:pt>
    <dgm:pt modelId="{36190380-8963-4FB4-8376-F01C322FDC47}" type="sibTrans" cxnId="{3CAE4F73-76EA-4CFE-8432-68AABFCEAA2A}">
      <dgm:prSet/>
      <dgm:spPr>
        <a:solidFill>
          <a:srgbClr val="FFFF00"/>
        </a:solidFill>
        <a:ln>
          <a:solidFill>
            <a:srgbClr val="FF0000"/>
          </a:solidFill>
        </a:ln>
      </dgm:spPr>
      <dgm:t>
        <a:bodyPr/>
        <a:lstStyle/>
        <a:p>
          <a:pPr rtl="1"/>
          <a:endParaRPr lang="ar-SA">
            <a:solidFill>
              <a:srgbClr val="FFFF00"/>
            </a:solidFill>
          </a:endParaRPr>
        </a:p>
      </dgm:t>
    </dgm:pt>
    <dgm:pt modelId="{8AA112A3-A62E-4341-AD66-F75B65975B0D}">
      <dgm:prSet phldrT="[نص]" custT="1"/>
      <dgm:spPr/>
      <dgm:t>
        <a:bodyPr/>
        <a:lstStyle/>
        <a:p>
          <a:pPr rtl="1"/>
          <a:r>
            <a:rPr lang="ar-SA" sz="2400" dirty="0" smtClean="0">
              <a:solidFill>
                <a:srgbClr val="002060"/>
              </a:solidFill>
              <a:cs typeface="AL-Mohanad Bold" pitchFamily="2" charset="-78"/>
            </a:rPr>
            <a:t>زيارة صفية لتشخيص الاداء الفني للمعلم</a:t>
          </a:r>
          <a:endParaRPr lang="ar-SA" sz="2400" dirty="0">
            <a:solidFill>
              <a:srgbClr val="002060"/>
            </a:solidFill>
            <a:cs typeface="AL-Mohanad Bold" pitchFamily="2" charset="-78"/>
          </a:endParaRPr>
        </a:p>
      </dgm:t>
    </dgm:pt>
    <dgm:pt modelId="{4B83AD8D-9A3F-40BD-B7B9-30C4A6458420}" type="parTrans" cxnId="{9193186B-A570-42EF-9C1F-C3ABA1541995}">
      <dgm:prSet/>
      <dgm:spPr/>
      <dgm:t>
        <a:bodyPr/>
        <a:lstStyle/>
        <a:p>
          <a:pPr rtl="1"/>
          <a:endParaRPr lang="ar-SA"/>
        </a:p>
      </dgm:t>
    </dgm:pt>
    <dgm:pt modelId="{78327C38-8B5B-4C37-9696-BF016A9719CA}" type="sibTrans" cxnId="{9193186B-A570-42EF-9C1F-C3ABA1541995}">
      <dgm:prSet/>
      <dgm:spPr>
        <a:solidFill>
          <a:srgbClr val="FFFF00"/>
        </a:solidFill>
        <a:ln>
          <a:solidFill>
            <a:srgbClr val="FF0000"/>
          </a:solidFill>
        </a:ln>
      </dgm:spPr>
      <dgm:t>
        <a:bodyPr/>
        <a:lstStyle/>
        <a:p>
          <a:pPr rtl="1"/>
          <a:endParaRPr lang="ar-SA">
            <a:solidFill>
              <a:srgbClr val="FFFF00"/>
            </a:solidFill>
          </a:endParaRPr>
        </a:p>
      </dgm:t>
    </dgm:pt>
    <dgm:pt modelId="{FFD1E6BA-564A-4AD3-920C-12FB98D30F23}">
      <dgm:prSet phldrT="[نص]" custT="1"/>
      <dgm:spPr/>
      <dgm:t>
        <a:bodyPr/>
        <a:lstStyle/>
        <a:p>
          <a:pPr rtl="1"/>
          <a:r>
            <a:rPr lang="ar-SA" sz="2400" dirty="0" smtClean="0">
              <a:solidFill>
                <a:srgbClr val="002060"/>
              </a:solidFill>
              <a:cs typeface="AL-Mohanad Bold" pitchFamily="2" charset="-78"/>
            </a:rPr>
            <a:t>زيارة صفية لتشخيصية التحصيل الدراسي لطلاب المعلم (</a:t>
          </a:r>
          <a:r>
            <a:rPr lang="ar-SA" sz="2400" dirty="0" smtClean="0">
              <a:solidFill>
                <a:srgbClr val="FFFF00"/>
              </a:solidFill>
              <a:cs typeface="AL-Mohanad Bold" pitchFamily="2" charset="-78"/>
            </a:rPr>
            <a:t>القيمة المضافة</a:t>
          </a:r>
          <a:r>
            <a:rPr lang="ar-SA" sz="2400" dirty="0" smtClean="0">
              <a:solidFill>
                <a:srgbClr val="002060"/>
              </a:solidFill>
              <a:cs typeface="AL-Mohanad Bold" pitchFamily="2" charset="-78"/>
            </a:rPr>
            <a:t> )</a:t>
          </a:r>
          <a:endParaRPr lang="ar-SA" sz="2400" dirty="0">
            <a:solidFill>
              <a:srgbClr val="002060"/>
            </a:solidFill>
            <a:cs typeface="AL-Mohanad Bold" pitchFamily="2" charset="-78"/>
          </a:endParaRPr>
        </a:p>
      </dgm:t>
    </dgm:pt>
    <dgm:pt modelId="{AD39F420-F98B-4502-927F-8C1763B60D53}" type="parTrans" cxnId="{E737485A-30B1-4A27-B82A-4331B0B42F51}">
      <dgm:prSet/>
      <dgm:spPr/>
      <dgm:t>
        <a:bodyPr/>
        <a:lstStyle/>
        <a:p>
          <a:pPr rtl="1"/>
          <a:endParaRPr lang="ar-SA"/>
        </a:p>
      </dgm:t>
    </dgm:pt>
    <dgm:pt modelId="{91B5D41C-56DA-4B79-9F6D-ABAD17BE3E31}" type="sibTrans" cxnId="{E737485A-30B1-4A27-B82A-4331B0B42F51}">
      <dgm:prSet/>
      <dgm:spPr>
        <a:solidFill>
          <a:srgbClr val="FFFF00"/>
        </a:solidFill>
        <a:ln>
          <a:solidFill>
            <a:srgbClr val="FF0000"/>
          </a:solidFill>
        </a:ln>
      </dgm:spPr>
      <dgm:t>
        <a:bodyPr/>
        <a:lstStyle/>
        <a:p>
          <a:pPr rtl="1"/>
          <a:endParaRPr lang="ar-SA">
            <a:solidFill>
              <a:srgbClr val="FFFF00"/>
            </a:solidFill>
          </a:endParaRPr>
        </a:p>
      </dgm:t>
    </dgm:pt>
    <dgm:pt modelId="{D27E94A2-8610-41B8-9C20-EE31713A1411}" type="pres">
      <dgm:prSet presAssocID="{B0E40E94-7EE0-4E04-9B90-51E94F7DEB94}" presName="Name0" presStyleCnt="0">
        <dgm:presLayoutVars>
          <dgm:dir/>
          <dgm:resizeHandles val="exact"/>
        </dgm:presLayoutVars>
      </dgm:prSet>
      <dgm:spPr/>
      <dgm:t>
        <a:bodyPr/>
        <a:lstStyle/>
        <a:p>
          <a:pPr rtl="1"/>
          <a:endParaRPr lang="ar-SA"/>
        </a:p>
      </dgm:t>
    </dgm:pt>
    <dgm:pt modelId="{E9B26ADB-28EA-4582-8E3A-0B61B710278E}" type="pres">
      <dgm:prSet presAssocID="{402FA291-39D5-4C42-91F3-45A7D4A2E7E2}" presName="node" presStyleLbl="node1" presStyleIdx="0" presStyleCnt="3" custScaleX="130975" custScaleY="58541" custRadScaleRad="113947" custRadScaleInc="-6726">
        <dgm:presLayoutVars>
          <dgm:bulletEnabled val="1"/>
        </dgm:presLayoutVars>
      </dgm:prSet>
      <dgm:spPr/>
      <dgm:t>
        <a:bodyPr/>
        <a:lstStyle/>
        <a:p>
          <a:pPr rtl="1"/>
          <a:endParaRPr lang="ar-SA"/>
        </a:p>
      </dgm:t>
    </dgm:pt>
    <dgm:pt modelId="{D4A5E0EE-B8E7-44B3-A3EB-4C45FF9D24C5}" type="pres">
      <dgm:prSet presAssocID="{36190380-8963-4FB4-8376-F01C322FDC47}" presName="sibTrans" presStyleLbl="sibTrans2D1" presStyleIdx="0" presStyleCnt="3" custLinFactNeighborX="43248" custLinFactNeighborY="3461"/>
      <dgm:spPr/>
      <dgm:t>
        <a:bodyPr/>
        <a:lstStyle/>
        <a:p>
          <a:pPr rtl="1"/>
          <a:endParaRPr lang="ar-SA"/>
        </a:p>
      </dgm:t>
    </dgm:pt>
    <dgm:pt modelId="{125A9CD1-3135-4D05-B575-025D038899B0}" type="pres">
      <dgm:prSet presAssocID="{36190380-8963-4FB4-8376-F01C322FDC47}" presName="connectorText" presStyleLbl="sibTrans2D1" presStyleIdx="0" presStyleCnt="3"/>
      <dgm:spPr/>
      <dgm:t>
        <a:bodyPr/>
        <a:lstStyle/>
        <a:p>
          <a:pPr rtl="1"/>
          <a:endParaRPr lang="ar-SA"/>
        </a:p>
      </dgm:t>
    </dgm:pt>
    <dgm:pt modelId="{634F45D8-7F16-4975-ACF3-EA959E13BB94}" type="pres">
      <dgm:prSet presAssocID="{8AA112A3-A62E-4341-AD66-F75B65975B0D}" presName="node" presStyleLbl="node1" presStyleIdx="1" presStyleCnt="3" custScaleX="179746" custScaleY="78922" custRadScaleRad="123102" custRadScaleInc="-90659">
        <dgm:presLayoutVars>
          <dgm:bulletEnabled val="1"/>
        </dgm:presLayoutVars>
      </dgm:prSet>
      <dgm:spPr/>
      <dgm:t>
        <a:bodyPr/>
        <a:lstStyle/>
        <a:p>
          <a:pPr rtl="1"/>
          <a:endParaRPr lang="ar-SA"/>
        </a:p>
      </dgm:t>
    </dgm:pt>
    <dgm:pt modelId="{4A6AF354-9734-4BF3-A1C2-A624A31BBC49}" type="pres">
      <dgm:prSet presAssocID="{78327C38-8B5B-4C37-9696-BF016A9719CA}" presName="sibTrans" presStyleLbl="sibTrans2D1" presStyleIdx="1" presStyleCnt="3"/>
      <dgm:spPr/>
      <dgm:t>
        <a:bodyPr/>
        <a:lstStyle/>
        <a:p>
          <a:pPr rtl="1"/>
          <a:endParaRPr lang="ar-SA"/>
        </a:p>
      </dgm:t>
    </dgm:pt>
    <dgm:pt modelId="{E49872C4-6CA8-4E38-A2C8-F4707E92735B}" type="pres">
      <dgm:prSet presAssocID="{78327C38-8B5B-4C37-9696-BF016A9719CA}" presName="connectorText" presStyleLbl="sibTrans2D1" presStyleIdx="1" presStyleCnt="3"/>
      <dgm:spPr/>
      <dgm:t>
        <a:bodyPr/>
        <a:lstStyle/>
        <a:p>
          <a:pPr rtl="1"/>
          <a:endParaRPr lang="ar-SA"/>
        </a:p>
      </dgm:t>
    </dgm:pt>
    <dgm:pt modelId="{019D6BAD-ACEA-4675-9C01-9100C5DACD72}" type="pres">
      <dgm:prSet presAssocID="{FFD1E6BA-564A-4AD3-920C-12FB98D30F23}" presName="node" presStyleLbl="node1" presStyleIdx="2" presStyleCnt="3" custScaleX="183947" custScaleY="79135" custRadScaleRad="132567" custRadScaleInc="87014">
        <dgm:presLayoutVars>
          <dgm:bulletEnabled val="1"/>
        </dgm:presLayoutVars>
      </dgm:prSet>
      <dgm:spPr/>
      <dgm:t>
        <a:bodyPr/>
        <a:lstStyle/>
        <a:p>
          <a:pPr rtl="1"/>
          <a:endParaRPr lang="ar-SA"/>
        </a:p>
      </dgm:t>
    </dgm:pt>
    <dgm:pt modelId="{5DA5824E-3F62-4461-827A-BD85DA8B08C2}" type="pres">
      <dgm:prSet presAssocID="{91B5D41C-56DA-4B79-9F6D-ABAD17BE3E31}" presName="sibTrans" presStyleLbl="sibTrans2D1" presStyleIdx="2" presStyleCnt="3" custLinFactNeighborX="-46852" custLinFactNeighborY="3461"/>
      <dgm:spPr/>
      <dgm:t>
        <a:bodyPr/>
        <a:lstStyle/>
        <a:p>
          <a:pPr rtl="1"/>
          <a:endParaRPr lang="ar-SA"/>
        </a:p>
      </dgm:t>
    </dgm:pt>
    <dgm:pt modelId="{46840439-7A25-47F4-9F95-18AA9471516A}" type="pres">
      <dgm:prSet presAssocID="{91B5D41C-56DA-4B79-9F6D-ABAD17BE3E31}" presName="connectorText" presStyleLbl="sibTrans2D1" presStyleIdx="2" presStyleCnt="3"/>
      <dgm:spPr/>
      <dgm:t>
        <a:bodyPr/>
        <a:lstStyle/>
        <a:p>
          <a:pPr rtl="1"/>
          <a:endParaRPr lang="ar-SA"/>
        </a:p>
      </dgm:t>
    </dgm:pt>
  </dgm:ptLst>
  <dgm:cxnLst>
    <dgm:cxn modelId="{B30A8F58-C4C5-45F3-816E-DA2A66BE2600}" type="presOf" srcId="{FFD1E6BA-564A-4AD3-920C-12FB98D30F23}" destId="{019D6BAD-ACEA-4675-9C01-9100C5DACD72}" srcOrd="0" destOrd="0" presId="urn:microsoft.com/office/officeart/2005/8/layout/cycle7"/>
    <dgm:cxn modelId="{3CAE4F73-76EA-4CFE-8432-68AABFCEAA2A}" srcId="{B0E40E94-7EE0-4E04-9B90-51E94F7DEB94}" destId="{402FA291-39D5-4C42-91F3-45A7D4A2E7E2}" srcOrd="0" destOrd="0" parTransId="{FD22FBBB-5C15-405B-BC8E-C345D06043DA}" sibTransId="{36190380-8963-4FB4-8376-F01C322FDC47}"/>
    <dgm:cxn modelId="{9193186B-A570-42EF-9C1F-C3ABA1541995}" srcId="{B0E40E94-7EE0-4E04-9B90-51E94F7DEB94}" destId="{8AA112A3-A62E-4341-AD66-F75B65975B0D}" srcOrd="1" destOrd="0" parTransId="{4B83AD8D-9A3F-40BD-B7B9-30C4A6458420}" sibTransId="{78327C38-8B5B-4C37-9696-BF016A9719CA}"/>
    <dgm:cxn modelId="{9C4CA244-1BBD-4692-8667-308533489363}" type="presOf" srcId="{402FA291-39D5-4C42-91F3-45A7D4A2E7E2}" destId="{E9B26ADB-28EA-4582-8E3A-0B61B710278E}" srcOrd="0" destOrd="0" presId="urn:microsoft.com/office/officeart/2005/8/layout/cycle7"/>
    <dgm:cxn modelId="{2AC9CD8F-162C-4E7A-AD87-615740521144}" type="presOf" srcId="{36190380-8963-4FB4-8376-F01C322FDC47}" destId="{D4A5E0EE-B8E7-44B3-A3EB-4C45FF9D24C5}" srcOrd="0" destOrd="0" presId="urn:microsoft.com/office/officeart/2005/8/layout/cycle7"/>
    <dgm:cxn modelId="{73E35A34-258A-4627-A667-95E577552345}" type="presOf" srcId="{91B5D41C-56DA-4B79-9F6D-ABAD17BE3E31}" destId="{5DA5824E-3F62-4461-827A-BD85DA8B08C2}" srcOrd="0" destOrd="0" presId="urn:microsoft.com/office/officeart/2005/8/layout/cycle7"/>
    <dgm:cxn modelId="{13D6A5DB-35D0-4ECA-824D-EF5F5B240271}" type="presOf" srcId="{78327C38-8B5B-4C37-9696-BF016A9719CA}" destId="{E49872C4-6CA8-4E38-A2C8-F4707E92735B}" srcOrd="1" destOrd="0" presId="urn:microsoft.com/office/officeart/2005/8/layout/cycle7"/>
    <dgm:cxn modelId="{1B5F3137-B98A-4E52-865C-49038DCE765A}" type="presOf" srcId="{B0E40E94-7EE0-4E04-9B90-51E94F7DEB94}" destId="{D27E94A2-8610-41B8-9C20-EE31713A1411}" srcOrd="0" destOrd="0" presId="urn:microsoft.com/office/officeart/2005/8/layout/cycle7"/>
    <dgm:cxn modelId="{5E7C6541-1F55-4B1B-97A5-CF1A58A03FE2}" type="presOf" srcId="{36190380-8963-4FB4-8376-F01C322FDC47}" destId="{125A9CD1-3135-4D05-B575-025D038899B0}" srcOrd="1" destOrd="0" presId="urn:microsoft.com/office/officeart/2005/8/layout/cycle7"/>
    <dgm:cxn modelId="{3F7878D7-EE41-4D77-A97A-EB31AE8F5FCC}" type="presOf" srcId="{91B5D41C-56DA-4B79-9F6D-ABAD17BE3E31}" destId="{46840439-7A25-47F4-9F95-18AA9471516A}" srcOrd="1" destOrd="0" presId="urn:microsoft.com/office/officeart/2005/8/layout/cycle7"/>
    <dgm:cxn modelId="{37E857F0-E512-4FEC-B5CD-10C70E995823}" type="presOf" srcId="{8AA112A3-A62E-4341-AD66-F75B65975B0D}" destId="{634F45D8-7F16-4975-ACF3-EA959E13BB94}" srcOrd="0" destOrd="0" presId="urn:microsoft.com/office/officeart/2005/8/layout/cycle7"/>
    <dgm:cxn modelId="{E737485A-30B1-4A27-B82A-4331B0B42F51}" srcId="{B0E40E94-7EE0-4E04-9B90-51E94F7DEB94}" destId="{FFD1E6BA-564A-4AD3-920C-12FB98D30F23}" srcOrd="2" destOrd="0" parTransId="{AD39F420-F98B-4502-927F-8C1763B60D53}" sibTransId="{91B5D41C-56DA-4B79-9F6D-ABAD17BE3E31}"/>
    <dgm:cxn modelId="{A9282AC8-1CBD-4059-B2C4-30F46CB8DEB6}" type="presOf" srcId="{78327C38-8B5B-4C37-9696-BF016A9719CA}" destId="{4A6AF354-9734-4BF3-A1C2-A624A31BBC49}" srcOrd="0" destOrd="0" presId="urn:microsoft.com/office/officeart/2005/8/layout/cycle7"/>
    <dgm:cxn modelId="{87FC0EB6-7FE2-4294-BF1D-25AC6CB0BDEB}" type="presParOf" srcId="{D27E94A2-8610-41B8-9C20-EE31713A1411}" destId="{E9B26ADB-28EA-4582-8E3A-0B61B710278E}" srcOrd="0" destOrd="0" presId="urn:microsoft.com/office/officeart/2005/8/layout/cycle7"/>
    <dgm:cxn modelId="{6DAD45CF-6211-40B3-92E1-20C1F41335F2}" type="presParOf" srcId="{D27E94A2-8610-41B8-9C20-EE31713A1411}" destId="{D4A5E0EE-B8E7-44B3-A3EB-4C45FF9D24C5}" srcOrd="1" destOrd="0" presId="urn:microsoft.com/office/officeart/2005/8/layout/cycle7"/>
    <dgm:cxn modelId="{C8BABF78-7FED-4A29-B69E-008CBFCF8594}" type="presParOf" srcId="{D4A5E0EE-B8E7-44B3-A3EB-4C45FF9D24C5}" destId="{125A9CD1-3135-4D05-B575-025D038899B0}" srcOrd="0" destOrd="0" presId="urn:microsoft.com/office/officeart/2005/8/layout/cycle7"/>
    <dgm:cxn modelId="{72F9B27F-61E7-4C0D-B9F7-273CBF9B0C86}" type="presParOf" srcId="{D27E94A2-8610-41B8-9C20-EE31713A1411}" destId="{634F45D8-7F16-4975-ACF3-EA959E13BB94}" srcOrd="2" destOrd="0" presId="urn:microsoft.com/office/officeart/2005/8/layout/cycle7"/>
    <dgm:cxn modelId="{48FC36F2-DA1A-4CEF-ABC5-1AC9B47BF0EB}" type="presParOf" srcId="{D27E94A2-8610-41B8-9C20-EE31713A1411}" destId="{4A6AF354-9734-4BF3-A1C2-A624A31BBC49}" srcOrd="3" destOrd="0" presId="urn:microsoft.com/office/officeart/2005/8/layout/cycle7"/>
    <dgm:cxn modelId="{B8288E5D-25A7-4FB8-9C01-5214EFB80FA2}" type="presParOf" srcId="{4A6AF354-9734-4BF3-A1C2-A624A31BBC49}" destId="{E49872C4-6CA8-4E38-A2C8-F4707E92735B}" srcOrd="0" destOrd="0" presId="urn:microsoft.com/office/officeart/2005/8/layout/cycle7"/>
    <dgm:cxn modelId="{FF4D9088-8FE4-4714-A34E-246BEDAB53B6}" type="presParOf" srcId="{D27E94A2-8610-41B8-9C20-EE31713A1411}" destId="{019D6BAD-ACEA-4675-9C01-9100C5DACD72}" srcOrd="4" destOrd="0" presId="urn:microsoft.com/office/officeart/2005/8/layout/cycle7"/>
    <dgm:cxn modelId="{2FA59060-DA5B-40C4-AFED-ED5426890891}" type="presParOf" srcId="{D27E94A2-8610-41B8-9C20-EE31713A1411}" destId="{5DA5824E-3F62-4461-827A-BD85DA8B08C2}" srcOrd="5" destOrd="0" presId="urn:microsoft.com/office/officeart/2005/8/layout/cycle7"/>
    <dgm:cxn modelId="{08153910-F4A4-400E-AF5F-2B604DA1F500}" type="presParOf" srcId="{5DA5824E-3F62-4461-827A-BD85DA8B08C2}" destId="{46840439-7A25-47F4-9F95-18AA9471516A}"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0792214-E09E-4CAF-BA11-271FD2D4053A}" type="doc">
      <dgm:prSet loTypeId="urn:microsoft.com/office/officeart/2005/8/layout/vList5" loCatId="list" qsTypeId="urn:microsoft.com/office/officeart/2005/8/quickstyle/simple4" qsCatId="simple" csTypeId="urn:microsoft.com/office/officeart/2005/8/colors/accent3_3" csCatId="accent3" phldr="1"/>
      <dgm:spPr/>
      <dgm:t>
        <a:bodyPr/>
        <a:lstStyle/>
        <a:p>
          <a:pPr rtl="1"/>
          <a:endParaRPr lang="ar-SA"/>
        </a:p>
      </dgm:t>
    </dgm:pt>
    <dgm:pt modelId="{A8C7ED09-08B4-4B22-B0CC-99F9B14B9C05}">
      <dgm:prSet phldrT="[نص]" custT="1"/>
      <dgm:spPr/>
      <dgm:t>
        <a:bodyPr/>
        <a:lstStyle/>
        <a:p>
          <a:pPr rtl="1"/>
          <a:r>
            <a:rPr lang="ar-SA" sz="5400" b="0" dirty="0" smtClean="0">
              <a:solidFill>
                <a:srgbClr val="C00000"/>
              </a:solidFill>
              <a:cs typeface="AL-Mohanad Bold" pitchFamily="2" charset="-78"/>
            </a:rPr>
            <a:t>المعلم</a:t>
          </a:r>
          <a:endParaRPr lang="ar-SA" sz="5400" b="0" dirty="0">
            <a:solidFill>
              <a:srgbClr val="C00000"/>
            </a:solidFill>
            <a:cs typeface="AL-Mohanad Bold" pitchFamily="2" charset="-78"/>
          </a:endParaRPr>
        </a:p>
      </dgm:t>
    </dgm:pt>
    <dgm:pt modelId="{3F4A6A2E-015B-4A8E-BC37-B3E60CACEC68}" type="parTrans" cxnId="{80522D06-42EF-4486-8234-185842622135}">
      <dgm:prSet/>
      <dgm:spPr/>
      <dgm:t>
        <a:bodyPr/>
        <a:lstStyle/>
        <a:p>
          <a:pPr rtl="1"/>
          <a:endParaRPr lang="ar-SA" b="1">
            <a:cs typeface="AL-Mohanad Bold" pitchFamily="2" charset="-78"/>
          </a:endParaRPr>
        </a:p>
      </dgm:t>
    </dgm:pt>
    <dgm:pt modelId="{DA1A07AD-83F3-415E-ADB0-96AE7D6E7DDF}" type="sibTrans" cxnId="{80522D06-42EF-4486-8234-185842622135}">
      <dgm:prSet/>
      <dgm:spPr/>
      <dgm:t>
        <a:bodyPr/>
        <a:lstStyle/>
        <a:p>
          <a:pPr rtl="1"/>
          <a:endParaRPr lang="ar-SA" b="1">
            <a:cs typeface="AL-Mohanad Bold" pitchFamily="2" charset="-78"/>
          </a:endParaRPr>
        </a:p>
      </dgm:t>
    </dgm:pt>
    <dgm:pt modelId="{E3DE836F-D016-4B28-A173-99760C1B3A50}">
      <dgm:prSet phldrT="[نص]" custT="1"/>
      <dgm:spPr/>
      <dgm:t>
        <a:bodyPr/>
        <a:lstStyle/>
        <a:p>
          <a:pPr rtl="1"/>
          <a:r>
            <a:rPr lang="ar-SA" sz="3200" b="1" dirty="0" smtClean="0">
              <a:cs typeface="AL-Mohanad Bold" pitchFamily="2" charset="-78"/>
            </a:rPr>
            <a:t>يحصل على النقاط التي تحصل عليها المدرسة</a:t>
          </a:r>
          <a:endParaRPr lang="ar-SA" sz="3200" b="1" dirty="0">
            <a:cs typeface="AL-Mohanad Bold" pitchFamily="2" charset="-78"/>
          </a:endParaRPr>
        </a:p>
      </dgm:t>
    </dgm:pt>
    <dgm:pt modelId="{64C80E5F-A9E5-4019-B93B-906BDC2C4178}" type="parTrans" cxnId="{71B0DD22-0613-49AC-AC3B-50B315D2D839}">
      <dgm:prSet/>
      <dgm:spPr/>
      <dgm:t>
        <a:bodyPr/>
        <a:lstStyle/>
        <a:p>
          <a:pPr rtl="1"/>
          <a:endParaRPr lang="ar-SA" b="1">
            <a:cs typeface="AL-Mohanad Bold" pitchFamily="2" charset="-78"/>
          </a:endParaRPr>
        </a:p>
      </dgm:t>
    </dgm:pt>
    <dgm:pt modelId="{B23120B6-DADC-42B8-9136-02B25755F6D2}" type="sibTrans" cxnId="{71B0DD22-0613-49AC-AC3B-50B315D2D839}">
      <dgm:prSet/>
      <dgm:spPr/>
      <dgm:t>
        <a:bodyPr/>
        <a:lstStyle/>
        <a:p>
          <a:pPr rtl="1"/>
          <a:endParaRPr lang="ar-SA" b="1">
            <a:cs typeface="AL-Mohanad Bold" pitchFamily="2" charset="-78"/>
          </a:endParaRPr>
        </a:p>
      </dgm:t>
    </dgm:pt>
    <dgm:pt modelId="{10CA8BFC-B081-45A7-96AF-785D0B559A61}">
      <dgm:prSet phldrT="[نص]" custT="1"/>
      <dgm:spPr/>
      <dgm:t>
        <a:bodyPr/>
        <a:lstStyle/>
        <a:p>
          <a:pPr rtl="1"/>
          <a:r>
            <a:rPr lang="ar-SA" sz="5400" b="0" dirty="0" smtClean="0">
              <a:solidFill>
                <a:srgbClr val="C00000"/>
              </a:solidFill>
              <a:cs typeface="AL-Mohanad Bold" pitchFamily="2" charset="-78"/>
            </a:rPr>
            <a:t>المدرسة</a:t>
          </a:r>
          <a:endParaRPr lang="ar-SA" sz="5400" b="0" dirty="0">
            <a:solidFill>
              <a:srgbClr val="C00000"/>
            </a:solidFill>
            <a:cs typeface="AL-Mohanad Bold" pitchFamily="2" charset="-78"/>
          </a:endParaRPr>
        </a:p>
      </dgm:t>
    </dgm:pt>
    <dgm:pt modelId="{6A17203E-04DF-47C2-950D-E3CB9EEA0F51}" type="parTrans" cxnId="{45C1868F-B052-4BDC-A533-BECCA7542717}">
      <dgm:prSet/>
      <dgm:spPr/>
      <dgm:t>
        <a:bodyPr/>
        <a:lstStyle/>
        <a:p>
          <a:pPr rtl="1"/>
          <a:endParaRPr lang="ar-SA" b="1">
            <a:cs typeface="AL-Mohanad Bold" pitchFamily="2" charset="-78"/>
          </a:endParaRPr>
        </a:p>
      </dgm:t>
    </dgm:pt>
    <dgm:pt modelId="{87883A8A-25F2-4622-844E-DFB9B8974E58}" type="sibTrans" cxnId="{45C1868F-B052-4BDC-A533-BECCA7542717}">
      <dgm:prSet/>
      <dgm:spPr/>
      <dgm:t>
        <a:bodyPr/>
        <a:lstStyle/>
        <a:p>
          <a:pPr rtl="1"/>
          <a:endParaRPr lang="ar-SA" b="1">
            <a:cs typeface="AL-Mohanad Bold" pitchFamily="2" charset="-78"/>
          </a:endParaRPr>
        </a:p>
      </dgm:t>
    </dgm:pt>
    <dgm:pt modelId="{5E3C3193-0C59-4071-8011-0A4F0D1F27A3}">
      <dgm:prSet phldrT="[نص]" custT="1"/>
      <dgm:spPr/>
      <dgm:t>
        <a:bodyPr/>
        <a:lstStyle/>
        <a:p>
          <a:pPr rtl="1"/>
          <a:r>
            <a:rPr lang="ar-SA" sz="2000" b="1" dirty="0" smtClean="0">
              <a:cs typeface="AL-Mohanad Bold" pitchFamily="2" charset="-78"/>
            </a:rPr>
            <a:t>متوسط النقاط المرصودة من المشرفين أثناء الزيارة الاعتيادية</a:t>
          </a:r>
          <a:endParaRPr lang="ar-SA" sz="2000" b="1" dirty="0">
            <a:cs typeface="AL-Mohanad Bold" pitchFamily="2" charset="-78"/>
          </a:endParaRPr>
        </a:p>
      </dgm:t>
    </dgm:pt>
    <dgm:pt modelId="{F547E64F-43A0-4AFD-894A-71A70F68F799}" type="parTrans" cxnId="{B5125A69-D898-4757-B380-123C60A8A66E}">
      <dgm:prSet/>
      <dgm:spPr/>
      <dgm:t>
        <a:bodyPr/>
        <a:lstStyle/>
        <a:p>
          <a:pPr rtl="1"/>
          <a:endParaRPr lang="ar-SA" b="1">
            <a:cs typeface="AL-Mohanad Bold" pitchFamily="2" charset="-78"/>
          </a:endParaRPr>
        </a:p>
      </dgm:t>
    </dgm:pt>
    <dgm:pt modelId="{3C6D1970-5B2F-448F-8A5B-55A59F59AFE3}" type="sibTrans" cxnId="{B5125A69-D898-4757-B380-123C60A8A66E}">
      <dgm:prSet/>
      <dgm:spPr/>
      <dgm:t>
        <a:bodyPr/>
        <a:lstStyle/>
        <a:p>
          <a:pPr rtl="1"/>
          <a:endParaRPr lang="ar-SA" b="1">
            <a:cs typeface="AL-Mohanad Bold" pitchFamily="2" charset="-78"/>
          </a:endParaRPr>
        </a:p>
      </dgm:t>
    </dgm:pt>
    <dgm:pt modelId="{4313470B-F9D0-412F-A4D8-70CBCFBA5551}">
      <dgm:prSet phldrT="[نص]" custT="1"/>
      <dgm:spPr/>
      <dgm:t>
        <a:bodyPr/>
        <a:lstStyle/>
        <a:p>
          <a:pPr rtl="1"/>
          <a:r>
            <a:rPr lang="ar-SA" sz="5400" b="0" dirty="0" smtClean="0">
              <a:solidFill>
                <a:srgbClr val="C00000"/>
              </a:solidFill>
              <a:cs typeface="AL-Mohanad Bold" pitchFamily="2" charset="-78"/>
            </a:rPr>
            <a:t>المشرف</a:t>
          </a:r>
          <a:endParaRPr lang="ar-SA" sz="5400" b="0" dirty="0">
            <a:solidFill>
              <a:srgbClr val="C00000"/>
            </a:solidFill>
            <a:cs typeface="AL-Mohanad Bold" pitchFamily="2" charset="-78"/>
          </a:endParaRPr>
        </a:p>
      </dgm:t>
    </dgm:pt>
    <dgm:pt modelId="{0EFFA330-83EB-4D2F-8AB4-1981A9A6E6C7}" type="parTrans" cxnId="{C995CE12-1AAB-4C4A-B47C-F610D33D4F0B}">
      <dgm:prSet/>
      <dgm:spPr/>
      <dgm:t>
        <a:bodyPr/>
        <a:lstStyle/>
        <a:p>
          <a:pPr rtl="1"/>
          <a:endParaRPr lang="ar-SA" b="1">
            <a:cs typeface="AL-Mohanad Bold" pitchFamily="2" charset="-78"/>
          </a:endParaRPr>
        </a:p>
      </dgm:t>
    </dgm:pt>
    <dgm:pt modelId="{A5AF5C5E-A942-495F-B5A5-E35842B134B9}" type="sibTrans" cxnId="{C995CE12-1AAB-4C4A-B47C-F610D33D4F0B}">
      <dgm:prSet/>
      <dgm:spPr/>
      <dgm:t>
        <a:bodyPr/>
        <a:lstStyle/>
        <a:p>
          <a:pPr rtl="1"/>
          <a:endParaRPr lang="ar-SA" b="1">
            <a:cs typeface="AL-Mohanad Bold" pitchFamily="2" charset="-78"/>
          </a:endParaRPr>
        </a:p>
      </dgm:t>
    </dgm:pt>
    <dgm:pt modelId="{2221BDEA-6B19-4551-99C2-0DAED07B3DCE}">
      <dgm:prSet phldrT="[نص]" custT="1"/>
      <dgm:spPr/>
      <dgm:t>
        <a:bodyPr/>
        <a:lstStyle/>
        <a:p>
          <a:pPr rtl="1">
            <a:lnSpc>
              <a:spcPct val="100000"/>
            </a:lnSpc>
          </a:pPr>
          <a:r>
            <a:rPr lang="ar-SA" sz="2000" b="1" dirty="0" smtClean="0">
              <a:cs typeface="AL-Mohanad Bold" pitchFamily="2" charset="-78"/>
            </a:rPr>
            <a:t>رصد النقاط أثناء الزيارة الاعتيادية من خلال المشاهدة غير المستهدفة</a:t>
          </a:r>
          <a:endParaRPr lang="ar-SA" sz="2000" b="1" dirty="0">
            <a:cs typeface="AL-Mohanad Bold" pitchFamily="2" charset="-78"/>
          </a:endParaRPr>
        </a:p>
      </dgm:t>
    </dgm:pt>
    <dgm:pt modelId="{36C1C85C-F99C-443C-A2DF-AEE4A7389DC6}" type="parTrans" cxnId="{55ECA228-0B31-4F23-B57B-63017B1D18EB}">
      <dgm:prSet/>
      <dgm:spPr/>
      <dgm:t>
        <a:bodyPr/>
        <a:lstStyle/>
        <a:p>
          <a:pPr rtl="1"/>
          <a:endParaRPr lang="ar-SA" b="1">
            <a:cs typeface="AL-Mohanad Bold" pitchFamily="2" charset="-78"/>
          </a:endParaRPr>
        </a:p>
      </dgm:t>
    </dgm:pt>
    <dgm:pt modelId="{D31D7829-EB30-48F4-A35D-8F78DADC001C}" type="sibTrans" cxnId="{55ECA228-0B31-4F23-B57B-63017B1D18EB}">
      <dgm:prSet/>
      <dgm:spPr/>
      <dgm:t>
        <a:bodyPr/>
        <a:lstStyle/>
        <a:p>
          <a:pPr rtl="1"/>
          <a:endParaRPr lang="ar-SA" b="1">
            <a:cs typeface="AL-Mohanad Bold" pitchFamily="2" charset="-78"/>
          </a:endParaRPr>
        </a:p>
      </dgm:t>
    </dgm:pt>
    <dgm:pt modelId="{31560C0D-6E70-4D2B-98C8-BD105D288CAE}">
      <dgm:prSet phldrT="[نص]"/>
      <dgm:spPr/>
      <dgm:t>
        <a:bodyPr/>
        <a:lstStyle/>
        <a:p>
          <a:pPr rtl="1">
            <a:lnSpc>
              <a:spcPct val="90000"/>
            </a:lnSpc>
          </a:pPr>
          <a:endParaRPr lang="ar-SA" sz="900" b="1" dirty="0">
            <a:cs typeface="AL-Mohanad Bold" pitchFamily="2" charset="-78"/>
          </a:endParaRPr>
        </a:p>
      </dgm:t>
    </dgm:pt>
    <dgm:pt modelId="{EC578C1E-C001-4EA8-BFE4-986F982F8F4C}" type="parTrans" cxnId="{7740B49D-6687-40CA-89AA-BA61811923D5}">
      <dgm:prSet/>
      <dgm:spPr/>
      <dgm:t>
        <a:bodyPr/>
        <a:lstStyle/>
        <a:p>
          <a:pPr rtl="1"/>
          <a:endParaRPr lang="ar-SA" b="1">
            <a:cs typeface="AL-Mohanad Bold" pitchFamily="2" charset="-78"/>
          </a:endParaRPr>
        </a:p>
      </dgm:t>
    </dgm:pt>
    <dgm:pt modelId="{AF9DBE68-0B73-4178-A3B9-D1DB36FF6600}" type="sibTrans" cxnId="{7740B49D-6687-40CA-89AA-BA61811923D5}">
      <dgm:prSet/>
      <dgm:spPr/>
      <dgm:t>
        <a:bodyPr/>
        <a:lstStyle/>
        <a:p>
          <a:pPr rtl="1"/>
          <a:endParaRPr lang="ar-SA" b="1">
            <a:cs typeface="AL-Mohanad Bold" pitchFamily="2" charset="-78"/>
          </a:endParaRPr>
        </a:p>
      </dgm:t>
    </dgm:pt>
    <dgm:pt modelId="{FBE1575F-7F94-489A-9CB2-57C79549AD61}">
      <dgm:prSet phldrT="[نص]" custT="1"/>
      <dgm:spPr/>
      <dgm:t>
        <a:bodyPr/>
        <a:lstStyle/>
        <a:p>
          <a:pPr rtl="1"/>
          <a:r>
            <a:rPr lang="ar-SA" sz="2000" b="1" dirty="0" smtClean="0">
              <a:cs typeface="AL-Mohanad Bold" pitchFamily="2" charset="-78"/>
            </a:rPr>
            <a:t>معيار المدرسة ( عدد حالات رصد المشرف للسلوك في المدرسة ) يساوي 6 في العام و 3 في الفصل الدراسي الواحد</a:t>
          </a:r>
          <a:endParaRPr lang="ar-SA" sz="2000" b="1" dirty="0">
            <a:cs typeface="AL-Mohanad Bold" pitchFamily="2" charset="-78"/>
          </a:endParaRPr>
        </a:p>
      </dgm:t>
    </dgm:pt>
    <dgm:pt modelId="{AE038B8C-2F31-43EB-8336-324FEE5B9B2E}" type="parTrans" cxnId="{7B01D509-936E-4B63-9F6C-034B8821BC81}">
      <dgm:prSet/>
      <dgm:spPr/>
      <dgm:t>
        <a:bodyPr/>
        <a:lstStyle/>
        <a:p>
          <a:pPr rtl="1"/>
          <a:endParaRPr lang="ar-SA" b="1">
            <a:cs typeface="AL-Mohanad Bold" pitchFamily="2" charset="-78"/>
          </a:endParaRPr>
        </a:p>
      </dgm:t>
    </dgm:pt>
    <dgm:pt modelId="{5AFC100A-9BBC-4CC5-8186-479BBFA8638B}" type="sibTrans" cxnId="{7B01D509-936E-4B63-9F6C-034B8821BC81}">
      <dgm:prSet/>
      <dgm:spPr/>
      <dgm:t>
        <a:bodyPr/>
        <a:lstStyle/>
        <a:p>
          <a:pPr rtl="1"/>
          <a:endParaRPr lang="ar-SA" b="1">
            <a:cs typeface="AL-Mohanad Bold" pitchFamily="2" charset="-78"/>
          </a:endParaRPr>
        </a:p>
      </dgm:t>
    </dgm:pt>
    <dgm:pt modelId="{163ECEC3-761A-4F6D-9515-654142C418FE}">
      <dgm:prSet phldrT="[نص]" custT="1"/>
      <dgm:spPr/>
      <dgm:t>
        <a:bodyPr/>
        <a:lstStyle/>
        <a:p>
          <a:pPr rtl="1">
            <a:lnSpc>
              <a:spcPct val="100000"/>
            </a:lnSpc>
          </a:pPr>
          <a:r>
            <a:rPr lang="ar-SA" sz="2000" b="1" dirty="0" smtClean="0">
              <a:cs typeface="AL-Mohanad Bold" pitchFamily="2" charset="-78"/>
            </a:rPr>
            <a:t>معيار المشرف = 6 * إجمالي عدد المدارس </a:t>
          </a:r>
          <a:r>
            <a:rPr lang="en-US" sz="2000" b="1" dirty="0" smtClean="0">
              <a:cs typeface="AL-Mohanad Bold" pitchFamily="2" charset="-78"/>
            </a:rPr>
            <a:t>/</a:t>
          </a:r>
          <a:r>
            <a:rPr lang="ar-SA" sz="2000" b="1" dirty="0" smtClean="0">
              <a:cs typeface="AL-Mohanad Bold" pitchFamily="2" charset="-78"/>
            </a:rPr>
            <a:t> إجمالي عدد المشرفين</a:t>
          </a:r>
          <a:endParaRPr lang="ar-SA" sz="2000" b="1" dirty="0">
            <a:cs typeface="AL-Mohanad Bold" pitchFamily="2" charset="-78"/>
          </a:endParaRPr>
        </a:p>
      </dgm:t>
    </dgm:pt>
    <dgm:pt modelId="{B2E00C11-BCFE-47F1-8E9C-A1529D119972}" type="parTrans" cxnId="{C7BF4578-DFEB-4B97-BA0E-81B6B36ACAF4}">
      <dgm:prSet/>
      <dgm:spPr/>
      <dgm:t>
        <a:bodyPr/>
        <a:lstStyle/>
        <a:p>
          <a:pPr rtl="1"/>
          <a:endParaRPr lang="ar-SA" b="1">
            <a:cs typeface="AL-Mohanad Bold" pitchFamily="2" charset="-78"/>
          </a:endParaRPr>
        </a:p>
      </dgm:t>
    </dgm:pt>
    <dgm:pt modelId="{37681FFA-18EF-4E5C-B866-905AF37225D6}" type="sibTrans" cxnId="{C7BF4578-DFEB-4B97-BA0E-81B6B36ACAF4}">
      <dgm:prSet/>
      <dgm:spPr/>
      <dgm:t>
        <a:bodyPr/>
        <a:lstStyle/>
        <a:p>
          <a:pPr rtl="1"/>
          <a:endParaRPr lang="ar-SA" b="1">
            <a:cs typeface="AL-Mohanad Bold" pitchFamily="2" charset="-78"/>
          </a:endParaRPr>
        </a:p>
      </dgm:t>
    </dgm:pt>
    <dgm:pt modelId="{C54850BF-FF94-4994-92FB-C3B33338801B}" type="pres">
      <dgm:prSet presAssocID="{60792214-E09E-4CAF-BA11-271FD2D4053A}" presName="Name0" presStyleCnt="0">
        <dgm:presLayoutVars>
          <dgm:dir/>
          <dgm:animLvl val="lvl"/>
          <dgm:resizeHandles val="exact"/>
        </dgm:presLayoutVars>
      </dgm:prSet>
      <dgm:spPr/>
      <dgm:t>
        <a:bodyPr/>
        <a:lstStyle/>
        <a:p>
          <a:pPr rtl="1"/>
          <a:endParaRPr lang="ar-SA"/>
        </a:p>
      </dgm:t>
    </dgm:pt>
    <dgm:pt modelId="{FCF0896F-6063-45A9-84C3-0BEA6135CAA9}" type="pres">
      <dgm:prSet presAssocID="{A8C7ED09-08B4-4B22-B0CC-99F9B14B9C05}" presName="linNode" presStyleCnt="0"/>
      <dgm:spPr/>
    </dgm:pt>
    <dgm:pt modelId="{003ACDBE-B249-48D7-80D4-8AE6F96F557A}" type="pres">
      <dgm:prSet presAssocID="{A8C7ED09-08B4-4B22-B0CC-99F9B14B9C05}" presName="parentText" presStyleLbl="node1" presStyleIdx="0" presStyleCnt="3" custAng="0">
        <dgm:presLayoutVars>
          <dgm:chMax val="1"/>
          <dgm:bulletEnabled val="1"/>
        </dgm:presLayoutVars>
      </dgm:prSet>
      <dgm:spPr/>
      <dgm:t>
        <a:bodyPr/>
        <a:lstStyle/>
        <a:p>
          <a:pPr rtl="1"/>
          <a:endParaRPr lang="ar-SA"/>
        </a:p>
      </dgm:t>
    </dgm:pt>
    <dgm:pt modelId="{4F715939-EC96-465B-876A-2877B2C0BC8B}" type="pres">
      <dgm:prSet presAssocID="{A8C7ED09-08B4-4B22-B0CC-99F9B14B9C05}" presName="descendantText" presStyleLbl="alignAccFollowNode1" presStyleIdx="0" presStyleCnt="3">
        <dgm:presLayoutVars>
          <dgm:bulletEnabled val="1"/>
        </dgm:presLayoutVars>
      </dgm:prSet>
      <dgm:spPr/>
      <dgm:t>
        <a:bodyPr/>
        <a:lstStyle/>
        <a:p>
          <a:pPr rtl="1"/>
          <a:endParaRPr lang="ar-SA"/>
        </a:p>
      </dgm:t>
    </dgm:pt>
    <dgm:pt modelId="{0B555DE3-A2A6-44BC-A19D-856CAD52BCDE}" type="pres">
      <dgm:prSet presAssocID="{DA1A07AD-83F3-415E-ADB0-96AE7D6E7DDF}" presName="sp" presStyleCnt="0"/>
      <dgm:spPr/>
    </dgm:pt>
    <dgm:pt modelId="{167DEF37-C307-4462-A2C9-CC72AE2C250E}" type="pres">
      <dgm:prSet presAssocID="{10CA8BFC-B081-45A7-96AF-785D0B559A61}" presName="linNode" presStyleCnt="0"/>
      <dgm:spPr/>
    </dgm:pt>
    <dgm:pt modelId="{0BD82D4F-4CA3-480B-A815-0C2073450721}" type="pres">
      <dgm:prSet presAssocID="{10CA8BFC-B081-45A7-96AF-785D0B559A61}" presName="parentText" presStyleLbl="node1" presStyleIdx="1" presStyleCnt="3">
        <dgm:presLayoutVars>
          <dgm:chMax val="1"/>
          <dgm:bulletEnabled val="1"/>
        </dgm:presLayoutVars>
      </dgm:prSet>
      <dgm:spPr/>
      <dgm:t>
        <a:bodyPr/>
        <a:lstStyle/>
        <a:p>
          <a:pPr rtl="1"/>
          <a:endParaRPr lang="ar-SA"/>
        </a:p>
      </dgm:t>
    </dgm:pt>
    <dgm:pt modelId="{458B8081-81C7-48ED-A3C6-B262A128862C}" type="pres">
      <dgm:prSet presAssocID="{10CA8BFC-B081-45A7-96AF-785D0B559A61}" presName="descendantText" presStyleLbl="alignAccFollowNode1" presStyleIdx="1" presStyleCnt="3" custScaleY="122999">
        <dgm:presLayoutVars>
          <dgm:bulletEnabled val="1"/>
        </dgm:presLayoutVars>
      </dgm:prSet>
      <dgm:spPr/>
      <dgm:t>
        <a:bodyPr/>
        <a:lstStyle/>
        <a:p>
          <a:pPr rtl="1"/>
          <a:endParaRPr lang="ar-SA"/>
        </a:p>
      </dgm:t>
    </dgm:pt>
    <dgm:pt modelId="{92E12169-40D6-49E8-99B7-F7FB89824224}" type="pres">
      <dgm:prSet presAssocID="{87883A8A-25F2-4622-844E-DFB9B8974E58}" presName="sp" presStyleCnt="0"/>
      <dgm:spPr/>
    </dgm:pt>
    <dgm:pt modelId="{856A0FBD-74DB-4746-8F1B-655E13FC5862}" type="pres">
      <dgm:prSet presAssocID="{4313470B-F9D0-412F-A4D8-70CBCFBA5551}" presName="linNode" presStyleCnt="0"/>
      <dgm:spPr/>
    </dgm:pt>
    <dgm:pt modelId="{2C116A58-0AE8-4C03-9427-E898A210B35A}" type="pres">
      <dgm:prSet presAssocID="{4313470B-F9D0-412F-A4D8-70CBCFBA5551}" presName="parentText" presStyleLbl="node1" presStyleIdx="2" presStyleCnt="3">
        <dgm:presLayoutVars>
          <dgm:chMax val="1"/>
          <dgm:bulletEnabled val="1"/>
        </dgm:presLayoutVars>
      </dgm:prSet>
      <dgm:spPr/>
      <dgm:t>
        <a:bodyPr/>
        <a:lstStyle/>
        <a:p>
          <a:pPr rtl="1"/>
          <a:endParaRPr lang="ar-SA"/>
        </a:p>
      </dgm:t>
    </dgm:pt>
    <dgm:pt modelId="{CF8FCCB2-DE7A-4022-8E53-BF1D4A8B9DB8}" type="pres">
      <dgm:prSet presAssocID="{4313470B-F9D0-412F-A4D8-70CBCFBA5551}" presName="descendantText" presStyleLbl="alignAccFollowNode1" presStyleIdx="2" presStyleCnt="3" custScaleY="115015">
        <dgm:presLayoutVars>
          <dgm:bulletEnabled val="1"/>
        </dgm:presLayoutVars>
      </dgm:prSet>
      <dgm:spPr/>
      <dgm:t>
        <a:bodyPr/>
        <a:lstStyle/>
        <a:p>
          <a:pPr rtl="1"/>
          <a:endParaRPr lang="ar-SA"/>
        </a:p>
      </dgm:t>
    </dgm:pt>
  </dgm:ptLst>
  <dgm:cxnLst>
    <dgm:cxn modelId="{A9A42D8F-ACE7-47BA-9253-FFEBFFD06F36}" type="presOf" srcId="{5E3C3193-0C59-4071-8011-0A4F0D1F27A3}" destId="{458B8081-81C7-48ED-A3C6-B262A128862C}" srcOrd="0" destOrd="0" presId="urn:microsoft.com/office/officeart/2005/8/layout/vList5"/>
    <dgm:cxn modelId="{AB95FDFA-9C58-4A65-95F1-06A133D5D762}" type="presOf" srcId="{FBE1575F-7F94-489A-9CB2-57C79549AD61}" destId="{458B8081-81C7-48ED-A3C6-B262A128862C}" srcOrd="0" destOrd="1" presId="urn:microsoft.com/office/officeart/2005/8/layout/vList5"/>
    <dgm:cxn modelId="{7740B49D-6687-40CA-89AA-BA61811923D5}" srcId="{4313470B-F9D0-412F-A4D8-70CBCFBA5551}" destId="{31560C0D-6E70-4D2B-98C8-BD105D288CAE}" srcOrd="2" destOrd="0" parTransId="{EC578C1E-C001-4EA8-BFE4-986F982F8F4C}" sibTransId="{AF9DBE68-0B73-4178-A3B9-D1DB36FF6600}"/>
    <dgm:cxn modelId="{8045C9FC-E1D5-4002-A4C6-DC4478AB036A}" type="presOf" srcId="{163ECEC3-761A-4F6D-9515-654142C418FE}" destId="{CF8FCCB2-DE7A-4022-8E53-BF1D4A8B9DB8}" srcOrd="0" destOrd="1" presId="urn:microsoft.com/office/officeart/2005/8/layout/vList5"/>
    <dgm:cxn modelId="{45C1868F-B052-4BDC-A533-BECCA7542717}" srcId="{60792214-E09E-4CAF-BA11-271FD2D4053A}" destId="{10CA8BFC-B081-45A7-96AF-785D0B559A61}" srcOrd="1" destOrd="0" parTransId="{6A17203E-04DF-47C2-950D-E3CB9EEA0F51}" sibTransId="{87883A8A-25F2-4622-844E-DFB9B8974E58}"/>
    <dgm:cxn modelId="{B5125A69-D898-4757-B380-123C60A8A66E}" srcId="{10CA8BFC-B081-45A7-96AF-785D0B559A61}" destId="{5E3C3193-0C59-4071-8011-0A4F0D1F27A3}" srcOrd="0" destOrd="0" parTransId="{F547E64F-43A0-4AFD-894A-71A70F68F799}" sibTransId="{3C6D1970-5B2F-448F-8A5B-55A59F59AFE3}"/>
    <dgm:cxn modelId="{19D5E3C8-5BFD-4C9F-9027-BF74994E0B88}" type="presOf" srcId="{4313470B-F9D0-412F-A4D8-70CBCFBA5551}" destId="{2C116A58-0AE8-4C03-9427-E898A210B35A}" srcOrd="0" destOrd="0" presId="urn:microsoft.com/office/officeart/2005/8/layout/vList5"/>
    <dgm:cxn modelId="{C995CE12-1AAB-4C4A-B47C-F610D33D4F0B}" srcId="{60792214-E09E-4CAF-BA11-271FD2D4053A}" destId="{4313470B-F9D0-412F-A4D8-70CBCFBA5551}" srcOrd="2" destOrd="0" parTransId="{0EFFA330-83EB-4D2F-8AB4-1981A9A6E6C7}" sibTransId="{A5AF5C5E-A942-495F-B5A5-E35842B134B9}"/>
    <dgm:cxn modelId="{C7BF4578-DFEB-4B97-BA0E-81B6B36ACAF4}" srcId="{4313470B-F9D0-412F-A4D8-70CBCFBA5551}" destId="{163ECEC3-761A-4F6D-9515-654142C418FE}" srcOrd="1" destOrd="0" parTransId="{B2E00C11-BCFE-47F1-8E9C-A1529D119972}" sibTransId="{37681FFA-18EF-4E5C-B866-905AF37225D6}"/>
    <dgm:cxn modelId="{7B01D509-936E-4B63-9F6C-034B8821BC81}" srcId="{10CA8BFC-B081-45A7-96AF-785D0B559A61}" destId="{FBE1575F-7F94-489A-9CB2-57C79549AD61}" srcOrd="1" destOrd="0" parTransId="{AE038B8C-2F31-43EB-8336-324FEE5B9B2E}" sibTransId="{5AFC100A-9BBC-4CC5-8186-479BBFA8638B}"/>
    <dgm:cxn modelId="{55ECA228-0B31-4F23-B57B-63017B1D18EB}" srcId="{4313470B-F9D0-412F-A4D8-70CBCFBA5551}" destId="{2221BDEA-6B19-4551-99C2-0DAED07B3DCE}" srcOrd="0" destOrd="0" parTransId="{36C1C85C-F99C-443C-A2DF-AEE4A7389DC6}" sibTransId="{D31D7829-EB30-48F4-A35D-8F78DADC001C}"/>
    <dgm:cxn modelId="{02217FD0-C850-40FC-9433-4D263DD69415}" type="presOf" srcId="{60792214-E09E-4CAF-BA11-271FD2D4053A}" destId="{C54850BF-FF94-4994-92FB-C3B33338801B}" srcOrd="0" destOrd="0" presId="urn:microsoft.com/office/officeart/2005/8/layout/vList5"/>
    <dgm:cxn modelId="{D7239FFB-9069-48A0-BB22-358151136656}" type="presOf" srcId="{2221BDEA-6B19-4551-99C2-0DAED07B3DCE}" destId="{CF8FCCB2-DE7A-4022-8E53-BF1D4A8B9DB8}" srcOrd="0" destOrd="0" presId="urn:microsoft.com/office/officeart/2005/8/layout/vList5"/>
    <dgm:cxn modelId="{D422A925-6832-42F4-B598-A41C7A85398C}" type="presOf" srcId="{10CA8BFC-B081-45A7-96AF-785D0B559A61}" destId="{0BD82D4F-4CA3-480B-A815-0C2073450721}" srcOrd="0" destOrd="0" presId="urn:microsoft.com/office/officeart/2005/8/layout/vList5"/>
    <dgm:cxn modelId="{67D01498-475A-45C3-870F-30DA0B8986F5}" type="presOf" srcId="{E3DE836F-D016-4B28-A173-99760C1B3A50}" destId="{4F715939-EC96-465B-876A-2877B2C0BC8B}" srcOrd="0" destOrd="0" presId="urn:microsoft.com/office/officeart/2005/8/layout/vList5"/>
    <dgm:cxn modelId="{80522D06-42EF-4486-8234-185842622135}" srcId="{60792214-E09E-4CAF-BA11-271FD2D4053A}" destId="{A8C7ED09-08B4-4B22-B0CC-99F9B14B9C05}" srcOrd="0" destOrd="0" parTransId="{3F4A6A2E-015B-4A8E-BC37-B3E60CACEC68}" sibTransId="{DA1A07AD-83F3-415E-ADB0-96AE7D6E7DDF}"/>
    <dgm:cxn modelId="{71B0DD22-0613-49AC-AC3B-50B315D2D839}" srcId="{A8C7ED09-08B4-4B22-B0CC-99F9B14B9C05}" destId="{E3DE836F-D016-4B28-A173-99760C1B3A50}" srcOrd="0" destOrd="0" parTransId="{64C80E5F-A9E5-4019-B93B-906BDC2C4178}" sibTransId="{B23120B6-DADC-42B8-9136-02B25755F6D2}"/>
    <dgm:cxn modelId="{D183AFF6-E301-429C-B075-9EFA887EA7FA}" type="presOf" srcId="{31560C0D-6E70-4D2B-98C8-BD105D288CAE}" destId="{CF8FCCB2-DE7A-4022-8E53-BF1D4A8B9DB8}" srcOrd="0" destOrd="2" presId="urn:microsoft.com/office/officeart/2005/8/layout/vList5"/>
    <dgm:cxn modelId="{6DCCD0A6-AE8C-47D6-B8A2-EEE17778F390}" type="presOf" srcId="{A8C7ED09-08B4-4B22-B0CC-99F9B14B9C05}" destId="{003ACDBE-B249-48D7-80D4-8AE6F96F557A}" srcOrd="0" destOrd="0" presId="urn:microsoft.com/office/officeart/2005/8/layout/vList5"/>
    <dgm:cxn modelId="{ABB259BA-09EA-46A4-B9BF-D8D63AB9EA45}" type="presParOf" srcId="{C54850BF-FF94-4994-92FB-C3B33338801B}" destId="{FCF0896F-6063-45A9-84C3-0BEA6135CAA9}" srcOrd="0" destOrd="0" presId="urn:microsoft.com/office/officeart/2005/8/layout/vList5"/>
    <dgm:cxn modelId="{1E55076D-87A8-4BFA-B8F6-DA7FCB0C008A}" type="presParOf" srcId="{FCF0896F-6063-45A9-84C3-0BEA6135CAA9}" destId="{003ACDBE-B249-48D7-80D4-8AE6F96F557A}" srcOrd="0" destOrd="0" presId="urn:microsoft.com/office/officeart/2005/8/layout/vList5"/>
    <dgm:cxn modelId="{90A5F76D-BB9E-430B-9A70-CEF292FD1647}" type="presParOf" srcId="{FCF0896F-6063-45A9-84C3-0BEA6135CAA9}" destId="{4F715939-EC96-465B-876A-2877B2C0BC8B}" srcOrd="1" destOrd="0" presId="urn:microsoft.com/office/officeart/2005/8/layout/vList5"/>
    <dgm:cxn modelId="{C4575DB4-0D42-4054-A5D3-6182C87C84A6}" type="presParOf" srcId="{C54850BF-FF94-4994-92FB-C3B33338801B}" destId="{0B555DE3-A2A6-44BC-A19D-856CAD52BCDE}" srcOrd="1" destOrd="0" presId="urn:microsoft.com/office/officeart/2005/8/layout/vList5"/>
    <dgm:cxn modelId="{732DF774-3BC4-4BDF-8780-C6B4A2E92FB2}" type="presParOf" srcId="{C54850BF-FF94-4994-92FB-C3B33338801B}" destId="{167DEF37-C307-4462-A2C9-CC72AE2C250E}" srcOrd="2" destOrd="0" presId="urn:microsoft.com/office/officeart/2005/8/layout/vList5"/>
    <dgm:cxn modelId="{15D66098-0B20-42B2-BEE3-CF70E0BBE0BD}" type="presParOf" srcId="{167DEF37-C307-4462-A2C9-CC72AE2C250E}" destId="{0BD82D4F-4CA3-480B-A815-0C2073450721}" srcOrd="0" destOrd="0" presId="urn:microsoft.com/office/officeart/2005/8/layout/vList5"/>
    <dgm:cxn modelId="{FB52CDE4-204B-42F5-8BCC-066FECD92D53}" type="presParOf" srcId="{167DEF37-C307-4462-A2C9-CC72AE2C250E}" destId="{458B8081-81C7-48ED-A3C6-B262A128862C}" srcOrd="1" destOrd="0" presId="urn:microsoft.com/office/officeart/2005/8/layout/vList5"/>
    <dgm:cxn modelId="{72DEADEF-2179-4796-9B7B-96F3DB3ECEC8}" type="presParOf" srcId="{C54850BF-FF94-4994-92FB-C3B33338801B}" destId="{92E12169-40D6-49E8-99B7-F7FB89824224}" srcOrd="3" destOrd="0" presId="urn:microsoft.com/office/officeart/2005/8/layout/vList5"/>
    <dgm:cxn modelId="{F85EB7CE-CEAF-4234-905B-340B3BC2EFEE}" type="presParOf" srcId="{C54850BF-FF94-4994-92FB-C3B33338801B}" destId="{856A0FBD-74DB-4746-8F1B-655E13FC5862}" srcOrd="4" destOrd="0" presId="urn:microsoft.com/office/officeart/2005/8/layout/vList5"/>
    <dgm:cxn modelId="{0A53FEFF-12B2-4F1E-9AFB-1A04ACD341D6}" type="presParOf" srcId="{856A0FBD-74DB-4746-8F1B-655E13FC5862}" destId="{2C116A58-0AE8-4C03-9427-E898A210B35A}" srcOrd="0" destOrd="0" presId="urn:microsoft.com/office/officeart/2005/8/layout/vList5"/>
    <dgm:cxn modelId="{2F95497D-7CEE-4ACC-83CD-1703959FDD75}" type="presParOf" srcId="{856A0FBD-74DB-4746-8F1B-655E13FC5862}" destId="{CF8FCCB2-DE7A-4022-8E53-BF1D4A8B9DB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6031227-CC62-4FA0-AD4F-2DB56BD0421B}"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pPr rtl="1"/>
          <a:endParaRPr lang="ar-SA"/>
        </a:p>
      </dgm:t>
    </dgm:pt>
    <dgm:pt modelId="{F76221C2-DA54-4AD7-AE95-04F39E69FD44}">
      <dgm:prSet phldrT="[نص]"/>
      <dgm:spPr/>
      <dgm:t>
        <a:bodyPr/>
        <a:lstStyle/>
        <a:p>
          <a:pPr rtl="1"/>
          <a:endParaRPr lang="ar-SA" dirty="0"/>
        </a:p>
      </dgm:t>
    </dgm:pt>
    <dgm:pt modelId="{F5D3986A-DBAD-4544-9A5D-8F69A458DE9D}">
      <dgm:prSet phldrT="[نص]"/>
      <dgm:spPr/>
      <dgm:t>
        <a:bodyPr/>
        <a:lstStyle/>
        <a:p>
          <a:pPr rtl="1"/>
          <a:endParaRPr lang="ar-SA" dirty="0"/>
        </a:p>
      </dgm:t>
    </dgm:pt>
    <dgm:pt modelId="{984C7409-5277-420C-A6D6-674ED80AA312}">
      <dgm:prSet phldrT="[نص]" custT="1"/>
      <dgm:spPr/>
      <dgm:t>
        <a:bodyPr/>
        <a:lstStyle/>
        <a:p>
          <a:pPr rtl="1"/>
          <a:r>
            <a:rPr lang="ar-SA" sz="2800" dirty="0" smtClean="0">
              <a:cs typeface="Al-Kharashi 3" pitchFamily="2" charset="-78"/>
            </a:rPr>
            <a:t>حصول البطاقة على تقييم </a:t>
          </a:r>
          <a:r>
            <a:rPr lang="ar-SA" sz="2800" dirty="0" smtClean="0">
              <a:cs typeface="+mn-cs"/>
            </a:rPr>
            <a:t>80</a:t>
          </a:r>
          <a:r>
            <a:rPr lang="ar-SA" sz="2800" dirty="0" smtClean="0">
              <a:cs typeface="Al-Kharashi 3" pitchFamily="2" charset="-78"/>
            </a:rPr>
            <a:t>% أي لا يقل عن </a:t>
          </a:r>
          <a:r>
            <a:rPr lang="ar-SA" sz="2800" dirty="0" smtClean="0">
              <a:cs typeface="+mn-cs"/>
            </a:rPr>
            <a:t>104</a:t>
          </a:r>
          <a:r>
            <a:rPr lang="ar-SA" sz="2800" dirty="0" smtClean="0">
              <a:cs typeface="Al-Kharashi 3" pitchFamily="2" charset="-78"/>
            </a:rPr>
            <a:t> نقاط</a:t>
          </a:r>
          <a:endParaRPr lang="ar-SA" sz="2800" dirty="0">
            <a:cs typeface="Al-Kharashi 3" pitchFamily="2" charset="-78"/>
          </a:endParaRPr>
        </a:p>
      </dgm:t>
    </dgm:pt>
    <dgm:pt modelId="{A902A37A-84A3-4BCF-80FB-1F3FA3BD1C1D}" type="sibTrans" cxnId="{E172AFA9-13CD-4C05-8609-F93BDD9520D4}">
      <dgm:prSet/>
      <dgm:spPr/>
      <dgm:t>
        <a:bodyPr/>
        <a:lstStyle/>
        <a:p>
          <a:pPr rtl="1"/>
          <a:endParaRPr lang="ar-SA"/>
        </a:p>
      </dgm:t>
    </dgm:pt>
    <dgm:pt modelId="{D0DA92E5-5CD1-4AB5-B3D1-3BF4FBDAAF00}" type="parTrans" cxnId="{E172AFA9-13CD-4C05-8609-F93BDD9520D4}">
      <dgm:prSet/>
      <dgm:spPr/>
      <dgm:t>
        <a:bodyPr/>
        <a:lstStyle/>
        <a:p>
          <a:pPr rtl="1"/>
          <a:endParaRPr lang="ar-SA"/>
        </a:p>
      </dgm:t>
    </dgm:pt>
    <dgm:pt modelId="{0A0AA053-519B-42D8-8136-90561BA64CE7}" type="sibTrans" cxnId="{4E8F5A22-75B7-4CC9-85B5-A0F528958E72}">
      <dgm:prSet/>
      <dgm:spPr/>
      <dgm:t>
        <a:bodyPr/>
        <a:lstStyle/>
        <a:p>
          <a:pPr rtl="1"/>
          <a:endParaRPr lang="ar-SA"/>
        </a:p>
      </dgm:t>
    </dgm:pt>
    <dgm:pt modelId="{519DBFDA-E284-49DB-95C5-7DA831A7CBAF}" type="parTrans" cxnId="{4E8F5A22-75B7-4CC9-85B5-A0F528958E72}">
      <dgm:prSet/>
      <dgm:spPr/>
      <dgm:t>
        <a:bodyPr/>
        <a:lstStyle/>
        <a:p>
          <a:pPr rtl="1"/>
          <a:endParaRPr lang="ar-SA"/>
        </a:p>
      </dgm:t>
    </dgm:pt>
    <dgm:pt modelId="{C9B3DBFA-B2E2-4919-83AC-3483AA775122}" type="sibTrans" cxnId="{4E0CC15B-3E9E-46F2-B12C-9854047F608C}">
      <dgm:prSet/>
      <dgm:spPr/>
      <dgm:t>
        <a:bodyPr/>
        <a:lstStyle/>
        <a:p>
          <a:pPr rtl="1"/>
          <a:endParaRPr lang="ar-SA"/>
        </a:p>
      </dgm:t>
    </dgm:pt>
    <dgm:pt modelId="{B49DE4C5-FDFB-4BA2-9613-46B53ADAB203}" type="parTrans" cxnId="{4E0CC15B-3E9E-46F2-B12C-9854047F608C}">
      <dgm:prSet/>
      <dgm:spPr/>
      <dgm:t>
        <a:bodyPr/>
        <a:lstStyle/>
        <a:p>
          <a:pPr rtl="1"/>
          <a:endParaRPr lang="ar-SA"/>
        </a:p>
      </dgm:t>
    </dgm:pt>
    <dgm:pt modelId="{F7D4226F-9F34-4A81-8B27-640B86AB7977}">
      <dgm:prSet phldrT="[نص]" custT="1"/>
      <dgm:spPr/>
      <dgm:t>
        <a:bodyPr/>
        <a:lstStyle/>
        <a:p>
          <a:pPr rtl="1"/>
          <a:r>
            <a:rPr lang="ar-SA" sz="2800" dirty="0" smtClean="0">
              <a:cs typeface="Al-Kharashi 3" pitchFamily="2" charset="-78"/>
            </a:rPr>
            <a:t>لا تقبل فئة المبتدئ وعدم الاتقان</a:t>
          </a:r>
          <a:endParaRPr lang="ar-SA" sz="2800" dirty="0">
            <a:cs typeface="Al-Kharashi 3" pitchFamily="2" charset="-78"/>
          </a:endParaRPr>
        </a:p>
      </dgm:t>
    </dgm:pt>
    <dgm:pt modelId="{8C1BE83C-B68C-4C50-98CA-001AE541368F}" type="sibTrans" cxnId="{CD06FA29-2C17-49B2-83D4-3274228C7D62}">
      <dgm:prSet/>
      <dgm:spPr/>
      <dgm:t>
        <a:bodyPr/>
        <a:lstStyle/>
        <a:p>
          <a:pPr rtl="1"/>
          <a:endParaRPr lang="ar-SA"/>
        </a:p>
      </dgm:t>
    </dgm:pt>
    <dgm:pt modelId="{744147CF-074A-49D5-B8AF-2955E1D2C345}" type="parTrans" cxnId="{CD06FA29-2C17-49B2-83D4-3274228C7D62}">
      <dgm:prSet/>
      <dgm:spPr/>
      <dgm:t>
        <a:bodyPr/>
        <a:lstStyle/>
        <a:p>
          <a:pPr rtl="1"/>
          <a:endParaRPr lang="ar-SA"/>
        </a:p>
      </dgm:t>
    </dgm:pt>
    <dgm:pt modelId="{C0A13D3C-79C7-467A-96EF-7E52900F5EDF}">
      <dgm:prSet phldrT="[نص]"/>
      <dgm:spPr/>
      <dgm:t>
        <a:bodyPr/>
        <a:lstStyle/>
        <a:p>
          <a:pPr rtl="1"/>
          <a:endParaRPr lang="ar-SA" dirty="0"/>
        </a:p>
      </dgm:t>
    </dgm:pt>
    <dgm:pt modelId="{58AE1A78-9F63-4A6B-A3D7-E0FB28A899F8}">
      <dgm:prSet phldrT="[نص]" custT="1"/>
      <dgm:spPr/>
      <dgm:t>
        <a:bodyPr/>
        <a:lstStyle/>
        <a:p>
          <a:pPr rtl="1"/>
          <a:r>
            <a:rPr lang="ar-SA" sz="2800" dirty="0" smtClean="0">
              <a:cs typeface="Al-Kharashi 3" pitchFamily="2" charset="-78"/>
            </a:rPr>
            <a:t>استيفاء الشروط السبعة ( العناصر )</a:t>
          </a:r>
          <a:endParaRPr lang="ar-SA" sz="2800" dirty="0">
            <a:cs typeface="Al-Kharashi 3" pitchFamily="2" charset="-78"/>
          </a:endParaRPr>
        </a:p>
      </dgm:t>
    </dgm:pt>
    <dgm:pt modelId="{471D5049-07A5-4D01-B5C3-1A365E94FAC5}" type="sibTrans" cxnId="{E2840364-6EEE-4A4D-AA42-76B2797B086A}">
      <dgm:prSet/>
      <dgm:spPr/>
      <dgm:t>
        <a:bodyPr/>
        <a:lstStyle/>
        <a:p>
          <a:pPr rtl="1"/>
          <a:endParaRPr lang="ar-SA"/>
        </a:p>
      </dgm:t>
    </dgm:pt>
    <dgm:pt modelId="{7F028296-D374-4543-99F8-83D03E5E0723}" type="parTrans" cxnId="{E2840364-6EEE-4A4D-AA42-76B2797B086A}">
      <dgm:prSet/>
      <dgm:spPr/>
      <dgm:t>
        <a:bodyPr/>
        <a:lstStyle/>
        <a:p>
          <a:pPr rtl="1"/>
          <a:endParaRPr lang="ar-SA"/>
        </a:p>
      </dgm:t>
    </dgm:pt>
    <dgm:pt modelId="{4B305062-A981-40D1-845B-F3AB00F825D4}" type="sibTrans" cxnId="{F10FB395-92F4-472C-A0C6-EAE02B4CABC5}">
      <dgm:prSet/>
      <dgm:spPr/>
      <dgm:t>
        <a:bodyPr/>
        <a:lstStyle/>
        <a:p>
          <a:pPr rtl="1"/>
          <a:endParaRPr lang="ar-SA"/>
        </a:p>
      </dgm:t>
    </dgm:pt>
    <dgm:pt modelId="{D3DE8437-EB43-4D27-A1CC-01B7164C5C9F}" type="parTrans" cxnId="{F10FB395-92F4-472C-A0C6-EAE02B4CABC5}">
      <dgm:prSet/>
      <dgm:spPr/>
      <dgm:t>
        <a:bodyPr/>
        <a:lstStyle/>
        <a:p>
          <a:pPr rtl="1"/>
          <a:endParaRPr lang="ar-SA"/>
        </a:p>
      </dgm:t>
    </dgm:pt>
    <dgm:pt modelId="{0FECFB24-6A53-4BD3-B217-9E5A2C2AB96C}">
      <dgm:prSet phldrT="[نص]"/>
      <dgm:spPr/>
      <dgm:t>
        <a:bodyPr/>
        <a:lstStyle/>
        <a:p>
          <a:pPr rtl="1"/>
          <a:endParaRPr lang="ar-SA" dirty="0"/>
        </a:p>
      </dgm:t>
    </dgm:pt>
    <dgm:pt modelId="{167D5415-DC43-487A-A825-923889D79015}" type="sibTrans" cxnId="{130E1DEF-46C6-4E5F-94B2-4667D26365DE}">
      <dgm:prSet/>
      <dgm:spPr/>
      <dgm:t>
        <a:bodyPr/>
        <a:lstStyle/>
        <a:p>
          <a:pPr rtl="1"/>
          <a:endParaRPr lang="ar-SA"/>
        </a:p>
      </dgm:t>
    </dgm:pt>
    <dgm:pt modelId="{C62EA02C-D3CB-4A56-9A3B-71B984EA9081}" type="parTrans" cxnId="{130E1DEF-46C6-4E5F-94B2-4667D26365DE}">
      <dgm:prSet/>
      <dgm:spPr/>
      <dgm:t>
        <a:bodyPr/>
        <a:lstStyle/>
        <a:p>
          <a:pPr rtl="1"/>
          <a:endParaRPr lang="ar-SA"/>
        </a:p>
      </dgm:t>
    </dgm:pt>
    <dgm:pt modelId="{41D9B95A-DF87-4744-A222-CE371E80638E}">
      <dgm:prSet/>
      <dgm:spPr/>
      <dgm:t>
        <a:bodyPr/>
        <a:lstStyle/>
        <a:p>
          <a:pPr rtl="1"/>
          <a:endParaRPr lang="ar-SA" dirty="0">
            <a:solidFill>
              <a:srgbClr val="FF0000"/>
            </a:solidFill>
          </a:endParaRPr>
        </a:p>
      </dgm:t>
    </dgm:pt>
    <dgm:pt modelId="{1F6992BA-54CC-4101-BBC4-2C70265D37A5}" type="sibTrans" cxnId="{BB136279-F2F7-4639-BB54-0B71B1064588}">
      <dgm:prSet/>
      <dgm:spPr/>
      <dgm:t>
        <a:bodyPr/>
        <a:lstStyle/>
        <a:p>
          <a:pPr rtl="1"/>
          <a:endParaRPr lang="ar-SA"/>
        </a:p>
      </dgm:t>
    </dgm:pt>
    <dgm:pt modelId="{25797C27-D047-43F9-8C47-7B5500580744}" type="parTrans" cxnId="{BB136279-F2F7-4639-BB54-0B71B1064588}">
      <dgm:prSet/>
      <dgm:spPr/>
      <dgm:t>
        <a:bodyPr/>
        <a:lstStyle/>
        <a:p>
          <a:pPr rtl="1"/>
          <a:endParaRPr lang="ar-SA"/>
        </a:p>
      </dgm:t>
    </dgm:pt>
    <dgm:pt modelId="{A5E41ED8-51FE-4485-B2D3-1E148A4D6AC5}">
      <dgm:prSet/>
      <dgm:spPr/>
      <dgm:t>
        <a:bodyPr/>
        <a:lstStyle/>
        <a:p>
          <a:pPr rtl="1"/>
          <a:endParaRPr lang="ar-SA" dirty="0">
            <a:solidFill>
              <a:srgbClr val="FF0000"/>
            </a:solidFill>
          </a:endParaRPr>
        </a:p>
      </dgm:t>
    </dgm:pt>
    <dgm:pt modelId="{C82EB427-7058-4396-ACDF-D023C6819815}" type="sibTrans" cxnId="{9F7BE9BA-05C0-4D85-8476-0DD359AF0CEE}">
      <dgm:prSet/>
      <dgm:spPr/>
      <dgm:t>
        <a:bodyPr/>
        <a:lstStyle/>
        <a:p>
          <a:pPr rtl="1"/>
          <a:endParaRPr lang="ar-SA"/>
        </a:p>
      </dgm:t>
    </dgm:pt>
    <dgm:pt modelId="{BCCB779E-58AC-465A-84B0-AF83B620A5DE}" type="parTrans" cxnId="{9F7BE9BA-05C0-4D85-8476-0DD359AF0CEE}">
      <dgm:prSet/>
      <dgm:spPr/>
      <dgm:t>
        <a:bodyPr/>
        <a:lstStyle/>
        <a:p>
          <a:pPr rtl="1"/>
          <a:endParaRPr lang="ar-SA"/>
        </a:p>
      </dgm:t>
    </dgm:pt>
    <dgm:pt modelId="{570AC954-D503-48DA-86BD-27B4B84CF837}" type="pres">
      <dgm:prSet presAssocID="{06031227-CC62-4FA0-AD4F-2DB56BD0421B}" presName="Name0" presStyleCnt="0">
        <dgm:presLayoutVars>
          <dgm:dir/>
          <dgm:animLvl val="lvl"/>
          <dgm:resizeHandles val="exact"/>
        </dgm:presLayoutVars>
      </dgm:prSet>
      <dgm:spPr/>
      <dgm:t>
        <a:bodyPr/>
        <a:lstStyle/>
        <a:p>
          <a:pPr rtl="1"/>
          <a:endParaRPr lang="ar-SA"/>
        </a:p>
      </dgm:t>
    </dgm:pt>
    <dgm:pt modelId="{07E821A7-45F5-4E8E-BFA3-5BB9A09B071B}" type="pres">
      <dgm:prSet presAssocID="{984C7409-5277-420C-A6D6-674ED80AA312}" presName="boxAndChildren" presStyleCnt="0"/>
      <dgm:spPr/>
    </dgm:pt>
    <dgm:pt modelId="{0F5F6F1A-56A8-4C7E-9003-A0868109723B}" type="pres">
      <dgm:prSet presAssocID="{984C7409-5277-420C-A6D6-674ED80AA312}" presName="parentTextBox" presStyleLbl="node1" presStyleIdx="0" presStyleCnt="3"/>
      <dgm:spPr/>
      <dgm:t>
        <a:bodyPr/>
        <a:lstStyle/>
        <a:p>
          <a:pPr rtl="1"/>
          <a:endParaRPr lang="ar-SA"/>
        </a:p>
      </dgm:t>
    </dgm:pt>
    <dgm:pt modelId="{1C127A21-EC60-4A4A-A198-DFD0D1DC6E8C}" type="pres">
      <dgm:prSet presAssocID="{984C7409-5277-420C-A6D6-674ED80AA312}" presName="entireBox" presStyleLbl="node1" presStyleIdx="0" presStyleCnt="3"/>
      <dgm:spPr/>
      <dgm:t>
        <a:bodyPr/>
        <a:lstStyle/>
        <a:p>
          <a:pPr rtl="1"/>
          <a:endParaRPr lang="ar-SA"/>
        </a:p>
      </dgm:t>
    </dgm:pt>
    <dgm:pt modelId="{BCBD8CB9-071E-4892-BD8D-695F64299FED}" type="pres">
      <dgm:prSet presAssocID="{984C7409-5277-420C-A6D6-674ED80AA312}" presName="descendantBox" presStyleCnt="0"/>
      <dgm:spPr/>
    </dgm:pt>
    <dgm:pt modelId="{A171B196-7758-4344-A65A-04D4EF13BBAC}" type="pres">
      <dgm:prSet presAssocID="{F5D3986A-DBAD-4544-9A5D-8F69A458DE9D}" presName="childTextBox" presStyleLbl="fgAccFollowNode1" presStyleIdx="0" presStyleCnt="6">
        <dgm:presLayoutVars>
          <dgm:bulletEnabled val="1"/>
        </dgm:presLayoutVars>
      </dgm:prSet>
      <dgm:spPr/>
      <dgm:t>
        <a:bodyPr/>
        <a:lstStyle/>
        <a:p>
          <a:pPr rtl="1"/>
          <a:endParaRPr lang="ar-SA"/>
        </a:p>
      </dgm:t>
    </dgm:pt>
    <dgm:pt modelId="{23E885DC-59C8-4300-B060-0E8499ABF676}" type="pres">
      <dgm:prSet presAssocID="{F76221C2-DA54-4AD7-AE95-04F39E69FD44}" presName="childTextBox" presStyleLbl="fgAccFollowNode1" presStyleIdx="1" presStyleCnt="6">
        <dgm:presLayoutVars>
          <dgm:bulletEnabled val="1"/>
        </dgm:presLayoutVars>
      </dgm:prSet>
      <dgm:spPr/>
      <dgm:t>
        <a:bodyPr/>
        <a:lstStyle/>
        <a:p>
          <a:pPr rtl="1"/>
          <a:endParaRPr lang="ar-SA"/>
        </a:p>
      </dgm:t>
    </dgm:pt>
    <dgm:pt modelId="{4B18F3B4-CEA2-4478-BECB-635BE3E0BBD9}" type="pres">
      <dgm:prSet presAssocID="{8C1BE83C-B68C-4C50-98CA-001AE541368F}" presName="sp" presStyleCnt="0"/>
      <dgm:spPr/>
    </dgm:pt>
    <dgm:pt modelId="{E6208047-468F-4369-ADA5-FD89D8247CB3}" type="pres">
      <dgm:prSet presAssocID="{F7D4226F-9F34-4A81-8B27-640B86AB7977}" presName="arrowAndChildren" presStyleCnt="0"/>
      <dgm:spPr/>
    </dgm:pt>
    <dgm:pt modelId="{89563B01-B054-4A11-98F2-3FFB17D13335}" type="pres">
      <dgm:prSet presAssocID="{F7D4226F-9F34-4A81-8B27-640B86AB7977}" presName="parentTextArrow" presStyleLbl="node1" presStyleIdx="0" presStyleCnt="3"/>
      <dgm:spPr/>
      <dgm:t>
        <a:bodyPr/>
        <a:lstStyle/>
        <a:p>
          <a:pPr rtl="1"/>
          <a:endParaRPr lang="ar-SA"/>
        </a:p>
      </dgm:t>
    </dgm:pt>
    <dgm:pt modelId="{D44966DE-07EB-4D45-A1BB-BDDB0029E2A2}" type="pres">
      <dgm:prSet presAssocID="{F7D4226F-9F34-4A81-8B27-640B86AB7977}" presName="arrow" presStyleLbl="node1" presStyleIdx="1" presStyleCnt="3"/>
      <dgm:spPr/>
      <dgm:t>
        <a:bodyPr/>
        <a:lstStyle/>
        <a:p>
          <a:pPr rtl="1"/>
          <a:endParaRPr lang="ar-SA"/>
        </a:p>
      </dgm:t>
    </dgm:pt>
    <dgm:pt modelId="{3134D88C-D6A6-4065-B2F0-051E13A1398B}" type="pres">
      <dgm:prSet presAssocID="{F7D4226F-9F34-4A81-8B27-640B86AB7977}" presName="descendantArrow" presStyleCnt="0"/>
      <dgm:spPr/>
    </dgm:pt>
    <dgm:pt modelId="{8CFA322B-1C31-4FB4-B2BE-4A7F06460558}" type="pres">
      <dgm:prSet presAssocID="{A5E41ED8-51FE-4485-B2D3-1E148A4D6AC5}" presName="childTextArrow" presStyleLbl="fgAccFollowNode1" presStyleIdx="2" presStyleCnt="6">
        <dgm:presLayoutVars>
          <dgm:bulletEnabled val="1"/>
        </dgm:presLayoutVars>
      </dgm:prSet>
      <dgm:spPr/>
      <dgm:t>
        <a:bodyPr/>
        <a:lstStyle/>
        <a:p>
          <a:pPr rtl="1"/>
          <a:endParaRPr lang="ar-SA"/>
        </a:p>
      </dgm:t>
    </dgm:pt>
    <dgm:pt modelId="{27196888-57B3-4605-8A5A-2874B7753DF1}" type="pres">
      <dgm:prSet presAssocID="{41D9B95A-DF87-4744-A222-CE371E80638E}" presName="childTextArrow" presStyleLbl="fgAccFollowNode1" presStyleIdx="3" presStyleCnt="6">
        <dgm:presLayoutVars>
          <dgm:bulletEnabled val="1"/>
        </dgm:presLayoutVars>
      </dgm:prSet>
      <dgm:spPr/>
      <dgm:t>
        <a:bodyPr/>
        <a:lstStyle/>
        <a:p>
          <a:pPr rtl="1"/>
          <a:endParaRPr lang="ar-SA"/>
        </a:p>
      </dgm:t>
    </dgm:pt>
    <dgm:pt modelId="{EB4900F9-6FEE-40EF-96A6-6A0B4437611D}" type="pres">
      <dgm:prSet presAssocID="{471D5049-07A5-4D01-B5C3-1A365E94FAC5}" presName="sp" presStyleCnt="0"/>
      <dgm:spPr/>
    </dgm:pt>
    <dgm:pt modelId="{DF150C72-EEDE-46A4-9FB7-B2F2D01C1F8F}" type="pres">
      <dgm:prSet presAssocID="{58AE1A78-9F63-4A6B-A3D7-E0FB28A899F8}" presName="arrowAndChildren" presStyleCnt="0"/>
      <dgm:spPr/>
    </dgm:pt>
    <dgm:pt modelId="{69926509-6667-414C-8BF6-38F265F204C7}" type="pres">
      <dgm:prSet presAssocID="{58AE1A78-9F63-4A6B-A3D7-E0FB28A899F8}" presName="parentTextArrow" presStyleLbl="node1" presStyleIdx="1" presStyleCnt="3"/>
      <dgm:spPr/>
      <dgm:t>
        <a:bodyPr/>
        <a:lstStyle/>
        <a:p>
          <a:pPr rtl="1"/>
          <a:endParaRPr lang="ar-SA"/>
        </a:p>
      </dgm:t>
    </dgm:pt>
    <dgm:pt modelId="{FD3A32C6-C8B3-4576-ABBB-DEEC030CBB31}" type="pres">
      <dgm:prSet presAssocID="{58AE1A78-9F63-4A6B-A3D7-E0FB28A899F8}" presName="arrow" presStyleLbl="node1" presStyleIdx="2" presStyleCnt="3"/>
      <dgm:spPr/>
      <dgm:t>
        <a:bodyPr/>
        <a:lstStyle/>
        <a:p>
          <a:pPr rtl="1"/>
          <a:endParaRPr lang="ar-SA"/>
        </a:p>
      </dgm:t>
    </dgm:pt>
    <dgm:pt modelId="{7C177B00-C2AD-41AA-A7DC-444BF4766BE3}" type="pres">
      <dgm:prSet presAssocID="{58AE1A78-9F63-4A6B-A3D7-E0FB28A899F8}" presName="descendantArrow" presStyleCnt="0"/>
      <dgm:spPr/>
    </dgm:pt>
    <dgm:pt modelId="{7033D349-CEB0-4FD5-BE0C-7C1F162D8061}" type="pres">
      <dgm:prSet presAssocID="{C0A13D3C-79C7-467A-96EF-7E52900F5EDF}" presName="childTextArrow" presStyleLbl="fgAccFollowNode1" presStyleIdx="4" presStyleCnt="6">
        <dgm:presLayoutVars>
          <dgm:bulletEnabled val="1"/>
        </dgm:presLayoutVars>
      </dgm:prSet>
      <dgm:spPr/>
      <dgm:t>
        <a:bodyPr/>
        <a:lstStyle/>
        <a:p>
          <a:pPr rtl="1"/>
          <a:endParaRPr lang="ar-SA"/>
        </a:p>
      </dgm:t>
    </dgm:pt>
    <dgm:pt modelId="{C848BD08-AB8C-4D17-8EEC-22FF65487DC3}" type="pres">
      <dgm:prSet presAssocID="{0FECFB24-6A53-4BD3-B217-9E5A2C2AB96C}" presName="childTextArrow" presStyleLbl="fgAccFollowNode1" presStyleIdx="5" presStyleCnt="6">
        <dgm:presLayoutVars>
          <dgm:bulletEnabled val="1"/>
        </dgm:presLayoutVars>
      </dgm:prSet>
      <dgm:spPr/>
      <dgm:t>
        <a:bodyPr/>
        <a:lstStyle/>
        <a:p>
          <a:pPr rtl="1"/>
          <a:endParaRPr lang="ar-SA"/>
        </a:p>
      </dgm:t>
    </dgm:pt>
  </dgm:ptLst>
  <dgm:cxnLst>
    <dgm:cxn modelId="{F10FB395-92F4-472C-A0C6-EAE02B4CABC5}" srcId="{58AE1A78-9F63-4A6B-A3D7-E0FB28A899F8}" destId="{C0A13D3C-79C7-467A-96EF-7E52900F5EDF}" srcOrd="0" destOrd="0" parTransId="{D3DE8437-EB43-4D27-A1CC-01B7164C5C9F}" sibTransId="{4B305062-A981-40D1-845B-F3AB00F825D4}"/>
    <dgm:cxn modelId="{130E1DEF-46C6-4E5F-94B2-4667D26365DE}" srcId="{58AE1A78-9F63-4A6B-A3D7-E0FB28A899F8}" destId="{0FECFB24-6A53-4BD3-B217-9E5A2C2AB96C}" srcOrd="1" destOrd="0" parTransId="{C62EA02C-D3CB-4A56-9A3B-71B984EA9081}" sibTransId="{167D5415-DC43-487A-A825-923889D79015}"/>
    <dgm:cxn modelId="{BC63062F-0945-4A6F-8A52-C485956090D3}" type="presOf" srcId="{06031227-CC62-4FA0-AD4F-2DB56BD0421B}" destId="{570AC954-D503-48DA-86BD-27B4B84CF837}" srcOrd="0" destOrd="0" presId="urn:microsoft.com/office/officeart/2005/8/layout/process4"/>
    <dgm:cxn modelId="{9787E44B-47D0-461A-BB4C-C0F8FA7739D9}" type="presOf" srcId="{984C7409-5277-420C-A6D6-674ED80AA312}" destId="{0F5F6F1A-56A8-4C7E-9003-A0868109723B}" srcOrd="0" destOrd="0" presId="urn:microsoft.com/office/officeart/2005/8/layout/process4"/>
    <dgm:cxn modelId="{CBBC4768-9709-4C84-866F-CC0FD5111DC2}" type="presOf" srcId="{F7D4226F-9F34-4A81-8B27-640B86AB7977}" destId="{89563B01-B054-4A11-98F2-3FFB17D13335}" srcOrd="0" destOrd="0" presId="urn:microsoft.com/office/officeart/2005/8/layout/process4"/>
    <dgm:cxn modelId="{FE21C1FA-4C7A-4435-8AE7-F2C1145A1C4B}" type="presOf" srcId="{A5E41ED8-51FE-4485-B2D3-1E148A4D6AC5}" destId="{8CFA322B-1C31-4FB4-B2BE-4A7F06460558}" srcOrd="0" destOrd="0" presId="urn:microsoft.com/office/officeart/2005/8/layout/process4"/>
    <dgm:cxn modelId="{4E0CC15B-3E9E-46F2-B12C-9854047F608C}" srcId="{984C7409-5277-420C-A6D6-674ED80AA312}" destId="{F5D3986A-DBAD-4544-9A5D-8F69A458DE9D}" srcOrd="0" destOrd="0" parTransId="{B49DE4C5-FDFB-4BA2-9613-46B53ADAB203}" sibTransId="{C9B3DBFA-B2E2-4919-83AC-3483AA775122}"/>
    <dgm:cxn modelId="{E2840364-6EEE-4A4D-AA42-76B2797B086A}" srcId="{06031227-CC62-4FA0-AD4F-2DB56BD0421B}" destId="{58AE1A78-9F63-4A6B-A3D7-E0FB28A899F8}" srcOrd="0" destOrd="0" parTransId="{7F028296-D374-4543-99F8-83D03E5E0723}" sibTransId="{471D5049-07A5-4D01-B5C3-1A365E94FAC5}"/>
    <dgm:cxn modelId="{4E2CC2F8-BBE4-41D9-AB46-E2FFF9454C3B}" type="presOf" srcId="{F76221C2-DA54-4AD7-AE95-04F39E69FD44}" destId="{23E885DC-59C8-4300-B060-0E8499ABF676}" srcOrd="0" destOrd="0" presId="urn:microsoft.com/office/officeart/2005/8/layout/process4"/>
    <dgm:cxn modelId="{86E714E9-E56F-4607-B3DE-152F3D5A9488}" type="presOf" srcId="{41D9B95A-DF87-4744-A222-CE371E80638E}" destId="{27196888-57B3-4605-8A5A-2874B7753DF1}" srcOrd="0" destOrd="0" presId="urn:microsoft.com/office/officeart/2005/8/layout/process4"/>
    <dgm:cxn modelId="{BB136279-F2F7-4639-BB54-0B71B1064588}" srcId="{F7D4226F-9F34-4A81-8B27-640B86AB7977}" destId="{41D9B95A-DF87-4744-A222-CE371E80638E}" srcOrd="1" destOrd="0" parTransId="{25797C27-D047-43F9-8C47-7B5500580744}" sibTransId="{1F6992BA-54CC-4101-BBC4-2C70265D37A5}"/>
    <dgm:cxn modelId="{836B4708-18AB-4565-ABDF-96E800CD7DDF}" type="presOf" srcId="{F7D4226F-9F34-4A81-8B27-640B86AB7977}" destId="{D44966DE-07EB-4D45-A1BB-BDDB0029E2A2}" srcOrd="1" destOrd="0" presId="urn:microsoft.com/office/officeart/2005/8/layout/process4"/>
    <dgm:cxn modelId="{5EA89029-0BF8-4346-AD4A-070F3B614D43}" type="presOf" srcId="{C0A13D3C-79C7-467A-96EF-7E52900F5EDF}" destId="{7033D349-CEB0-4FD5-BE0C-7C1F162D8061}" srcOrd="0" destOrd="0" presId="urn:microsoft.com/office/officeart/2005/8/layout/process4"/>
    <dgm:cxn modelId="{AFEFF24C-A314-4C5A-8011-3A0DA25174EC}" type="presOf" srcId="{984C7409-5277-420C-A6D6-674ED80AA312}" destId="{1C127A21-EC60-4A4A-A198-DFD0D1DC6E8C}" srcOrd="1" destOrd="0" presId="urn:microsoft.com/office/officeart/2005/8/layout/process4"/>
    <dgm:cxn modelId="{CD06FA29-2C17-49B2-83D4-3274228C7D62}" srcId="{06031227-CC62-4FA0-AD4F-2DB56BD0421B}" destId="{F7D4226F-9F34-4A81-8B27-640B86AB7977}" srcOrd="1" destOrd="0" parTransId="{744147CF-074A-49D5-B8AF-2955E1D2C345}" sibTransId="{8C1BE83C-B68C-4C50-98CA-001AE541368F}"/>
    <dgm:cxn modelId="{18C125B6-28EE-422E-9A3C-D9AED21BE1AB}" type="presOf" srcId="{58AE1A78-9F63-4A6B-A3D7-E0FB28A899F8}" destId="{69926509-6667-414C-8BF6-38F265F204C7}" srcOrd="0" destOrd="0" presId="urn:microsoft.com/office/officeart/2005/8/layout/process4"/>
    <dgm:cxn modelId="{4E8F5A22-75B7-4CC9-85B5-A0F528958E72}" srcId="{984C7409-5277-420C-A6D6-674ED80AA312}" destId="{F76221C2-DA54-4AD7-AE95-04F39E69FD44}" srcOrd="1" destOrd="0" parTransId="{519DBFDA-E284-49DB-95C5-7DA831A7CBAF}" sibTransId="{0A0AA053-519B-42D8-8136-90561BA64CE7}"/>
    <dgm:cxn modelId="{9F7BE9BA-05C0-4D85-8476-0DD359AF0CEE}" srcId="{F7D4226F-9F34-4A81-8B27-640B86AB7977}" destId="{A5E41ED8-51FE-4485-B2D3-1E148A4D6AC5}" srcOrd="0" destOrd="0" parTransId="{BCCB779E-58AC-465A-84B0-AF83B620A5DE}" sibTransId="{C82EB427-7058-4396-ACDF-D023C6819815}"/>
    <dgm:cxn modelId="{662383C0-FAAD-47DF-AB25-5C4015A83E4C}" type="presOf" srcId="{58AE1A78-9F63-4A6B-A3D7-E0FB28A899F8}" destId="{FD3A32C6-C8B3-4576-ABBB-DEEC030CBB31}" srcOrd="1" destOrd="0" presId="urn:microsoft.com/office/officeart/2005/8/layout/process4"/>
    <dgm:cxn modelId="{C2876333-09FD-45C7-A809-BDF7873CB957}" type="presOf" srcId="{0FECFB24-6A53-4BD3-B217-9E5A2C2AB96C}" destId="{C848BD08-AB8C-4D17-8EEC-22FF65487DC3}" srcOrd="0" destOrd="0" presId="urn:microsoft.com/office/officeart/2005/8/layout/process4"/>
    <dgm:cxn modelId="{75D28ACF-854A-4939-B667-BADB5E305CAD}" type="presOf" srcId="{F5D3986A-DBAD-4544-9A5D-8F69A458DE9D}" destId="{A171B196-7758-4344-A65A-04D4EF13BBAC}" srcOrd="0" destOrd="0" presId="urn:microsoft.com/office/officeart/2005/8/layout/process4"/>
    <dgm:cxn modelId="{E172AFA9-13CD-4C05-8609-F93BDD9520D4}" srcId="{06031227-CC62-4FA0-AD4F-2DB56BD0421B}" destId="{984C7409-5277-420C-A6D6-674ED80AA312}" srcOrd="2" destOrd="0" parTransId="{D0DA92E5-5CD1-4AB5-B3D1-3BF4FBDAAF00}" sibTransId="{A902A37A-84A3-4BCF-80FB-1F3FA3BD1C1D}"/>
    <dgm:cxn modelId="{B1DA4110-FC19-49C4-BFC0-611A8B5D7954}" type="presParOf" srcId="{570AC954-D503-48DA-86BD-27B4B84CF837}" destId="{07E821A7-45F5-4E8E-BFA3-5BB9A09B071B}" srcOrd="0" destOrd="0" presId="urn:microsoft.com/office/officeart/2005/8/layout/process4"/>
    <dgm:cxn modelId="{7C9910E8-10CE-4690-9A02-BC61F5E7839C}" type="presParOf" srcId="{07E821A7-45F5-4E8E-BFA3-5BB9A09B071B}" destId="{0F5F6F1A-56A8-4C7E-9003-A0868109723B}" srcOrd="0" destOrd="0" presId="urn:microsoft.com/office/officeart/2005/8/layout/process4"/>
    <dgm:cxn modelId="{34A0A487-0429-4FFB-977F-8EA3932E1E52}" type="presParOf" srcId="{07E821A7-45F5-4E8E-BFA3-5BB9A09B071B}" destId="{1C127A21-EC60-4A4A-A198-DFD0D1DC6E8C}" srcOrd="1" destOrd="0" presId="urn:microsoft.com/office/officeart/2005/8/layout/process4"/>
    <dgm:cxn modelId="{B76686FC-3C38-4F0B-AD34-1D85F0383E5B}" type="presParOf" srcId="{07E821A7-45F5-4E8E-BFA3-5BB9A09B071B}" destId="{BCBD8CB9-071E-4892-BD8D-695F64299FED}" srcOrd="2" destOrd="0" presId="urn:microsoft.com/office/officeart/2005/8/layout/process4"/>
    <dgm:cxn modelId="{86AC45B8-009E-4DCC-88CE-5E913839DFA0}" type="presParOf" srcId="{BCBD8CB9-071E-4892-BD8D-695F64299FED}" destId="{A171B196-7758-4344-A65A-04D4EF13BBAC}" srcOrd="0" destOrd="0" presId="urn:microsoft.com/office/officeart/2005/8/layout/process4"/>
    <dgm:cxn modelId="{9DE593A8-8F15-4ABE-B3A6-7523C528BA97}" type="presParOf" srcId="{BCBD8CB9-071E-4892-BD8D-695F64299FED}" destId="{23E885DC-59C8-4300-B060-0E8499ABF676}" srcOrd="1" destOrd="0" presId="urn:microsoft.com/office/officeart/2005/8/layout/process4"/>
    <dgm:cxn modelId="{A994249B-1BB7-4A14-8CE1-49C3C54805BC}" type="presParOf" srcId="{570AC954-D503-48DA-86BD-27B4B84CF837}" destId="{4B18F3B4-CEA2-4478-BECB-635BE3E0BBD9}" srcOrd="1" destOrd="0" presId="urn:microsoft.com/office/officeart/2005/8/layout/process4"/>
    <dgm:cxn modelId="{FD244708-5321-466C-803F-AAD1A4C04C11}" type="presParOf" srcId="{570AC954-D503-48DA-86BD-27B4B84CF837}" destId="{E6208047-468F-4369-ADA5-FD89D8247CB3}" srcOrd="2" destOrd="0" presId="urn:microsoft.com/office/officeart/2005/8/layout/process4"/>
    <dgm:cxn modelId="{5FC805B8-81F2-4F95-9436-00DCBA8B79EB}" type="presParOf" srcId="{E6208047-468F-4369-ADA5-FD89D8247CB3}" destId="{89563B01-B054-4A11-98F2-3FFB17D13335}" srcOrd="0" destOrd="0" presId="urn:microsoft.com/office/officeart/2005/8/layout/process4"/>
    <dgm:cxn modelId="{A4F52820-5D7A-4554-974C-4BF32DC0E38D}" type="presParOf" srcId="{E6208047-468F-4369-ADA5-FD89D8247CB3}" destId="{D44966DE-07EB-4D45-A1BB-BDDB0029E2A2}" srcOrd="1" destOrd="0" presId="urn:microsoft.com/office/officeart/2005/8/layout/process4"/>
    <dgm:cxn modelId="{F17C3A80-AE6B-4CB4-ABBA-25F3E4CE2D3A}" type="presParOf" srcId="{E6208047-468F-4369-ADA5-FD89D8247CB3}" destId="{3134D88C-D6A6-4065-B2F0-051E13A1398B}" srcOrd="2" destOrd="0" presId="urn:microsoft.com/office/officeart/2005/8/layout/process4"/>
    <dgm:cxn modelId="{A80F5C70-F6AA-44DD-99D6-05E00953B268}" type="presParOf" srcId="{3134D88C-D6A6-4065-B2F0-051E13A1398B}" destId="{8CFA322B-1C31-4FB4-B2BE-4A7F06460558}" srcOrd="0" destOrd="0" presId="urn:microsoft.com/office/officeart/2005/8/layout/process4"/>
    <dgm:cxn modelId="{0515D13C-165F-492C-8C50-C820D30FD4EE}" type="presParOf" srcId="{3134D88C-D6A6-4065-B2F0-051E13A1398B}" destId="{27196888-57B3-4605-8A5A-2874B7753DF1}" srcOrd="1" destOrd="0" presId="urn:microsoft.com/office/officeart/2005/8/layout/process4"/>
    <dgm:cxn modelId="{23BF7236-39BB-47EA-B9E8-FD03863A149B}" type="presParOf" srcId="{570AC954-D503-48DA-86BD-27B4B84CF837}" destId="{EB4900F9-6FEE-40EF-96A6-6A0B4437611D}" srcOrd="3" destOrd="0" presId="urn:microsoft.com/office/officeart/2005/8/layout/process4"/>
    <dgm:cxn modelId="{630926E5-7B38-489F-955F-25DF032D4FE7}" type="presParOf" srcId="{570AC954-D503-48DA-86BD-27B4B84CF837}" destId="{DF150C72-EEDE-46A4-9FB7-B2F2D01C1F8F}" srcOrd="4" destOrd="0" presId="urn:microsoft.com/office/officeart/2005/8/layout/process4"/>
    <dgm:cxn modelId="{F0B91E36-6445-4155-B499-E59DFF42CB34}" type="presParOf" srcId="{DF150C72-EEDE-46A4-9FB7-B2F2D01C1F8F}" destId="{69926509-6667-414C-8BF6-38F265F204C7}" srcOrd="0" destOrd="0" presId="urn:microsoft.com/office/officeart/2005/8/layout/process4"/>
    <dgm:cxn modelId="{910E2AC0-C631-4DB6-A2DE-2B5C0491D1CB}" type="presParOf" srcId="{DF150C72-EEDE-46A4-9FB7-B2F2D01C1F8F}" destId="{FD3A32C6-C8B3-4576-ABBB-DEEC030CBB31}" srcOrd="1" destOrd="0" presId="urn:microsoft.com/office/officeart/2005/8/layout/process4"/>
    <dgm:cxn modelId="{0B462065-7A49-4D8D-B90D-0915B8C84447}" type="presParOf" srcId="{DF150C72-EEDE-46A4-9FB7-B2F2D01C1F8F}" destId="{7C177B00-C2AD-41AA-A7DC-444BF4766BE3}" srcOrd="2" destOrd="0" presId="urn:microsoft.com/office/officeart/2005/8/layout/process4"/>
    <dgm:cxn modelId="{7722D863-57D4-4D59-86F8-F5F1F6B84211}" type="presParOf" srcId="{7C177B00-C2AD-41AA-A7DC-444BF4766BE3}" destId="{7033D349-CEB0-4FD5-BE0C-7C1F162D8061}" srcOrd="0" destOrd="0" presId="urn:microsoft.com/office/officeart/2005/8/layout/process4"/>
    <dgm:cxn modelId="{8E6F1933-CEC5-4773-AB79-423A272C1D3D}" type="presParOf" srcId="{7C177B00-C2AD-41AA-A7DC-444BF4766BE3}" destId="{C848BD08-AB8C-4D17-8EEC-22FF65487DC3}"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0792214-E09E-4CAF-BA11-271FD2D4053A}" type="doc">
      <dgm:prSet loTypeId="urn:microsoft.com/office/officeart/2005/8/layout/vList5" loCatId="list" qsTypeId="urn:microsoft.com/office/officeart/2005/8/quickstyle/simple4" qsCatId="simple" csTypeId="urn:microsoft.com/office/officeart/2005/8/colors/accent3_3" csCatId="accent3" phldr="1"/>
      <dgm:spPr/>
      <dgm:t>
        <a:bodyPr/>
        <a:lstStyle/>
        <a:p>
          <a:pPr rtl="1"/>
          <a:endParaRPr lang="ar-SA"/>
        </a:p>
      </dgm:t>
    </dgm:pt>
    <dgm:pt modelId="{A8C7ED09-08B4-4B22-B0CC-99F9B14B9C05}">
      <dgm:prSet phldrT="[نص]" custT="1"/>
      <dgm:spPr/>
      <dgm:t>
        <a:bodyPr/>
        <a:lstStyle/>
        <a:p>
          <a:pPr rtl="1"/>
          <a:r>
            <a:rPr lang="ar-SA" sz="5400" b="1" dirty="0" smtClean="0">
              <a:solidFill>
                <a:srgbClr val="FF0000"/>
              </a:solidFill>
              <a:cs typeface="AL-Mohanad Bold" pitchFamily="2" charset="-78"/>
            </a:rPr>
            <a:t>المعلم</a:t>
          </a:r>
          <a:endParaRPr lang="ar-SA" sz="5400" b="1" dirty="0">
            <a:solidFill>
              <a:srgbClr val="FF0000"/>
            </a:solidFill>
            <a:cs typeface="AL-Mohanad Bold" pitchFamily="2" charset="-78"/>
          </a:endParaRPr>
        </a:p>
      </dgm:t>
    </dgm:pt>
    <dgm:pt modelId="{3F4A6A2E-015B-4A8E-BC37-B3E60CACEC68}" type="parTrans" cxnId="{80522D06-42EF-4486-8234-185842622135}">
      <dgm:prSet/>
      <dgm:spPr/>
      <dgm:t>
        <a:bodyPr/>
        <a:lstStyle/>
        <a:p>
          <a:pPr rtl="1"/>
          <a:endParaRPr lang="ar-SA" b="1">
            <a:cs typeface="AL-Mohanad Bold" pitchFamily="2" charset="-78"/>
          </a:endParaRPr>
        </a:p>
      </dgm:t>
    </dgm:pt>
    <dgm:pt modelId="{DA1A07AD-83F3-415E-ADB0-96AE7D6E7DDF}" type="sibTrans" cxnId="{80522D06-42EF-4486-8234-185842622135}">
      <dgm:prSet/>
      <dgm:spPr/>
      <dgm:t>
        <a:bodyPr/>
        <a:lstStyle/>
        <a:p>
          <a:pPr rtl="1"/>
          <a:endParaRPr lang="ar-SA" b="1">
            <a:cs typeface="AL-Mohanad Bold" pitchFamily="2" charset="-78"/>
          </a:endParaRPr>
        </a:p>
      </dgm:t>
    </dgm:pt>
    <dgm:pt modelId="{E3DE836F-D016-4B28-A173-99760C1B3A50}">
      <dgm:prSet phldrT="[نص]" custT="1"/>
      <dgm:spPr/>
      <dgm:t>
        <a:bodyPr/>
        <a:lstStyle/>
        <a:p>
          <a:pPr rtl="1"/>
          <a:r>
            <a:rPr lang="ar-SA" sz="2400" b="1" dirty="0" smtClean="0">
              <a:cs typeface="AL-Mohanad Bold" pitchFamily="2" charset="-78"/>
            </a:rPr>
            <a:t>للمعلم </a:t>
          </a:r>
          <a:r>
            <a:rPr lang="ar-SA" sz="2400" b="0" dirty="0" smtClean="0">
              <a:cs typeface="+mn-cs"/>
            </a:rPr>
            <a:t>4 </a:t>
          </a:r>
          <a:r>
            <a:rPr lang="ar-SA" sz="2400" b="1" dirty="0" smtClean="0">
              <a:cs typeface="AL-Mohanad Bold" pitchFamily="2" charset="-78"/>
            </a:rPr>
            <a:t>مؤشرات :</a:t>
          </a:r>
          <a:endParaRPr lang="ar-SA" sz="2400" b="1" dirty="0">
            <a:cs typeface="AL-Mohanad Bold" pitchFamily="2" charset="-78"/>
          </a:endParaRPr>
        </a:p>
      </dgm:t>
    </dgm:pt>
    <dgm:pt modelId="{64C80E5F-A9E5-4019-B93B-906BDC2C4178}" type="parTrans" cxnId="{71B0DD22-0613-49AC-AC3B-50B315D2D839}">
      <dgm:prSet/>
      <dgm:spPr/>
      <dgm:t>
        <a:bodyPr/>
        <a:lstStyle/>
        <a:p>
          <a:pPr rtl="1"/>
          <a:endParaRPr lang="ar-SA" b="1">
            <a:cs typeface="AL-Mohanad Bold" pitchFamily="2" charset="-78"/>
          </a:endParaRPr>
        </a:p>
      </dgm:t>
    </dgm:pt>
    <dgm:pt modelId="{B23120B6-DADC-42B8-9136-02B25755F6D2}" type="sibTrans" cxnId="{71B0DD22-0613-49AC-AC3B-50B315D2D839}">
      <dgm:prSet/>
      <dgm:spPr/>
      <dgm:t>
        <a:bodyPr/>
        <a:lstStyle/>
        <a:p>
          <a:pPr rtl="1"/>
          <a:endParaRPr lang="ar-SA" b="1">
            <a:cs typeface="AL-Mohanad Bold" pitchFamily="2" charset="-78"/>
          </a:endParaRPr>
        </a:p>
      </dgm:t>
    </dgm:pt>
    <dgm:pt modelId="{10CA8BFC-B081-45A7-96AF-785D0B559A61}">
      <dgm:prSet phldrT="[نص]" custT="1"/>
      <dgm:spPr/>
      <dgm:t>
        <a:bodyPr/>
        <a:lstStyle/>
        <a:p>
          <a:pPr rtl="1"/>
          <a:r>
            <a:rPr lang="ar-SA" sz="4800" b="1" dirty="0" smtClean="0">
              <a:solidFill>
                <a:srgbClr val="FF0000"/>
              </a:solidFill>
              <a:cs typeface="AL-Mohanad Bold" pitchFamily="2" charset="-78"/>
            </a:rPr>
            <a:t>المدرسة</a:t>
          </a:r>
          <a:endParaRPr lang="ar-SA" sz="4800" b="1" dirty="0">
            <a:solidFill>
              <a:srgbClr val="FF0000"/>
            </a:solidFill>
            <a:cs typeface="AL-Mohanad Bold" pitchFamily="2" charset="-78"/>
          </a:endParaRPr>
        </a:p>
      </dgm:t>
    </dgm:pt>
    <dgm:pt modelId="{6A17203E-04DF-47C2-950D-E3CB9EEA0F51}" type="parTrans" cxnId="{45C1868F-B052-4BDC-A533-BECCA7542717}">
      <dgm:prSet/>
      <dgm:spPr/>
      <dgm:t>
        <a:bodyPr/>
        <a:lstStyle/>
        <a:p>
          <a:pPr rtl="1"/>
          <a:endParaRPr lang="ar-SA" b="1">
            <a:cs typeface="AL-Mohanad Bold" pitchFamily="2" charset="-78"/>
          </a:endParaRPr>
        </a:p>
      </dgm:t>
    </dgm:pt>
    <dgm:pt modelId="{87883A8A-25F2-4622-844E-DFB9B8974E58}" type="sibTrans" cxnId="{45C1868F-B052-4BDC-A533-BECCA7542717}">
      <dgm:prSet/>
      <dgm:spPr/>
      <dgm:t>
        <a:bodyPr/>
        <a:lstStyle/>
        <a:p>
          <a:pPr rtl="1"/>
          <a:endParaRPr lang="ar-SA" b="1">
            <a:cs typeface="AL-Mohanad Bold" pitchFamily="2" charset="-78"/>
          </a:endParaRPr>
        </a:p>
      </dgm:t>
    </dgm:pt>
    <dgm:pt modelId="{5E3C3193-0C59-4071-8011-0A4F0D1F27A3}">
      <dgm:prSet phldrT="[نص]" custT="1"/>
      <dgm:spPr/>
      <dgm:t>
        <a:bodyPr/>
        <a:lstStyle/>
        <a:p>
          <a:pPr rtl="1"/>
          <a:r>
            <a:rPr lang="ar-SA" sz="2400" b="1" dirty="0" smtClean="0">
              <a:cs typeface="AL-Mohanad Bold" pitchFamily="2" charset="-78"/>
            </a:rPr>
            <a:t>للمدرسة </a:t>
          </a:r>
          <a:r>
            <a:rPr lang="ar-SA" sz="2400" b="0" dirty="0" smtClean="0">
              <a:cs typeface="+mn-cs"/>
            </a:rPr>
            <a:t>5 </a:t>
          </a:r>
          <a:r>
            <a:rPr lang="ar-SA" sz="2400" b="1" dirty="0" smtClean="0">
              <a:cs typeface="AL-Mohanad Bold" pitchFamily="2" charset="-78"/>
            </a:rPr>
            <a:t>مؤشرات :</a:t>
          </a:r>
          <a:endParaRPr lang="ar-SA" sz="2400" b="1" dirty="0">
            <a:cs typeface="AL-Mohanad Bold" pitchFamily="2" charset="-78"/>
          </a:endParaRPr>
        </a:p>
      </dgm:t>
    </dgm:pt>
    <dgm:pt modelId="{F547E64F-43A0-4AFD-894A-71A70F68F799}" type="parTrans" cxnId="{B5125A69-D898-4757-B380-123C60A8A66E}">
      <dgm:prSet/>
      <dgm:spPr/>
      <dgm:t>
        <a:bodyPr/>
        <a:lstStyle/>
        <a:p>
          <a:pPr rtl="1"/>
          <a:endParaRPr lang="ar-SA" b="1">
            <a:cs typeface="AL-Mohanad Bold" pitchFamily="2" charset="-78"/>
          </a:endParaRPr>
        </a:p>
      </dgm:t>
    </dgm:pt>
    <dgm:pt modelId="{3C6D1970-5B2F-448F-8A5B-55A59F59AFE3}" type="sibTrans" cxnId="{B5125A69-D898-4757-B380-123C60A8A66E}">
      <dgm:prSet/>
      <dgm:spPr/>
      <dgm:t>
        <a:bodyPr/>
        <a:lstStyle/>
        <a:p>
          <a:pPr rtl="1"/>
          <a:endParaRPr lang="ar-SA" b="1">
            <a:cs typeface="AL-Mohanad Bold" pitchFamily="2" charset="-78"/>
          </a:endParaRPr>
        </a:p>
      </dgm:t>
    </dgm:pt>
    <dgm:pt modelId="{077B2742-24C4-402D-B814-F4B9C729B381}">
      <dgm:prSet phldrT="[نص]" custT="1"/>
      <dgm:spPr/>
      <dgm:t>
        <a:bodyPr/>
        <a:lstStyle/>
        <a:p>
          <a:pPr rtl="1"/>
          <a:r>
            <a:rPr lang="ar-SA" sz="2800" b="0" dirty="0" smtClean="0">
              <a:cs typeface="+mn-cs"/>
            </a:rPr>
            <a:t>1</a:t>
          </a:r>
          <a:r>
            <a:rPr lang="ar-SA" sz="2800" b="1" dirty="0" smtClean="0">
              <a:cs typeface="+mn-cs"/>
            </a:rPr>
            <a:t>-</a:t>
          </a:r>
          <a:r>
            <a:rPr lang="ar-SA" sz="2800" b="1" dirty="0" smtClean="0">
              <a:cs typeface="AL-Mohanad Bold" pitchFamily="2" charset="-78"/>
            </a:rPr>
            <a:t>تخصصي .    </a:t>
          </a:r>
          <a:r>
            <a:rPr lang="ar-SA" sz="2800" b="0" dirty="0" smtClean="0">
              <a:cs typeface="+mn-cs"/>
            </a:rPr>
            <a:t>2</a:t>
          </a:r>
          <a:r>
            <a:rPr lang="ar-SA" sz="2800" b="1" dirty="0" smtClean="0">
              <a:cs typeface="+mn-cs"/>
            </a:rPr>
            <a:t>-</a:t>
          </a:r>
          <a:r>
            <a:rPr lang="ar-SA" sz="2800" b="1" dirty="0" smtClean="0">
              <a:cs typeface="AL-Mohanad Bold" pitchFamily="2" charset="-78"/>
            </a:rPr>
            <a:t>تربوي.      </a:t>
          </a:r>
          <a:r>
            <a:rPr lang="ar-SA" sz="2800" b="0" dirty="0" smtClean="0">
              <a:cs typeface="+mn-cs"/>
            </a:rPr>
            <a:t>3</a:t>
          </a:r>
          <a:r>
            <a:rPr lang="ar-SA" sz="2800" b="1" dirty="0" smtClean="0">
              <a:cs typeface="+mn-cs"/>
            </a:rPr>
            <a:t>-</a:t>
          </a:r>
          <a:r>
            <a:rPr lang="ar-SA" sz="2800" b="1" dirty="0" smtClean="0">
              <a:cs typeface="AL-Mohanad Bold" pitchFamily="2" charset="-78"/>
            </a:rPr>
            <a:t>مفتوح. </a:t>
          </a:r>
          <a:endParaRPr lang="ar-SA" sz="2800" b="1" dirty="0">
            <a:cs typeface="AL-Mohanad Bold" pitchFamily="2" charset="-78"/>
          </a:endParaRPr>
        </a:p>
      </dgm:t>
    </dgm:pt>
    <dgm:pt modelId="{0F47E26B-666D-4D47-B891-A90B9D8DAC81}" type="parTrans" cxnId="{FFEDD5FC-6A4E-4589-84E7-524A3247A5B6}">
      <dgm:prSet/>
      <dgm:spPr/>
      <dgm:t>
        <a:bodyPr/>
        <a:lstStyle/>
        <a:p>
          <a:pPr rtl="1"/>
          <a:endParaRPr lang="ar-SA" b="1">
            <a:cs typeface="AL-Mohanad Bold" pitchFamily="2" charset="-78"/>
          </a:endParaRPr>
        </a:p>
      </dgm:t>
    </dgm:pt>
    <dgm:pt modelId="{CD5BD1C8-0A96-40FC-8B88-5EE04AABC99B}" type="sibTrans" cxnId="{FFEDD5FC-6A4E-4589-84E7-524A3247A5B6}">
      <dgm:prSet/>
      <dgm:spPr/>
      <dgm:t>
        <a:bodyPr/>
        <a:lstStyle/>
        <a:p>
          <a:pPr rtl="1"/>
          <a:endParaRPr lang="ar-SA" b="1">
            <a:cs typeface="AL-Mohanad Bold" pitchFamily="2" charset="-78"/>
          </a:endParaRPr>
        </a:p>
      </dgm:t>
    </dgm:pt>
    <dgm:pt modelId="{1C26E893-CDD6-4EB2-87E2-EBBE1DF54D54}">
      <dgm:prSet phldrT="[نص]" custT="1"/>
      <dgm:spPr/>
      <dgm:t>
        <a:bodyPr/>
        <a:lstStyle/>
        <a:p>
          <a:pPr rtl="1"/>
          <a:r>
            <a:rPr lang="ar-SA" sz="2400" b="0" dirty="0" smtClean="0">
              <a:cs typeface="+mn-cs"/>
            </a:rPr>
            <a:t>1</a:t>
          </a:r>
          <a:r>
            <a:rPr lang="ar-SA" sz="2400" b="1" dirty="0" smtClean="0">
              <a:cs typeface="+mn-cs"/>
            </a:rPr>
            <a:t>-</a:t>
          </a:r>
          <a:r>
            <a:rPr lang="ar-SA" sz="2400" b="1" dirty="0" smtClean="0">
              <a:cs typeface="AL-Mohanad Bold" pitchFamily="2" charset="-78"/>
            </a:rPr>
            <a:t>تخصصي بشقيه : مقررات وإثراء ( اجتياز اختبار )</a:t>
          </a:r>
          <a:endParaRPr lang="ar-SA" sz="2800" b="1" dirty="0">
            <a:cs typeface="AL-Mohanad Bold" pitchFamily="2" charset="-78"/>
          </a:endParaRPr>
        </a:p>
      </dgm:t>
    </dgm:pt>
    <dgm:pt modelId="{9562DB90-2E56-4C9E-9924-E618D15835A5}" type="parTrans" cxnId="{91C57FB8-FF7C-48EF-B4F2-B91E46E0A9E6}">
      <dgm:prSet/>
      <dgm:spPr/>
      <dgm:t>
        <a:bodyPr/>
        <a:lstStyle/>
        <a:p>
          <a:pPr rtl="1"/>
          <a:endParaRPr lang="ar-SA"/>
        </a:p>
      </dgm:t>
    </dgm:pt>
    <dgm:pt modelId="{C8961377-BAE4-46D7-B1F4-05EF963DD314}" type="sibTrans" cxnId="{91C57FB8-FF7C-48EF-B4F2-B91E46E0A9E6}">
      <dgm:prSet/>
      <dgm:spPr/>
      <dgm:t>
        <a:bodyPr/>
        <a:lstStyle/>
        <a:p>
          <a:pPr rtl="1"/>
          <a:endParaRPr lang="ar-SA"/>
        </a:p>
      </dgm:t>
    </dgm:pt>
    <dgm:pt modelId="{623CD1F9-7AE7-492A-A437-3ACAC76C5FBE}">
      <dgm:prSet phldrT="[نص]" custT="1"/>
      <dgm:spPr/>
      <dgm:t>
        <a:bodyPr/>
        <a:lstStyle/>
        <a:p>
          <a:pPr rtl="1"/>
          <a:r>
            <a:rPr lang="ar-SA" sz="2400" b="0" dirty="0" smtClean="0">
              <a:cs typeface="+mn-cs"/>
            </a:rPr>
            <a:t>2</a:t>
          </a:r>
          <a:r>
            <a:rPr lang="ar-SA" sz="2400" b="1" dirty="0" smtClean="0">
              <a:cs typeface="+mn-cs"/>
            </a:rPr>
            <a:t>-</a:t>
          </a:r>
          <a:r>
            <a:rPr lang="ar-SA" sz="2400" b="1" dirty="0" smtClean="0">
              <a:cs typeface="AL-Mohanad Bold" pitchFamily="2" charset="-78"/>
            </a:rPr>
            <a:t>تربوي ( اجتياز اختبار )  </a:t>
          </a:r>
          <a:r>
            <a:rPr lang="ar-SA" sz="2400" b="0" dirty="0" smtClean="0">
              <a:cs typeface="+mn-cs"/>
            </a:rPr>
            <a:t>3</a:t>
          </a:r>
          <a:r>
            <a:rPr lang="ar-SA" sz="2400" b="1" dirty="0" smtClean="0">
              <a:cs typeface="+mn-cs"/>
            </a:rPr>
            <a:t>-</a:t>
          </a:r>
          <a:r>
            <a:rPr lang="ar-SA" sz="2400" b="1" dirty="0" smtClean="0">
              <a:cs typeface="AL-Mohanad Bold" pitchFamily="2" charset="-78"/>
            </a:rPr>
            <a:t>مفتوح ( وثيقة)</a:t>
          </a:r>
          <a:endParaRPr lang="ar-SA" sz="2800" b="1" dirty="0">
            <a:cs typeface="AL-Mohanad Bold" pitchFamily="2" charset="-78"/>
          </a:endParaRPr>
        </a:p>
      </dgm:t>
    </dgm:pt>
    <dgm:pt modelId="{C969FA10-E4F0-492A-86F5-5A5F9A1278F2}" type="parTrans" cxnId="{77204C92-7332-4D2C-B994-D30EA71ECDB3}">
      <dgm:prSet/>
      <dgm:spPr/>
      <dgm:t>
        <a:bodyPr/>
        <a:lstStyle/>
        <a:p>
          <a:pPr rtl="1"/>
          <a:endParaRPr lang="ar-SA"/>
        </a:p>
      </dgm:t>
    </dgm:pt>
    <dgm:pt modelId="{F85E7477-3585-436D-83DA-D2419CB86BD4}" type="sibTrans" cxnId="{77204C92-7332-4D2C-B994-D30EA71ECDB3}">
      <dgm:prSet/>
      <dgm:spPr/>
      <dgm:t>
        <a:bodyPr/>
        <a:lstStyle/>
        <a:p>
          <a:pPr rtl="1"/>
          <a:endParaRPr lang="ar-SA"/>
        </a:p>
      </dgm:t>
    </dgm:pt>
    <dgm:pt modelId="{9CDA6C3A-7125-465B-8736-5DA017554069}">
      <dgm:prSet phldrT="[نص]" custT="1"/>
      <dgm:spPr/>
      <dgm:t>
        <a:bodyPr/>
        <a:lstStyle/>
        <a:p>
          <a:pPr rtl="1"/>
          <a:r>
            <a:rPr lang="ar-SA" sz="2400" b="1" dirty="0" smtClean="0">
              <a:cs typeface="AL-Mohanad Bold" pitchFamily="2" charset="-78"/>
            </a:rPr>
            <a:t> </a:t>
          </a:r>
          <a:r>
            <a:rPr lang="ar-SA" sz="2400" b="0" dirty="0" smtClean="0">
              <a:cs typeface="+mn-cs"/>
            </a:rPr>
            <a:t>4</a:t>
          </a:r>
          <a:r>
            <a:rPr lang="ar-SA" sz="2400" b="1" dirty="0" smtClean="0">
              <a:cs typeface="+mn-cs"/>
            </a:rPr>
            <a:t>-</a:t>
          </a:r>
          <a:r>
            <a:rPr lang="ar-SA" sz="2400" b="1" dirty="0" smtClean="0">
              <a:cs typeface="AL-Mohanad Bold" pitchFamily="2" charset="-78"/>
            </a:rPr>
            <a:t>مجموعات التعلم ( مشارك ) </a:t>
          </a:r>
          <a:endParaRPr lang="ar-SA" sz="2800" b="1" dirty="0">
            <a:cs typeface="AL-Mohanad Bold" pitchFamily="2" charset="-78"/>
          </a:endParaRPr>
        </a:p>
      </dgm:t>
    </dgm:pt>
    <dgm:pt modelId="{3D28B152-870C-4F6B-9FB3-D5B272DEB772}" type="parTrans" cxnId="{967927CF-354A-4AB4-A840-99F0E16629E0}">
      <dgm:prSet/>
      <dgm:spPr/>
      <dgm:t>
        <a:bodyPr/>
        <a:lstStyle/>
        <a:p>
          <a:pPr rtl="1"/>
          <a:endParaRPr lang="ar-SA"/>
        </a:p>
      </dgm:t>
    </dgm:pt>
    <dgm:pt modelId="{BBE36595-D00A-4EE6-BB88-B5EB0BD0597D}" type="sibTrans" cxnId="{967927CF-354A-4AB4-A840-99F0E16629E0}">
      <dgm:prSet/>
      <dgm:spPr/>
      <dgm:t>
        <a:bodyPr/>
        <a:lstStyle/>
        <a:p>
          <a:pPr rtl="1"/>
          <a:endParaRPr lang="ar-SA"/>
        </a:p>
      </dgm:t>
    </dgm:pt>
    <dgm:pt modelId="{B3935678-0357-4A84-BB11-579FF12BD020}">
      <dgm:prSet phldrT="[نص]" custT="1"/>
      <dgm:spPr/>
      <dgm:t>
        <a:bodyPr/>
        <a:lstStyle/>
        <a:p>
          <a:pPr rtl="1"/>
          <a:r>
            <a:rPr lang="ar-SA" sz="2800" b="0" dirty="0" smtClean="0">
              <a:cs typeface="+mn-cs"/>
            </a:rPr>
            <a:t>4</a:t>
          </a:r>
          <a:r>
            <a:rPr lang="ar-SA" sz="2800" b="1" dirty="0" smtClean="0">
              <a:cs typeface="+mn-cs"/>
            </a:rPr>
            <a:t>-</a:t>
          </a:r>
          <a:r>
            <a:rPr lang="ar-SA" sz="2800" b="1" dirty="0" smtClean="0">
              <a:cs typeface="AL-Mohanad Bold" pitchFamily="2" charset="-78"/>
            </a:rPr>
            <a:t>مجموعات التعلم .     </a:t>
          </a:r>
          <a:r>
            <a:rPr lang="ar-SA" sz="2800" b="0" dirty="0" smtClean="0">
              <a:cs typeface="+mn-cs"/>
            </a:rPr>
            <a:t>5</a:t>
          </a:r>
          <a:r>
            <a:rPr lang="ar-SA" sz="2800" b="1" dirty="0" smtClean="0">
              <a:cs typeface="+mn-cs"/>
            </a:rPr>
            <a:t>-</a:t>
          </a:r>
          <a:r>
            <a:rPr lang="ar-SA" sz="2800" b="1" dirty="0" smtClean="0">
              <a:cs typeface="AL-Mohanad Bold" pitchFamily="2" charset="-78"/>
            </a:rPr>
            <a:t>مفرغون .</a:t>
          </a:r>
          <a:endParaRPr lang="ar-SA" sz="2800" b="1" dirty="0">
            <a:cs typeface="AL-Mohanad Bold" pitchFamily="2" charset="-78"/>
          </a:endParaRPr>
        </a:p>
      </dgm:t>
    </dgm:pt>
    <dgm:pt modelId="{9CFEF275-E48C-4DEB-BCAF-89A8986E2CCA}" type="parTrans" cxnId="{7D05BD10-174C-457D-A1C3-B679603C48EF}">
      <dgm:prSet/>
      <dgm:spPr/>
      <dgm:t>
        <a:bodyPr/>
        <a:lstStyle/>
        <a:p>
          <a:pPr rtl="1"/>
          <a:endParaRPr lang="ar-SA"/>
        </a:p>
      </dgm:t>
    </dgm:pt>
    <dgm:pt modelId="{D65C0041-BD86-46B2-A35E-7260ED7AF486}" type="sibTrans" cxnId="{7D05BD10-174C-457D-A1C3-B679603C48EF}">
      <dgm:prSet/>
      <dgm:spPr/>
      <dgm:t>
        <a:bodyPr/>
        <a:lstStyle/>
        <a:p>
          <a:pPr rtl="1"/>
          <a:endParaRPr lang="ar-SA"/>
        </a:p>
      </dgm:t>
    </dgm:pt>
    <dgm:pt modelId="{C54850BF-FF94-4994-92FB-C3B33338801B}" type="pres">
      <dgm:prSet presAssocID="{60792214-E09E-4CAF-BA11-271FD2D4053A}" presName="Name0" presStyleCnt="0">
        <dgm:presLayoutVars>
          <dgm:dir/>
          <dgm:animLvl val="lvl"/>
          <dgm:resizeHandles val="exact"/>
        </dgm:presLayoutVars>
      </dgm:prSet>
      <dgm:spPr/>
      <dgm:t>
        <a:bodyPr/>
        <a:lstStyle/>
        <a:p>
          <a:pPr rtl="1"/>
          <a:endParaRPr lang="ar-SA"/>
        </a:p>
      </dgm:t>
    </dgm:pt>
    <dgm:pt modelId="{FCF0896F-6063-45A9-84C3-0BEA6135CAA9}" type="pres">
      <dgm:prSet presAssocID="{A8C7ED09-08B4-4B22-B0CC-99F9B14B9C05}" presName="linNode" presStyleCnt="0"/>
      <dgm:spPr/>
    </dgm:pt>
    <dgm:pt modelId="{003ACDBE-B249-48D7-80D4-8AE6F96F557A}" type="pres">
      <dgm:prSet presAssocID="{A8C7ED09-08B4-4B22-B0CC-99F9B14B9C05}" presName="parentText" presStyleLbl="node1" presStyleIdx="0" presStyleCnt="2" custAng="0" custScaleX="75819">
        <dgm:presLayoutVars>
          <dgm:chMax val="1"/>
          <dgm:bulletEnabled val="1"/>
        </dgm:presLayoutVars>
      </dgm:prSet>
      <dgm:spPr/>
      <dgm:t>
        <a:bodyPr/>
        <a:lstStyle/>
        <a:p>
          <a:pPr rtl="1"/>
          <a:endParaRPr lang="ar-SA"/>
        </a:p>
      </dgm:t>
    </dgm:pt>
    <dgm:pt modelId="{4F715939-EC96-465B-876A-2877B2C0BC8B}" type="pres">
      <dgm:prSet presAssocID="{A8C7ED09-08B4-4B22-B0CC-99F9B14B9C05}" presName="descendantText" presStyleLbl="alignAccFollowNode1" presStyleIdx="0" presStyleCnt="2" custScaleX="114798">
        <dgm:presLayoutVars>
          <dgm:bulletEnabled val="1"/>
        </dgm:presLayoutVars>
      </dgm:prSet>
      <dgm:spPr/>
      <dgm:t>
        <a:bodyPr/>
        <a:lstStyle/>
        <a:p>
          <a:pPr rtl="1"/>
          <a:endParaRPr lang="ar-SA"/>
        </a:p>
      </dgm:t>
    </dgm:pt>
    <dgm:pt modelId="{0B555DE3-A2A6-44BC-A19D-856CAD52BCDE}" type="pres">
      <dgm:prSet presAssocID="{DA1A07AD-83F3-415E-ADB0-96AE7D6E7DDF}" presName="sp" presStyleCnt="0"/>
      <dgm:spPr/>
    </dgm:pt>
    <dgm:pt modelId="{167DEF37-C307-4462-A2C9-CC72AE2C250E}" type="pres">
      <dgm:prSet presAssocID="{10CA8BFC-B081-45A7-96AF-785D0B559A61}" presName="linNode" presStyleCnt="0"/>
      <dgm:spPr/>
    </dgm:pt>
    <dgm:pt modelId="{0BD82D4F-4CA3-480B-A815-0C2073450721}" type="pres">
      <dgm:prSet presAssocID="{10CA8BFC-B081-45A7-96AF-785D0B559A61}" presName="parentText" presStyleLbl="node1" presStyleIdx="1" presStyleCnt="2" custScaleX="75819">
        <dgm:presLayoutVars>
          <dgm:chMax val="1"/>
          <dgm:bulletEnabled val="1"/>
        </dgm:presLayoutVars>
      </dgm:prSet>
      <dgm:spPr/>
      <dgm:t>
        <a:bodyPr/>
        <a:lstStyle/>
        <a:p>
          <a:pPr rtl="1"/>
          <a:endParaRPr lang="ar-SA"/>
        </a:p>
      </dgm:t>
    </dgm:pt>
    <dgm:pt modelId="{458B8081-81C7-48ED-A3C6-B262A128862C}" type="pres">
      <dgm:prSet presAssocID="{10CA8BFC-B081-45A7-96AF-785D0B559A61}" presName="descendantText" presStyleLbl="alignAccFollowNode1" presStyleIdx="1" presStyleCnt="2" custScaleX="114798">
        <dgm:presLayoutVars>
          <dgm:bulletEnabled val="1"/>
        </dgm:presLayoutVars>
      </dgm:prSet>
      <dgm:spPr/>
      <dgm:t>
        <a:bodyPr/>
        <a:lstStyle/>
        <a:p>
          <a:pPr rtl="1"/>
          <a:endParaRPr lang="ar-SA"/>
        </a:p>
      </dgm:t>
    </dgm:pt>
  </dgm:ptLst>
  <dgm:cxnLst>
    <dgm:cxn modelId="{967927CF-354A-4AB4-A840-99F0E16629E0}" srcId="{A8C7ED09-08B4-4B22-B0CC-99F9B14B9C05}" destId="{9CDA6C3A-7125-465B-8736-5DA017554069}" srcOrd="3" destOrd="0" parTransId="{3D28B152-870C-4F6B-9FB3-D5B272DEB772}" sibTransId="{BBE36595-D00A-4EE6-BB88-B5EB0BD0597D}"/>
    <dgm:cxn modelId="{14A8AD27-A648-4961-86FA-27F7EF87427D}" type="presOf" srcId="{1C26E893-CDD6-4EB2-87E2-EBBE1DF54D54}" destId="{4F715939-EC96-465B-876A-2877B2C0BC8B}" srcOrd="0" destOrd="1" presId="urn:microsoft.com/office/officeart/2005/8/layout/vList5"/>
    <dgm:cxn modelId="{59DC3C42-6AAC-491B-9F0D-D78AA6ADE5C5}" type="presOf" srcId="{623CD1F9-7AE7-492A-A437-3ACAC76C5FBE}" destId="{4F715939-EC96-465B-876A-2877B2C0BC8B}" srcOrd="0" destOrd="2" presId="urn:microsoft.com/office/officeart/2005/8/layout/vList5"/>
    <dgm:cxn modelId="{184371D8-23FC-48B0-B25D-7BF35F95E3D6}" type="presOf" srcId="{077B2742-24C4-402D-B814-F4B9C729B381}" destId="{458B8081-81C7-48ED-A3C6-B262A128862C}" srcOrd="0" destOrd="1" presId="urn:microsoft.com/office/officeart/2005/8/layout/vList5"/>
    <dgm:cxn modelId="{80522D06-42EF-4486-8234-185842622135}" srcId="{60792214-E09E-4CAF-BA11-271FD2D4053A}" destId="{A8C7ED09-08B4-4B22-B0CC-99F9B14B9C05}" srcOrd="0" destOrd="0" parTransId="{3F4A6A2E-015B-4A8E-BC37-B3E60CACEC68}" sibTransId="{DA1A07AD-83F3-415E-ADB0-96AE7D6E7DDF}"/>
    <dgm:cxn modelId="{F7FEBE90-84AD-4E0A-B7E4-1D7823CC6828}" type="presOf" srcId="{5E3C3193-0C59-4071-8011-0A4F0D1F27A3}" destId="{458B8081-81C7-48ED-A3C6-B262A128862C}" srcOrd="0" destOrd="0" presId="urn:microsoft.com/office/officeart/2005/8/layout/vList5"/>
    <dgm:cxn modelId="{FFEDD5FC-6A4E-4589-84E7-524A3247A5B6}" srcId="{10CA8BFC-B081-45A7-96AF-785D0B559A61}" destId="{077B2742-24C4-402D-B814-F4B9C729B381}" srcOrd="1" destOrd="0" parTransId="{0F47E26B-666D-4D47-B891-A90B9D8DAC81}" sibTransId="{CD5BD1C8-0A96-40FC-8B88-5EE04AABC99B}"/>
    <dgm:cxn modelId="{D451F9CC-E128-48EB-AEDB-357EF42291D3}" type="presOf" srcId="{E3DE836F-D016-4B28-A173-99760C1B3A50}" destId="{4F715939-EC96-465B-876A-2877B2C0BC8B}" srcOrd="0" destOrd="0" presId="urn:microsoft.com/office/officeart/2005/8/layout/vList5"/>
    <dgm:cxn modelId="{403A0FF4-10CA-433E-B13C-584CBD0B895D}" type="presOf" srcId="{10CA8BFC-B081-45A7-96AF-785D0B559A61}" destId="{0BD82D4F-4CA3-480B-A815-0C2073450721}" srcOrd="0" destOrd="0" presId="urn:microsoft.com/office/officeart/2005/8/layout/vList5"/>
    <dgm:cxn modelId="{7D05BD10-174C-457D-A1C3-B679603C48EF}" srcId="{10CA8BFC-B081-45A7-96AF-785D0B559A61}" destId="{B3935678-0357-4A84-BB11-579FF12BD020}" srcOrd="2" destOrd="0" parTransId="{9CFEF275-E48C-4DEB-BCAF-89A8986E2CCA}" sibTransId="{D65C0041-BD86-46B2-A35E-7260ED7AF486}"/>
    <dgm:cxn modelId="{91C57FB8-FF7C-48EF-B4F2-B91E46E0A9E6}" srcId="{A8C7ED09-08B4-4B22-B0CC-99F9B14B9C05}" destId="{1C26E893-CDD6-4EB2-87E2-EBBE1DF54D54}" srcOrd="1" destOrd="0" parTransId="{9562DB90-2E56-4C9E-9924-E618D15835A5}" sibTransId="{C8961377-BAE4-46D7-B1F4-05EF963DD314}"/>
    <dgm:cxn modelId="{5B3496AC-D243-4503-9D7B-A7608A402743}" type="presOf" srcId="{A8C7ED09-08B4-4B22-B0CC-99F9B14B9C05}" destId="{003ACDBE-B249-48D7-80D4-8AE6F96F557A}" srcOrd="0" destOrd="0" presId="urn:microsoft.com/office/officeart/2005/8/layout/vList5"/>
    <dgm:cxn modelId="{B5125A69-D898-4757-B380-123C60A8A66E}" srcId="{10CA8BFC-B081-45A7-96AF-785D0B559A61}" destId="{5E3C3193-0C59-4071-8011-0A4F0D1F27A3}" srcOrd="0" destOrd="0" parTransId="{F547E64F-43A0-4AFD-894A-71A70F68F799}" sibTransId="{3C6D1970-5B2F-448F-8A5B-55A59F59AFE3}"/>
    <dgm:cxn modelId="{1B13D92B-C7F3-42AD-BA5E-670CAF36CEF3}" type="presOf" srcId="{60792214-E09E-4CAF-BA11-271FD2D4053A}" destId="{C54850BF-FF94-4994-92FB-C3B33338801B}" srcOrd="0" destOrd="0" presId="urn:microsoft.com/office/officeart/2005/8/layout/vList5"/>
    <dgm:cxn modelId="{4D74F99A-6116-4891-8C04-B8771DDC8A03}" type="presOf" srcId="{B3935678-0357-4A84-BB11-579FF12BD020}" destId="{458B8081-81C7-48ED-A3C6-B262A128862C}" srcOrd="0" destOrd="2" presId="urn:microsoft.com/office/officeart/2005/8/layout/vList5"/>
    <dgm:cxn modelId="{71B0DD22-0613-49AC-AC3B-50B315D2D839}" srcId="{A8C7ED09-08B4-4B22-B0CC-99F9B14B9C05}" destId="{E3DE836F-D016-4B28-A173-99760C1B3A50}" srcOrd="0" destOrd="0" parTransId="{64C80E5F-A9E5-4019-B93B-906BDC2C4178}" sibTransId="{B23120B6-DADC-42B8-9136-02B25755F6D2}"/>
    <dgm:cxn modelId="{45C1868F-B052-4BDC-A533-BECCA7542717}" srcId="{60792214-E09E-4CAF-BA11-271FD2D4053A}" destId="{10CA8BFC-B081-45A7-96AF-785D0B559A61}" srcOrd="1" destOrd="0" parTransId="{6A17203E-04DF-47C2-950D-E3CB9EEA0F51}" sibTransId="{87883A8A-25F2-4622-844E-DFB9B8974E58}"/>
    <dgm:cxn modelId="{9C3319CF-6ACE-44B1-AA98-A4540AB11F1C}" type="presOf" srcId="{9CDA6C3A-7125-465B-8736-5DA017554069}" destId="{4F715939-EC96-465B-876A-2877B2C0BC8B}" srcOrd="0" destOrd="3" presId="urn:microsoft.com/office/officeart/2005/8/layout/vList5"/>
    <dgm:cxn modelId="{77204C92-7332-4D2C-B994-D30EA71ECDB3}" srcId="{A8C7ED09-08B4-4B22-B0CC-99F9B14B9C05}" destId="{623CD1F9-7AE7-492A-A437-3ACAC76C5FBE}" srcOrd="2" destOrd="0" parTransId="{C969FA10-E4F0-492A-86F5-5A5F9A1278F2}" sibTransId="{F85E7477-3585-436D-83DA-D2419CB86BD4}"/>
    <dgm:cxn modelId="{978BE2B3-1DCD-4296-85E7-8E2312523462}" type="presParOf" srcId="{C54850BF-FF94-4994-92FB-C3B33338801B}" destId="{FCF0896F-6063-45A9-84C3-0BEA6135CAA9}" srcOrd="0" destOrd="0" presId="urn:microsoft.com/office/officeart/2005/8/layout/vList5"/>
    <dgm:cxn modelId="{19D11194-650E-4FD3-B5C9-331F0B3F235F}" type="presParOf" srcId="{FCF0896F-6063-45A9-84C3-0BEA6135CAA9}" destId="{003ACDBE-B249-48D7-80D4-8AE6F96F557A}" srcOrd="0" destOrd="0" presId="urn:microsoft.com/office/officeart/2005/8/layout/vList5"/>
    <dgm:cxn modelId="{64FF5E18-2F22-498D-BB5E-A5222C74CBD0}" type="presParOf" srcId="{FCF0896F-6063-45A9-84C3-0BEA6135CAA9}" destId="{4F715939-EC96-465B-876A-2877B2C0BC8B}" srcOrd="1" destOrd="0" presId="urn:microsoft.com/office/officeart/2005/8/layout/vList5"/>
    <dgm:cxn modelId="{22B61C88-011E-41F9-AA37-EC7FFECD6901}" type="presParOf" srcId="{C54850BF-FF94-4994-92FB-C3B33338801B}" destId="{0B555DE3-A2A6-44BC-A19D-856CAD52BCDE}" srcOrd="1" destOrd="0" presId="urn:microsoft.com/office/officeart/2005/8/layout/vList5"/>
    <dgm:cxn modelId="{770C9E83-1579-495C-ABC8-FD60E62C2A09}" type="presParOf" srcId="{C54850BF-FF94-4994-92FB-C3B33338801B}" destId="{167DEF37-C307-4462-A2C9-CC72AE2C250E}" srcOrd="2" destOrd="0" presId="urn:microsoft.com/office/officeart/2005/8/layout/vList5"/>
    <dgm:cxn modelId="{B28CEF19-A77F-4612-9EE7-070E1A5AB817}" type="presParOf" srcId="{167DEF37-C307-4462-A2C9-CC72AE2C250E}" destId="{0BD82D4F-4CA3-480B-A815-0C2073450721}" srcOrd="0" destOrd="0" presId="urn:microsoft.com/office/officeart/2005/8/layout/vList5"/>
    <dgm:cxn modelId="{5E941C37-5733-4191-A6BA-5C93B0B93030}" type="presParOf" srcId="{167DEF37-C307-4462-A2C9-CC72AE2C250E}" destId="{458B8081-81C7-48ED-A3C6-B262A128862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8EBAE7C-5BD6-43D4-BD00-EB910312503E}" type="doc">
      <dgm:prSet loTypeId="urn:microsoft.com/office/officeart/2005/8/layout/radial5" loCatId="cycle" qsTypeId="urn:microsoft.com/office/officeart/2005/8/quickstyle/simple1" qsCatId="simple" csTypeId="urn:microsoft.com/office/officeart/2005/8/colors/accent1_2" csCatId="accent1" phldr="1"/>
      <dgm:spPr/>
      <dgm:t>
        <a:bodyPr/>
        <a:lstStyle/>
        <a:p>
          <a:pPr rtl="1"/>
          <a:endParaRPr lang="ar-SA"/>
        </a:p>
      </dgm:t>
    </dgm:pt>
    <dgm:pt modelId="{3D087D1E-0A75-4D4B-BF6A-A2D2F6CD488E}">
      <dgm:prSet phldrT="[نص]" custT="1">
        <dgm:style>
          <a:lnRef idx="1">
            <a:schemeClr val="dk1"/>
          </a:lnRef>
          <a:fillRef idx="2">
            <a:schemeClr val="dk1"/>
          </a:fillRef>
          <a:effectRef idx="1">
            <a:schemeClr val="dk1"/>
          </a:effectRef>
          <a:fontRef idx="minor">
            <a:schemeClr val="dk1"/>
          </a:fontRef>
        </dgm:style>
      </dgm:prSet>
      <dgm:spPr>
        <a:solidFill>
          <a:srgbClr val="FF3300"/>
        </a:solidFill>
        <a:ln w="19050">
          <a:solidFill>
            <a:schemeClr val="tx1"/>
          </a:solidFill>
        </a:ln>
      </dgm:spPr>
      <dgm:t>
        <a:bodyPr/>
        <a:lstStyle/>
        <a:p>
          <a:pPr rtl="1"/>
          <a:r>
            <a:rPr lang="ar-SA" sz="3000" dirty="0" smtClean="0">
              <a:solidFill>
                <a:schemeClr val="tx1"/>
              </a:solidFill>
              <a:cs typeface="AL-Mateen" pitchFamily="2" charset="-78"/>
            </a:rPr>
            <a:t>النمو المهني</a:t>
          </a:r>
          <a:endParaRPr lang="ar-SA" sz="3000" dirty="0">
            <a:solidFill>
              <a:schemeClr val="tx1"/>
            </a:solidFill>
            <a:cs typeface="AL-Mateen" pitchFamily="2" charset="-78"/>
          </a:endParaRPr>
        </a:p>
      </dgm:t>
    </dgm:pt>
    <dgm:pt modelId="{93E5A523-54E5-4A84-A2FD-8E4C5832F5E2}" type="parTrans" cxnId="{E81D4C90-83FD-45D5-8914-B09756DDDA2C}">
      <dgm:prSet/>
      <dgm:spPr/>
      <dgm:t>
        <a:bodyPr/>
        <a:lstStyle/>
        <a:p>
          <a:pPr rtl="1"/>
          <a:endParaRPr lang="ar-SA" sz="3000">
            <a:cs typeface="AL-Mateen" pitchFamily="2" charset="-78"/>
          </a:endParaRPr>
        </a:p>
      </dgm:t>
    </dgm:pt>
    <dgm:pt modelId="{039F8315-D79B-46C5-BC7C-B47FD12BA816}" type="sibTrans" cxnId="{E81D4C90-83FD-45D5-8914-B09756DDDA2C}">
      <dgm:prSet/>
      <dgm:spPr/>
      <dgm:t>
        <a:bodyPr/>
        <a:lstStyle/>
        <a:p>
          <a:pPr rtl="1"/>
          <a:endParaRPr lang="ar-SA" sz="3000">
            <a:cs typeface="AL-Mateen" pitchFamily="2" charset="-78"/>
          </a:endParaRPr>
        </a:p>
      </dgm:t>
    </dgm:pt>
    <dgm:pt modelId="{F41B1CE9-9FB9-420D-B815-C25E5806A62B}">
      <dgm:prSet phldrT="[نص]" custT="1"/>
      <dgm:spPr/>
      <dgm:t>
        <a:bodyPr/>
        <a:lstStyle/>
        <a:p>
          <a:pPr rtl="1"/>
          <a:r>
            <a:rPr lang="ar-SA" sz="3000" dirty="0" smtClean="0">
              <a:solidFill>
                <a:schemeClr val="bg1"/>
              </a:solidFill>
              <a:cs typeface="AL-Mateen" pitchFamily="2" charset="-78"/>
            </a:rPr>
            <a:t>تخصصي </a:t>
          </a:r>
          <a:endParaRPr lang="ar-SA" sz="3000" dirty="0">
            <a:solidFill>
              <a:schemeClr val="bg1"/>
            </a:solidFill>
            <a:cs typeface="AL-Mateen" pitchFamily="2" charset="-78"/>
          </a:endParaRPr>
        </a:p>
      </dgm:t>
    </dgm:pt>
    <dgm:pt modelId="{2296E317-69E1-46BE-97B3-266BE5FEAA68}" type="parTrans" cxnId="{B2A1A03D-74EA-4562-B141-DBDF38568E85}">
      <dgm:prSet custT="1"/>
      <dgm:spPr>
        <a:ln>
          <a:solidFill>
            <a:schemeClr val="tx1"/>
          </a:solidFill>
        </a:ln>
      </dgm:spPr>
      <dgm:t>
        <a:bodyPr/>
        <a:lstStyle/>
        <a:p>
          <a:pPr rtl="1"/>
          <a:endParaRPr lang="ar-SA" sz="3000">
            <a:cs typeface="AL-Mateen" pitchFamily="2" charset="-78"/>
          </a:endParaRPr>
        </a:p>
      </dgm:t>
    </dgm:pt>
    <dgm:pt modelId="{E67A5502-0972-456D-9526-56697BA33097}" type="sibTrans" cxnId="{B2A1A03D-74EA-4562-B141-DBDF38568E85}">
      <dgm:prSet/>
      <dgm:spPr/>
      <dgm:t>
        <a:bodyPr/>
        <a:lstStyle/>
        <a:p>
          <a:pPr rtl="1"/>
          <a:endParaRPr lang="ar-SA" sz="3000">
            <a:cs typeface="AL-Mateen" pitchFamily="2" charset="-78"/>
          </a:endParaRPr>
        </a:p>
      </dgm:t>
    </dgm:pt>
    <dgm:pt modelId="{C980C638-BCBF-47EA-9A72-C44EA217DD8D}">
      <dgm:prSet phldrT="[نص]" custT="1">
        <dgm:style>
          <a:lnRef idx="1">
            <a:schemeClr val="accent5"/>
          </a:lnRef>
          <a:fillRef idx="2">
            <a:schemeClr val="accent5"/>
          </a:fillRef>
          <a:effectRef idx="1">
            <a:schemeClr val="accent5"/>
          </a:effectRef>
          <a:fontRef idx="minor">
            <a:schemeClr val="dk1"/>
          </a:fontRef>
        </dgm:style>
      </dgm:prSet>
      <dgm:spPr/>
      <dgm:t>
        <a:bodyPr/>
        <a:lstStyle/>
        <a:p>
          <a:pPr rtl="1"/>
          <a:r>
            <a:rPr lang="ar-SA" sz="3000" dirty="0" smtClean="0">
              <a:cs typeface="AL-Mateen" pitchFamily="2" charset="-78"/>
            </a:rPr>
            <a:t>تربوي</a:t>
          </a:r>
          <a:endParaRPr lang="ar-SA" sz="3000" dirty="0">
            <a:cs typeface="AL-Mateen" pitchFamily="2" charset="-78"/>
          </a:endParaRPr>
        </a:p>
      </dgm:t>
    </dgm:pt>
    <dgm:pt modelId="{F5F0BB0C-B0D3-4A6B-B734-AC6A2FCDDB20}" type="parTrans" cxnId="{68618071-26DC-4FA6-9D7D-75F5A84FE293}">
      <dgm:prSet custT="1"/>
      <dgm:spPr>
        <a:ln>
          <a:solidFill>
            <a:schemeClr val="tx1"/>
          </a:solidFill>
        </a:ln>
      </dgm:spPr>
      <dgm:t>
        <a:bodyPr/>
        <a:lstStyle/>
        <a:p>
          <a:pPr rtl="1"/>
          <a:endParaRPr lang="ar-SA" sz="3000">
            <a:cs typeface="AL-Mateen" pitchFamily="2" charset="-78"/>
          </a:endParaRPr>
        </a:p>
      </dgm:t>
    </dgm:pt>
    <dgm:pt modelId="{C613CCBC-19D0-409C-B148-495AE19386A4}" type="sibTrans" cxnId="{68618071-26DC-4FA6-9D7D-75F5A84FE293}">
      <dgm:prSet/>
      <dgm:spPr/>
      <dgm:t>
        <a:bodyPr/>
        <a:lstStyle/>
        <a:p>
          <a:pPr rtl="1"/>
          <a:endParaRPr lang="ar-SA" sz="3000">
            <a:cs typeface="AL-Mateen" pitchFamily="2" charset="-78"/>
          </a:endParaRPr>
        </a:p>
      </dgm:t>
    </dgm:pt>
    <dgm:pt modelId="{FD7D5F6E-286F-485D-9865-56458EF64F41}">
      <dgm:prSet phldrT="[نص]" custT="1">
        <dgm:style>
          <a:lnRef idx="1">
            <a:schemeClr val="dk1"/>
          </a:lnRef>
          <a:fillRef idx="2">
            <a:schemeClr val="dk1"/>
          </a:fillRef>
          <a:effectRef idx="1">
            <a:schemeClr val="dk1"/>
          </a:effectRef>
          <a:fontRef idx="minor">
            <a:schemeClr val="dk1"/>
          </a:fontRef>
        </dgm:style>
      </dgm:prSet>
      <dgm:spPr/>
      <dgm:t>
        <a:bodyPr/>
        <a:lstStyle/>
        <a:p>
          <a:pPr rtl="1"/>
          <a:r>
            <a:rPr lang="ar-SA" sz="2800" dirty="0" smtClean="0">
              <a:cs typeface="AL-Mateen" pitchFamily="2" charset="-78"/>
            </a:rPr>
            <a:t>مجموعات تعلم</a:t>
          </a:r>
          <a:endParaRPr lang="ar-SA" sz="2800" dirty="0">
            <a:cs typeface="AL-Mateen" pitchFamily="2" charset="-78"/>
          </a:endParaRPr>
        </a:p>
      </dgm:t>
    </dgm:pt>
    <dgm:pt modelId="{850ADE3B-DD5C-498B-B362-9DEBF4C69A6C}" type="parTrans" cxnId="{6D56DF15-39C3-463B-9D02-8FAC89092843}">
      <dgm:prSet custT="1"/>
      <dgm:spPr>
        <a:ln>
          <a:solidFill>
            <a:schemeClr val="tx1"/>
          </a:solidFill>
        </a:ln>
      </dgm:spPr>
      <dgm:t>
        <a:bodyPr/>
        <a:lstStyle/>
        <a:p>
          <a:pPr rtl="1"/>
          <a:endParaRPr lang="ar-SA" sz="3000">
            <a:cs typeface="AL-Mateen" pitchFamily="2" charset="-78"/>
          </a:endParaRPr>
        </a:p>
      </dgm:t>
    </dgm:pt>
    <dgm:pt modelId="{3AD7C3D5-476F-42A7-8135-5D594411E0BB}" type="sibTrans" cxnId="{6D56DF15-39C3-463B-9D02-8FAC89092843}">
      <dgm:prSet/>
      <dgm:spPr/>
      <dgm:t>
        <a:bodyPr/>
        <a:lstStyle/>
        <a:p>
          <a:pPr rtl="1"/>
          <a:endParaRPr lang="ar-SA" sz="3000">
            <a:cs typeface="AL-Mateen" pitchFamily="2" charset="-78"/>
          </a:endParaRPr>
        </a:p>
      </dgm:t>
    </dgm:pt>
    <dgm:pt modelId="{BF86A449-0D9B-4C76-9D8D-69CA7B79C718}">
      <dgm:prSet phldrT="[نص]" custT="1">
        <dgm:style>
          <a:lnRef idx="0">
            <a:schemeClr val="accent3"/>
          </a:lnRef>
          <a:fillRef idx="3">
            <a:schemeClr val="accent3"/>
          </a:fillRef>
          <a:effectRef idx="3">
            <a:schemeClr val="accent3"/>
          </a:effectRef>
          <a:fontRef idx="minor">
            <a:schemeClr val="lt1"/>
          </a:fontRef>
        </dgm:style>
      </dgm:prSet>
      <dgm:spPr/>
      <dgm:t>
        <a:bodyPr/>
        <a:lstStyle/>
        <a:p>
          <a:pPr rtl="1"/>
          <a:r>
            <a:rPr lang="ar-SA" sz="3000" dirty="0" smtClean="0">
              <a:solidFill>
                <a:srgbClr val="C00000"/>
              </a:solidFill>
              <a:cs typeface="AL-Mateen" pitchFamily="2" charset="-78"/>
            </a:rPr>
            <a:t>مفتوح</a:t>
          </a:r>
          <a:endParaRPr lang="ar-SA" sz="3000" dirty="0">
            <a:solidFill>
              <a:srgbClr val="C00000"/>
            </a:solidFill>
            <a:cs typeface="AL-Mateen" pitchFamily="2" charset="-78"/>
          </a:endParaRPr>
        </a:p>
      </dgm:t>
    </dgm:pt>
    <dgm:pt modelId="{60CF563D-7CF9-4F0B-BADD-A614DAFC78DB}" type="parTrans" cxnId="{F773527F-325F-4458-B7DA-868B945A8B9C}">
      <dgm:prSet custT="1"/>
      <dgm:spPr>
        <a:ln>
          <a:solidFill>
            <a:schemeClr val="tx1"/>
          </a:solidFill>
        </a:ln>
      </dgm:spPr>
      <dgm:t>
        <a:bodyPr/>
        <a:lstStyle/>
        <a:p>
          <a:pPr rtl="1"/>
          <a:endParaRPr lang="ar-SA" sz="3000">
            <a:cs typeface="AL-Mateen" pitchFamily="2" charset="-78"/>
          </a:endParaRPr>
        </a:p>
      </dgm:t>
    </dgm:pt>
    <dgm:pt modelId="{2E431690-86D5-455E-BFEB-A7B655862B4A}" type="sibTrans" cxnId="{F773527F-325F-4458-B7DA-868B945A8B9C}">
      <dgm:prSet/>
      <dgm:spPr/>
      <dgm:t>
        <a:bodyPr/>
        <a:lstStyle/>
        <a:p>
          <a:pPr rtl="1"/>
          <a:endParaRPr lang="ar-SA" sz="3000">
            <a:cs typeface="AL-Mateen" pitchFamily="2" charset="-78"/>
          </a:endParaRPr>
        </a:p>
      </dgm:t>
    </dgm:pt>
    <dgm:pt modelId="{3504280C-6B36-4754-A79E-4552DB9D34B3}">
      <dgm:prSet phldrT="[نص]"/>
      <dgm:spPr/>
      <dgm:t>
        <a:bodyPr/>
        <a:lstStyle/>
        <a:p>
          <a:pPr rtl="1"/>
          <a:endParaRPr lang="ar-SA"/>
        </a:p>
      </dgm:t>
    </dgm:pt>
    <dgm:pt modelId="{2F367201-7DF1-4C28-B9B2-BD0CA5FCA3E9}" type="parTrans" cxnId="{EA2968BB-FE93-4568-9752-D00F23BEEBF7}">
      <dgm:prSet/>
      <dgm:spPr/>
      <dgm:t>
        <a:bodyPr/>
        <a:lstStyle/>
        <a:p>
          <a:pPr rtl="1"/>
          <a:endParaRPr lang="ar-SA"/>
        </a:p>
      </dgm:t>
    </dgm:pt>
    <dgm:pt modelId="{8C08734C-8D12-49F6-8AA4-BD423CFC8071}" type="sibTrans" cxnId="{EA2968BB-FE93-4568-9752-D00F23BEEBF7}">
      <dgm:prSet/>
      <dgm:spPr/>
      <dgm:t>
        <a:bodyPr/>
        <a:lstStyle/>
        <a:p>
          <a:pPr rtl="1"/>
          <a:endParaRPr lang="ar-SA"/>
        </a:p>
      </dgm:t>
    </dgm:pt>
    <dgm:pt modelId="{A5492A18-F0D8-4B23-9B7E-09BAB1DA8518}" type="pres">
      <dgm:prSet presAssocID="{28EBAE7C-5BD6-43D4-BD00-EB910312503E}" presName="Name0" presStyleCnt="0">
        <dgm:presLayoutVars>
          <dgm:chMax val="1"/>
          <dgm:dir/>
          <dgm:animLvl val="ctr"/>
          <dgm:resizeHandles val="exact"/>
        </dgm:presLayoutVars>
      </dgm:prSet>
      <dgm:spPr/>
      <dgm:t>
        <a:bodyPr/>
        <a:lstStyle/>
        <a:p>
          <a:pPr rtl="1"/>
          <a:endParaRPr lang="ar-SA"/>
        </a:p>
      </dgm:t>
    </dgm:pt>
    <dgm:pt modelId="{3F0FCECF-F3D4-4253-8C2B-BD394677E1ED}" type="pres">
      <dgm:prSet presAssocID="{3D087D1E-0A75-4D4B-BF6A-A2D2F6CD488E}" presName="centerShape" presStyleLbl="node0" presStyleIdx="0" presStyleCnt="1" custScaleX="120681" custScaleY="121797"/>
      <dgm:spPr/>
      <dgm:t>
        <a:bodyPr/>
        <a:lstStyle/>
        <a:p>
          <a:pPr rtl="1"/>
          <a:endParaRPr lang="ar-SA"/>
        </a:p>
      </dgm:t>
    </dgm:pt>
    <dgm:pt modelId="{51DAF893-F48A-4E9B-9DC7-30166A8F2878}" type="pres">
      <dgm:prSet presAssocID="{2296E317-69E1-46BE-97B3-266BE5FEAA68}" presName="parTrans" presStyleLbl="sibTrans2D1" presStyleIdx="0" presStyleCnt="4"/>
      <dgm:spPr/>
      <dgm:t>
        <a:bodyPr/>
        <a:lstStyle/>
        <a:p>
          <a:pPr rtl="1"/>
          <a:endParaRPr lang="ar-SA"/>
        </a:p>
      </dgm:t>
    </dgm:pt>
    <dgm:pt modelId="{19F75FC8-8E6E-4F01-A487-229B24312389}" type="pres">
      <dgm:prSet presAssocID="{2296E317-69E1-46BE-97B3-266BE5FEAA68}" presName="connectorText" presStyleLbl="sibTrans2D1" presStyleIdx="0" presStyleCnt="4"/>
      <dgm:spPr/>
      <dgm:t>
        <a:bodyPr/>
        <a:lstStyle/>
        <a:p>
          <a:pPr rtl="1"/>
          <a:endParaRPr lang="ar-SA"/>
        </a:p>
      </dgm:t>
    </dgm:pt>
    <dgm:pt modelId="{97CBE730-B1A8-42DF-BD6F-DB8946898FE8}" type="pres">
      <dgm:prSet presAssocID="{F41B1CE9-9FB9-420D-B815-C25E5806A62B}" presName="node" presStyleLbl="node1" presStyleIdx="0" presStyleCnt="4">
        <dgm:presLayoutVars>
          <dgm:bulletEnabled val="1"/>
        </dgm:presLayoutVars>
      </dgm:prSet>
      <dgm:spPr/>
      <dgm:t>
        <a:bodyPr/>
        <a:lstStyle/>
        <a:p>
          <a:pPr rtl="1"/>
          <a:endParaRPr lang="ar-SA"/>
        </a:p>
      </dgm:t>
    </dgm:pt>
    <dgm:pt modelId="{42B8D455-3D5C-4498-B274-4CA58B333F10}" type="pres">
      <dgm:prSet presAssocID="{F5F0BB0C-B0D3-4A6B-B734-AC6A2FCDDB20}" presName="parTrans" presStyleLbl="sibTrans2D1" presStyleIdx="1" presStyleCnt="4"/>
      <dgm:spPr/>
      <dgm:t>
        <a:bodyPr/>
        <a:lstStyle/>
        <a:p>
          <a:pPr rtl="1"/>
          <a:endParaRPr lang="ar-SA"/>
        </a:p>
      </dgm:t>
    </dgm:pt>
    <dgm:pt modelId="{5E34CBFF-9AF8-4C3A-AB60-DC58EB635F41}" type="pres">
      <dgm:prSet presAssocID="{F5F0BB0C-B0D3-4A6B-B734-AC6A2FCDDB20}" presName="connectorText" presStyleLbl="sibTrans2D1" presStyleIdx="1" presStyleCnt="4"/>
      <dgm:spPr/>
      <dgm:t>
        <a:bodyPr/>
        <a:lstStyle/>
        <a:p>
          <a:pPr rtl="1"/>
          <a:endParaRPr lang="ar-SA"/>
        </a:p>
      </dgm:t>
    </dgm:pt>
    <dgm:pt modelId="{D5DCA7CA-BBBB-4707-A361-AE02A14CBC3D}" type="pres">
      <dgm:prSet presAssocID="{C980C638-BCBF-47EA-9A72-C44EA217DD8D}" presName="node" presStyleLbl="node1" presStyleIdx="1" presStyleCnt="4">
        <dgm:presLayoutVars>
          <dgm:bulletEnabled val="1"/>
        </dgm:presLayoutVars>
      </dgm:prSet>
      <dgm:spPr/>
      <dgm:t>
        <a:bodyPr/>
        <a:lstStyle/>
        <a:p>
          <a:pPr rtl="1"/>
          <a:endParaRPr lang="ar-SA"/>
        </a:p>
      </dgm:t>
    </dgm:pt>
    <dgm:pt modelId="{2816B926-9026-4C92-BC9B-75B20561876C}" type="pres">
      <dgm:prSet presAssocID="{850ADE3B-DD5C-498B-B362-9DEBF4C69A6C}" presName="parTrans" presStyleLbl="sibTrans2D1" presStyleIdx="2" presStyleCnt="4"/>
      <dgm:spPr/>
      <dgm:t>
        <a:bodyPr/>
        <a:lstStyle/>
        <a:p>
          <a:pPr rtl="1"/>
          <a:endParaRPr lang="ar-SA"/>
        </a:p>
      </dgm:t>
    </dgm:pt>
    <dgm:pt modelId="{419AE8ED-1262-4B22-AF71-115CAD7FFC22}" type="pres">
      <dgm:prSet presAssocID="{850ADE3B-DD5C-498B-B362-9DEBF4C69A6C}" presName="connectorText" presStyleLbl="sibTrans2D1" presStyleIdx="2" presStyleCnt="4"/>
      <dgm:spPr/>
      <dgm:t>
        <a:bodyPr/>
        <a:lstStyle/>
        <a:p>
          <a:pPr rtl="1"/>
          <a:endParaRPr lang="ar-SA"/>
        </a:p>
      </dgm:t>
    </dgm:pt>
    <dgm:pt modelId="{2B428467-DD19-40A5-8A02-B8702E0440D9}" type="pres">
      <dgm:prSet presAssocID="{FD7D5F6E-286F-485D-9865-56458EF64F41}" presName="node" presStyleLbl="node1" presStyleIdx="2" presStyleCnt="4">
        <dgm:presLayoutVars>
          <dgm:bulletEnabled val="1"/>
        </dgm:presLayoutVars>
      </dgm:prSet>
      <dgm:spPr/>
      <dgm:t>
        <a:bodyPr/>
        <a:lstStyle/>
        <a:p>
          <a:pPr rtl="1"/>
          <a:endParaRPr lang="ar-SA"/>
        </a:p>
      </dgm:t>
    </dgm:pt>
    <dgm:pt modelId="{24CD48CF-35E6-4008-A6B9-8D84FA8A3C13}" type="pres">
      <dgm:prSet presAssocID="{60CF563D-7CF9-4F0B-BADD-A614DAFC78DB}" presName="parTrans" presStyleLbl="sibTrans2D1" presStyleIdx="3" presStyleCnt="4"/>
      <dgm:spPr/>
      <dgm:t>
        <a:bodyPr/>
        <a:lstStyle/>
        <a:p>
          <a:pPr rtl="1"/>
          <a:endParaRPr lang="ar-SA"/>
        </a:p>
      </dgm:t>
    </dgm:pt>
    <dgm:pt modelId="{DBC65B6E-4939-4F7D-B59A-3797157D11C6}" type="pres">
      <dgm:prSet presAssocID="{60CF563D-7CF9-4F0B-BADD-A614DAFC78DB}" presName="connectorText" presStyleLbl="sibTrans2D1" presStyleIdx="3" presStyleCnt="4"/>
      <dgm:spPr/>
      <dgm:t>
        <a:bodyPr/>
        <a:lstStyle/>
        <a:p>
          <a:pPr rtl="1"/>
          <a:endParaRPr lang="ar-SA"/>
        </a:p>
      </dgm:t>
    </dgm:pt>
    <dgm:pt modelId="{6AA577F2-AD0A-4C88-9AF3-79B9A4B52EB8}" type="pres">
      <dgm:prSet presAssocID="{BF86A449-0D9B-4C76-9D8D-69CA7B79C718}" presName="node" presStyleLbl="node1" presStyleIdx="3" presStyleCnt="4">
        <dgm:presLayoutVars>
          <dgm:bulletEnabled val="1"/>
        </dgm:presLayoutVars>
      </dgm:prSet>
      <dgm:spPr/>
      <dgm:t>
        <a:bodyPr/>
        <a:lstStyle/>
        <a:p>
          <a:pPr rtl="1"/>
          <a:endParaRPr lang="ar-SA"/>
        </a:p>
      </dgm:t>
    </dgm:pt>
  </dgm:ptLst>
  <dgm:cxnLst>
    <dgm:cxn modelId="{AA0A84FE-A04B-49E1-9698-463DFFAF26A7}" type="presOf" srcId="{850ADE3B-DD5C-498B-B362-9DEBF4C69A6C}" destId="{419AE8ED-1262-4B22-AF71-115CAD7FFC22}" srcOrd="1" destOrd="0" presId="urn:microsoft.com/office/officeart/2005/8/layout/radial5"/>
    <dgm:cxn modelId="{9BDCC5F4-1E61-476E-936F-E20077AD8928}" type="presOf" srcId="{3D087D1E-0A75-4D4B-BF6A-A2D2F6CD488E}" destId="{3F0FCECF-F3D4-4253-8C2B-BD394677E1ED}" srcOrd="0" destOrd="0" presId="urn:microsoft.com/office/officeart/2005/8/layout/radial5"/>
    <dgm:cxn modelId="{FF40C726-7021-4205-AAEC-2E3545C60E03}" type="presOf" srcId="{F5F0BB0C-B0D3-4A6B-B734-AC6A2FCDDB20}" destId="{42B8D455-3D5C-4498-B274-4CA58B333F10}" srcOrd="0" destOrd="0" presId="urn:microsoft.com/office/officeart/2005/8/layout/radial5"/>
    <dgm:cxn modelId="{5A0DA163-B1D0-4736-AC2C-5C70D105ACDC}" type="presOf" srcId="{2296E317-69E1-46BE-97B3-266BE5FEAA68}" destId="{19F75FC8-8E6E-4F01-A487-229B24312389}" srcOrd="1" destOrd="0" presId="urn:microsoft.com/office/officeart/2005/8/layout/radial5"/>
    <dgm:cxn modelId="{7E924ECF-C152-4F6E-B8E4-F287CC5B437D}" type="presOf" srcId="{F41B1CE9-9FB9-420D-B815-C25E5806A62B}" destId="{97CBE730-B1A8-42DF-BD6F-DB8946898FE8}" srcOrd="0" destOrd="0" presId="urn:microsoft.com/office/officeart/2005/8/layout/radial5"/>
    <dgm:cxn modelId="{3D9F09E4-3BB8-40D3-8099-15FCF96CDB13}" type="presOf" srcId="{28EBAE7C-5BD6-43D4-BD00-EB910312503E}" destId="{A5492A18-F0D8-4B23-9B7E-09BAB1DA8518}" srcOrd="0" destOrd="0" presId="urn:microsoft.com/office/officeart/2005/8/layout/radial5"/>
    <dgm:cxn modelId="{68618071-26DC-4FA6-9D7D-75F5A84FE293}" srcId="{3D087D1E-0A75-4D4B-BF6A-A2D2F6CD488E}" destId="{C980C638-BCBF-47EA-9A72-C44EA217DD8D}" srcOrd="1" destOrd="0" parTransId="{F5F0BB0C-B0D3-4A6B-B734-AC6A2FCDDB20}" sibTransId="{C613CCBC-19D0-409C-B148-495AE19386A4}"/>
    <dgm:cxn modelId="{E81D4C90-83FD-45D5-8914-B09756DDDA2C}" srcId="{28EBAE7C-5BD6-43D4-BD00-EB910312503E}" destId="{3D087D1E-0A75-4D4B-BF6A-A2D2F6CD488E}" srcOrd="0" destOrd="0" parTransId="{93E5A523-54E5-4A84-A2FD-8E4C5832F5E2}" sibTransId="{039F8315-D79B-46C5-BC7C-B47FD12BA816}"/>
    <dgm:cxn modelId="{2E61BFCD-306A-4B35-988B-7CDC51F84C1C}" type="presOf" srcId="{FD7D5F6E-286F-485D-9865-56458EF64F41}" destId="{2B428467-DD19-40A5-8A02-B8702E0440D9}" srcOrd="0" destOrd="0" presId="urn:microsoft.com/office/officeart/2005/8/layout/radial5"/>
    <dgm:cxn modelId="{960A2EEB-6CA4-4B86-A7B7-17241C9114BB}" type="presOf" srcId="{850ADE3B-DD5C-498B-B362-9DEBF4C69A6C}" destId="{2816B926-9026-4C92-BC9B-75B20561876C}" srcOrd="0" destOrd="0" presId="urn:microsoft.com/office/officeart/2005/8/layout/radial5"/>
    <dgm:cxn modelId="{8479DE5B-2320-46FB-9900-665AAC57A17C}" type="presOf" srcId="{F5F0BB0C-B0D3-4A6B-B734-AC6A2FCDDB20}" destId="{5E34CBFF-9AF8-4C3A-AB60-DC58EB635F41}" srcOrd="1" destOrd="0" presId="urn:microsoft.com/office/officeart/2005/8/layout/radial5"/>
    <dgm:cxn modelId="{D85600F8-1FD1-4C2C-8DCB-B4B124F1B397}" type="presOf" srcId="{BF86A449-0D9B-4C76-9D8D-69CA7B79C718}" destId="{6AA577F2-AD0A-4C88-9AF3-79B9A4B52EB8}" srcOrd="0" destOrd="0" presId="urn:microsoft.com/office/officeart/2005/8/layout/radial5"/>
    <dgm:cxn modelId="{3E107B3C-6F13-417E-BEC4-507133FC6AA8}" type="presOf" srcId="{60CF563D-7CF9-4F0B-BADD-A614DAFC78DB}" destId="{24CD48CF-35E6-4008-A6B9-8D84FA8A3C13}" srcOrd="0" destOrd="0" presId="urn:microsoft.com/office/officeart/2005/8/layout/radial5"/>
    <dgm:cxn modelId="{EA2968BB-FE93-4568-9752-D00F23BEEBF7}" srcId="{28EBAE7C-5BD6-43D4-BD00-EB910312503E}" destId="{3504280C-6B36-4754-A79E-4552DB9D34B3}" srcOrd="1" destOrd="0" parTransId="{2F367201-7DF1-4C28-B9B2-BD0CA5FCA3E9}" sibTransId="{8C08734C-8D12-49F6-8AA4-BD423CFC8071}"/>
    <dgm:cxn modelId="{09AA29F1-BBF8-4A83-B87A-3E8DD631C2AB}" type="presOf" srcId="{2296E317-69E1-46BE-97B3-266BE5FEAA68}" destId="{51DAF893-F48A-4E9B-9DC7-30166A8F2878}" srcOrd="0" destOrd="0" presId="urn:microsoft.com/office/officeart/2005/8/layout/radial5"/>
    <dgm:cxn modelId="{6D56DF15-39C3-463B-9D02-8FAC89092843}" srcId="{3D087D1E-0A75-4D4B-BF6A-A2D2F6CD488E}" destId="{FD7D5F6E-286F-485D-9865-56458EF64F41}" srcOrd="2" destOrd="0" parTransId="{850ADE3B-DD5C-498B-B362-9DEBF4C69A6C}" sibTransId="{3AD7C3D5-476F-42A7-8135-5D594411E0BB}"/>
    <dgm:cxn modelId="{B2A1A03D-74EA-4562-B141-DBDF38568E85}" srcId="{3D087D1E-0A75-4D4B-BF6A-A2D2F6CD488E}" destId="{F41B1CE9-9FB9-420D-B815-C25E5806A62B}" srcOrd="0" destOrd="0" parTransId="{2296E317-69E1-46BE-97B3-266BE5FEAA68}" sibTransId="{E67A5502-0972-456D-9526-56697BA33097}"/>
    <dgm:cxn modelId="{F773527F-325F-4458-B7DA-868B945A8B9C}" srcId="{3D087D1E-0A75-4D4B-BF6A-A2D2F6CD488E}" destId="{BF86A449-0D9B-4C76-9D8D-69CA7B79C718}" srcOrd="3" destOrd="0" parTransId="{60CF563D-7CF9-4F0B-BADD-A614DAFC78DB}" sibTransId="{2E431690-86D5-455E-BFEB-A7B655862B4A}"/>
    <dgm:cxn modelId="{8AF52E7E-2197-4FBA-AB1E-6F11B3BF958C}" type="presOf" srcId="{60CF563D-7CF9-4F0B-BADD-A614DAFC78DB}" destId="{DBC65B6E-4939-4F7D-B59A-3797157D11C6}" srcOrd="1" destOrd="0" presId="urn:microsoft.com/office/officeart/2005/8/layout/radial5"/>
    <dgm:cxn modelId="{872AA54E-70EF-412C-A876-46EBB9A32B72}" type="presOf" srcId="{C980C638-BCBF-47EA-9A72-C44EA217DD8D}" destId="{D5DCA7CA-BBBB-4707-A361-AE02A14CBC3D}" srcOrd="0" destOrd="0" presId="urn:microsoft.com/office/officeart/2005/8/layout/radial5"/>
    <dgm:cxn modelId="{DA5DB88F-ACE4-4458-94C4-AABB33AA7336}" type="presParOf" srcId="{A5492A18-F0D8-4B23-9B7E-09BAB1DA8518}" destId="{3F0FCECF-F3D4-4253-8C2B-BD394677E1ED}" srcOrd="0" destOrd="0" presId="urn:microsoft.com/office/officeart/2005/8/layout/radial5"/>
    <dgm:cxn modelId="{6D07511F-64D1-4125-A19B-08B82EA005CD}" type="presParOf" srcId="{A5492A18-F0D8-4B23-9B7E-09BAB1DA8518}" destId="{51DAF893-F48A-4E9B-9DC7-30166A8F2878}" srcOrd="1" destOrd="0" presId="urn:microsoft.com/office/officeart/2005/8/layout/radial5"/>
    <dgm:cxn modelId="{F41FF81F-B9DE-4BB3-AD82-67965614B8D4}" type="presParOf" srcId="{51DAF893-F48A-4E9B-9DC7-30166A8F2878}" destId="{19F75FC8-8E6E-4F01-A487-229B24312389}" srcOrd="0" destOrd="0" presId="urn:microsoft.com/office/officeart/2005/8/layout/radial5"/>
    <dgm:cxn modelId="{C844253D-C8D6-4622-A84A-1E0D2E137ECB}" type="presParOf" srcId="{A5492A18-F0D8-4B23-9B7E-09BAB1DA8518}" destId="{97CBE730-B1A8-42DF-BD6F-DB8946898FE8}" srcOrd="2" destOrd="0" presId="urn:microsoft.com/office/officeart/2005/8/layout/radial5"/>
    <dgm:cxn modelId="{8B727F27-3D81-4EC3-951A-2C363F9C09B2}" type="presParOf" srcId="{A5492A18-F0D8-4B23-9B7E-09BAB1DA8518}" destId="{42B8D455-3D5C-4498-B274-4CA58B333F10}" srcOrd="3" destOrd="0" presId="urn:microsoft.com/office/officeart/2005/8/layout/radial5"/>
    <dgm:cxn modelId="{AF365B74-F4E5-4195-BA18-FB05950F93BB}" type="presParOf" srcId="{42B8D455-3D5C-4498-B274-4CA58B333F10}" destId="{5E34CBFF-9AF8-4C3A-AB60-DC58EB635F41}" srcOrd="0" destOrd="0" presId="urn:microsoft.com/office/officeart/2005/8/layout/radial5"/>
    <dgm:cxn modelId="{4B7B4480-1EB4-4602-8BFD-E3302760093B}" type="presParOf" srcId="{A5492A18-F0D8-4B23-9B7E-09BAB1DA8518}" destId="{D5DCA7CA-BBBB-4707-A361-AE02A14CBC3D}" srcOrd="4" destOrd="0" presId="urn:microsoft.com/office/officeart/2005/8/layout/radial5"/>
    <dgm:cxn modelId="{516E28A9-88CA-4C9B-85A6-8407C40CF0B5}" type="presParOf" srcId="{A5492A18-F0D8-4B23-9B7E-09BAB1DA8518}" destId="{2816B926-9026-4C92-BC9B-75B20561876C}" srcOrd="5" destOrd="0" presId="urn:microsoft.com/office/officeart/2005/8/layout/radial5"/>
    <dgm:cxn modelId="{1F99E53F-FF02-4CF8-986F-E04571B816C4}" type="presParOf" srcId="{2816B926-9026-4C92-BC9B-75B20561876C}" destId="{419AE8ED-1262-4B22-AF71-115CAD7FFC22}" srcOrd="0" destOrd="0" presId="urn:microsoft.com/office/officeart/2005/8/layout/radial5"/>
    <dgm:cxn modelId="{2AF11A81-A35B-4F9D-BCE6-9ED8C1E319FE}" type="presParOf" srcId="{A5492A18-F0D8-4B23-9B7E-09BAB1DA8518}" destId="{2B428467-DD19-40A5-8A02-B8702E0440D9}" srcOrd="6" destOrd="0" presId="urn:microsoft.com/office/officeart/2005/8/layout/radial5"/>
    <dgm:cxn modelId="{4AE8983A-E93E-42B0-B93C-72733CB917BA}" type="presParOf" srcId="{A5492A18-F0D8-4B23-9B7E-09BAB1DA8518}" destId="{24CD48CF-35E6-4008-A6B9-8D84FA8A3C13}" srcOrd="7" destOrd="0" presId="urn:microsoft.com/office/officeart/2005/8/layout/radial5"/>
    <dgm:cxn modelId="{7A3C76AA-973A-4D8F-AB6F-F845AB709066}" type="presParOf" srcId="{24CD48CF-35E6-4008-A6B9-8D84FA8A3C13}" destId="{DBC65B6E-4939-4F7D-B59A-3797157D11C6}" srcOrd="0" destOrd="0" presId="urn:microsoft.com/office/officeart/2005/8/layout/radial5"/>
    <dgm:cxn modelId="{D9B0E5BB-7BD5-47AB-8863-2DF8E45F1B30}" type="presParOf" srcId="{A5492A18-F0D8-4B23-9B7E-09BAB1DA8518}" destId="{6AA577F2-AD0A-4C88-9AF3-79B9A4B52EB8}"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A847A98-7BE9-4185-B022-83DDCD0A69BE}" type="doc">
      <dgm:prSet loTypeId="urn:microsoft.com/office/officeart/2005/8/layout/gear1" loCatId="cycle" qsTypeId="urn:microsoft.com/office/officeart/2005/8/quickstyle/simple1" qsCatId="simple" csTypeId="urn:microsoft.com/office/officeart/2005/8/colors/accent1_2" csCatId="accent1" phldr="1"/>
      <dgm:spPr/>
    </dgm:pt>
    <dgm:pt modelId="{AD91677C-8BCD-4EF4-B11A-DE82DF81D0AE}">
      <dgm:prSet phldrT="[نص]"/>
      <dgm:spPr/>
      <dgm:t>
        <a:bodyPr/>
        <a:lstStyle/>
        <a:p>
          <a:pPr rtl="1"/>
          <a:r>
            <a:rPr lang="ar-SA" dirty="0" smtClean="0">
              <a:cs typeface="AL-Mateen" pitchFamily="2" charset="-78"/>
            </a:rPr>
            <a:t>التخصصي والتربوي</a:t>
          </a:r>
          <a:endParaRPr lang="ar-SA" dirty="0">
            <a:cs typeface="AL-Mateen" pitchFamily="2" charset="-78"/>
          </a:endParaRPr>
        </a:p>
      </dgm:t>
    </dgm:pt>
    <dgm:pt modelId="{9F7F67A0-35D9-426D-B6AF-0486B206362C}" type="parTrans" cxnId="{D984F223-9723-4008-9A4B-0F223290C20D}">
      <dgm:prSet/>
      <dgm:spPr/>
      <dgm:t>
        <a:bodyPr/>
        <a:lstStyle/>
        <a:p>
          <a:pPr rtl="1"/>
          <a:endParaRPr lang="ar-SA">
            <a:cs typeface="AL-Mateen" pitchFamily="2" charset="-78"/>
          </a:endParaRPr>
        </a:p>
      </dgm:t>
    </dgm:pt>
    <dgm:pt modelId="{B11F2D49-03CF-477E-B17F-EAAF92A7142A}" type="sibTrans" cxnId="{D984F223-9723-4008-9A4B-0F223290C20D}">
      <dgm:prSet/>
      <dgm:spPr/>
      <dgm:t>
        <a:bodyPr/>
        <a:lstStyle/>
        <a:p>
          <a:pPr rtl="1"/>
          <a:endParaRPr lang="ar-SA">
            <a:cs typeface="AL-Mateen" pitchFamily="2" charset="-78"/>
          </a:endParaRPr>
        </a:p>
      </dgm:t>
    </dgm:pt>
    <dgm:pt modelId="{2A9AB0AF-785F-4E6B-9A1C-50D9D4F73071}">
      <dgm:prSet phldrT="[نص]"/>
      <dgm:spPr>
        <a:solidFill>
          <a:srgbClr val="00E266"/>
        </a:solidFill>
      </dgm:spPr>
      <dgm:t>
        <a:bodyPr/>
        <a:lstStyle/>
        <a:p>
          <a:pPr rtl="1"/>
          <a:r>
            <a:rPr lang="ar-SA" dirty="0" smtClean="0">
              <a:solidFill>
                <a:schemeClr val="bg1"/>
              </a:solidFill>
              <a:cs typeface="AL-Mateen" pitchFamily="2" charset="-78"/>
            </a:rPr>
            <a:t>إثرائي</a:t>
          </a:r>
          <a:endParaRPr lang="ar-SA" dirty="0">
            <a:solidFill>
              <a:schemeClr val="bg1"/>
            </a:solidFill>
            <a:cs typeface="AL-Mateen" pitchFamily="2" charset="-78"/>
          </a:endParaRPr>
        </a:p>
      </dgm:t>
    </dgm:pt>
    <dgm:pt modelId="{44132EDC-8E0E-4B67-85C4-CECDE3990324}" type="parTrans" cxnId="{A99E2B88-F190-4225-94A5-6FFE4D24A40F}">
      <dgm:prSet/>
      <dgm:spPr/>
      <dgm:t>
        <a:bodyPr/>
        <a:lstStyle/>
        <a:p>
          <a:pPr rtl="1"/>
          <a:endParaRPr lang="ar-SA">
            <a:cs typeface="AL-Mateen" pitchFamily="2" charset="-78"/>
          </a:endParaRPr>
        </a:p>
      </dgm:t>
    </dgm:pt>
    <dgm:pt modelId="{C4A3B632-E1DF-4E26-AF12-C64ED0F150B5}" type="sibTrans" cxnId="{A99E2B88-F190-4225-94A5-6FFE4D24A40F}">
      <dgm:prSet/>
      <dgm:spPr/>
      <dgm:t>
        <a:bodyPr/>
        <a:lstStyle/>
        <a:p>
          <a:pPr rtl="1"/>
          <a:endParaRPr lang="ar-SA">
            <a:cs typeface="AL-Mateen" pitchFamily="2" charset="-78"/>
          </a:endParaRPr>
        </a:p>
      </dgm:t>
    </dgm:pt>
    <dgm:pt modelId="{03B00897-98B5-4AFD-AB9F-546DEE9183E9}">
      <dgm:prSet phldrT="[نص]"/>
      <dgm:spPr>
        <a:solidFill>
          <a:srgbClr val="FFFF00"/>
        </a:solidFill>
      </dgm:spPr>
      <dgm:t>
        <a:bodyPr/>
        <a:lstStyle/>
        <a:p>
          <a:pPr rtl="1"/>
          <a:r>
            <a:rPr lang="ar-SA" dirty="0" smtClean="0">
              <a:solidFill>
                <a:schemeClr val="bg1"/>
              </a:solidFill>
              <a:cs typeface="AL-Mateen" pitchFamily="2" charset="-78"/>
            </a:rPr>
            <a:t>مقررات</a:t>
          </a:r>
          <a:endParaRPr lang="ar-SA" dirty="0">
            <a:solidFill>
              <a:schemeClr val="bg1"/>
            </a:solidFill>
            <a:cs typeface="AL-Mateen" pitchFamily="2" charset="-78"/>
          </a:endParaRPr>
        </a:p>
      </dgm:t>
    </dgm:pt>
    <dgm:pt modelId="{C06D8558-12F3-4790-82C8-861FB1E19066}" type="parTrans" cxnId="{12690936-E86D-46D2-BE42-9BF82AA7E251}">
      <dgm:prSet/>
      <dgm:spPr/>
      <dgm:t>
        <a:bodyPr/>
        <a:lstStyle/>
        <a:p>
          <a:pPr rtl="1"/>
          <a:endParaRPr lang="ar-SA">
            <a:cs typeface="AL-Mateen" pitchFamily="2" charset="-78"/>
          </a:endParaRPr>
        </a:p>
      </dgm:t>
    </dgm:pt>
    <dgm:pt modelId="{F19BBC1C-D828-4B76-84F8-8253C75C6E4B}" type="sibTrans" cxnId="{12690936-E86D-46D2-BE42-9BF82AA7E251}">
      <dgm:prSet/>
      <dgm:spPr/>
      <dgm:t>
        <a:bodyPr/>
        <a:lstStyle/>
        <a:p>
          <a:pPr rtl="1"/>
          <a:endParaRPr lang="ar-SA">
            <a:cs typeface="AL-Mateen" pitchFamily="2" charset="-78"/>
          </a:endParaRPr>
        </a:p>
      </dgm:t>
    </dgm:pt>
    <dgm:pt modelId="{3ECF946D-A1A7-4A91-91C5-FF1132D1497B}" type="pres">
      <dgm:prSet presAssocID="{4A847A98-7BE9-4185-B022-83DDCD0A69BE}" presName="composite" presStyleCnt="0">
        <dgm:presLayoutVars>
          <dgm:chMax val="3"/>
          <dgm:animLvl val="lvl"/>
          <dgm:resizeHandles val="exact"/>
        </dgm:presLayoutVars>
      </dgm:prSet>
      <dgm:spPr/>
    </dgm:pt>
    <dgm:pt modelId="{67F27F25-0DD3-4028-B5F6-38EB39DB4C45}" type="pres">
      <dgm:prSet presAssocID="{AD91677C-8BCD-4EF4-B11A-DE82DF81D0AE}" presName="gear1" presStyleLbl="node1" presStyleIdx="0" presStyleCnt="3">
        <dgm:presLayoutVars>
          <dgm:chMax val="1"/>
          <dgm:bulletEnabled val="1"/>
        </dgm:presLayoutVars>
      </dgm:prSet>
      <dgm:spPr/>
      <dgm:t>
        <a:bodyPr/>
        <a:lstStyle/>
        <a:p>
          <a:pPr rtl="1"/>
          <a:endParaRPr lang="ar-SA"/>
        </a:p>
      </dgm:t>
    </dgm:pt>
    <dgm:pt modelId="{E76431A9-5051-4B42-B92E-8F503E1DF721}" type="pres">
      <dgm:prSet presAssocID="{AD91677C-8BCD-4EF4-B11A-DE82DF81D0AE}" presName="gear1srcNode" presStyleLbl="node1" presStyleIdx="0" presStyleCnt="3"/>
      <dgm:spPr/>
      <dgm:t>
        <a:bodyPr/>
        <a:lstStyle/>
        <a:p>
          <a:pPr rtl="1"/>
          <a:endParaRPr lang="ar-SA"/>
        </a:p>
      </dgm:t>
    </dgm:pt>
    <dgm:pt modelId="{0DD0BA3E-122A-4299-B2DA-CB43E344A552}" type="pres">
      <dgm:prSet presAssocID="{AD91677C-8BCD-4EF4-B11A-DE82DF81D0AE}" presName="gear1dstNode" presStyleLbl="node1" presStyleIdx="0" presStyleCnt="3"/>
      <dgm:spPr/>
      <dgm:t>
        <a:bodyPr/>
        <a:lstStyle/>
        <a:p>
          <a:pPr rtl="1"/>
          <a:endParaRPr lang="ar-SA"/>
        </a:p>
      </dgm:t>
    </dgm:pt>
    <dgm:pt modelId="{2DDFCA8E-1FC5-4F61-835D-39CB6E2CC627}" type="pres">
      <dgm:prSet presAssocID="{2A9AB0AF-785F-4E6B-9A1C-50D9D4F73071}" presName="gear2" presStyleLbl="node1" presStyleIdx="1" presStyleCnt="3">
        <dgm:presLayoutVars>
          <dgm:chMax val="1"/>
          <dgm:bulletEnabled val="1"/>
        </dgm:presLayoutVars>
      </dgm:prSet>
      <dgm:spPr/>
      <dgm:t>
        <a:bodyPr/>
        <a:lstStyle/>
        <a:p>
          <a:pPr rtl="1"/>
          <a:endParaRPr lang="ar-SA"/>
        </a:p>
      </dgm:t>
    </dgm:pt>
    <dgm:pt modelId="{94A95237-2449-4956-8F0A-C15BC83EA6FE}" type="pres">
      <dgm:prSet presAssocID="{2A9AB0AF-785F-4E6B-9A1C-50D9D4F73071}" presName="gear2srcNode" presStyleLbl="node1" presStyleIdx="1" presStyleCnt="3"/>
      <dgm:spPr/>
      <dgm:t>
        <a:bodyPr/>
        <a:lstStyle/>
        <a:p>
          <a:pPr rtl="1"/>
          <a:endParaRPr lang="ar-SA"/>
        </a:p>
      </dgm:t>
    </dgm:pt>
    <dgm:pt modelId="{F23F393A-47B2-4B9B-A9EB-4C96F1479DF4}" type="pres">
      <dgm:prSet presAssocID="{2A9AB0AF-785F-4E6B-9A1C-50D9D4F73071}" presName="gear2dstNode" presStyleLbl="node1" presStyleIdx="1" presStyleCnt="3"/>
      <dgm:spPr/>
      <dgm:t>
        <a:bodyPr/>
        <a:lstStyle/>
        <a:p>
          <a:pPr rtl="1"/>
          <a:endParaRPr lang="ar-SA"/>
        </a:p>
      </dgm:t>
    </dgm:pt>
    <dgm:pt modelId="{1121C0AF-07C4-4CE5-8223-4E918221B707}" type="pres">
      <dgm:prSet presAssocID="{03B00897-98B5-4AFD-AB9F-546DEE9183E9}" presName="gear3" presStyleLbl="node1" presStyleIdx="2" presStyleCnt="3"/>
      <dgm:spPr/>
      <dgm:t>
        <a:bodyPr/>
        <a:lstStyle/>
        <a:p>
          <a:pPr rtl="1"/>
          <a:endParaRPr lang="ar-SA"/>
        </a:p>
      </dgm:t>
    </dgm:pt>
    <dgm:pt modelId="{FF39BC4A-9323-4929-A6AF-C71D811B80AB}" type="pres">
      <dgm:prSet presAssocID="{03B00897-98B5-4AFD-AB9F-546DEE9183E9}" presName="gear3tx" presStyleLbl="node1" presStyleIdx="2" presStyleCnt="3">
        <dgm:presLayoutVars>
          <dgm:chMax val="1"/>
          <dgm:bulletEnabled val="1"/>
        </dgm:presLayoutVars>
      </dgm:prSet>
      <dgm:spPr/>
      <dgm:t>
        <a:bodyPr/>
        <a:lstStyle/>
        <a:p>
          <a:pPr rtl="1"/>
          <a:endParaRPr lang="ar-SA"/>
        </a:p>
      </dgm:t>
    </dgm:pt>
    <dgm:pt modelId="{9565E087-A0B1-4A01-B181-89E3E29E81BA}" type="pres">
      <dgm:prSet presAssocID="{03B00897-98B5-4AFD-AB9F-546DEE9183E9}" presName="gear3srcNode" presStyleLbl="node1" presStyleIdx="2" presStyleCnt="3"/>
      <dgm:spPr/>
      <dgm:t>
        <a:bodyPr/>
        <a:lstStyle/>
        <a:p>
          <a:pPr rtl="1"/>
          <a:endParaRPr lang="ar-SA"/>
        </a:p>
      </dgm:t>
    </dgm:pt>
    <dgm:pt modelId="{B1362145-974C-45CB-BAEC-C91EB6E94B94}" type="pres">
      <dgm:prSet presAssocID="{03B00897-98B5-4AFD-AB9F-546DEE9183E9}" presName="gear3dstNode" presStyleLbl="node1" presStyleIdx="2" presStyleCnt="3"/>
      <dgm:spPr/>
      <dgm:t>
        <a:bodyPr/>
        <a:lstStyle/>
        <a:p>
          <a:pPr rtl="1"/>
          <a:endParaRPr lang="ar-SA"/>
        </a:p>
      </dgm:t>
    </dgm:pt>
    <dgm:pt modelId="{0A83C541-336F-4AE3-8B08-EE1387049B56}" type="pres">
      <dgm:prSet presAssocID="{B11F2D49-03CF-477E-B17F-EAAF92A7142A}" presName="connector1" presStyleLbl="sibTrans2D1" presStyleIdx="0" presStyleCnt="3" custAng="1887354"/>
      <dgm:spPr/>
      <dgm:t>
        <a:bodyPr/>
        <a:lstStyle/>
        <a:p>
          <a:pPr rtl="1"/>
          <a:endParaRPr lang="ar-SA"/>
        </a:p>
      </dgm:t>
    </dgm:pt>
    <dgm:pt modelId="{FD2C8B2A-763E-49E8-9EF9-03766F1F44A5}" type="pres">
      <dgm:prSet presAssocID="{C4A3B632-E1DF-4E26-AF12-C64ED0F150B5}" presName="connector2" presStyleLbl="sibTrans2D1" presStyleIdx="1" presStyleCnt="3" custAng="20902671"/>
      <dgm:spPr/>
      <dgm:t>
        <a:bodyPr/>
        <a:lstStyle/>
        <a:p>
          <a:pPr rtl="1"/>
          <a:endParaRPr lang="ar-SA"/>
        </a:p>
      </dgm:t>
    </dgm:pt>
    <dgm:pt modelId="{DE58D1AE-5D15-4E95-A710-ADFE36A5A2D8}" type="pres">
      <dgm:prSet presAssocID="{F19BBC1C-D828-4B76-84F8-8253C75C6E4B}" presName="connector3" presStyleLbl="sibTrans2D1" presStyleIdx="2" presStyleCnt="3" custAng="954512"/>
      <dgm:spPr/>
      <dgm:t>
        <a:bodyPr/>
        <a:lstStyle/>
        <a:p>
          <a:pPr rtl="1"/>
          <a:endParaRPr lang="ar-SA"/>
        </a:p>
      </dgm:t>
    </dgm:pt>
  </dgm:ptLst>
  <dgm:cxnLst>
    <dgm:cxn modelId="{A99E2B88-F190-4225-94A5-6FFE4D24A40F}" srcId="{4A847A98-7BE9-4185-B022-83DDCD0A69BE}" destId="{2A9AB0AF-785F-4E6B-9A1C-50D9D4F73071}" srcOrd="1" destOrd="0" parTransId="{44132EDC-8E0E-4B67-85C4-CECDE3990324}" sibTransId="{C4A3B632-E1DF-4E26-AF12-C64ED0F150B5}"/>
    <dgm:cxn modelId="{FCC61936-194B-49D2-A7D8-C20644E78EA4}" type="presOf" srcId="{2A9AB0AF-785F-4E6B-9A1C-50D9D4F73071}" destId="{F23F393A-47B2-4B9B-A9EB-4C96F1479DF4}" srcOrd="2" destOrd="0" presId="urn:microsoft.com/office/officeart/2005/8/layout/gear1"/>
    <dgm:cxn modelId="{A3CE5035-8051-4DBF-8EAF-90D542856F9F}" type="presOf" srcId="{4A847A98-7BE9-4185-B022-83DDCD0A69BE}" destId="{3ECF946D-A1A7-4A91-91C5-FF1132D1497B}" srcOrd="0" destOrd="0" presId="urn:microsoft.com/office/officeart/2005/8/layout/gear1"/>
    <dgm:cxn modelId="{71AFE9F9-6C8F-4FF6-AB73-336A4828BFBD}" type="presOf" srcId="{03B00897-98B5-4AFD-AB9F-546DEE9183E9}" destId="{FF39BC4A-9323-4929-A6AF-C71D811B80AB}" srcOrd="1" destOrd="0" presId="urn:microsoft.com/office/officeart/2005/8/layout/gear1"/>
    <dgm:cxn modelId="{30383F23-EDB4-4643-AAED-8B1B5D2D0761}" type="presOf" srcId="{AD91677C-8BCD-4EF4-B11A-DE82DF81D0AE}" destId="{67F27F25-0DD3-4028-B5F6-38EB39DB4C45}" srcOrd="0" destOrd="0" presId="urn:microsoft.com/office/officeart/2005/8/layout/gear1"/>
    <dgm:cxn modelId="{927BC4CA-8398-48D6-81CC-4C7254DAA766}" type="presOf" srcId="{B11F2D49-03CF-477E-B17F-EAAF92A7142A}" destId="{0A83C541-336F-4AE3-8B08-EE1387049B56}" srcOrd="0" destOrd="0" presId="urn:microsoft.com/office/officeart/2005/8/layout/gear1"/>
    <dgm:cxn modelId="{6173550B-5104-46B8-AB0D-B0E4D38E9CC6}" type="presOf" srcId="{F19BBC1C-D828-4B76-84F8-8253C75C6E4B}" destId="{DE58D1AE-5D15-4E95-A710-ADFE36A5A2D8}" srcOrd="0" destOrd="0" presId="urn:microsoft.com/office/officeart/2005/8/layout/gear1"/>
    <dgm:cxn modelId="{C5597F53-58D0-4833-B257-E24ADB2C33F9}" type="presOf" srcId="{AD91677C-8BCD-4EF4-B11A-DE82DF81D0AE}" destId="{0DD0BA3E-122A-4299-B2DA-CB43E344A552}" srcOrd="2" destOrd="0" presId="urn:microsoft.com/office/officeart/2005/8/layout/gear1"/>
    <dgm:cxn modelId="{12690936-E86D-46D2-BE42-9BF82AA7E251}" srcId="{4A847A98-7BE9-4185-B022-83DDCD0A69BE}" destId="{03B00897-98B5-4AFD-AB9F-546DEE9183E9}" srcOrd="2" destOrd="0" parTransId="{C06D8558-12F3-4790-82C8-861FB1E19066}" sibTransId="{F19BBC1C-D828-4B76-84F8-8253C75C6E4B}"/>
    <dgm:cxn modelId="{B87B04D1-0FFE-481D-A631-CA98DDBD7C1D}" type="presOf" srcId="{C4A3B632-E1DF-4E26-AF12-C64ED0F150B5}" destId="{FD2C8B2A-763E-49E8-9EF9-03766F1F44A5}" srcOrd="0" destOrd="0" presId="urn:microsoft.com/office/officeart/2005/8/layout/gear1"/>
    <dgm:cxn modelId="{EF2B7C3B-8E73-44BF-B5C6-ADF267B0B16C}" type="presOf" srcId="{03B00897-98B5-4AFD-AB9F-546DEE9183E9}" destId="{9565E087-A0B1-4A01-B181-89E3E29E81BA}" srcOrd="2" destOrd="0" presId="urn:microsoft.com/office/officeart/2005/8/layout/gear1"/>
    <dgm:cxn modelId="{D984F223-9723-4008-9A4B-0F223290C20D}" srcId="{4A847A98-7BE9-4185-B022-83DDCD0A69BE}" destId="{AD91677C-8BCD-4EF4-B11A-DE82DF81D0AE}" srcOrd="0" destOrd="0" parTransId="{9F7F67A0-35D9-426D-B6AF-0486B206362C}" sibTransId="{B11F2D49-03CF-477E-B17F-EAAF92A7142A}"/>
    <dgm:cxn modelId="{0A80270D-37D4-41F2-A7CB-99C2F8A06B1F}" type="presOf" srcId="{03B00897-98B5-4AFD-AB9F-546DEE9183E9}" destId="{B1362145-974C-45CB-BAEC-C91EB6E94B94}" srcOrd="3" destOrd="0" presId="urn:microsoft.com/office/officeart/2005/8/layout/gear1"/>
    <dgm:cxn modelId="{92D0A990-608F-4E42-A63D-C3D1CC3FD382}" type="presOf" srcId="{2A9AB0AF-785F-4E6B-9A1C-50D9D4F73071}" destId="{94A95237-2449-4956-8F0A-C15BC83EA6FE}" srcOrd="1" destOrd="0" presId="urn:microsoft.com/office/officeart/2005/8/layout/gear1"/>
    <dgm:cxn modelId="{42B6A68A-40A9-4FB9-BD99-8C3AF23DB74D}" type="presOf" srcId="{AD91677C-8BCD-4EF4-B11A-DE82DF81D0AE}" destId="{E76431A9-5051-4B42-B92E-8F503E1DF721}" srcOrd="1" destOrd="0" presId="urn:microsoft.com/office/officeart/2005/8/layout/gear1"/>
    <dgm:cxn modelId="{5451952A-747D-4640-9EB1-B4ADAE7EF89C}" type="presOf" srcId="{2A9AB0AF-785F-4E6B-9A1C-50D9D4F73071}" destId="{2DDFCA8E-1FC5-4F61-835D-39CB6E2CC627}" srcOrd="0" destOrd="0" presId="urn:microsoft.com/office/officeart/2005/8/layout/gear1"/>
    <dgm:cxn modelId="{704DB3A7-C98B-4A98-A248-282AFFE43417}" type="presOf" srcId="{03B00897-98B5-4AFD-AB9F-546DEE9183E9}" destId="{1121C0AF-07C4-4CE5-8223-4E918221B707}" srcOrd="0" destOrd="0" presId="urn:microsoft.com/office/officeart/2005/8/layout/gear1"/>
    <dgm:cxn modelId="{0012B228-E767-42FF-9FCA-8F7B6142CAB6}" type="presParOf" srcId="{3ECF946D-A1A7-4A91-91C5-FF1132D1497B}" destId="{67F27F25-0DD3-4028-B5F6-38EB39DB4C45}" srcOrd="0" destOrd="0" presId="urn:microsoft.com/office/officeart/2005/8/layout/gear1"/>
    <dgm:cxn modelId="{66EE428C-D849-4887-A606-3BFBDE10DFC4}" type="presParOf" srcId="{3ECF946D-A1A7-4A91-91C5-FF1132D1497B}" destId="{E76431A9-5051-4B42-B92E-8F503E1DF721}" srcOrd="1" destOrd="0" presId="urn:microsoft.com/office/officeart/2005/8/layout/gear1"/>
    <dgm:cxn modelId="{AF650719-D647-41D7-88DC-09B768EA74A4}" type="presParOf" srcId="{3ECF946D-A1A7-4A91-91C5-FF1132D1497B}" destId="{0DD0BA3E-122A-4299-B2DA-CB43E344A552}" srcOrd="2" destOrd="0" presId="urn:microsoft.com/office/officeart/2005/8/layout/gear1"/>
    <dgm:cxn modelId="{3ADD9E05-C4B4-48B5-8438-232A655B84FD}" type="presParOf" srcId="{3ECF946D-A1A7-4A91-91C5-FF1132D1497B}" destId="{2DDFCA8E-1FC5-4F61-835D-39CB6E2CC627}" srcOrd="3" destOrd="0" presId="urn:microsoft.com/office/officeart/2005/8/layout/gear1"/>
    <dgm:cxn modelId="{6FBCFB0A-24F3-43D7-B9CF-2949A8D12973}" type="presParOf" srcId="{3ECF946D-A1A7-4A91-91C5-FF1132D1497B}" destId="{94A95237-2449-4956-8F0A-C15BC83EA6FE}" srcOrd="4" destOrd="0" presId="urn:microsoft.com/office/officeart/2005/8/layout/gear1"/>
    <dgm:cxn modelId="{8206273A-AB0D-4664-8EC3-E7127DA002AE}" type="presParOf" srcId="{3ECF946D-A1A7-4A91-91C5-FF1132D1497B}" destId="{F23F393A-47B2-4B9B-A9EB-4C96F1479DF4}" srcOrd="5" destOrd="0" presId="urn:microsoft.com/office/officeart/2005/8/layout/gear1"/>
    <dgm:cxn modelId="{F424AA16-7318-46F3-9714-9495F2501C45}" type="presParOf" srcId="{3ECF946D-A1A7-4A91-91C5-FF1132D1497B}" destId="{1121C0AF-07C4-4CE5-8223-4E918221B707}" srcOrd="6" destOrd="0" presId="urn:microsoft.com/office/officeart/2005/8/layout/gear1"/>
    <dgm:cxn modelId="{00A7FAFF-47BE-4003-9BE4-2D6544FD6D59}" type="presParOf" srcId="{3ECF946D-A1A7-4A91-91C5-FF1132D1497B}" destId="{FF39BC4A-9323-4929-A6AF-C71D811B80AB}" srcOrd="7" destOrd="0" presId="urn:microsoft.com/office/officeart/2005/8/layout/gear1"/>
    <dgm:cxn modelId="{47554574-4430-4769-8038-770448607E56}" type="presParOf" srcId="{3ECF946D-A1A7-4A91-91C5-FF1132D1497B}" destId="{9565E087-A0B1-4A01-B181-89E3E29E81BA}" srcOrd="8" destOrd="0" presId="urn:microsoft.com/office/officeart/2005/8/layout/gear1"/>
    <dgm:cxn modelId="{8A39829C-B59B-4E3E-B467-F31D092841B6}" type="presParOf" srcId="{3ECF946D-A1A7-4A91-91C5-FF1132D1497B}" destId="{B1362145-974C-45CB-BAEC-C91EB6E94B94}" srcOrd="9" destOrd="0" presId="urn:microsoft.com/office/officeart/2005/8/layout/gear1"/>
    <dgm:cxn modelId="{0B9FC7C6-24AA-4D44-A6F6-1945804B4D71}" type="presParOf" srcId="{3ECF946D-A1A7-4A91-91C5-FF1132D1497B}" destId="{0A83C541-336F-4AE3-8B08-EE1387049B56}" srcOrd="10" destOrd="0" presId="urn:microsoft.com/office/officeart/2005/8/layout/gear1"/>
    <dgm:cxn modelId="{E0FCEF4D-FBF3-4384-A148-BEF12A621650}" type="presParOf" srcId="{3ECF946D-A1A7-4A91-91C5-FF1132D1497B}" destId="{FD2C8B2A-763E-49E8-9EF9-03766F1F44A5}" srcOrd="11" destOrd="0" presId="urn:microsoft.com/office/officeart/2005/8/layout/gear1"/>
    <dgm:cxn modelId="{0F103018-30F3-4D86-B260-4785E83BC94B}" type="presParOf" srcId="{3ECF946D-A1A7-4A91-91C5-FF1132D1497B}" destId="{DE58D1AE-5D15-4E95-A710-ADFE36A5A2D8}" srcOrd="12"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DADD095-19F7-464E-BC05-C52531FAE993}"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pPr rtl="1"/>
          <a:endParaRPr lang="ar-SA"/>
        </a:p>
      </dgm:t>
    </dgm:pt>
    <dgm:pt modelId="{277F89FB-8C8C-480D-A71A-E4B4DCF70C6C}">
      <dgm:prSet phldrT="[نص]" custT="1"/>
      <dgm:spPr/>
      <dgm:t>
        <a:bodyPr/>
        <a:lstStyle/>
        <a:p>
          <a:pPr rtl="1"/>
          <a:r>
            <a:rPr lang="ar-SA" sz="2800" dirty="0" smtClean="0">
              <a:solidFill>
                <a:schemeClr val="tx2">
                  <a:lumMod val="60000"/>
                  <a:lumOff val="40000"/>
                </a:schemeClr>
              </a:solidFill>
              <a:cs typeface="AL-Mateen" pitchFamily="2" charset="-78"/>
            </a:rPr>
            <a:t>اجتياز</a:t>
          </a:r>
          <a:endParaRPr lang="ar-SA" sz="2800" dirty="0">
            <a:solidFill>
              <a:schemeClr val="tx2">
                <a:lumMod val="60000"/>
                <a:lumOff val="40000"/>
              </a:schemeClr>
            </a:solidFill>
            <a:cs typeface="AL-Mateen" pitchFamily="2" charset="-78"/>
          </a:endParaRPr>
        </a:p>
      </dgm:t>
    </dgm:pt>
    <dgm:pt modelId="{ED2F444A-625F-4C25-A13D-A0351ABE0F3D}" type="parTrans" cxnId="{2825C276-B401-41AD-9007-D5ECFDC7661E}">
      <dgm:prSet/>
      <dgm:spPr/>
      <dgm:t>
        <a:bodyPr/>
        <a:lstStyle/>
        <a:p>
          <a:pPr rtl="1"/>
          <a:endParaRPr lang="ar-SA" sz="2500">
            <a:cs typeface="AL-Mateen" pitchFamily="2" charset="-78"/>
          </a:endParaRPr>
        </a:p>
      </dgm:t>
    </dgm:pt>
    <dgm:pt modelId="{6EB61F5F-E8CB-4E50-BBEE-F72F4CD1C8B7}" type="sibTrans" cxnId="{2825C276-B401-41AD-9007-D5ECFDC7661E}">
      <dgm:prSet/>
      <dgm:spPr/>
      <dgm:t>
        <a:bodyPr/>
        <a:lstStyle/>
        <a:p>
          <a:pPr rtl="1"/>
          <a:endParaRPr lang="ar-SA" sz="2500">
            <a:cs typeface="AL-Mateen" pitchFamily="2" charset="-78"/>
          </a:endParaRPr>
        </a:p>
      </dgm:t>
    </dgm:pt>
    <dgm:pt modelId="{48348540-21DA-4A44-877B-926C529AC21F}">
      <dgm:prSet phldrT="[نص]" custT="1"/>
      <dgm:spPr/>
      <dgm:t>
        <a:bodyPr/>
        <a:lstStyle/>
        <a:p>
          <a:pPr rtl="1"/>
          <a:r>
            <a:rPr lang="ar-SA" sz="2800" dirty="0" smtClean="0">
              <a:solidFill>
                <a:schemeClr val="tx2">
                  <a:lumMod val="60000"/>
                  <a:lumOff val="40000"/>
                </a:schemeClr>
              </a:solidFill>
              <a:cs typeface="AL-Mateen" pitchFamily="2" charset="-78"/>
            </a:rPr>
            <a:t>حضور</a:t>
          </a:r>
          <a:endParaRPr lang="ar-SA" sz="2800" dirty="0">
            <a:solidFill>
              <a:schemeClr val="tx2">
                <a:lumMod val="60000"/>
                <a:lumOff val="40000"/>
              </a:schemeClr>
            </a:solidFill>
            <a:cs typeface="AL-Mateen" pitchFamily="2" charset="-78"/>
          </a:endParaRPr>
        </a:p>
      </dgm:t>
    </dgm:pt>
    <dgm:pt modelId="{C4FE63A8-E34D-4078-A55B-425BFD36AF9A}" type="parTrans" cxnId="{35B3400B-B2C6-4331-ABF1-1CE04D6BF627}">
      <dgm:prSet/>
      <dgm:spPr/>
      <dgm:t>
        <a:bodyPr/>
        <a:lstStyle/>
        <a:p>
          <a:pPr rtl="1"/>
          <a:endParaRPr lang="ar-SA" sz="2500">
            <a:cs typeface="AL-Mateen" pitchFamily="2" charset="-78"/>
          </a:endParaRPr>
        </a:p>
      </dgm:t>
    </dgm:pt>
    <dgm:pt modelId="{AC7121EF-2167-4D93-AEAC-6D0D34FB0105}" type="sibTrans" cxnId="{35B3400B-B2C6-4331-ABF1-1CE04D6BF627}">
      <dgm:prSet/>
      <dgm:spPr/>
      <dgm:t>
        <a:bodyPr/>
        <a:lstStyle/>
        <a:p>
          <a:pPr rtl="1"/>
          <a:endParaRPr lang="ar-SA" sz="2500">
            <a:cs typeface="AL-Mateen" pitchFamily="2" charset="-78"/>
          </a:endParaRPr>
        </a:p>
      </dgm:t>
    </dgm:pt>
    <dgm:pt modelId="{0E769FBA-0F60-4797-9420-CE385E5C66EC}" type="pres">
      <dgm:prSet presAssocID="{4DADD095-19F7-464E-BC05-C52531FAE993}" presName="Name0" presStyleCnt="0">
        <dgm:presLayoutVars>
          <dgm:chMax val="7"/>
          <dgm:chPref val="7"/>
          <dgm:dir/>
          <dgm:animLvl val="lvl"/>
        </dgm:presLayoutVars>
      </dgm:prSet>
      <dgm:spPr/>
      <dgm:t>
        <a:bodyPr/>
        <a:lstStyle/>
        <a:p>
          <a:pPr rtl="1"/>
          <a:endParaRPr lang="ar-SA"/>
        </a:p>
      </dgm:t>
    </dgm:pt>
    <dgm:pt modelId="{4ECAFE85-DE9B-49A9-AA7E-E4AE6A440D51}" type="pres">
      <dgm:prSet presAssocID="{277F89FB-8C8C-480D-A71A-E4B4DCF70C6C}" presName="Accent1" presStyleCnt="0"/>
      <dgm:spPr/>
    </dgm:pt>
    <dgm:pt modelId="{F35315C2-29CD-44B1-9834-21C548A8D534}" type="pres">
      <dgm:prSet presAssocID="{277F89FB-8C8C-480D-A71A-E4B4DCF70C6C}" presName="Accent" presStyleLbl="node1" presStyleIdx="0" presStyleCnt="2" custLinFactY="-3573" custLinFactNeighborX="62139" custLinFactNeighborY="-100000"/>
      <dgm:spPr>
        <a:solidFill>
          <a:srgbClr val="FF3300"/>
        </a:solidFill>
      </dgm:spPr>
    </dgm:pt>
    <dgm:pt modelId="{96CDEA45-8356-4450-869C-1B7BD3E5CD35}" type="pres">
      <dgm:prSet presAssocID="{277F89FB-8C8C-480D-A71A-E4B4DCF70C6C}" presName="Parent1" presStyleLbl="revTx" presStyleIdx="0" presStyleCnt="2" custLinFactX="8520" custLinFactY="-156207" custLinFactNeighborX="100000" custLinFactNeighborY="-200000">
        <dgm:presLayoutVars>
          <dgm:chMax val="1"/>
          <dgm:chPref val="1"/>
          <dgm:bulletEnabled val="1"/>
        </dgm:presLayoutVars>
      </dgm:prSet>
      <dgm:spPr/>
      <dgm:t>
        <a:bodyPr/>
        <a:lstStyle/>
        <a:p>
          <a:pPr rtl="1"/>
          <a:endParaRPr lang="ar-SA"/>
        </a:p>
      </dgm:t>
    </dgm:pt>
    <dgm:pt modelId="{E01757B7-C1CF-4CAC-BAD9-899A0CB370D5}" type="pres">
      <dgm:prSet presAssocID="{48348540-21DA-4A44-877B-926C529AC21F}" presName="Accent2" presStyleCnt="0"/>
      <dgm:spPr/>
    </dgm:pt>
    <dgm:pt modelId="{4F54EC77-3201-4F7E-AC04-8EC1E07E06BD}" type="pres">
      <dgm:prSet presAssocID="{48348540-21DA-4A44-877B-926C529AC21F}" presName="Accent" presStyleLbl="node1" presStyleIdx="1" presStyleCnt="2" custLinFactNeighborX="-39498" custLinFactNeighborY="93299"/>
      <dgm:spPr>
        <a:solidFill>
          <a:srgbClr val="FF3300"/>
        </a:solidFill>
      </dgm:spPr>
    </dgm:pt>
    <dgm:pt modelId="{7A5249A1-A7BA-4E1F-837D-D2FA83CA7271}" type="pres">
      <dgm:prSet presAssocID="{48348540-21DA-4A44-877B-926C529AC21F}" presName="Parent2" presStyleLbl="revTx" presStyleIdx="1" presStyleCnt="2" custLinFactY="100000" custLinFactNeighborX="-63664" custLinFactNeighborY="182703">
        <dgm:presLayoutVars>
          <dgm:chMax val="1"/>
          <dgm:chPref val="1"/>
          <dgm:bulletEnabled val="1"/>
        </dgm:presLayoutVars>
      </dgm:prSet>
      <dgm:spPr/>
      <dgm:t>
        <a:bodyPr/>
        <a:lstStyle/>
        <a:p>
          <a:pPr rtl="1"/>
          <a:endParaRPr lang="ar-SA"/>
        </a:p>
      </dgm:t>
    </dgm:pt>
  </dgm:ptLst>
  <dgm:cxnLst>
    <dgm:cxn modelId="{2825C276-B401-41AD-9007-D5ECFDC7661E}" srcId="{4DADD095-19F7-464E-BC05-C52531FAE993}" destId="{277F89FB-8C8C-480D-A71A-E4B4DCF70C6C}" srcOrd="0" destOrd="0" parTransId="{ED2F444A-625F-4C25-A13D-A0351ABE0F3D}" sibTransId="{6EB61F5F-E8CB-4E50-BBEE-F72F4CD1C8B7}"/>
    <dgm:cxn modelId="{0505C9FD-24E5-415D-9609-CBD98A279B78}" type="presOf" srcId="{277F89FB-8C8C-480D-A71A-E4B4DCF70C6C}" destId="{96CDEA45-8356-4450-869C-1B7BD3E5CD35}" srcOrd="0" destOrd="0" presId="urn:microsoft.com/office/officeart/2009/layout/CircleArrowProcess"/>
    <dgm:cxn modelId="{253646A5-A079-413F-98C4-2706EBA06107}" type="presOf" srcId="{48348540-21DA-4A44-877B-926C529AC21F}" destId="{7A5249A1-A7BA-4E1F-837D-D2FA83CA7271}" srcOrd="0" destOrd="0" presId="urn:microsoft.com/office/officeart/2009/layout/CircleArrowProcess"/>
    <dgm:cxn modelId="{D028F7CF-7A8E-4808-818C-6270BA95FF51}" type="presOf" srcId="{4DADD095-19F7-464E-BC05-C52531FAE993}" destId="{0E769FBA-0F60-4797-9420-CE385E5C66EC}" srcOrd="0" destOrd="0" presId="urn:microsoft.com/office/officeart/2009/layout/CircleArrowProcess"/>
    <dgm:cxn modelId="{35B3400B-B2C6-4331-ABF1-1CE04D6BF627}" srcId="{4DADD095-19F7-464E-BC05-C52531FAE993}" destId="{48348540-21DA-4A44-877B-926C529AC21F}" srcOrd="1" destOrd="0" parTransId="{C4FE63A8-E34D-4078-A55B-425BFD36AF9A}" sibTransId="{AC7121EF-2167-4D93-AEAC-6D0D34FB0105}"/>
    <dgm:cxn modelId="{028C9B9C-8775-4590-8BA6-B783680ADCE7}" type="presParOf" srcId="{0E769FBA-0F60-4797-9420-CE385E5C66EC}" destId="{4ECAFE85-DE9B-49A9-AA7E-E4AE6A440D51}" srcOrd="0" destOrd="0" presId="urn:microsoft.com/office/officeart/2009/layout/CircleArrowProcess"/>
    <dgm:cxn modelId="{E6CD1982-DBE3-40CC-B69B-7108797EDB45}" type="presParOf" srcId="{4ECAFE85-DE9B-49A9-AA7E-E4AE6A440D51}" destId="{F35315C2-29CD-44B1-9834-21C548A8D534}" srcOrd="0" destOrd="0" presId="urn:microsoft.com/office/officeart/2009/layout/CircleArrowProcess"/>
    <dgm:cxn modelId="{E73473EC-B662-4DED-B7AD-F5EEEC817BA9}" type="presParOf" srcId="{0E769FBA-0F60-4797-9420-CE385E5C66EC}" destId="{96CDEA45-8356-4450-869C-1B7BD3E5CD35}" srcOrd="1" destOrd="0" presId="urn:microsoft.com/office/officeart/2009/layout/CircleArrowProcess"/>
    <dgm:cxn modelId="{E0A2859E-F949-45BB-825A-500E750B0651}" type="presParOf" srcId="{0E769FBA-0F60-4797-9420-CE385E5C66EC}" destId="{E01757B7-C1CF-4CAC-BAD9-899A0CB370D5}" srcOrd="2" destOrd="0" presId="urn:microsoft.com/office/officeart/2009/layout/CircleArrowProcess"/>
    <dgm:cxn modelId="{8ECFE1EA-C290-4EA4-A297-054C4FBD4BC0}" type="presParOf" srcId="{E01757B7-C1CF-4CAC-BAD9-899A0CB370D5}" destId="{4F54EC77-3201-4F7E-AC04-8EC1E07E06BD}" srcOrd="0" destOrd="0" presId="urn:microsoft.com/office/officeart/2009/layout/CircleArrowProcess"/>
    <dgm:cxn modelId="{E411912D-9A9D-4A72-B4B6-EE78E14B7E9A}" type="presParOf" srcId="{0E769FBA-0F60-4797-9420-CE385E5C66EC}" destId="{7A5249A1-A7BA-4E1F-837D-D2FA83CA7271}" srcOrd="3" destOrd="0" presId="urn:microsoft.com/office/officeart/2009/layout/CircleArrowProcess"/>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8EBAE7C-5BD6-43D4-BD00-EB910312503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ar-SA"/>
        </a:p>
      </dgm:t>
    </dgm:pt>
    <dgm:pt modelId="{3D087D1E-0A75-4D4B-BF6A-A2D2F6CD488E}">
      <dgm:prSet phldrT="[نص]" custT="1">
        <dgm:style>
          <a:lnRef idx="1">
            <a:schemeClr val="dk1"/>
          </a:lnRef>
          <a:fillRef idx="2">
            <a:schemeClr val="dk1"/>
          </a:fillRef>
          <a:effectRef idx="1">
            <a:schemeClr val="dk1"/>
          </a:effectRef>
          <a:fontRef idx="minor">
            <a:schemeClr val="dk1"/>
          </a:fontRef>
        </dgm:style>
      </dgm:prSet>
      <dgm:spPr>
        <a:solidFill>
          <a:srgbClr val="FF3300"/>
        </a:solidFill>
        <a:ln w="25400">
          <a:solidFill>
            <a:schemeClr val="tx1"/>
          </a:solidFill>
        </a:ln>
      </dgm:spPr>
      <dgm:t>
        <a:bodyPr/>
        <a:lstStyle/>
        <a:p>
          <a:pPr rtl="1"/>
          <a:r>
            <a:rPr lang="ar-SA" sz="3000" b="1" dirty="0" smtClean="0">
              <a:solidFill>
                <a:schemeClr val="tx1"/>
              </a:solidFill>
              <a:cs typeface="AL-Mateen" pitchFamily="2" charset="-78"/>
            </a:rPr>
            <a:t>محاور التقييم</a:t>
          </a:r>
          <a:endParaRPr lang="ar-SA" sz="3000" b="1" dirty="0">
            <a:solidFill>
              <a:schemeClr val="tx1"/>
            </a:solidFill>
            <a:cs typeface="AL-Mateen" pitchFamily="2" charset="-78"/>
          </a:endParaRPr>
        </a:p>
      </dgm:t>
    </dgm:pt>
    <dgm:pt modelId="{93E5A523-54E5-4A84-A2FD-8E4C5832F5E2}" type="parTrans" cxnId="{E81D4C90-83FD-45D5-8914-B09756DDDA2C}">
      <dgm:prSet/>
      <dgm:spPr/>
      <dgm:t>
        <a:bodyPr/>
        <a:lstStyle/>
        <a:p>
          <a:pPr rtl="1"/>
          <a:endParaRPr lang="ar-SA" sz="3000">
            <a:cs typeface="AL-Mateen" pitchFamily="2" charset="-78"/>
          </a:endParaRPr>
        </a:p>
      </dgm:t>
    </dgm:pt>
    <dgm:pt modelId="{039F8315-D79B-46C5-BC7C-B47FD12BA816}" type="sibTrans" cxnId="{E81D4C90-83FD-45D5-8914-B09756DDDA2C}">
      <dgm:prSet/>
      <dgm:spPr/>
      <dgm:t>
        <a:bodyPr/>
        <a:lstStyle/>
        <a:p>
          <a:pPr rtl="1"/>
          <a:endParaRPr lang="ar-SA" sz="3000">
            <a:cs typeface="AL-Mateen" pitchFamily="2" charset="-78"/>
          </a:endParaRPr>
        </a:p>
      </dgm:t>
    </dgm:pt>
    <dgm:pt modelId="{F41B1CE9-9FB9-420D-B815-C25E5806A62B}">
      <dgm:prSet phldrT="[نص]" custT="1"/>
      <dgm:spPr/>
      <dgm:t>
        <a:bodyPr/>
        <a:lstStyle/>
        <a:p>
          <a:pPr rtl="1"/>
          <a:r>
            <a:rPr lang="ar-SA" sz="3000" dirty="0" smtClean="0">
              <a:solidFill>
                <a:schemeClr val="bg1"/>
              </a:solidFill>
              <a:cs typeface="AL-Mateen" pitchFamily="2" charset="-78"/>
            </a:rPr>
            <a:t>اسئلة التوضيح للفريق </a:t>
          </a:r>
          <a:endParaRPr lang="ar-SA" sz="3000" dirty="0">
            <a:solidFill>
              <a:schemeClr val="bg1"/>
            </a:solidFill>
            <a:cs typeface="AL-Mateen" pitchFamily="2" charset="-78"/>
          </a:endParaRPr>
        </a:p>
      </dgm:t>
    </dgm:pt>
    <dgm:pt modelId="{2296E317-69E1-46BE-97B3-266BE5FEAA68}" type="parTrans" cxnId="{B2A1A03D-74EA-4562-B141-DBDF38568E85}">
      <dgm:prSet custT="1"/>
      <dgm:spPr>
        <a:ln>
          <a:solidFill>
            <a:schemeClr val="tx1"/>
          </a:solidFill>
        </a:ln>
      </dgm:spPr>
      <dgm:t>
        <a:bodyPr/>
        <a:lstStyle/>
        <a:p>
          <a:pPr rtl="1"/>
          <a:endParaRPr lang="ar-SA" sz="3000">
            <a:cs typeface="AL-Mateen" pitchFamily="2" charset="-78"/>
          </a:endParaRPr>
        </a:p>
      </dgm:t>
    </dgm:pt>
    <dgm:pt modelId="{E67A5502-0972-456D-9526-56697BA33097}" type="sibTrans" cxnId="{B2A1A03D-74EA-4562-B141-DBDF38568E85}">
      <dgm:prSet/>
      <dgm:spPr/>
      <dgm:t>
        <a:bodyPr/>
        <a:lstStyle/>
        <a:p>
          <a:pPr rtl="1"/>
          <a:endParaRPr lang="ar-SA" sz="3000">
            <a:cs typeface="AL-Mateen" pitchFamily="2" charset="-78"/>
          </a:endParaRPr>
        </a:p>
      </dgm:t>
    </dgm:pt>
    <dgm:pt modelId="{C980C638-BCBF-47EA-9A72-C44EA217DD8D}">
      <dgm:prSet phldrT="[نص]" custT="1">
        <dgm:style>
          <a:lnRef idx="1">
            <a:schemeClr val="accent5"/>
          </a:lnRef>
          <a:fillRef idx="2">
            <a:schemeClr val="accent5"/>
          </a:fillRef>
          <a:effectRef idx="1">
            <a:schemeClr val="accent5"/>
          </a:effectRef>
          <a:fontRef idx="minor">
            <a:schemeClr val="dk1"/>
          </a:fontRef>
        </dgm:style>
      </dgm:prSet>
      <dgm:spPr>
        <a:ln w="19050">
          <a:solidFill>
            <a:srgbClr val="FF0000"/>
          </a:solidFill>
        </a:ln>
      </dgm:spPr>
      <dgm:t>
        <a:bodyPr/>
        <a:lstStyle/>
        <a:p>
          <a:pPr rtl="1"/>
          <a:r>
            <a:rPr lang="ar-SA" sz="3000" dirty="0" smtClean="0">
              <a:cs typeface="AL-Mateen" pitchFamily="2" charset="-78"/>
            </a:rPr>
            <a:t>اضافة الوثائق والشواهد</a:t>
          </a:r>
          <a:endParaRPr lang="ar-SA" sz="3000" dirty="0">
            <a:cs typeface="AL-Mateen" pitchFamily="2" charset="-78"/>
          </a:endParaRPr>
        </a:p>
      </dgm:t>
    </dgm:pt>
    <dgm:pt modelId="{F5F0BB0C-B0D3-4A6B-B734-AC6A2FCDDB20}" type="parTrans" cxnId="{68618071-26DC-4FA6-9D7D-75F5A84FE293}">
      <dgm:prSet custT="1"/>
      <dgm:spPr>
        <a:ln>
          <a:solidFill>
            <a:schemeClr val="tx1"/>
          </a:solidFill>
        </a:ln>
      </dgm:spPr>
      <dgm:t>
        <a:bodyPr/>
        <a:lstStyle/>
        <a:p>
          <a:pPr rtl="1"/>
          <a:endParaRPr lang="ar-SA" sz="3000">
            <a:cs typeface="AL-Mateen" pitchFamily="2" charset="-78"/>
          </a:endParaRPr>
        </a:p>
      </dgm:t>
    </dgm:pt>
    <dgm:pt modelId="{C613CCBC-19D0-409C-B148-495AE19386A4}" type="sibTrans" cxnId="{68618071-26DC-4FA6-9D7D-75F5A84FE293}">
      <dgm:prSet/>
      <dgm:spPr/>
      <dgm:t>
        <a:bodyPr/>
        <a:lstStyle/>
        <a:p>
          <a:pPr rtl="1"/>
          <a:endParaRPr lang="ar-SA" sz="3000">
            <a:cs typeface="AL-Mateen" pitchFamily="2" charset="-78"/>
          </a:endParaRPr>
        </a:p>
      </dgm:t>
    </dgm:pt>
    <dgm:pt modelId="{FD7D5F6E-286F-485D-9865-56458EF64F41}">
      <dgm:prSet phldrT="[نص]" custT="1">
        <dgm:style>
          <a:lnRef idx="1">
            <a:schemeClr val="dk1"/>
          </a:lnRef>
          <a:fillRef idx="2">
            <a:schemeClr val="dk1"/>
          </a:fillRef>
          <a:effectRef idx="1">
            <a:schemeClr val="dk1"/>
          </a:effectRef>
          <a:fontRef idx="minor">
            <a:schemeClr val="dk1"/>
          </a:fontRef>
        </dgm:style>
      </dgm:prSet>
      <dgm:spPr>
        <a:ln w="19050">
          <a:solidFill>
            <a:schemeClr val="tx1"/>
          </a:solidFill>
        </a:ln>
      </dgm:spPr>
      <dgm:t>
        <a:bodyPr/>
        <a:lstStyle/>
        <a:p>
          <a:pPr rtl="1"/>
          <a:r>
            <a:rPr lang="ar-SA" sz="2800" dirty="0" smtClean="0">
              <a:cs typeface="AL-Mateen" pitchFamily="2" charset="-78"/>
            </a:rPr>
            <a:t>المؤشرات الرقمية والكمية</a:t>
          </a:r>
          <a:endParaRPr lang="ar-SA" sz="2800" dirty="0">
            <a:cs typeface="AL-Mateen" pitchFamily="2" charset="-78"/>
          </a:endParaRPr>
        </a:p>
      </dgm:t>
    </dgm:pt>
    <dgm:pt modelId="{850ADE3B-DD5C-498B-B362-9DEBF4C69A6C}" type="parTrans" cxnId="{6D56DF15-39C3-463B-9D02-8FAC89092843}">
      <dgm:prSet custT="1"/>
      <dgm:spPr>
        <a:ln>
          <a:solidFill>
            <a:schemeClr val="tx1"/>
          </a:solidFill>
        </a:ln>
      </dgm:spPr>
      <dgm:t>
        <a:bodyPr/>
        <a:lstStyle/>
        <a:p>
          <a:pPr rtl="1"/>
          <a:endParaRPr lang="ar-SA" sz="3000">
            <a:cs typeface="AL-Mateen" pitchFamily="2" charset="-78"/>
          </a:endParaRPr>
        </a:p>
      </dgm:t>
    </dgm:pt>
    <dgm:pt modelId="{3AD7C3D5-476F-42A7-8135-5D594411E0BB}" type="sibTrans" cxnId="{6D56DF15-39C3-463B-9D02-8FAC89092843}">
      <dgm:prSet/>
      <dgm:spPr/>
      <dgm:t>
        <a:bodyPr/>
        <a:lstStyle/>
        <a:p>
          <a:pPr rtl="1"/>
          <a:endParaRPr lang="ar-SA" sz="3000">
            <a:cs typeface="AL-Mateen" pitchFamily="2" charset="-78"/>
          </a:endParaRPr>
        </a:p>
      </dgm:t>
    </dgm:pt>
    <dgm:pt modelId="{BF86A449-0D9B-4C76-9D8D-69CA7B79C718}">
      <dgm:prSet phldrT="[نص]" custT="1">
        <dgm:style>
          <a:lnRef idx="0">
            <a:schemeClr val="accent3"/>
          </a:lnRef>
          <a:fillRef idx="3">
            <a:schemeClr val="accent3"/>
          </a:fillRef>
          <a:effectRef idx="3">
            <a:schemeClr val="accent3"/>
          </a:effectRef>
          <a:fontRef idx="minor">
            <a:schemeClr val="lt1"/>
          </a:fontRef>
        </dgm:style>
      </dgm:prSet>
      <dgm:spPr>
        <a:ln w="19050">
          <a:solidFill>
            <a:srgbClr val="FFFF00"/>
          </a:solidFill>
        </a:ln>
      </dgm:spPr>
      <dgm:t>
        <a:bodyPr/>
        <a:lstStyle/>
        <a:p>
          <a:pPr rtl="1"/>
          <a:r>
            <a:rPr lang="ar-SA" sz="3000" dirty="0" smtClean="0">
              <a:solidFill>
                <a:schemeClr val="bg1"/>
              </a:solidFill>
              <a:cs typeface="AL-Mateen" pitchFamily="2" charset="-78"/>
            </a:rPr>
            <a:t>ما يعرضه القائد     ( التقديم )</a:t>
          </a:r>
          <a:endParaRPr lang="ar-SA" sz="3000" dirty="0">
            <a:solidFill>
              <a:schemeClr val="bg1"/>
            </a:solidFill>
            <a:cs typeface="AL-Mateen" pitchFamily="2" charset="-78"/>
          </a:endParaRPr>
        </a:p>
      </dgm:t>
    </dgm:pt>
    <dgm:pt modelId="{60CF563D-7CF9-4F0B-BADD-A614DAFC78DB}" type="parTrans" cxnId="{F773527F-325F-4458-B7DA-868B945A8B9C}">
      <dgm:prSet custT="1"/>
      <dgm:spPr>
        <a:ln>
          <a:solidFill>
            <a:schemeClr val="tx1"/>
          </a:solidFill>
        </a:ln>
      </dgm:spPr>
      <dgm:t>
        <a:bodyPr/>
        <a:lstStyle/>
        <a:p>
          <a:pPr rtl="1"/>
          <a:endParaRPr lang="ar-SA" sz="3000">
            <a:cs typeface="AL-Mateen" pitchFamily="2" charset="-78"/>
          </a:endParaRPr>
        </a:p>
      </dgm:t>
    </dgm:pt>
    <dgm:pt modelId="{2E431690-86D5-455E-BFEB-A7B655862B4A}" type="sibTrans" cxnId="{F773527F-325F-4458-B7DA-868B945A8B9C}">
      <dgm:prSet/>
      <dgm:spPr/>
      <dgm:t>
        <a:bodyPr/>
        <a:lstStyle/>
        <a:p>
          <a:pPr rtl="1"/>
          <a:endParaRPr lang="ar-SA" sz="3000">
            <a:cs typeface="AL-Mateen" pitchFamily="2" charset="-78"/>
          </a:endParaRPr>
        </a:p>
      </dgm:t>
    </dgm:pt>
    <dgm:pt modelId="{A83FE3D1-8322-4AD9-9E23-827CD25E46BB}" type="pres">
      <dgm:prSet presAssocID="{28EBAE7C-5BD6-43D4-BD00-EB910312503E}" presName="hierChild1" presStyleCnt="0">
        <dgm:presLayoutVars>
          <dgm:orgChart val="1"/>
          <dgm:chPref val="1"/>
          <dgm:dir/>
          <dgm:animOne val="branch"/>
          <dgm:animLvl val="lvl"/>
          <dgm:resizeHandles/>
        </dgm:presLayoutVars>
      </dgm:prSet>
      <dgm:spPr/>
      <dgm:t>
        <a:bodyPr/>
        <a:lstStyle/>
        <a:p>
          <a:pPr rtl="1"/>
          <a:endParaRPr lang="ar-SA"/>
        </a:p>
      </dgm:t>
    </dgm:pt>
    <dgm:pt modelId="{A4341A85-C2CC-4944-B885-FA7E20481951}" type="pres">
      <dgm:prSet presAssocID="{3D087D1E-0A75-4D4B-BF6A-A2D2F6CD488E}" presName="hierRoot1" presStyleCnt="0">
        <dgm:presLayoutVars>
          <dgm:hierBranch val="init"/>
        </dgm:presLayoutVars>
      </dgm:prSet>
      <dgm:spPr/>
    </dgm:pt>
    <dgm:pt modelId="{7A1A6620-9344-4843-865A-EA0F43789C8A}" type="pres">
      <dgm:prSet presAssocID="{3D087D1E-0A75-4D4B-BF6A-A2D2F6CD488E}" presName="rootComposite1" presStyleCnt="0"/>
      <dgm:spPr/>
    </dgm:pt>
    <dgm:pt modelId="{EEC79AEB-F704-437C-B191-C726249FE7A2}" type="pres">
      <dgm:prSet presAssocID="{3D087D1E-0A75-4D4B-BF6A-A2D2F6CD488E}" presName="rootText1" presStyleLbl="node0" presStyleIdx="0" presStyleCnt="1" custScaleY="130756" custLinFactNeighborY="-55040">
        <dgm:presLayoutVars>
          <dgm:chPref val="3"/>
        </dgm:presLayoutVars>
      </dgm:prSet>
      <dgm:spPr/>
      <dgm:t>
        <a:bodyPr/>
        <a:lstStyle/>
        <a:p>
          <a:pPr rtl="1"/>
          <a:endParaRPr lang="ar-SA"/>
        </a:p>
      </dgm:t>
    </dgm:pt>
    <dgm:pt modelId="{5067D52E-8F6D-45D9-8759-BDF08F141802}" type="pres">
      <dgm:prSet presAssocID="{3D087D1E-0A75-4D4B-BF6A-A2D2F6CD488E}" presName="rootConnector1" presStyleLbl="node1" presStyleIdx="0" presStyleCnt="0"/>
      <dgm:spPr/>
      <dgm:t>
        <a:bodyPr/>
        <a:lstStyle/>
        <a:p>
          <a:pPr rtl="1"/>
          <a:endParaRPr lang="ar-SA"/>
        </a:p>
      </dgm:t>
    </dgm:pt>
    <dgm:pt modelId="{4D3D99B3-0CCA-4B2C-ADB3-47CF908EB955}" type="pres">
      <dgm:prSet presAssocID="{3D087D1E-0A75-4D4B-BF6A-A2D2F6CD488E}" presName="hierChild2" presStyleCnt="0"/>
      <dgm:spPr/>
    </dgm:pt>
    <dgm:pt modelId="{C47702EF-F11E-4EDB-9B77-C437FF7E3E24}" type="pres">
      <dgm:prSet presAssocID="{2296E317-69E1-46BE-97B3-266BE5FEAA68}" presName="Name37" presStyleLbl="parChTrans1D2" presStyleIdx="0" presStyleCnt="4"/>
      <dgm:spPr/>
      <dgm:t>
        <a:bodyPr/>
        <a:lstStyle/>
        <a:p>
          <a:pPr rtl="1"/>
          <a:endParaRPr lang="ar-SA"/>
        </a:p>
      </dgm:t>
    </dgm:pt>
    <dgm:pt modelId="{03221223-2C0F-4CE4-88A7-007F5AFAD963}" type="pres">
      <dgm:prSet presAssocID="{F41B1CE9-9FB9-420D-B815-C25E5806A62B}" presName="hierRoot2" presStyleCnt="0">
        <dgm:presLayoutVars>
          <dgm:hierBranch val="init"/>
        </dgm:presLayoutVars>
      </dgm:prSet>
      <dgm:spPr/>
    </dgm:pt>
    <dgm:pt modelId="{EC77F87F-1415-4A63-B1EE-21CA0BB5E5B6}" type="pres">
      <dgm:prSet presAssocID="{F41B1CE9-9FB9-420D-B815-C25E5806A62B}" presName="rootComposite" presStyleCnt="0"/>
      <dgm:spPr/>
    </dgm:pt>
    <dgm:pt modelId="{AA1CDA0B-F3EE-41E7-AD95-F51A5F59865D}" type="pres">
      <dgm:prSet presAssocID="{F41B1CE9-9FB9-420D-B815-C25E5806A62B}" presName="rootText" presStyleLbl="node2" presStyleIdx="0" presStyleCnt="4" custScaleY="133271" custLinFactNeighborY="0">
        <dgm:presLayoutVars>
          <dgm:chPref val="3"/>
        </dgm:presLayoutVars>
      </dgm:prSet>
      <dgm:spPr/>
      <dgm:t>
        <a:bodyPr/>
        <a:lstStyle/>
        <a:p>
          <a:pPr rtl="1"/>
          <a:endParaRPr lang="ar-SA"/>
        </a:p>
      </dgm:t>
    </dgm:pt>
    <dgm:pt modelId="{BC2B8D54-17B1-4299-AA85-D95B181DFF6C}" type="pres">
      <dgm:prSet presAssocID="{F41B1CE9-9FB9-420D-B815-C25E5806A62B}" presName="rootConnector" presStyleLbl="node2" presStyleIdx="0" presStyleCnt="4"/>
      <dgm:spPr/>
      <dgm:t>
        <a:bodyPr/>
        <a:lstStyle/>
        <a:p>
          <a:pPr rtl="1"/>
          <a:endParaRPr lang="ar-SA"/>
        </a:p>
      </dgm:t>
    </dgm:pt>
    <dgm:pt modelId="{A97F6692-4872-4FAD-A6E6-0A07F7CFBA0D}" type="pres">
      <dgm:prSet presAssocID="{F41B1CE9-9FB9-420D-B815-C25E5806A62B}" presName="hierChild4" presStyleCnt="0"/>
      <dgm:spPr/>
    </dgm:pt>
    <dgm:pt modelId="{7FD44846-C550-4AA1-BFE9-98C03DE0C157}" type="pres">
      <dgm:prSet presAssocID="{F41B1CE9-9FB9-420D-B815-C25E5806A62B}" presName="hierChild5" presStyleCnt="0"/>
      <dgm:spPr/>
    </dgm:pt>
    <dgm:pt modelId="{B393DDD8-DB24-4E57-8703-F11E11376A3E}" type="pres">
      <dgm:prSet presAssocID="{F5F0BB0C-B0D3-4A6B-B734-AC6A2FCDDB20}" presName="Name37" presStyleLbl="parChTrans1D2" presStyleIdx="1" presStyleCnt="4"/>
      <dgm:spPr/>
      <dgm:t>
        <a:bodyPr/>
        <a:lstStyle/>
        <a:p>
          <a:pPr rtl="1"/>
          <a:endParaRPr lang="ar-SA"/>
        </a:p>
      </dgm:t>
    </dgm:pt>
    <dgm:pt modelId="{E88A688D-D85B-42E2-932F-2540E4980B93}" type="pres">
      <dgm:prSet presAssocID="{C980C638-BCBF-47EA-9A72-C44EA217DD8D}" presName="hierRoot2" presStyleCnt="0">
        <dgm:presLayoutVars>
          <dgm:hierBranch val="init"/>
        </dgm:presLayoutVars>
      </dgm:prSet>
      <dgm:spPr/>
    </dgm:pt>
    <dgm:pt modelId="{62ABBEE4-06F0-4CD5-91D1-F77A869628D6}" type="pres">
      <dgm:prSet presAssocID="{C980C638-BCBF-47EA-9A72-C44EA217DD8D}" presName="rootComposite" presStyleCnt="0"/>
      <dgm:spPr/>
    </dgm:pt>
    <dgm:pt modelId="{EEEEEE00-8523-41C5-8032-7F1A6135D7F1}" type="pres">
      <dgm:prSet presAssocID="{C980C638-BCBF-47EA-9A72-C44EA217DD8D}" presName="rootText" presStyleLbl="node2" presStyleIdx="1" presStyleCnt="4" custScaleY="133271">
        <dgm:presLayoutVars>
          <dgm:chPref val="3"/>
        </dgm:presLayoutVars>
      </dgm:prSet>
      <dgm:spPr/>
      <dgm:t>
        <a:bodyPr/>
        <a:lstStyle/>
        <a:p>
          <a:pPr rtl="1"/>
          <a:endParaRPr lang="ar-SA"/>
        </a:p>
      </dgm:t>
    </dgm:pt>
    <dgm:pt modelId="{BE2C6E4A-0B63-4040-964F-1E05A01DD3EE}" type="pres">
      <dgm:prSet presAssocID="{C980C638-BCBF-47EA-9A72-C44EA217DD8D}" presName="rootConnector" presStyleLbl="node2" presStyleIdx="1" presStyleCnt="4"/>
      <dgm:spPr/>
      <dgm:t>
        <a:bodyPr/>
        <a:lstStyle/>
        <a:p>
          <a:pPr rtl="1"/>
          <a:endParaRPr lang="ar-SA"/>
        </a:p>
      </dgm:t>
    </dgm:pt>
    <dgm:pt modelId="{D1448020-05C8-42AC-A0EE-2DB4B67A5829}" type="pres">
      <dgm:prSet presAssocID="{C980C638-BCBF-47EA-9A72-C44EA217DD8D}" presName="hierChild4" presStyleCnt="0"/>
      <dgm:spPr/>
    </dgm:pt>
    <dgm:pt modelId="{FAA309D2-9708-4198-93DF-F42E73FD4011}" type="pres">
      <dgm:prSet presAssocID="{C980C638-BCBF-47EA-9A72-C44EA217DD8D}" presName="hierChild5" presStyleCnt="0"/>
      <dgm:spPr/>
    </dgm:pt>
    <dgm:pt modelId="{E79D7641-4A1B-4973-BA64-8EB5A1AA7927}" type="pres">
      <dgm:prSet presAssocID="{850ADE3B-DD5C-498B-B362-9DEBF4C69A6C}" presName="Name37" presStyleLbl="parChTrans1D2" presStyleIdx="2" presStyleCnt="4"/>
      <dgm:spPr/>
      <dgm:t>
        <a:bodyPr/>
        <a:lstStyle/>
        <a:p>
          <a:pPr rtl="1"/>
          <a:endParaRPr lang="ar-SA"/>
        </a:p>
      </dgm:t>
    </dgm:pt>
    <dgm:pt modelId="{0B5ADBDD-9D14-44E0-83A5-FED54CB8B543}" type="pres">
      <dgm:prSet presAssocID="{FD7D5F6E-286F-485D-9865-56458EF64F41}" presName="hierRoot2" presStyleCnt="0">
        <dgm:presLayoutVars>
          <dgm:hierBranch val="init"/>
        </dgm:presLayoutVars>
      </dgm:prSet>
      <dgm:spPr/>
    </dgm:pt>
    <dgm:pt modelId="{52A29BB2-394B-4648-8416-4DA708F77F3E}" type="pres">
      <dgm:prSet presAssocID="{FD7D5F6E-286F-485D-9865-56458EF64F41}" presName="rootComposite" presStyleCnt="0"/>
      <dgm:spPr/>
    </dgm:pt>
    <dgm:pt modelId="{6A0C3D3B-6803-49FF-BB8F-D6E842DBC40C}" type="pres">
      <dgm:prSet presAssocID="{FD7D5F6E-286F-485D-9865-56458EF64F41}" presName="rootText" presStyleLbl="node2" presStyleIdx="2" presStyleCnt="4" custScaleY="133271" custLinFactNeighborY="0">
        <dgm:presLayoutVars>
          <dgm:chPref val="3"/>
        </dgm:presLayoutVars>
      </dgm:prSet>
      <dgm:spPr/>
      <dgm:t>
        <a:bodyPr/>
        <a:lstStyle/>
        <a:p>
          <a:pPr rtl="1"/>
          <a:endParaRPr lang="ar-SA"/>
        </a:p>
      </dgm:t>
    </dgm:pt>
    <dgm:pt modelId="{AF1E4978-FE30-4398-B085-5C26E92B9781}" type="pres">
      <dgm:prSet presAssocID="{FD7D5F6E-286F-485D-9865-56458EF64F41}" presName="rootConnector" presStyleLbl="node2" presStyleIdx="2" presStyleCnt="4"/>
      <dgm:spPr/>
      <dgm:t>
        <a:bodyPr/>
        <a:lstStyle/>
        <a:p>
          <a:pPr rtl="1"/>
          <a:endParaRPr lang="ar-SA"/>
        </a:p>
      </dgm:t>
    </dgm:pt>
    <dgm:pt modelId="{4E49A22E-5770-4789-89FB-960725A2DD1E}" type="pres">
      <dgm:prSet presAssocID="{FD7D5F6E-286F-485D-9865-56458EF64F41}" presName="hierChild4" presStyleCnt="0"/>
      <dgm:spPr/>
    </dgm:pt>
    <dgm:pt modelId="{1FE550EC-53CF-4A50-974A-5D1679D3E007}" type="pres">
      <dgm:prSet presAssocID="{FD7D5F6E-286F-485D-9865-56458EF64F41}" presName="hierChild5" presStyleCnt="0"/>
      <dgm:spPr/>
    </dgm:pt>
    <dgm:pt modelId="{60A7315B-65A6-429F-B312-5E8B0A843EFB}" type="pres">
      <dgm:prSet presAssocID="{60CF563D-7CF9-4F0B-BADD-A614DAFC78DB}" presName="Name37" presStyleLbl="parChTrans1D2" presStyleIdx="3" presStyleCnt="4"/>
      <dgm:spPr/>
      <dgm:t>
        <a:bodyPr/>
        <a:lstStyle/>
        <a:p>
          <a:pPr rtl="1"/>
          <a:endParaRPr lang="ar-SA"/>
        </a:p>
      </dgm:t>
    </dgm:pt>
    <dgm:pt modelId="{DA6F1F9A-958D-43F7-833B-AEC541CDD199}" type="pres">
      <dgm:prSet presAssocID="{BF86A449-0D9B-4C76-9D8D-69CA7B79C718}" presName="hierRoot2" presStyleCnt="0">
        <dgm:presLayoutVars>
          <dgm:hierBranch val="init"/>
        </dgm:presLayoutVars>
      </dgm:prSet>
      <dgm:spPr/>
    </dgm:pt>
    <dgm:pt modelId="{B276CE18-BB4F-4AF9-9036-3BCBDBF13409}" type="pres">
      <dgm:prSet presAssocID="{BF86A449-0D9B-4C76-9D8D-69CA7B79C718}" presName="rootComposite" presStyleCnt="0"/>
      <dgm:spPr/>
    </dgm:pt>
    <dgm:pt modelId="{EBC29484-7021-4F0E-AB33-219BE501E152}" type="pres">
      <dgm:prSet presAssocID="{BF86A449-0D9B-4C76-9D8D-69CA7B79C718}" presName="rootText" presStyleLbl="node2" presStyleIdx="3" presStyleCnt="4" custScaleY="133271" custLinFactNeighborX="640">
        <dgm:presLayoutVars>
          <dgm:chPref val="3"/>
        </dgm:presLayoutVars>
      </dgm:prSet>
      <dgm:spPr/>
      <dgm:t>
        <a:bodyPr/>
        <a:lstStyle/>
        <a:p>
          <a:pPr rtl="1"/>
          <a:endParaRPr lang="ar-SA"/>
        </a:p>
      </dgm:t>
    </dgm:pt>
    <dgm:pt modelId="{186C57BE-B075-4232-9DBD-BBD0002708FA}" type="pres">
      <dgm:prSet presAssocID="{BF86A449-0D9B-4C76-9D8D-69CA7B79C718}" presName="rootConnector" presStyleLbl="node2" presStyleIdx="3" presStyleCnt="4"/>
      <dgm:spPr/>
      <dgm:t>
        <a:bodyPr/>
        <a:lstStyle/>
        <a:p>
          <a:pPr rtl="1"/>
          <a:endParaRPr lang="ar-SA"/>
        </a:p>
      </dgm:t>
    </dgm:pt>
    <dgm:pt modelId="{518138CB-1A18-4AD2-AC0F-7EDC5C504804}" type="pres">
      <dgm:prSet presAssocID="{BF86A449-0D9B-4C76-9D8D-69CA7B79C718}" presName="hierChild4" presStyleCnt="0"/>
      <dgm:spPr/>
    </dgm:pt>
    <dgm:pt modelId="{6D91EBC2-57E1-4D3A-8EB4-4C414250E833}" type="pres">
      <dgm:prSet presAssocID="{BF86A449-0D9B-4C76-9D8D-69CA7B79C718}" presName="hierChild5" presStyleCnt="0"/>
      <dgm:spPr/>
    </dgm:pt>
    <dgm:pt modelId="{F81D3CB5-94E4-4730-882E-12ACA0FF055F}" type="pres">
      <dgm:prSet presAssocID="{3D087D1E-0A75-4D4B-BF6A-A2D2F6CD488E}" presName="hierChild3" presStyleCnt="0"/>
      <dgm:spPr/>
    </dgm:pt>
  </dgm:ptLst>
  <dgm:cxnLst>
    <dgm:cxn modelId="{B4A8A3ED-80F4-4C85-BEE2-192F151F7787}" type="presOf" srcId="{C980C638-BCBF-47EA-9A72-C44EA217DD8D}" destId="{BE2C6E4A-0B63-4040-964F-1E05A01DD3EE}" srcOrd="1" destOrd="0" presId="urn:microsoft.com/office/officeart/2005/8/layout/orgChart1"/>
    <dgm:cxn modelId="{894232D4-628D-4255-9C33-92955A7380EC}" type="presOf" srcId="{850ADE3B-DD5C-498B-B362-9DEBF4C69A6C}" destId="{E79D7641-4A1B-4973-BA64-8EB5A1AA7927}" srcOrd="0" destOrd="0" presId="urn:microsoft.com/office/officeart/2005/8/layout/orgChart1"/>
    <dgm:cxn modelId="{68618071-26DC-4FA6-9D7D-75F5A84FE293}" srcId="{3D087D1E-0A75-4D4B-BF6A-A2D2F6CD488E}" destId="{C980C638-BCBF-47EA-9A72-C44EA217DD8D}" srcOrd="1" destOrd="0" parTransId="{F5F0BB0C-B0D3-4A6B-B734-AC6A2FCDDB20}" sibTransId="{C613CCBC-19D0-409C-B148-495AE19386A4}"/>
    <dgm:cxn modelId="{576F6686-4570-44EA-9760-794E910ABB55}" type="presOf" srcId="{F41B1CE9-9FB9-420D-B815-C25E5806A62B}" destId="{AA1CDA0B-F3EE-41E7-AD95-F51A5F59865D}" srcOrd="0" destOrd="0" presId="urn:microsoft.com/office/officeart/2005/8/layout/orgChart1"/>
    <dgm:cxn modelId="{F773527F-325F-4458-B7DA-868B945A8B9C}" srcId="{3D087D1E-0A75-4D4B-BF6A-A2D2F6CD488E}" destId="{BF86A449-0D9B-4C76-9D8D-69CA7B79C718}" srcOrd="3" destOrd="0" parTransId="{60CF563D-7CF9-4F0B-BADD-A614DAFC78DB}" sibTransId="{2E431690-86D5-455E-BFEB-A7B655862B4A}"/>
    <dgm:cxn modelId="{9641C87B-B733-4DDF-9A0D-28B4A7FA124A}" type="presOf" srcId="{3D087D1E-0A75-4D4B-BF6A-A2D2F6CD488E}" destId="{EEC79AEB-F704-437C-B191-C726249FE7A2}" srcOrd="0" destOrd="0" presId="urn:microsoft.com/office/officeart/2005/8/layout/orgChart1"/>
    <dgm:cxn modelId="{EC912302-AC05-468B-8C93-6424C602AA69}" type="presOf" srcId="{BF86A449-0D9B-4C76-9D8D-69CA7B79C718}" destId="{186C57BE-B075-4232-9DBD-BBD0002708FA}" srcOrd="1" destOrd="0" presId="urn:microsoft.com/office/officeart/2005/8/layout/orgChart1"/>
    <dgm:cxn modelId="{BBA99B43-6829-4CF0-9BD3-C8AF5BB8B979}" type="presOf" srcId="{F5F0BB0C-B0D3-4A6B-B734-AC6A2FCDDB20}" destId="{B393DDD8-DB24-4E57-8703-F11E11376A3E}" srcOrd="0" destOrd="0" presId="urn:microsoft.com/office/officeart/2005/8/layout/orgChart1"/>
    <dgm:cxn modelId="{B2A1A03D-74EA-4562-B141-DBDF38568E85}" srcId="{3D087D1E-0A75-4D4B-BF6A-A2D2F6CD488E}" destId="{F41B1CE9-9FB9-420D-B815-C25E5806A62B}" srcOrd="0" destOrd="0" parTransId="{2296E317-69E1-46BE-97B3-266BE5FEAA68}" sibTransId="{E67A5502-0972-456D-9526-56697BA33097}"/>
    <dgm:cxn modelId="{490EE2A1-8FE1-4F72-9959-04B18F07E25C}" type="presOf" srcId="{BF86A449-0D9B-4C76-9D8D-69CA7B79C718}" destId="{EBC29484-7021-4F0E-AB33-219BE501E152}" srcOrd="0" destOrd="0" presId="urn:microsoft.com/office/officeart/2005/8/layout/orgChart1"/>
    <dgm:cxn modelId="{63A93E92-7F98-4489-AAF6-B5CB4F5B0280}" type="presOf" srcId="{FD7D5F6E-286F-485D-9865-56458EF64F41}" destId="{AF1E4978-FE30-4398-B085-5C26E92B9781}" srcOrd="1" destOrd="0" presId="urn:microsoft.com/office/officeart/2005/8/layout/orgChart1"/>
    <dgm:cxn modelId="{E81D4C90-83FD-45D5-8914-B09756DDDA2C}" srcId="{28EBAE7C-5BD6-43D4-BD00-EB910312503E}" destId="{3D087D1E-0A75-4D4B-BF6A-A2D2F6CD488E}" srcOrd="0" destOrd="0" parTransId="{93E5A523-54E5-4A84-A2FD-8E4C5832F5E2}" sibTransId="{039F8315-D79B-46C5-BC7C-B47FD12BA816}"/>
    <dgm:cxn modelId="{52E5CD6B-6BA2-4173-8B97-14787E740112}" type="presOf" srcId="{3D087D1E-0A75-4D4B-BF6A-A2D2F6CD488E}" destId="{5067D52E-8F6D-45D9-8759-BDF08F141802}" srcOrd="1" destOrd="0" presId="urn:microsoft.com/office/officeart/2005/8/layout/orgChart1"/>
    <dgm:cxn modelId="{6D56DF15-39C3-463B-9D02-8FAC89092843}" srcId="{3D087D1E-0A75-4D4B-BF6A-A2D2F6CD488E}" destId="{FD7D5F6E-286F-485D-9865-56458EF64F41}" srcOrd="2" destOrd="0" parTransId="{850ADE3B-DD5C-498B-B362-9DEBF4C69A6C}" sibTransId="{3AD7C3D5-476F-42A7-8135-5D594411E0BB}"/>
    <dgm:cxn modelId="{882D799A-FA79-4788-8E96-82A960B536E3}" type="presOf" srcId="{C980C638-BCBF-47EA-9A72-C44EA217DD8D}" destId="{EEEEEE00-8523-41C5-8032-7F1A6135D7F1}" srcOrd="0" destOrd="0" presId="urn:microsoft.com/office/officeart/2005/8/layout/orgChart1"/>
    <dgm:cxn modelId="{463FA615-9E39-4669-9D86-3B4977D8D963}" type="presOf" srcId="{F41B1CE9-9FB9-420D-B815-C25E5806A62B}" destId="{BC2B8D54-17B1-4299-AA85-D95B181DFF6C}" srcOrd="1" destOrd="0" presId="urn:microsoft.com/office/officeart/2005/8/layout/orgChart1"/>
    <dgm:cxn modelId="{FA2C53A2-8609-4FA0-9B9D-0CE0FCC0CA03}" type="presOf" srcId="{FD7D5F6E-286F-485D-9865-56458EF64F41}" destId="{6A0C3D3B-6803-49FF-BB8F-D6E842DBC40C}" srcOrd="0" destOrd="0" presId="urn:microsoft.com/office/officeart/2005/8/layout/orgChart1"/>
    <dgm:cxn modelId="{5A8D3ED0-C732-4231-9F60-90E60816BD68}" type="presOf" srcId="{28EBAE7C-5BD6-43D4-BD00-EB910312503E}" destId="{A83FE3D1-8322-4AD9-9E23-827CD25E46BB}" srcOrd="0" destOrd="0" presId="urn:microsoft.com/office/officeart/2005/8/layout/orgChart1"/>
    <dgm:cxn modelId="{827AA62D-1960-4468-BE70-D16A82C293E9}" type="presOf" srcId="{60CF563D-7CF9-4F0B-BADD-A614DAFC78DB}" destId="{60A7315B-65A6-429F-B312-5E8B0A843EFB}" srcOrd="0" destOrd="0" presId="urn:microsoft.com/office/officeart/2005/8/layout/orgChart1"/>
    <dgm:cxn modelId="{944676EA-E98A-4472-B538-695C5AC5C5BD}" type="presOf" srcId="{2296E317-69E1-46BE-97B3-266BE5FEAA68}" destId="{C47702EF-F11E-4EDB-9B77-C437FF7E3E24}" srcOrd="0" destOrd="0" presId="urn:microsoft.com/office/officeart/2005/8/layout/orgChart1"/>
    <dgm:cxn modelId="{76E7F6A8-610B-4CDB-A8ED-44306FE945F1}" type="presParOf" srcId="{A83FE3D1-8322-4AD9-9E23-827CD25E46BB}" destId="{A4341A85-C2CC-4944-B885-FA7E20481951}" srcOrd="0" destOrd="0" presId="urn:microsoft.com/office/officeart/2005/8/layout/orgChart1"/>
    <dgm:cxn modelId="{ADBB9E52-390E-45A4-989B-26A8CCF64BF5}" type="presParOf" srcId="{A4341A85-C2CC-4944-B885-FA7E20481951}" destId="{7A1A6620-9344-4843-865A-EA0F43789C8A}" srcOrd="0" destOrd="0" presId="urn:microsoft.com/office/officeart/2005/8/layout/orgChart1"/>
    <dgm:cxn modelId="{FBE93971-B055-4A98-82C6-8681DE9DD292}" type="presParOf" srcId="{7A1A6620-9344-4843-865A-EA0F43789C8A}" destId="{EEC79AEB-F704-437C-B191-C726249FE7A2}" srcOrd="0" destOrd="0" presId="urn:microsoft.com/office/officeart/2005/8/layout/orgChart1"/>
    <dgm:cxn modelId="{480765B5-940B-422A-A133-A5DACE9D5D4F}" type="presParOf" srcId="{7A1A6620-9344-4843-865A-EA0F43789C8A}" destId="{5067D52E-8F6D-45D9-8759-BDF08F141802}" srcOrd="1" destOrd="0" presId="urn:microsoft.com/office/officeart/2005/8/layout/orgChart1"/>
    <dgm:cxn modelId="{BE75D9E6-865D-4FF0-ACB1-6AF3915F6A16}" type="presParOf" srcId="{A4341A85-C2CC-4944-B885-FA7E20481951}" destId="{4D3D99B3-0CCA-4B2C-ADB3-47CF908EB955}" srcOrd="1" destOrd="0" presId="urn:microsoft.com/office/officeart/2005/8/layout/orgChart1"/>
    <dgm:cxn modelId="{B7DB580D-FEE8-4073-A611-66FB3BEFF491}" type="presParOf" srcId="{4D3D99B3-0CCA-4B2C-ADB3-47CF908EB955}" destId="{C47702EF-F11E-4EDB-9B77-C437FF7E3E24}" srcOrd="0" destOrd="0" presId="urn:microsoft.com/office/officeart/2005/8/layout/orgChart1"/>
    <dgm:cxn modelId="{DAE53E08-7A33-497A-B37F-E5C63C65945C}" type="presParOf" srcId="{4D3D99B3-0CCA-4B2C-ADB3-47CF908EB955}" destId="{03221223-2C0F-4CE4-88A7-007F5AFAD963}" srcOrd="1" destOrd="0" presId="urn:microsoft.com/office/officeart/2005/8/layout/orgChart1"/>
    <dgm:cxn modelId="{93B234A9-AC70-4F7A-A04B-6BDCF0EB685A}" type="presParOf" srcId="{03221223-2C0F-4CE4-88A7-007F5AFAD963}" destId="{EC77F87F-1415-4A63-B1EE-21CA0BB5E5B6}" srcOrd="0" destOrd="0" presId="urn:microsoft.com/office/officeart/2005/8/layout/orgChart1"/>
    <dgm:cxn modelId="{29478369-FD2C-45C5-BD14-8F27E146C1AD}" type="presParOf" srcId="{EC77F87F-1415-4A63-B1EE-21CA0BB5E5B6}" destId="{AA1CDA0B-F3EE-41E7-AD95-F51A5F59865D}" srcOrd="0" destOrd="0" presId="urn:microsoft.com/office/officeart/2005/8/layout/orgChart1"/>
    <dgm:cxn modelId="{459B4AA1-04AA-4026-9B29-E5B62BC19E70}" type="presParOf" srcId="{EC77F87F-1415-4A63-B1EE-21CA0BB5E5B6}" destId="{BC2B8D54-17B1-4299-AA85-D95B181DFF6C}" srcOrd="1" destOrd="0" presId="urn:microsoft.com/office/officeart/2005/8/layout/orgChart1"/>
    <dgm:cxn modelId="{FA9C59A0-A12F-4C3C-A783-679F6D61FE9E}" type="presParOf" srcId="{03221223-2C0F-4CE4-88A7-007F5AFAD963}" destId="{A97F6692-4872-4FAD-A6E6-0A07F7CFBA0D}" srcOrd="1" destOrd="0" presId="urn:microsoft.com/office/officeart/2005/8/layout/orgChart1"/>
    <dgm:cxn modelId="{C43352D6-AE3B-44EF-BECD-5EB0BE37D566}" type="presParOf" srcId="{03221223-2C0F-4CE4-88A7-007F5AFAD963}" destId="{7FD44846-C550-4AA1-BFE9-98C03DE0C157}" srcOrd="2" destOrd="0" presId="urn:microsoft.com/office/officeart/2005/8/layout/orgChart1"/>
    <dgm:cxn modelId="{50F5342D-18D4-4896-B721-82600851B07E}" type="presParOf" srcId="{4D3D99B3-0CCA-4B2C-ADB3-47CF908EB955}" destId="{B393DDD8-DB24-4E57-8703-F11E11376A3E}" srcOrd="2" destOrd="0" presId="urn:microsoft.com/office/officeart/2005/8/layout/orgChart1"/>
    <dgm:cxn modelId="{F1A45EB4-3425-461E-A42B-79838AFC49CF}" type="presParOf" srcId="{4D3D99B3-0CCA-4B2C-ADB3-47CF908EB955}" destId="{E88A688D-D85B-42E2-932F-2540E4980B93}" srcOrd="3" destOrd="0" presId="urn:microsoft.com/office/officeart/2005/8/layout/orgChart1"/>
    <dgm:cxn modelId="{A4EC70B6-2025-4359-A38D-60DB0F197E7C}" type="presParOf" srcId="{E88A688D-D85B-42E2-932F-2540E4980B93}" destId="{62ABBEE4-06F0-4CD5-91D1-F77A869628D6}" srcOrd="0" destOrd="0" presId="urn:microsoft.com/office/officeart/2005/8/layout/orgChart1"/>
    <dgm:cxn modelId="{A29BE991-F1B6-4932-AE2D-18D5035DB366}" type="presParOf" srcId="{62ABBEE4-06F0-4CD5-91D1-F77A869628D6}" destId="{EEEEEE00-8523-41C5-8032-7F1A6135D7F1}" srcOrd="0" destOrd="0" presId="urn:microsoft.com/office/officeart/2005/8/layout/orgChart1"/>
    <dgm:cxn modelId="{9AF4EF0D-0118-406E-B0F4-4476CA1AD94B}" type="presParOf" srcId="{62ABBEE4-06F0-4CD5-91D1-F77A869628D6}" destId="{BE2C6E4A-0B63-4040-964F-1E05A01DD3EE}" srcOrd="1" destOrd="0" presId="urn:microsoft.com/office/officeart/2005/8/layout/orgChart1"/>
    <dgm:cxn modelId="{1529F5E3-3630-40B0-8472-EC78EACFB2D2}" type="presParOf" srcId="{E88A688D-D85B-42E2-932F-2540E4980B93}" destId="{D1448020-05C8-42AC-A0EE-2DB4B67A5829}" srcOrd="1" destOrd="0" presId="urn:microsoft.com/office/officeart/2005/8/layout/orgChart1"/>
    <dgm:cxn modelId="{75AAA73B-89D9-44DC-9462-6764412D7C86}" type="presParOf" srcId="{E88A688D-D85B-42E2-932F-2540E4980B93}" destId="{FAA309D2-9708-4198-93DF-F42E73FD4011}" srcOrd="2" destOrd="0" presId="urn:microsoft.com/office/officeart/2005/8/layout/orgChart1"/>
    <dgm:cxn modelId="{5FFE5AC7-1FF0-4D0F-BF6A-2F6D273DB0DC}" type="presParOf" srcId="{4D3D99B3-0CCA-4B2C-ADB3-47CF908EB955}" destId="{E79D7641-4A1B-4973-BA64-8EB5A1AA7927}" srcOrd="4" destOrd="0" presId="urn:microsoft.com/office/officeart/2005/8/layout/orgChart1"/>
    <dgm:cxn modelId="{668F4D96-6353-4738-AD95-183CF5C85874}" type="presParOf" srcId="{4D3D99B3-0CCA-4B2C-ADB3-47CF908EB955}" destId="{0B5ADBDD-9D14-44E0-83A5-FED54CB8B543}" srcOrd="5" destOrd="0" presId="urn:microsoft.com/office/officeart/2005/8/layout/orgChart1"/>
    <dgm:cxn modelId="{0A3E5265-4BB1-4823-BEB5-3277DE35CF28}" type="presParOf" srcId="{0B5ADBDD-9D14-44E0-83A5-FED54CB8B543}" destId="{52A29BB2-394B-4648-8416-4DA708F77F3E}" srcOrd="0" destOrd="0" presId="urn:microsoft.com/office/officeart/2005/8/layout/orgChart1"/>
    <dgm:cxn modelId="{747E7CA9-ACD2-48B2-A7A7-532390952A85}" type="presParOf" srcId="{52A29BB2-394B-4648-8416-4DA708F77F3E}" destId="{6A0C3D3B-6803-49FF-BB8F-D6E842DBC40C}" srcOrd="0" destOrd="0" presId="urn:microsoft.com/office/officeart/2005/8/layout/orgChart1"/>
    <dgm:cxn modelId="{39F194C9-9354-4EA4-8A25-F3CA60343906}" type="presParOf" srcId="{52A29BB2-394B-4648-8416-4DA708F77F3E}" destId="{AF1E4978-FE30-4398-B085-5C26E92B9781}" srcOrd="1" destOrd="0" presId="urn:microsoft.com/office/officeart/2005/8/layout/orgChart1"/>
    <dgm:cxn modelId="{06FA18A7-ADBD-443A-8DB3-6500DFB737AB}" type="presParOf" srcId="{0B5ADBDD-9D14-44E0-83A5-FED54CB8B543}" destId="{4E49A22E-5770-4789-89FB-960725A2DD1E}" srcOrd="1" destOrd="0" presId="urn:microsoft.com/office/officeart/2005/8/layout/orgChart1"/>
    <dgm:cxn modelId="{33B7E560-B712-492A-8CAB-7207F27D20F3}" type="presParOf" srcId="{0B5ADBDD-9D14-44E0-83A5-FED54CB8B543}" destId="{1FE550EC-53CF-4A50-974A-5D1679D3E007}" srcOrd="2" destOrd="0" presId="urn:microsoft.com/office/officeart/2005/8/layout/orgChart1"/>
    <dgm:cxn modelId="{905D5D09-98B2-4E7F-988B-518BD4323D2A}" type="presParOf" srcId="{4D3D99B3-0CCA-4B2C-ADB3-47CF908EB955}" destId="{60A7315B-65A6-429F-B312-5E8B0A843EFB}" srcOrd="6" destOrd="0" presId="urn:microsoft.com/office/officeart/2005/8/layout/orgChart1"/>
    <dgm:cxn modelId="{03C679EB-1438-46A4-B794-0F9DEAEEF680}" type="presParOf" srcId="{4D3D99B3-0CCA-4B2C-ADB3-47CF908EB955}" destId="{DA6F1F9A-958D-43F7-833B-AEC541CDD199}" srcOrd="7" destOrd="0" presId="urn:microsoft.com/office/officeart/2005/8/layout/orgChart1"/>
    <dgm:cxn modelId="{7BBF0177-9EC4-4720-9C54-9AA61A789F1C}" type="presParOf" srcId="{DA6F1F9A-958D-43F7-833B-AEC541CDD199}" destId="{B276CE18-BB4F-4AF9-9036-3BCBDBF13409}" srcOrd="0" destOrd="0" presId="urn:microsoft.com/office/officeart/2005/8/layout/orgChart1"/>
    <dgm:cxn modelId="{7605AF6A-90DB-4753-BADE-EB03B3683CF3}" type="presParOf" srcId="{B276CE18-BB4F-4AF9-9036-3BCBDBF13409}" destId="{EBC29484-7021-4F0E-AB33-219BE501E152}" srcOrd="0" destOrd="0" presId="urn:microsoft.com/office/officeart/2005/8/layout/orgChart1"/>
    <dgm:cxn modelId="{280D0E68-EB77-4CF8-940E-EC646D21C850}" type="presParOf" srcId="{B276CE18-BB4F-4AF9-9036-3BCBDBF13409}" destId="{186C57BE-B075-4232-9DBD-BBD0002708FA}" srcOrd="1" destOrd="0" presId="urn:microsoft.com/office/officeart/2005/8/layout/orgChart1"/>
    <dgm:cxn modelId="{F136FF79-53C5-4780-AC1D-29AFBD87FF91}" type="presParOf" srcId="{DA6F1F9A-958D-43F7-833B-AEC541CDD199}" destId="{518138CB-1A18-4AD2-AC0F-7EDC5C504804}" srcOrd="1" destOrd="0" presId="urn:microsoft.com/office/officeart/2005/8/layout/orgChart1"/>
    <dgm:cxn modelId="{A96E750B-F7C8-4E89-A7D0-32CDBA97B7C1}" type="presParOf" srcId="{DA6F1F9A-958D-43F7-833B-AEC541CDD199}" destId="{6D91EBC2-57E1-4D3A-8EB4-4C414250E833}" srcOrd="2" destOrd="0" presId="urn:microsoft.com/office/officeart/2005/8/layout/orgChart1"/>
    <dgm:cxn modelId="{3A2AB8A0-8DB2-47AF-82AC-FB1FFA1EDE86}" type="presParOf" srcId="{A4341A85-C2CC-4944-B885-FA7E20481951}" destId="{F81D3CB5-94E4-4730-882E-12ACA0FF055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792214-E09E-4CAF-BA11-271FD2D4053A}" type="doc">
      <dgm:prSet loTypeId="urn:microsoft.com/office/officeart/2005/8/layout/vList5" loCatId="list" qsTypeId="urn:microsoft.com/office/officeart/2005/8/quickstyle/simple4" qsCatId="simple" csTypeId="urn:microsoft.com/office/officeart/2005/8/colors/accent3_3" csCatId="accent3" phldr="1"/>
      <dgm:spPr/>
      <dgm:t>
        <a:bodyPr/>
        <a:lstStyle/>
        <a:p>
          <a:pPr rtl="1"/>
          <a:endParaRPr lang="ar-SA"/>
        </a:p>
      </dgm:t>
    </dgm:pt>
    <dgm:pt modelId="{A8C7ED09-08B4-4B22-B0CC-99F9B14B9C05}">
      <dgm:prSet phldrT="[نص]" custT="1"/>
      <dgm:spPr/>
      <dgm:t>
        <a:bodyPr/>
        <a:lstStyle/>
        <a:p>
          <a:pPr rtl="1"/>
          <a:r>
            <a:rPr lang="ar-SA" sz="4000" dirty="0" smtClean="0">
              <a:solidFill>
                <a:srgbClr val="0070C0"/>
              </a:solidFill>
              <a:cs typeface="AL-Mohanad Bold" pitchFamily="2" charset="-78"/>
            </a:rPr>
            <a:t>المعلم</a:t>
          </a:r>
          <a:endParaRPr lang="ar-SA" sz="4000" dirty="0">
            <a:solidFill>
              <a:srgbClr val="0070C0"/>
            </a:solidFill>
            <a:cs typeface="AL-Mohanad Bold" pitchFamily="2" charset="-78"/>
          </a:endParaRPr>
        </a:p>
      </dgm:t>
    </dgm:pt>
    <dgm:pt modelId="{3F4A6A2E-015B-4A8E-BC37-B3E60CACEC68}" type="parTrans" cxnId="{80522D06-42EF-4486-8234-185842622135}">
      <dgm:prSet/>
      <dgm:spPr/>
      <dgm:t>
        <a:bodyPr/>
        <a:lstStyle/>
        <a:p>
          <a:pPr rtl="1"/>
          <a:endParaRPr lang="ar-SA"/>
        </a:p>
      </dgm:t>
    </dgm:pt>
    <dgm:pt modelId="{DA1A07AD-83F3-415E-ADB0-96AE7D6E7DDF}" type="sibTrans" cxnId="{80522D06-42EF-4486-8234-185842622135}">
      <dgm:prSet/>
      <dgm:spPr/>
      <dgm:t>
        <a:bodyPr/>
        <a:lstStyle/>
        <a:p>
          <a:pPr rtl="1"/>
          <a:endParaRPr lang="ar-SA"/>
        </a:p>
      </dgm:t>
    </dgm:pt>
    <dgm:pt modelId="{E3DE836F-D016-4B28-A173-99760C1B3A50}">
      <dgm:prSet phldrT="[نص]" custT="1"/>
      <dgm:spPr/>
      <dgm:t>
        <a:bodyPr/>
        <a:lstStyle/>
        <a:p>
          <a:pPr algn="ctr" rtl="1">
            <a:lnSpc>
              <a:spcPct val="100000"/>
            </a:lnSpc>
          </a:pPr>
          <a:r>
            <a:rPr lang="ar-SA" sz="3200" dirty="0" smtClean="0">
              <a:cs typeface="AL-Mohanad Bold" pitchFamily="2" charset="-78"/>
            </a:rPr>
            <a:t>يحصل كل معلم على نفس النقاط التي حصلت عليها المدرسة</a:t>
          </a:r>
          <a:endParaRPr lang="ar-SA" sz="3200" dirty="0">
            <a:cs typeface="AL-Mohanad Bold" pitchFamily="2" charset="-78"/>
          </a:endParaRPr>
        </a:p>
      </dgm:t>
    </dgm:pt>
    <dgm:pt modelId="{64C80E5F-A9E5-4019-B93B-906BDC2C4178}" type="parTrans" cxnId="{71B0DD22-0613-49AC-AC3B-50B315D2D839}">
      <dgm:prSet/>
      <dgm:spPr/>
      <dgm:t>
        <a:bodyPr/>
        <a:lstStyle/>
        <a:p>
          <a:pPr rtl="1"/>
          <a:endParaRPr lang="ar-SA"/>
        </a:p>
      </dgm:t>
    </dgm:pt>
    <dgm:pt modelId="{B23120B6-DADC-42B8-9136-02B25755F6D2}" type="sibTrans" cxnId="{71B0DD22-0613-49AC-AC3B-50B315D2D839}">
      <dgm:prSet/>
      <dgm:spPr/>
      <dgm:t>
        <a:bodyPr/>
        <a:lstStyle/>
        <a:p>
          <a:pPr rtl="1"/>
          <a:endParaRPr lang="ar-SA"/>
        </a:p>
      </dgm:t>
    </dgm:pt>
    <dgm:pt modelId="{10CA8BFC-B081-45A7-96AF-785D0B559A61}">
      <dgm:prSet phldrT="[نص]" custT="1"/>
      <dgm:spPr/>
      <dgm:t>
        <a:bodyPr/>
        <a:lstStyle/>
        <a:p>
          <a:pPr rtl="1"/>
          <a:r>
            <a:rPr lang="ar-SA" sz="4000" dirty="0" smtClean="0">
              <a:solidFill>
                <a:srgbClr val="0070C0"/>
              </a:solidFill>
              <a:cs typeface="AL-Mohanad Bold" pitchFamily="2" charset="-78"/>
            </a:rPr>
            <a:t>المدرسة</a:t>
          </a:r>
          <a:endParaRPr lang="ar-SA" sz="4000" dirty="0">
            <a:solidFill>
              <a:srgbClr val="0070C0"/>
            </a:solidFill>
            <a:cs typeface="AL-Mohanad Bold" pitchFamily="2" charset="-78"/>
          </a:endParaRPr>
        </a:p>
      </dgm:t>
    </dgm:pt>
    <dgm:pt modelId="{6A17203E-04DF-47C2-950D-E3CB9EEA0F51}" type="parTrans" cxnId="{45C1868F-B052-4BDC-A533-BECCA7542717}">
      <dgm:prSet/>
      <dgm:spPr/>
      <dgm:t>
        <a:bodyPr/>
        <a:lstStyle/>
        <a:p>
          <a:pPr rtl="1"/>
          <a:endParaRPr lang="ar-SA"/>
        </a:p>
      </dgm:t>
    </dgm:pt>
    <dgm:pt modelId="{87883A8A-25F2-4622-844E-DFB9B8974E58}" type="sibTrans" cxnId="{45C1868F-B052-4BDC-A533-BECCA7542717}">
      <dgm:prSet/>
      <dgm:spPr/>
      <dgm:t>
        <a:bodyPr/>
        <a:lstStyle/>
        <a:p>
          <a:pPr rtl="1"/>
          <a:endParaRPr lang="ar-SA"/>
        </a:p>
      </dgm:t>
    </dgm:pt>
    <dgm:pt modelId="{5E3C3193-0C59-4071-8011-0A4F0D1F27A3}">
      <dgm:prSet phldrT="[نص]" custT="1"/>
      <dgm:spPr/>
      <dgm:t>
        <a:bodyPr/>
        <a:lstStyle/>
        <a:p>
          <a:pPr algn="ctr" rtl="1"/>
          <a:r>
            <a:rPr lang="ar-SA" sz="3200" dirty="0" smtClean="0">
              <a:cs typeface="AL-Mohanad Bold" pitchFamily="2" charset="-78"/>
            </a:rPr>
            <a:t>النقاط التي قدرها المشرف التربوي المسندة إليه المدرسة</a:t>
          </a:r>
          <a:endParaRPr lang="ar-SA" sz="3200" dirty="0">
            <a:cs typeface="AL-Mohanad Bold" pitchFamily="2" charset="-78"/>
          </a:endParaRPr>
        </a:p>
      </dgm:t>
    </dgm:pt>
    <dgm:pt modelId="{F547E64F-43A0-4AFD-894A-71A70F68F799}" type="parTrans" cxnId="{B5125A69-D898-4757-B380-123C60A8A66E}">
      <dgm:prSet/>
      <dgm:spPr/>
      <dgm:t>
        <a:bodyPr/>
        <a:lstStyle/>
        <a:p>
          <a:pPr rtl="1"/>
          <a:endParaRPr lang="ar-SA"/>
        </a:p>
      </dgm:t>
    </dgm:pt>
    <dgm:pt modelId="{3C6D1970-5B2F-448F-8A5B-55A59F59AFE3}" type="sibTrans" cxnId="{B5125A69-D898-4757-B380-123C60A8A66E}">
      <dgm:prSet/>
      <dgm:spPr/>
      <dgm:t>
        <a:bodyPr/>
        <a:lstStyle/>
        <a:p>
          <a:pPr rtl="1"/>
          <a:endParaRPr lang="ar-SA"/>
        </a:p>
      </dgm:t>
    </dgm:pt>
    <dgm:pt modelId="{C54850BF-FF94-4994-92FB-C3B33338801B}" type="pres">
      <dgm:prSet presAssocID="{60792214-E09E-4CAF-BA11-271FD2D4053A}" presName="Name0" presStyleCnt="0">
        <dgm:presLayoutVars>
          <dgm:dir/>
          <dgm:animLvl val="lvl"/>
          <dgm:resizeHandles val="exact"/>
        </dgm:presLayoutVars>
      </dgm:prSet>
      <dgm:spPr/>
      <dgm:t>
        <a:bodyPr/>
        <a:lstStyle/>
        <a:p>
          <a:pPr rtl="1"/>
          <a:endParaRPr lang="ar-SA"/>
        </a:p>
      </dgm:t>
    </dgm:pt>
    <dgm:pt modelId="{FCF0896F-6063-45A9-84C3-0BEA6135CAA9}" type="pres">
      <dgm:prSet presAssocID="{A8C7ED09-08B4-4B22-B0CC-99F9B14B9C05}" presName="linNode" presStyleCnt="0"/>
      <dgm:spPr/>
    </dgm:pt>
    <dgm:pt modelId="{003ACDBE-B249-48D7-80D4-8AE6F96F557A}" type="pres">
      <dgm:prSet presAssocID="{A8C7ED09-08B4-4B22-B0CC-99F9B14B9C05}" presName="parentText" presStyleLbl="node1" presStyleIdx="0" presStyleCnt="2" custAng="0">
        <dgm:presLayoutVars>
          <dgm:chMax val="1"/>
          <dgm:bulletEnabled val="1"/>
        </dgm:presLayoutVars>
      </dgm:prSet>
      <dgm:spPr/>
      <dgm:t>
        <a:bodyPr/>
        <a:lstStyle/>
        <a:p>
          <a:pPr rtl="1"/>
          <a:endParaRPr lang="ar-SA"/>
        </a:p>
      </dgm:t>
    </dgm:pt>
    <dgm:pt modelId="{4F715939-EC96-465B-876A-2877B2C0BC8B}" type="pres">
      <dgm:prSet presAssocID="{A8C7ED09-08B4-4B22-B0CC-99F9B14B9C05}" presName="descendantText" presStyleLbl="alignAccFollowNode1" presStyleIdx="0" presStyleCnt="2">
        <dgm:presLayoutVars>
          <dgm:bulletEnabled val="1"/>
        </dgm:presLayoutVars>
      </dgm:prSet>
      <dgm:spPr/>
      <dgm:t>
        <a:bodyPr/>
        <a:lstStyle/>
        <a:p>
          <a:pPr rtl="1"/>
          <a:endParaRPr lang="ar-SA"/>
        </a:p>
      </dgm:t>
    </dgm:pt>
    <dgm:pt modelId="{0B555DE3-A2A6-44BC-A19D-856CAD52BCDE}" type="pres">
      <dgm:prSet presAssocID="{DA1A07AD-83F3-415E-ADB0-96AE7D6E7DDF}" presName="sp" presStyleCnt="0"/>
      <dgm:spPr/>
    </dgm:pt>
    <dgm:pt modelId="{167DEF37-C307-4462-A2C9-CC72AE2C250E}" type="pres">
      <dgm:prSet presAssocID="{10CA8BFC-B081-45A7-96AF-785D0B559A61}" presName="linNode" presStyleCnt="0"/>
      <dgm:spPr/>
    </dgm:pt>
    <dgm:pt modelId="{0BD82D4F-4CA3-480B-A815-0C2073450721}" type="pres">
      <dgm:prSet presAssocID="{10CA8BFC-B081-45A7-96AF-785D0B559A61}" presName="parentText" presStyleLbl="node1" presStyleIdx="1" presStyleCnt="2">
        <dgm:presLayoutVars>
          <dgm:chMax val="1"/>
          <dgm:bulletEnabled val="1"/>
        </dgm:presLayoutVars>
      </dgm:prSet>
      <dgm:spPr/>
      <dgm:t>
        <a:bodyPr/>
        <a:lstStyle/>
        <a:p>
          <a:pPr rtl="1"/>
          <a:endParaRPr lang="ar-SA"/>
        </a:p>
      </dgm:t>
    </dgm:pt>
    <dgm:pt modelId="{458B8081-81C7-48ED-A3C6-B262A128862C}" type="pres">
      <dgm:prSet presAssocID="{10CA8BFC-B081-45A7-96AF-785D0B559A61}" presName="descendantText" presStyleLbl="alignAccFollowNode1" presStyleIdx="1" presStyleCnt="2">
        <dgm:presLayoutVars>
          <dgm:bulletEnabled val="1"/>
        </dgm:presLayoutVars>
      </dgm:prSet>
      <dgm:spPr/>
      <dgm:t>
        <a:bodyPr/>
        <a:lstStyle/>
        <a:p>
          <a:pPr rtl="1"/>
          <a:endParaRPr lang="ar-SA"/>
        </a:p>
      </dgm:t>
    </dgm:pt>
  </dgm:ptLst>
  <dgm:cxnLst>
    <dgm:cxn modelId="{45C1868F-B052-4BDC-A533-BECCA7542717}" srcId="{60792214-E09E-4CAF-BA11-271FD2D4053A}" destId="{10CA8BFC-B081-45A7-96AF-785D0B559A61}" srcOrd="1" destOrd="0" parTransId="{6A17203E-04DF-47C2-950D-E3CB9EEA0F51}" sibTransId="{87883A8A-25F2-4622-844E-DFB9B8974E58}"/>
    <dgm:cxn modelId="{B5125A69-D898-4757-B380-123C60A8A66E}" srcId="{10CA8BFC-B081-45A7-96AF-785D0B559A61}" destId="{5E3C3193-0C59-4071-8011-0A4F0D1F27A3}" srcOrd="0" destOrd="0" parTransId="{F547E64F-43A0-4AFD-894A-71A70F68F799}" sibTransId="{3C6D1970-5B2F-448F-8A5B-55A59F59AFE3}"/>
    <dgm:cxn modelId="{917CE3C0-24A5-469F-9DE4-566EB77B6992}" type="presOf" srcId="{A8C7ED09-08B4-4B22-B0CC-99F9B14B9C05}" destId="{003ACDBE-B249-48D7-80D4-8AE6F96F557A}" srcOrd="0" destOrd="0" presId="urn:microsoft.com/office/officeart/2005/8/layout/vList5"/>
    <dgm:cxn modelId="{21FD4D7A-46CF-43EB-AB17-6471604E526B}" type="presOf" srcId="{E3DE836F-D016-4B28-A173-99760C1B3A50}" destId="{4F715939-EC96-465B-876A-2877B2C0BC8B}" srcOrd="0" destOrd="0" presId="urn:microsoft.com/office/officeart/2005/8/layout/vList5"/>
    <dgm:cxn modelId="{31E23D47-44B2-472B-BB02-093E58C61A30}" type="presOf" srcId="{10CA8BFC-B081-45A7-96AF-785D0B559A61}" destId="{0BD82D4F-4CA3-480B-A815-0C2073450721}" srcOrd="0" destOrd="0" presId="urn:microsoft.com/office/officeart/2005/8/layout/vList5"/>
    <dgm:cxn modelId="{80522D06-42EF-4486-8234-185842622135}" srcId="{60792214-E09E-4CAF-BA11-271FD2D4053A}" destId="{A8C7ED09-08B4-4B22-B0CC-99F9B14B9C05}" srcOrd="0" destOrd="0" parTransId="{3F4A6A2E-015B-4A8E-BC37-B3E60CACEC68}" sibTransId="{DA1A07AD-83F3-415E-ADB0-96AE7D6E7DDF}"/>
    <dgm:cxn modelId="{71B0DD22-0613-49AC-AC3B-50B315D2D839}" srcId="{A8C7ED09-08B4-4B22-B0CC-99F9B14B9C05}" destId="{E3DE836F-D016-4B28-A173-99760C1B3A50}" srcOrd="0" destOrd="0" parTransId="{64C80E5F-A9E5-4019-B93B-906BDC2C4178}" sibTransId="{B23120B6-DADC-42B8-9136-02B25755F6D2}"/>
    <dgm:cxn modelId="{D597A22B-47C4-4F87-9237-FA47EEC6FF82}" type="presOf" srcId="{60792214-E09E-4CAF-BA11-271FD2D4053A}" destId="{C54850BF-FF94-4994-92FB-C3B33338801B}" srcOrd="0" destOrd="0" presId="urn:microsoft.com/office/officeart/2005/8/layout/vList5"/>
    <dgm:cxn modelId="{C5325E8D-793A-4E47-BF2D-84524ABEA918}" type="presOf" srcId="{5E3C3193-0C59-4071-8011-0A4F0D1F27A3}" destId="{458B8081-81C7-48ED-A3C6-B262A128862C}" srcOrd="0" destOrd="0" presId="urn:microsoft.com/office/officeart/2005/8/layout/vList5"/>
    <dgm:cxn modelId="{35A46F18-52C9-4A2E-9F7D-102C428287CA}" type="presParOf" srcId="{C54850BF-FF94-4994-92FB-C3B33338801B}" destId="{FCF0896F-6063-45A9-84C3-0BEA6135CAA9}" srcOrd="0" destOrd="0" presId="urn:microsoft.com/office/officeart/2005/8/layout/vList5"/>
    <dgm:cxn modelId="{E9B92096-9B56-40D5-A50D-91D8BBA288CB}" type="presParOf" srcId="{FCF0896F-6063-45A9-84C3-0BEA6135CAA9}" destId="{003ACDBE-B249-48D7-80D4-8AE6F96F557A}" srcOrd="0" destOrd="0" presId="urn:microsoft.com/office/officeart/2005/8/layout/vList5"/>
    <dgm:cxn modelId="{6CD22E5B-0537-410C-A32A-EA2B308D2C32}" type="presParOf" srcId="{FCF0896F-6063-45A9-84C3-0BEA6135CAA9}" destId="{4F715939-EC96-465B-876A-2877B2C0BC8B}" srcOrd="1" destOrd="0" presId="urn:microsoft.com/office/officeart/2005/8/layout/vList5"/>
    <dgm:cxn modelId="{BC4848FE-3591-4D39-B850-DB0A55DD411D}" type="presParOf" srcId="{C54850BF-FF94-4994-92FB-C3B33338801B}" destId="{0B555DE3-A2A6-44BC-A19D-856CAD52BCDE}" srcOrd="1" destOrd="0" presId="urn:microsoft.com/office/officeart/2005/8/layout/vList5"/>
    <dgm:cxn modelId="{0F1CCF8E-D76D-417C-9E2F-139647931803}" type="presParOf" srcId="{C54850BF-FF94-4994-92FB-C3B33338801B}" destId="{167DEF37-C307-4462-A2C9-CC72AE2C250E}" srcOrd="2" destOrd="0" presId="urn:microsoft.com/office/officeart/2005/8/layout/vList5"/>
    <dgm:cxn modelId="{117295B9-7361-499A-ABC2-7FC518484002}" type="presParOf" srcId="{167DEF37-C307-4462-A2C9-CC72AE2C250E}" destId="{0BD82D4F-4CA3-480B-A815-0C2073450721}" srcOrd="0" destOrd="0" presId="urn:microsoft.com/office/officeart/2005/8/layout/vList5"/>
    <dgm:cxn modelId="{5CE61AC0-D9F4-4258-A99A-18C3B61D104A}" type="presParOf" srcId="{167DEF37-C307-4462-A2C9-CC72AE2C250E}" destId="{458B8081-81C7-48ED-A3C6-B262A128862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3DF710-64D7-4785-9A45-5DECC2E9B01F}" type="doc">
      <dgm:prSet loTypeId="urn:microsoft.com/office/officeart/2005/8/layout/chevron2" loCatId="list" qsTypeId="urn:microsoft.com/office/officeart/2005/8/quickstyle/simple1" qsCatId="simple" csTypeId="urn:microsoft.com/office/officeart/2005/8/colors/accent6_1" csCatId="accent6" phldr="1"/>
      <dgm:spPr/>
      <dgm:t>
        <a:bodyPr/>
        <a:lstStyle/>
        <a:p>
          <a:pPr rtl="1"/>
          <a:endParaRPr lang="ar-SA"/>
        </a:p>
      </dgm:t>
    </dgm:pt>
    <dgm:pt modelId="{DE62CE17-0B7D-4E3A-A72C-F991F2D06CB1}">
      <dgm:prSet phldrT="[نص]" custT="1"/>
      <dgm:spPr>
        <a:solidFill>
          <a:schemeClr val="tx2">
            <a:lumMod val="60000"/>
            <a:lumOff val="40000"/>
          </a:schemeClr>
        </a:solidFill>
      </dgm:spPr>
      <dgm:t>
        <a:bodyPr/>
        <a:lstStyle/>
        <a:p>
          <a:pPr rtl="1"/>
          <a:r>
            <a:rPr lang="ar-SA" sz="2800" dirty="0" smtClean="0">
              <a:solidFill>
                <a:srgbClr val="002060"/>
              </a:solidFill>
              <a:cs typeface="AL-Mateen" pitchFamily="2" charset="-78"/>
            </a:rPr>
            <a:t>المرحلة الأولى</a:t>
          </a:r>
          <a:endParaRPr lang="ar-SA" sz="2800" dirty="0">
            <a:solidFill>
              <a:srgbClr val="002060"/>
            </a:solidFill>
            <a:cs typeface="AL-Mateen" pitchFamily="2" charset="-78"/>
          </a:endParaRPr>
        </a:p>
      </dgm:t>
    </dgm:pt>
    <dgm:pt modelId="{4839E9B6-0D1C-4555-ACB8-8ABA2070F17C}" type="parTrans" cxnId="{9DEEEC34-9B90-46DC-A730-5174B7FD3866}">
      <dgm:prSet/>
      <dgm:spPr/>
      <dgm:t>
        <a:bodyPr/>
        <a:lstStyle/>
        <a:p>
          <a:pPr rtl="1"/>
          <a:endParaRPr lang="ar-SA">
            <a:cs typeface="AL-Mateen" pitchFamily="2" charset="-78"/>
          </a:endParaRPr>
        </a:p>
      </dgm:t>
    </dgm:pt>
    <dgm:pt modelId="{D678DE03-27F8-400E-B847-89F735693736}" type="sibTrans" cxnId="{9DEEEC34-9B90-46DC-A730-5174B7FD3866}">
      <dgm:prSet/>
      <dgm:spPr/>
      <dgm:t>
        <a:bodyPr/>
        <a:lstStyle/>
        <a:p>
          <a:pPr rtl="1"/>
          <a:endParaRPr lang="ar-SA">
            <a:cs typeface="AL-Mateen" pitchFamily="2" charset="-78"/>
          </a:endParaRPr>
        </a:p>
      </dgm:t>
    </dgm:pt>
    <dgm:pt modelId="{178F59F9-3662-4944-B37F-E22E7A1F11D6}">
      <dgm:prSet phldrT="[نص]"/>
      <dgm:spPr/>
      <dgm:t>
        <a:bodyPr/>
        <a:lstStyle/>
        <a:p>
          <a:pPr rtl="1"/>
          <a:r>
            <a:rPr lang="ar-SA" dirty="0" smtClean="0">
              <a:solidFill>
                <a:schemeClr val="accent3">
                  <a:lumMod val="50000"/>
                </a:schemeClr>
              </a:solidFill>
              <a:cs typeface="AL-Mateen" pitchFamily="2" charset="-78"/>
            </a:rPr>
            <a:t>تحديد المعارف والمهارات</a:t>
          </a:r>
          <a:endParaRPr lang="ar-SA" dirty="0">
            <a:solidFill>
              <a:schemeClr val="accent3">
                <a:lumMod val="50000"/>
              </a:schemeClr>
            </a:solidFill>
            <a:cs typeface="AL-Mateen" pitchFamily="2" charset="-78"/>
          </a:endParaRPr>
        </a:p>
      </dgm:t>
    </dgm:pt>
    <dgm:pt modelId="{8CF3EE56-1386-44E0-BB83-C6D42FBEDFAD}" type="parTrans" cxnId="{09A35020-AC88-4BDF-BA8D-9CB2786AEAFC}">
      <dgm:prSet/>
      <dgm:spPr/>
      <dgm:t>
        <a:bodyPr/>
        <a:lstStyle/>
        <a:p>
          <a:pPr rtl="1"/>
          <a:endParaRPr lang="ar-SA">
            <a:cs typeface="AL-Mateen" pitchFamily="2" charset="-78"/>
          </a:endParaRPr>
        </a:p>
      </dgm:t>
    </dgm:pt>
    <dgm:pt modelId="{B8B165FC-D2F4-4307-8C8A-44FD48A434C8}" type="sibTrans" cxnId="{09A35020-AC88-4BDF-BA8D-9CB2786AEAFC}">
      <dgm:prSet/>
      <dgm:spPr/>
      <dgm:t>
        <a:bodyPr/>
        <a:lstStyle/>
        <a:p>
          <a:pPr rtl="1"/>
          <a:endParaRPr lang="ar-SA">
            <a:cs typeface="AL-Mateen" pitchFamily="2" charset="-78"/>
          </a:endParaRPr>
        </a:p>
      </dgm:t>
    </dgm:pt>
    <dgm:pt modelId="{106204DE-D346-40DB-8A79-A3996A38A7BF}">
      <dgm:prSet phldrT="[نص]" custT="1"/>
      <dgm:spPr>
        <a:solidFill>
          <a:schemeClr val="tx2">
            <a:lumMod val="60000"/>
            <a:lumOff val="40000"/>
          </a:schemeClr>
        </a:solidFill>
      </dgm:spPr>
      <dgm:t>
        <a:bodyPr/>
        <a:lstStyle/>
        <a:p>
          <a:pPr rtl="1"/>
          <a:r>
            <a:rPr lang="ar-SA" sz="2800" dirty="0" smtClean="0">
              <a:solidFill>
                <a:srgbClr val="002060"/>
              </a:solidFill>
              <a:cs typeface="AL-Mateen" pitchFamily="2" charset="-78"/>
            </a:rPr>
            <a:t>المرحلة الثانية</a:t>
          </a:r>
          <a:endParaRPr lang="ar-SA" sz="2800" dirty="0">
            <a:solidFill>
              <a:srgbClr val="002060"/>
            </a:solidFill>
            <a:cs typeface="AL-Mateen" pitchFamily="2" charset="-78"/>
          </a:endParaRPr>
        </a:p>
      </dgm:t>
    </dgm:pt>
    <dgm:pt modelId="{B2302919-DAB8-4A96-BBAC-70AC5687C9BC}" type="parTrans" cxnId="{7BB45187-0F85-48FA-AFE0-13100D61D5D7}">
      <dgm:prSet/>
      <dgm:spPr/>
      <dgm:t>
        <a:bodyPr/>
        <a:lstStyle/>
        <a:p>
          <a:pPr rtl="1"/>
          <a:endParaRPr lang="ar-SA">
            <a:cs typeface="AL-Mateen" pitchFamily="2" charset="-78"/>
          </a:endParaRPr>
        </a:p>
      </dgm:t>
    </dgm:pt>
    <dgm:pt modelId="{28E640BD-84D5-4C15-A740-78622BCA9387}" type="sibTrans" cxnId="{7BB45187-0F85-48FA-AFE0-13100D61D5D7}">
      <dgm:prSet/>
      <dgm:spPr/>
      <dgm:t>
        <a:bodyPr/>
        <a:lstStyle/>
        <a:p>
          <a:pPr rtl="1"/>
          <a:endParaRPr lang="ar-SA">
            <a:cs typeface="AL-Mateen" pitchFamily="2" charset="-78"/>
          </a:endParaRPr>
        </a:p>
      </dgm:t>
    </dgm:pt>
    <dgm:pt modelId="{36398586-8030-46F6-BFE3-BD6346113491}">
      <dgm:prSet phldrT="[نص]"/>
      <dgm:spPr/>
      <dgm:t>
        <a:bodyPr/>
        <a:lstStyle/>
        <a:p>
          <a:pPr rtl="1"/>
          <a:r>
            <a:rPr lang="ar-SA" dirty="0" smtClean="0">
              <a:solidFill>
                <a:srgbClr val="C00000"/>
              </a:solidFill>
              <a:cs typeface="AL-Mateen" pitchFamily="2" charset="-78"/>
            </a:rPr>
            <a:t>اختيار الطلاب</a:t>
          </a:r>
          <a:endParaRPr lang="ar-SA" dirty="0">
            <a:solidFill>
              <a:srgbClr val="C00000"/>
            </a:solidFill>
            <a:cs typeface="AL-Mateen" pitchFamily="2" charset="-78"/>
          </a:endParaRPr>
        </a:p>
      </dgm:t>
    </dgm:pt>
    <dgm:pt modelId="{B88E9D0B-0C67-405D-9F40-BE10D4DBB5EA}" type="parTrans" cxnId="{C1959AB2-914C-4825-9B01-E74960B349A8}">
      <dgm:prSet/>
      <dgm:spPr/>
      <dgm:t>
        <a:bodyPr/>
        <a:lstStyle/>
        <a:p>
          <a:pPr rtl="1"/>
          <a:endParaRPr lang="ar-SA">
            <a:cs typeface="AL-Mateen" pitchFamily="2" charset="-78"/>
          </a:endParaRPr>
        </a:p>
      </dgm:t>
    </dgm:pt>
    <dgm:pt modelId="{93C4F675-7462-4B8D-99FD-D555A18CB9A4}" type="sibTrans" cxnId="{C1959AB2-914C-4825-9B01-E74960B349A8}">
      <dgm:prSet/>
      <dgm:spPr/>
      <dgm:t>
        <a:bodyPr/>
        <a:lstStyle/>
        <a:p>
          <a:pPr rtl="1"/>
          <a:endParaRPr lang="ar-SA">
            <a:cs typeface="AL-Mateen" pitchFamily="2" charset="-78"/>
          </a:endParaRPr>
        </a:p>
      </dgm:t>
    </dgm:pt>
    <dgm:pt modelId="{328FC524-0F2B-4094-A7B5-60C8DADA7FB0}">
      <dgm:prSet phldrT="[نص]" custT="1"/>
      <dgm:spPr>
        <a:solidFill>
          <a:schemeClr val="tx2">
            <a:lumMod val="60000"/>
            <a:lumOff val="40000"/>
          </a:schemeClr>
        </a:solidFill>
      </dgm:spPr>
      <dgm:t>
        <a:bodyPr/>
        <a:lstStyle/>
        <a:p>
          <a:pPr rtl="1"/>
          <a:r>
            <a:rPr lang="ar-SA" sz="2800" dirty="0" smtClean="0">
              <a:solidFill>
                <a:srgbClr val="002060"/>
              </a:solidFill>
              <a:cs typeface="AL-Mateen" pitchFamily="2" charset="-78"/>
            </a:rPr>
            <a:t>المرحلة الثانية</a:t>
          </a:r>
          <a:endParaRPr lang="ar-SA" sz="2800" dirty="0">
            <a:solidFill>
              <a:srgbClr val="002060"/>
            </a:solidFill>
            <a:cs typeface="AL-Mateen" pitchFamily="2" charset="-78"/>
          </a:endParaRPr>
        </a:p>
      </dgm:t>
    </dgm:pt>
    <dgm:pt modelId="{0BC4A48F-C6A2-45EB-AD2F-300B6CBC10C8}" type="parTrans" cxnId="{6A4263E6-E126-4A16-A0AB-1DD6DCDEF4D7}">
      <dgm:prSet/>
      <dgm:spPr/>
      <dgm:t>
        <a:bodyPr/>
        <a:lstStyle/>
        <a:p>
          <a:pPr rtl="1"/>
          <a:endParaRPr lang="ar-SA">
            <a:cs typeface="AL-Mateen" pitchFamily="2" charset="-78"/>
          </a:endParaRPr>
        </a:p>
      </dgm:t>
    </dgm:pt>
    <dgm:pt modelId="{B3F96C31-58BE-4958-AADD-3F07D10970D0}" type="sibTrans" cxnId="{6A4263E6-E126-4A16-A0AB-1DD6DCDEF4D7}">
      <dgm:prSet/>
      <dgm:spPr/>
      <dgm:t>
        <a:bodyPr/>
        <a:lstStyle/>
        <a:p>
          <a:pPr rtl="1"/>
          <a:endParaRPr lang="ar-SA">
            <a:cs typeface="AL-Mateen" pitchFamily="2" charset="-78"/>
          </a:endParaRPr>
        </a:p>
      </dgm:t>
    </dgm:pt>
    <dgm:pt modelId="{38C64DD8-65DE-41D2-9287-968777A2A44F}">
      <dgm:prSet phldrT="[نص]"/>
      <dgm:spPr/>
      <dgm:t>
        <a:bodyPr/>
        <a:lstStyle/>
        <a:p>
          <a:pPr rtl="1"/>
          <a:r>
            <a:rPr lang="ar-SA" dirty="0" smtClean="0">
              <a:solidFill>
                <a:srgbClr val="0070C0"/>
              </a:solidFill>
              <a:cs typeface="AL-Mateen" pitchFamily="2" charset="-78"/>
            </a:rPr>
            <a:t>اجراءات التنفيذ</a:t>
          </a:r>
          <a:endParaRPr lang="ar-SA" dirty="0">
            <a:solidFill>
              <a:srgbClr val="0070C0"/>
            </a:solidFill>
            <a:cs typeface="AL-Mateen" pitchFamily="2" charset="-78"/>
          </a:endParaRPr>
        </a:p>
      </dgm:t>
    </dgm:pt>
    <dgm:pt modelId="{3AF8FA60-77F3-413D-B83D-4FD4D7DA1FD3}" type="parTrans" cxnId="{F2662D72-FAE6-4AA2-A7CF-8D1A38BC7C95}">
      <dgm:prSet/>
      <dgm:spPr/>
      <dgm:t>
        <a:bodyPr/>
        <a:lstStyle/>
        <a:p>
          <a:pPr rtl="1"/>
          <a:endParaRPr lang="ar-SA">
            <a:cs typeface="AL-Mateen" pitchFamily="2" charset="-78"/>
          </a:endParaRPr>
        </a:p>
      </dgm:t>
    </dgm:pt>
    <dgm:pt modelId="{6C640172-846F-45F8-9825-CAD8C50905DA}" type="sibTrans" cxnId="{F2662D72-FAE6-4AA2-A7CF-8D1A38BC7C95}">
      <dgm:prSet/>
      <dgm:spPr/>
      <dgm:t>
        <a:bodyPr/>
        <a:lstStyle/>
        <a:p>
          <a:pPr rtl="1"/>
          <a:endParaRPr lang="ar-SA">
            <a:cs typeface="AL-Mateen" pitchFamily="2" charset="-78"/>
          </a:endParaRPr>
        </a:p>
      </dgm:t>
    </dgm:pt>
    <dgm:pt modelId="{B839CFC9-5977-4161-9564-3EC334C1A964}" type="pres">
      <dgm:prSet presAssocID="{CF3DF710-64D7-4785-9A45-5DECC2E9B01F}" presName="linearFlow" presStyleCnt="0">
        <dgm:presLayoutVars>
          <dgm:dir/>
          <dgm:animLvl val="lvl"/>
          <dgm:resizeHandles val="exact"/>
        </dgm:presLayoutVars>
      </dgm:prSet>
      <dgm:spPr/>
      <dgm:t>
        <a:bodyPr/>
        <a:lstStyle/>
        <a:p>
          <a:pPr rtl="1"/>
          <a:endParaRPr lang="ar-SA"/>
        </a:p>
      </dgm:t>
    </dgm:pt>
    <dgm:pt modelId="{66E3E9F6-027A-4375-B868-DD7D62AEBCC5}" type="pres">
      <dgm:prSet presAssocID="{DE62CE17-0B7D-4E3A-A72C-F991F2D06CB1}" presName="composite" presStyleCnt="0"/>
      <dgm:spPr/>
    </dgm:pt>
    <dgm:pt modelId="{368896D3-B0DA-4197-B157-BEFADDC42E61}" type="pres">
      <dgm:prSet presAssocID="{DE62CE17-0B7D-4E3A-A72C-F991F2D06CB1}" presName="parentText" presStyleLbl="alignNode1" presStyleIdx="0" presStyleCnt="3" custLinFactNeighborY="0">
        <dgm:presLayoutVars>
          <dgm:chMax val="1"/>
          <dgm:bulletEnabled val="1"/>
        </dgm:presLayoutVars>
      </dgm:prSet>
      <dgm:spPr/>
      <dgm:t>
        <a:bodyPr/>
        <a:lstStyle/>
        <a:p>
          <a:pPr rtl="1"/>
          <a:endParaRPr lang="ar-SA"/>
        </a:p>
      </dgm:t>
    </dgm:pt>
    <dgm:pt modelId="{979839E0-8D3F-4A9E-842A-ED38BF685DB1}" type="pres">
      <dgm:prSet presAssocID="{DE62CE17-0B7D-4E3A-A72C-F991F2D06CB1}" presName="descendantText" presStyleLbl="alignAcc1" presStyleIdx="0" presStyleCnt="3">
        <dgm:presLayoutVars>
          <dgm:bulletEnabled val="1"/>
        </dgm:presLayoutVars>
      </dgm:prSet>
      <dgm:spPr/>
      <dgm:t>
        <a:bodyPr/>
        <a:lstStyle/>
        <a:p>
          <a:pPr rtl="1"/>
          <a:endParaRPr lang="ar-SA"/>
        </a:p>
      </dgm:t>
    </dgm:pt>
    <dgm:pt modelId="{13E3E677-2859-41D3-B479-81D178829553}" type="pres">
      <dgm:prSet presAssocID="{D678DE03-27F8-400E-B847-89F735693736}" presName="sp" presStyleCnt="0"/>
      <dgm:spPr/>
    </dgm:pt>
    <dgm:pt modelId="{5B333C97-1684-49A1-999C-D5A168C930C4}" type="pres">
      <dgm:prSet presAssocID="{106204DE-D346-40DB-8A79-A3996A38A7BF}" presName="composite" presStyleCnt="0"/>
      <dgm:spPr/>
    </dgm:pt>
    <dgm:pt modelId="{BDF46937-92E9-42FF-B2B7-AEFA7483A4DB}" type="pres">
      <dgm:prSet presAssocID="{106204DE-D346-40DB-8A79-A3996A38A7BF}" presName="parentText" presStyleLbl="alignNode1" presStyleIdx="1" presStyleCnt="3" custLinFactNeighborY="768">
        <dgm:presLayoutVars>
          <dgm:chMax val="1"/>
          <dgm:bulletEnabled val="1"/>
        </dgm:presLayoutVars>
      </dgm:prSet>
      <dgm:spPr/>
      <dgm:t>
        <a:bodyPr/>
        <a:lstStyle/>
        <a:p>
          <a:pPr rtl="1"/>
          <a:endParaRPr lang="ar-SA"/>
        </a:p>
      </dgm:t>
    </dgm:pt>
    <dgm:pt modelId="{AF2815DA-DDBB-48F6-B8DF-801247D31838}" type="pres">
      <dgm:prSet presAssocID="{106204DE-D346-40DB-8A79-A3996A38A7BF}" presName="descendantText" presStyleLbl="alignAcc1" presStyleIdx="1" presStyleCnt="3">
        <dgm:presLayoutVars>
          <dgm:bulletEnabled val="1"/>
        </dgm:presLayoutVars>
      </dgm:prSet>
      <dgm:spPr/>
      <dgm:t>
        <a:bodyPr/>
        <a:lstStyle/>
        <a:p>
          <a:pPr rtl="1"/>
          <a:endParaRPr lang="ar-SA"/>
        </a:p>
      </dgm:t>
    </dgm:pt>
    <dgm:pt modelId="{DA561194-8846-408E-A3D5-0C977DAD640A}" type="pres">
      <dgm:prSet presAssocID="{28E640BD-84D5-4C15-A740-78622BCA9387}" presName="sp" presStyleCnt="0"/>
      <dgm:spPr/>
    </dgm:pt>
    <dgm:pt modelId="{809D08DD-12C6-4D6D-B54E-587235226286}" type="pres">
      <dgm:prSet presAssocID="{328FC524-0F2B-4094-A7B5-60C8DADA7FB0}" presName="composite" presStyleCnt="0"/>
      <dgm:spPr/>
    </dgm:pt>
    <dgm:pt modelId="{4EAAAC2F-CE6C-41FB-B63D-010975CB1718}" type="pres">
      <dgm:prSet presAssocID="{328FC524-0F2B-4094-A7B5-60C8DADA7FB0}" presName="parentText" presStyleLbl="alignNode1" presStyleIdx="2" presStyleCnt="3" custLinFactNeighborY="768">
        <dgm:presLayoutVars>
          <dgm:chMax val="1"/>
          <dgm:bulletEnabled val="1"/>
        </dgm:presLayoutVars>
      </dgm:prSet>
      <dgm:spPr/>
      <dgm:t>
        <a:bodyPr/>
        <a:lstStyle/>
        <a:p>
          <a:pPr rtl="1"/>
          <a:endParaRPr lang="ar-SA"/>
        </a:p>
      </dgm:t>
    </dgm:pt>
    <dgm:pt modelId="{5E31AF4D-8EC3-48F9-B2DB-53147D0A49F3}" type="pres">
      <dgm:prSet presAssocID="{328FC524-0F2B-4094-A7B5-60C8DADA7FB0}" presName="descendantText" presStyleLbl="alignAcc1" presStyleIdx="2" presStyleCnt="3">
        <dgm:presLayoutVars>
          <dgm:bulletEnabled val="1"/>
        </dgm:presLayoutVars>
      </dgm:prSet>
      <dgm:spPr/>
      <dgm:t>
        <a:bodyPr/>
        <a:lstStyle/>
        <a:p>
          <a:pPr rtl="1"/>
          <a:endParaRPr lang="ar-SA"/>
        </a:p>
      </dgm:t>
    </dgm:pt>
  </dgm:ptLst>
  <dgm:cxnLst>
    <dgm:cxn modelId="{F2662D72-FAE6-4AA2-A7CF-8D1A38BC7C95}" srcId="{328FC524-0F2B-4094-A7B5-60C8DADA7FB0}" destId="{38C64DD8-65DE-41D2-9287-968777A2A44F}" srcOrd="0" destOrd="0" parTransId="{3AF8FA60-77F3-413D-B83D-4FD4D7DA1FD3}" sibTransId="{6C640172-846F-45F8-9825-CAD8C50905DA}"/>
    <dgm:cxn modelId="{53C54261-AC1F-4FC7-B4CF-C66CE38C23EE}" type="presOf" srcId="{CF3DF710-64D7-4785-9A45-5DECC2E9B01F}" destId="{B839CFC9-5977-4161-9564-3EC334C1A964}" srcOrd="0" destOrd="0" presId="urn:microsoft.com/office/officeart/2005/8/layout/chevron2"/>
    <dgm:cxn modelId="{9DEEEC34-9B90-46DC-A730-5174B7FD3866}" srcId="{CF3DF710-64D7-4785-9A45-5DECC2E9B01F}" destId="{DE62CE17-0B7D-4E3A-A72C-F991F2D06CB1}" srcOrd="0" destOrd="0" parTransId="{4839E9B6-0D1C-4555-ACB8-8ABA2070F17C}" sibTransId="{D678DE03-27F8-400E-B847-89F735693736}"/>
    <dgm:cxn modelId="{6A4263E6-E126-4A16-A0AB-1DD6DCDEF4D7}" srcId="{CF3DF710-64D7-4785-9A45-5DECC2E9B01F}" destId="{328FC524-0F2B-4094-A7B5-60C8DADA7FB0}" srcOrd="2" destOrd="0" parTransId="{0BC4A48F-C6A2-45EB-AD2F-300B6CBC10C8}" sibTransId="{B3F96C31-58BE-4958-AADD-3F07D10970D0}"/>
    <dgm:cxn modelId="{7BB45187-0F85-48FA-AFE0-13100D61D5D7}" srcId="{CF3DF710-64D7-4785-9A45-5DECC2E9B01F}" destId="{106204DE-D346-40DB-8A79-A3996A38A7BF}" srcOrd="1" destOrd="0" parTransId="{B2302919-DAB8-4A96-BBAC-70AC5687C9BC}" sibTransId="{28E640BD-84D5-4C15-A740-78622BCA9387}"/>
    <dgm:cxn modelId="{0AE3E9FB-6008-4FA4-A479-D7A5E25F69C7}" type="presOf" srcId="{38C64DD8-65DE-41D2-9287-968777A2A44F}" destId="{5E31AF4D-8EC3-48F9-B2DB-53147D0A49F3}" srcOrd="0" destOrd="0" presId="urn:microsoft.com/office/officeart/2005/8/layout/chevron2"/>
    <dgm:cxn modelId="{79AE7078-A03B-403E-8469-D433A238B4C6}" type="presOf" srcId="{106204DE-D346-40DB-8A79-A3996A38A7BF}" destId="{BDF46937-92E9-42FF-B2B7-AEFA7483A4DB}" srcOrd="0" destOrd="0" presId="urn:microsoft.com/office/officeart/2005/8/layout/chevron2"/>
    <dgm:cxn modelId="{0A507F9D-571B-4CD6-8D48-DD204994733C}" type="presOf" srcId="{178F59F9-3662-4944-B37F-E22E7A1F11D6}" destId="{979839E0-8D3F-4A9E-842A-ED38BF685DB1}" srcOrd="0" destOrd="0" presId="urn:microsoft.com/office/officeart/2005/8/layout/chevron2"/>
    <dgm:cxn modelId="{09A35020-AC88-4BDF-BA8D-9CB2786AEAFC}" srcId="{DE62CE17-0B7D-4E3A-A72C-F991F2D06CB1}" destId="{178F59F9-3662-4944-B37F-E22E7A1F11D6}" srcOrd="0" destOrd="0" parTransId="{8CF3EE56-1386-44E0-BB83-C6D42FBEDFAD}" sibTransId="{B8B165FC-D2F4-4307-8C8A-44FD48A434C8}"/>
    <dgm:cxn modelId="{A62E6D15-320E-4C10-A70E-13749B260D53}" type="presOf" srcId="{DE62CE17-0B7D-4E3A-A72C-F991F2D06CB1}" destId="{368896D3-B0DA-4197-B157-BEFADDC42E61}" srcOrd="0" destOrd="0" presId="urn:microsoft.com/office/officeart/2005/8/layout/chevron2"/>
    <dgm:cxn modelId="{1039A8BB-BD58-4DDD-900F-A7ECD80029A3}" type="presOf" srcId="{36398586-8030-46F6-BFE3-BD6346113491}" destId="{AF2815DA-DDBB-48F6-B8DF-801247D31838}" srcOrd="0" destOrd="0" presId="urn:microsoft.com/office/officeart/2005/8/layout/chevron2"/>
    <dgm:cxn modelId="{EF988F51-B2F1-49BA-8AED-E7FB9B2A1A2F}" type="presOf" srcId="{328FC524-0F2B-4094-A7B5-60C8DADA7FB0}" destId="{4EAAAC2F-CE6C-41FB-B63D-010975CB1718}" srcOrd="0" destOrd="0" presId="urn:microsoft.com/office/officeart/2005/8/layout/chevron2"/>
    <dgm:cxn modelId="{C1959AB2-914C-4825-9B01-E74960B349A8}" srcId="{106204DE-D346-40DB-8A79-A3996A38A7BF}" destId="{36398586-8030-46F6-BFE3-BD6346113491}" srcOrd="0" destOrd="0" parTransId="{B88E9D0B-0C67-405D-9F40-BE10D4DBB5EA}" sibTransId="{93C4F675-7462-4B8D-99FD-D555A18CB9A4}"/>
    <dgm:cxn modelId="{05C06AB2-7C82-4330-A954-DE1BFD3B049D}" type="presParOf" srcId="{B839CFC9-5977-4161-9564-3EC334C1A964}" destId="{66E3E9F6-027A-4375-B868-DD7D62AEBCC5}" srcOrd="0" destOrd="0" presId="urn:microsoft.com/office/officeart/2005/8/layout/chevron2"/>
    <dgm:cxn modelId="{5D257A01-1ED5-437E-824C-7A5CA5686644}" type="presParOf" srcId="{66E3E9F6-027A-4375-B868-DD7D62AEBCC5}" destId="{368896D3-B0DA-4197-B157-BEFADDC42E61}" srcOrd="0" destOrd="0" presId="urn:microsoft.com/office/officeart/2005/8/layout/chevron2"/>
    <dgm:cxn modelId="{83DB1B50-C006-47BF-A74A-7FEB0610C9F2}" type="presParOf" srcId="{66E3E9F6-027A-4375-B868-DD7D62AEBCC5}" destId="{979839E0-8D3F-4A9E-842A-ED38BF685DB1}" srcOrd="1" destOrd="0" presId="urn:microsoft.com/office/officeart/2005/8/layout/chevron2"/>
    <dgm:cxn modelId="{094A5632-FA7B-47A2-A509-2441048A8CF5}" type="presParOf" srcId="{B839CFC9-5977-4161-9564-3EC334C1A964}" destId="{13E3E677-2859-41D3-B479-81D178829553}" srcOrd="1" destOrd="0" presId="urn:microsoft.com/office/officeart/2005/8/layout/chevron2"/>
    <dgm:cxn modelId="{E2963917-6988-45EB-A99F-9951F9E444BF}" type="presParOf" srcId="{B839CFC9-5977-4161-9564-3EC334C1A964}" destId="{5B333C97-1684-49A1-999C-D5A168C930C4}" srcOrd="2" destOrd="0" presId="urn:microsoft.com/office/officeart/2005/8/layout/chevron2"/>
    <dgm:cxn modelId="{EDFBA45E-7602-4BB6-9CE5-AC64EDCE0892}" type="presParOf" srcId="{5B333C97-1684-49A1-999C-D5A168C930C4}" destId="{BDF46937-92E9-42FF-B2B7-AEFA7483A4DB}" srcOrd="0" destOrd="0" presId="urn:microsoft.com/office/officeart/2005/8/layout/chevron2"/>
    <dgm:cxn modelId="{C4C137BE-479A-4C07-BF26-7C8B249D6AF4}" type="presParOf" srcId="{5B333C97-1684-49A1-999C-D5A168C930C4}" destId="{AF2815DA-DDBB-48F6-B8DF-801247D31838}" srcOrd="1" destOrd="0" presId="urn:microsoft.com/office/officeart/2005/8/layout/chevron2"/>
    <dgm:cxn modelId="{F050175F-EA0D-4422-B317-FF085B0941A3}" type="presParOf" srcId="{B839CFC9-5977-4161-9564-3EC334C1A964}" destId="{DA561194-8846-408E-A3D5-0C977DAD640A}" srcOrd="3" destOrd="0" presId="urn:microsoft.com/office/officeart/2005/8/layout/chevron2"/>
    <dgm:cxn modelId="{D9A6FB47-154F-4C0D-9DA6-155EE69B20C9}" type="presParOf" srcId="{B839CFC9-5977-4161-9564-3EC334C1A964}" destId="{809D08DD-12C6-4D6D-B54E-587235226286}" srcOrd="4" destOrd="0" presId="urn:microsoft.com/office/officeart/2005/8/layout/chevron2"/>
    <dgm:cxn modelId="{AAC347FB-8AA9-43CB-A2E0-1D2F49E82D1A}" type="presParOf" srcId="{809D08DD-12C6-4D6D-B54E-587235226286}" destId="{4EAAAC2F-CE6C-41FB-B63D-010975CB1718}" srcOrd="0" destOrd="0" presId="urn:microsoft.com/office/officeart/2005/8/layout/chevron2"/>
    <dgm:cxn modelId="{EA19877E-2A22-49CC-AF90-706DD2674165}" type="presParOf" srcId="{809D08DD-12C6-4D6D-B54E-587235226286}" destId="{5E31AF4D-8EC3-48F9-B2DB-53147D0A49F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3DF710-64D7-4785-9A45-5DECC2E9B01F}" type="doc">
      <dgm:prSet loTypeId="urn:microsoft.com/office/officeart/2005/8/layout/vList5" loCatId="list" qsTypeId="urn:microsoft.com/office/officeart/2005/8/quickstyle/simple4" qsCatId="simple" csTypeId="urn:microsoft.com/office/officeart/2005/8/colors/accent6_1" csCatId="accent6" phldr="1"/>
      <dgm:spPr/>
      <dgm:t>
        <a:bodyPr/>
        <a:lstStyle/>
        <a:p>
          <a:pPr rtl="1"/>
          <a:endParaRPr lang="ar-SA"/>
        </a:p>
      </dgm:t>
    </dgm:pt>
    <dgm:pt modelId="{DE62CE17-0B7D-4E3A-A72C-F991F2D06CB1}">
      <dgm:prSet phldrT="[نص]" custT="1">
        <dgm:style>
          <a:lnRef idx="1">
            <a:schemeClr val="accent5"/>
          </a:lnRef>
          <a:fillRef idx="2">
            <a:schemeClr val="accent5"/>
          </a:fillRef>
          <a:effectRef idx="1">
            <a:schemeClr val="accent5"/>
          </a:effectRef>
          <a:fontRef idx="minor">
            <a:schemeClr val="dk1"/>
          </a:fontRef>
        </dgm:style>
      </dgm:prSet>
      <dgm:spPr/>
      <dgm:t>
        <a:bodyPr/>
        <a:lstStyle/>
        <a:p>
          <a:pPr rtl="1"/>
          <a:r>
            <a:rPr lang="ar-SA" sz="6000" dirty="0" smtClean="0">
              <a:solidFill>
                <a:schemeClr val="accent4">
                  <a:lumMod val="75000"/>
                </a:schemeClr>
              </a:solidFill>
              <a:cs typeface="AL-Mateen" pitchFamily="2" charset="-78"/>
            </a:rPr>
            <a:t>مرحلة تحديد المهارات والمعارف</a:t>
          </a:r>
          <a:endParaRPr lang="ar-SA" sz="6000" dirty="0">
            <a:solidFill>
              <a:schemeClr val="accent4">
                <a:lumMod val="75000"/>
              </a:schemeClr>
            </a:solidFill>
            <a:cs typeface="AL-Mateen" pitchFamily="2" charset="-78"/>
          </a:endParaRPr>
        </a:p>
      </dgm:t>
    </dgm:pt>
    <dgm:pt modelId="{4839E9B6-0D1C-4555-ACB8-8ABA2070F17C}" type="parTrans" cxnId="{9DEEEC34-9B90-46DC-A730-5174B7FD3866}">
      <dgm:prSet/>
      <dgm:spPr/>
      <dgm:t>
        <a:bodyPr/>
        <a:lstStyle/>
        <a:p>
          <a:pPr rtl="1"/>
          <a:endParaRPr lang="ar-SA" sz="2500">
            <a:cs typeface="AL-Mateen" pitchFamily="2" charset="-78"/>
          </a:endParaRPr>
        </a:p>
      </dgm:t>
    </dgm:pt>
    <dgm:pt modelId="{D678DE03-27F8-400E-B847-89F735693736}" type="sibTrans" cxnId="{9DEEEC34-9B90-46DC-A730-5174B7FD3866}">
      <dgm:prSet/>
      <dgm:spPr/>
      <dgm:t>
        <a:bodyPr/>
        <a:lstStyle/>
        <a:p>
          <a:pPr rtl="1"/>
          <a:endParaRPr lang="ar-SA" sz="2500">
            <a:cs typeface="AL-Mateen" pitchFamily="2" charset="-78"/>
          </a:endParaRPr>
        </a:p>
      </dgm:t>
    </dgm:pt>
    <dgm:pt modelId="{178F59F9-3662-4944-B37F-E22E7A1F11D6}">
      <dgm:prSet phldrT="[نص]" custT="1"/>
      <dgm:spPr/>
      <dgm:t>
        <a:bodyPr/>
        <a:lstStyle/>
        <a:p>
          <a:pPr rtl="1"/>
          <a:r>
            <a:rPr lang="ar-SA" sz="3000" dirty="0" smtClean="0">
              <a:solidFill>
                <a:srgbClr val="002060"/>
              </a:solidFill>
              <a:cs typeface="AL-Mateen" pitchFamily="2" charset="-78"/>
            </a:rPr>
            <a:t>اختيار معلم وفريق عمل متميز</a:t>
          </a:r>
          <a:endParaRPr lang="ar-SA" sz="3000" dirty="0">
            <a:solidFill>
              <a:srgbClr val="002060"/>
            </a:solidFill>
            <a:cs typeface="AL-Mateen" pitchFamily="2" charset="-78"/>
          </a:endParaRPr>
        </a:p>
      </dgm:t>
    </dgm:pt>
    <dgm:pt modelId="{8CF3EE56-1386-44E0-BB83-C6D42FBEDFAD}" type="parTrans" cxnId="{09A35020-AC88-4BDF-BA8D-9CB2786AEAFC}">
      <dgm:prSet/>
      <dgm:spPr/>
      <dgm:t>
        <a:bodyPr/>
        <a:lstStyle/>
        <a:p>
          <a:pPr rtl="1"/>
          <a:endParaRPr lang="ar-SA" sz="2500">
            <a:cs typeface="AL-Mateen" pitchFamily="2" charset="-78"/>
          </a:endParaRPr>
        </a:p>
      </dgm:t>
    </dgm:pt>
    <dgm:pt modelId="{B8B165FC-D2F4-4307-8C8A-44FD48A434C8}" type="sibTrans" cxnId="{09A35020-AC88-4BDF-BA8D-9CB2786AEAFC}">
      <dgm:prSet/>
      <dgm:spPr/>
      <dgm:t>
        <a:bodyPr/>
        <a:lstStyle/>
        <a:p>
          <a:pPr rtl="1"/>
          <a:endParaRPr lang="ar-SA" sz="2500">
            <a:cs typeface="AL-Mateen" pitchFamily="2" charset="-78"/>
          </a:endParaRPr>
        </a:p>
      </dgm:t>
    </dgm:pt>
    <dgm:pt modelId="{334DD10A-E875-48D2-BDFE-C2D1AED7F4FD}">
      <dgm:prSet phldrT="[نص]" custT="1"/>
      <dgm:spPr/>
      <dgm:t>
        <a:bodyPr/>
        <a:lstStyle/>
        <a:p>
          <a:pPr rtl="1"/>
          <a:r>
            <a:rPr lang="ar-SA" sz="3000" dirty="0" smtClean="0">
              <a:solidFill>
                <a:srgbClr val="C00000"/>
              </a:solidFill>
              <a:cs typeface="AL-Mateen" pitchFamily="2" charset="-78"/>
            </a:rPr>
            <a:t>الابتعاد من البداية عن الأعمال الكتابية والملفات والأوراق</a:t>
          </a:r>
          <a:endParaRPr lang="ar-SA" sz="3000" dirty="0">
            <a:solidFill>
              <a:srgbClr val="C00000"/>
            </a:solidFill>
            <a:cs typeface="AL-Mateen" pitchFamily="2" charset="-78"/>
          </a:endParaRPr>
        </a:p>
      </dgm:t>
    </dgm:pt>
    <dgm:pt modelId="{59BFA927-7E15-44ED-A2AD-CBF3497A80B2}" type="parTrans" cxnId="{EFB62C44-E01A-456C-A2F3-EAF83B71E20E}">
      <dgm:prSet/>
      <dgm:spPr/>
      <dgm:t>
        <a:bodyPr/>
        <a:lstStyle/>
        <a:p>
          <a:pPr rtl="1"/>
          <a:endParaRPr lang="ar-SA" sz="2500">
            <a:cs typeface="AL-Mateen" pitchFamily="2" charset="-78"/>
          </a:endParaRPr>
        </a:p>
      </dgm:t>
    </dgm:pt>
    <dgm:pt modelId="{A1C4D6A5-9FBB-4AE9-AFC3-24668AD68FF8}" type="sibTrans" cxnId="{EFB62C44-E01A-456C-A2F3-EAF83B71E20E}">
      <dgm:prSet/>
      <dgm:spPr/>
      <dgm:t>
        <a:bodyPr/>
        <a:lstStyle/>
        <a:p>
          <a:pPr rtl="1"/>
          <a:endParaRPr lang="ar-SA" sz="2500">
            <a:cs typeface="AL-Mateen" pitchFamily="2" charset="-78"/>
          </a:endParaRPr>
        </a:p>
      </dgm:t>
    </dgm:pt>
    <dgm:pt modelId="{01DD784F-0F3C-4B04-8509-4F990BF3BFC9}">
      <dgm:prSet phldrT="[نص]" custT="1"/>
      <dgm:spPr/>
      <dgm:t>
        <a:bodyPr/>
        <a:lstStyle/>
        <a:p>
          <a:pPr rtl="1"/>
          <a:r>
            <a:rPr lang="ar-SA" sz="3000" dirty="0" smtClean="0">
              <a:solidFill>
                <a:srgbClr val="002060"/>
              </a:solidFill>
              <a:cs typeface="AL-Mateen" pitchFamily="2" charset="-78"/>
            </a:rPr>
            <a:t>التواصل المباشر السريع وعند الضرورة القصوى عمل مسودات فقط </a:t>
          </a:r>
          <a:endParaRPr lang="ar-SA" sz="3000" dirty="0">
            <a:solidFill>
              <a:srgbClr val="002060"/>
            </a:solidFill>
            <a:cs typeface="AL-Mateen" pitchFamily="2" charset="-78"/>
          </a:endParaRPr>
        </a:p>
      </dgm:t>
    </dgm:pt>
    <dgm:pt modelId="{F7FD2CCA-2739-4627-B470-760FFA8202F7}" type="parTrans" cxnId="{83A274A0-1164-467C-AD95-7A91274E6ED2}">
      <dgm:prSet/>
      <dgm:spPr/>
      <dgm:t>
        <a:bodyPr/>
        <a:lstStyle/>
        <a:p>
          <a:pPr rtl="1"/>
          <a:endParaRPr lang="ar-SA" sz="2500">
            <a:cs typeface="AL-Mateen" pitchFamily="2" charset="-78"/>
          </a:endParaRPr>
        </a:p>
      </dgm:t>
    </dgm:pt>
    <dgm:pt modelId="{116B6639-F2C4-413A-923D-9C99FF442759}" type="sibTrans" cxnId="{83A274A0-1164-467C-AD95-7A91274E6ED2}">
      <dgm:prSet/>
      <dgm:spPr/>
      <dgm:t>
        <a:bodyPr/>
        <a:lstStyle/>
        <a:p>
          <a:pPr rtl="1"/>
          <a:endParaRPr lang="ar-SA" sz="2500">
            <a:cs typeface="AL-Mateen" pitchFamily="2" charset="-78"/>
          </a:endParaRPr>
        </a:p>
      </dgm:t>
    </dgm:pt>
    <dgm:pt modelId="{4212AD4E-F1F1-4155-8808-87CC20EC5676}">
      <dgm:prSet phldrT="[نص]" custT="1"/>
      <dgm:spPr/>
      <dgm:t>
        <a:bodyPr/>
        <a:lstStyle/>
        <a:p>
          <a:pPr rtl="1"/>
          <a:r>
            <a:rPr lang="ar-SA" sz="3000" dirty="0" smtClean="0">
              <a:solidFill>
                <a:srgbClr val="C00000"/>
              </a:solidFill>
              <a:cs typeface="AL-Mateen" pitchFamily="2" charset="-78"/>
            </a:rPr>
            <a:t>عمل صفحة واحدة للمهارات النظرية وواحدة للمهارات العملية</a:t>
          </a:r>
          <a:endParaRPr lang="ar-SA" sz="3000" dirty="0">
            <a:solidFill>
              <a:srgbClr val="C00000"/>
            </a:solidFill>
            <a:cs typeface="AL-Mateen" pitchFamily="2" charset="-78"/>
          </a:endParaRPr>
        </a:p>
      </dgm:t>
    </dgm:pt>
    <dgm:pt modelId="{6D938E84-5470-4568-AE96-34C17F37485E}" type="parTrans" cxnId="{BE94AACA-4C7A-42D9-81D1-0E9574F7FD0B}">
      <dgm:prSet/>
      <dgm:spPr/>
      <dgm:t>
        <a:bodyPr/>
        <a:lstStyle/>
        <a:p>
          <a:pPr rtl="1"/>
          <a:endParaRPr lang="ar-SA" sz="2500">
            <a:cs typeface="AL-Mateen" pitchFamily="2" charset="-78"/>
          </a:endParaRPr>
        </a:p>
      </dgm:t>
    </dgm:pt>
    <dgm:pt modelId="{5923F66E-9229-430B-8842-3604974A9105}" type="sibTrans" cxnId="{BE94AACA-4C7A-42D9-81D1-0E9574F7FD0B}">
      <dgm:prSet/>
      <dgm:spPr/>
      <dgm:t>
        <a:bodyPr/>
        <a:lstStyle/>
        <a:p>
          <a:pPr rtl="1"/>
          <a:endParaRPr lang="ar-SA" sz="2500">
            <a:cs typeface="AL-Mateen" pitchFamily="2" charset="-78"/>
          </a:endParaRPr>
        </a:p>
      </dgm:t>
    </dgm:pt>
    <dgm:pt modelId="{34FB6A59-AA47-4032-9F92-662A81AAF3AD}">
      <dgm:prSet phldrT="[نص]" custT="1"/>
      <dgm:spPr/>
      <dgm:t>
        <a:bodyPr/>
        <a:lstStyle/>
        <a:p>
          <a:pPr rtl="1"/>
          <a:r>
            <a:rPr lang="ar-SA" sz="3000" dirty="0" smtClean="0">
              <a:solidFill>
                <a:srgbClr val="002060"/>
              </a:solidFill>
              <a:cs typeface="AL-Mateen" pitchFamily="2" charset="-78"/>
            </a:rPr>
            <a:t>وضع حد ادني للإتقان قابل للقياس لكل معرفة أو مهارة</a:t>
          </a:r>
          <a:endParaRPr lang="ar-SA" sz="3000" dirty="0">
            <a:solidFill>
              <a:srgbClr val="002060"/>
            </a:solidFill>
            <a:cs typeface="AL-Mateen" pitchFamily="2" charset="-78"/>
          </a:endParaRPr>
        </a:p>
      </dgm:t>
    </dgm:pt>
    <dgm:pt modelId="{F5CF6D45-B08F-4F1F-9DD7-821D1A6FA632}" type="parTrans" cxnId="{8421AF65-7854-49DC-AFBC-371F90E699A4}">
      <dgm:prSet/>
      <dgm:spPr/>
      <dgm:t>
        <a:bodyPr/>
        <a:lstStyle/>
        <a:p>
          <a:pPr rtl="1"/>
          <a:endParaRPr lang="ar-SA" sz="2500">
            <a:cs typeface="AL-Mateen" pitchFamily="2" charset="-78"/>
          </a:endParaRPr>
        </a:p>
      </dgm:t>
    </dgm:pt>
    <dgm:pt modelId="{6A0F619D-1610-43CB-BC35-5EB21A36AEE7}" type="sibTrans" cxnId="{8421AF65-7854-49DC-AFBC-371F90E699A4}">
      <dgm:prSet/>
      <dgm:spPr/>
      <dgm:t>
        <a:bodyPr/>
        <a:lstStyle/>
        <a:p>
          <a:pPr rtl="1"/>
          <a:endParaRPr lang="ar-SA" sz="2500">
            <a:cs typeface="AL-Mateen" pitchFamily="2" charset="-78"/>
          </a:endParaRPr>
        </a:p>
      </dgm:t>
    </dgm:pt>
    <dgm:pt modelId="{4C67079B-E9AE-4F21-B9E1-F58FD943432C}" type="pres">
      <dgm:prSet presAssocID="{CF3DF710-64D7-4785-9A45-5DECC2E9B01F}" presName="Name0" presStyleCnt="0">
        <dgm:presLayoutVars>
          <dgm:dir/>
          <dgm:animLvl val="lvl"/>
          <dgm:resizeHandles val="exact"/>
        </dgm:presLayoutVars>
      </dgm:prSet>
      <dgm:spPr/>
      <dgm:t>
        <a:bodyPr/>
        <a:lstStyle/>
        <a:p>
          <a:pPr rtl="1"/>
          <a:endParaRPr lang="ar-SA"/>
        </a:p>
      </dgm:t>
    </dgm:pt>
    <dgm:pt modelId="{7D23BB1E-5B06-4B45-88F4-8FFAF7D9F6F5}" type="pres">
      <dgm:prSet presAssocID="{DE62CE17-0B7D-4E3A-A72C-F991F2D06CB1}" presName="linNode" presStyleCnt="0"/>
      <dgm:spPr/>
    </dgm:pt>
    <dgm:pt modelId="{B157CC1D-B78F-4BF6-A158-6063360233E4}" type="pres">
      <dgm:prSet presAssocID="{DE62CE17-0B7D-4E3A-A72C-F991F2D06CB1}" presName="parentText" presStyleLbl="node1" presStyleIdx="0" presStyleCnt="1" custScaleY="93455">
        <dgm:presLayoutVars>
          <dgm:chMax val="1"/>
          <dgm:bulletEnabled val="1"/>
        </dgm:presLayoutVars>
      </dgm:prSet>
      <dgm:spPr/>
      <dgm:t>
        <a:bodyPr/>
        <a:lstStyle/>
        <a:p>
          <a:pPr rtl="1"/>
          <a:endParaRPr lang="ar-SA"/>
        </a:p>
      </dgm:t>
    </dgm:pt>
    <dgm:pt modelId="{5523E94D-83E5-45CE-BDDB-81F9E858FBAC}" type="pres">
      <dgm:prSet presAssocID="{DE62CE17-0B7D-4E3A-A72C-F991F2D06CB1}" presName="descendantText" presStyleLbl="alignAccFollowNode1" presStyleIdx="0" presStyleCnt="1" custScaleX="186458">
        <dgm:presLayoutVars>
          <dgm:bulletEnabled val="1"/>
        </dgm:presLayoutVars>
      </dgm:prSet>
      <dgm:spPr/>
      <dgm:t>
        <a:bodyPr/>
        <a:lstStyle/>
        <a:p>
          <a:pPr rtl="1"/>
          <a:endParaRPr lang="ar-SA"/>
        </a:p>
      </dgm:t>
    </dgm:pt>
  </dgm:ptLst>
  <dgm:cxnLst>
    <dgm:cxn modelId="{EFB62C44-E01A-456C-A2F3-EAF83B71E20E}" srcId="{DE62CE17-0B7D-4E3A-A72C-F991F2D06CB1}" destId="{334DD10A-E875-48D2-BDFE-C2D1AED7F4FD}" srcOrd="1" destOrd="0" parTransId="{59BFA927-7E15-44ED-A2AD-CBF3497A80B2}" sibTransId="{A1C4D6A5-9FBB-4AE9-AFC3-24668AD68FF8}"/>
    <dgm:cxn modelId="{83A274A0-1164-467C-AD95-7A91274E6ED2}" srcId="{DE62CE17-0B7D-4E3A-A72C-F991F2D06CB1}" destId="{01DD784F-0F3C-4B04-8509-4F990BF3BFC9}" srcOrd="2" destOrd="0" parTransId="{F7FD2CCA-2739-4627-B470-760FFA8202F7}" sibTransId="{116B6639-F2C4-413A-923D-9C99FF442759}"/>
    <dgm:cxn modelId="{F06E680F-0B23-4B54-B336-7D7D83B8E852}" type="presOf" srcId="{334DD10A-E875-48D2-BDFE-C2D1AED7F4FD}" destId="{5523E94D-83E5-45CE-BDDB-81F9E858FBAC}" srcOrd="0" destOrd="1" presId="urn:microsoft.com/office/officeart/2005/8/layout/vList5"/>
    <dgm:cxn modelId="{9DEEEC34-9B90-46DC-A730-5174B7FD3866}" srcId="{CF3DF710-64D7-4785-9A45-5DECC2E9B01F}" destId="{DE62CE17-0B7D-4E3A-A72C-F991F2D06CB1}" srcOrd="0" destOrd="0" parTransId="{4839E9B6-0D1C-4555-ACB8-8ABA2070F17C}" sibTransId="{D678DE03-27F8-400E-B847-89F735693736}"/>
    <dgm:cxn modelId="{BE94AACA-4C7A-42D9-81D1-0E9574F7FD0B}" srcId="{DE62CE17-0B7D-4E3A-A72C-F991F2D06CB1}" destId="{4212AD4E-F1F1-4155-8808-87CC20EC5676}" srcOrd="3" destOrd="0" parTransId="{6D938E84-5470-4568-AE96-34C17F37485E}" sibTransId="{5923F66E-9229-430B-8842-3604974A9105}"/>
    <dgm:cxn modelId="{DA5C4E51-558C-4945-89CF-C804D78F7D36}" type="presOf" srcId="{178F59F9-3662-4944-B37F-E22E7A1F11D6}" destId="{5523E94D-83E5-45CE-BDDB-81F9E858FBAC}" srcOrd="0" destOrd="0" presId="urn:microsoft.com/office/officeart/2005/8/layout/vList5"/>
    <dgm:cxn modelId="{4D7C023B-3E7D-4D90-A620-4F49BAF28396}" type="presOf" srcId="{34FB6A59-AA47-4032-9F92-662A81AAF3AD}" destId="{5523E94D-83E5-45CE-BDDB-81F9E858FBAC}" srcOrd="0" destOrd="4" presId="urn:microsoft.com/office/officeart/2005/8/layout/vList5"/>
    <dgm:cxn modelId="{09A35020-AC88-4BDF-BA8D-9CB2786AEAFC}" srcId="{DE62CE17-0B7D-4E3A-A72C-F991F2D06CB1}" destId="{178F59F9-3662-4944-B37F-E22E7A1F11D6}" srcOrd="0" destOrd="0" parTransId="{8CF3EE56-1386-44E0-BB83-C6D42FBEDFAD}" sibTransId="{B8B165FC-D2F4-4307-8C8A-44FD48A434C8}"/>
    <dgm:cxn modelId="{02474BFE-F5AF-458F-944A-457AB561FE89}" type="presOf" srcId="{4212AD4E-F1F1-4155-8808-87CC20EC5676}" destId="{5523E94D-83E5-45CE-BDDB-81F9E858FBAC}" srcOrd="0" destOrd="3" presId="urn:microsoft.com/office/officeart/2005/8/layout/vList5"/>
    <dgm:cxn modelId="{0591DA61-D02D-4CC7-BBF7-1131BC91B312}" type="presOf" srcId="{01DD784F-0F3C-4B04-8509-4F990BF3BFC9}" destId="{5523E94D-83E5-45CE-BDDB-81F9E858FBAC}" srcOrd="0" destOrd="2" presId="urn:microsoft.com/office/officeart/2005/8/layout/vList5"/>
    <dgm:cxn modelId="{8421AF65-7854-49DC-AFBC-371F90E699A4}" srcId="{DE62CE17-0B7D-4E3A-A72C-F991F2D06CB1}" destId="{34FB6A59-AA47-4032-9F92-662A81AAF3AD}" srcOrd="4" destOrd="0" parTransId="{F5CF6D45-B08F-4F1F-9DD7-821D1A6FA632}" sibTransId="{6A0F619D-1610-43CB-BC35-5EB21A36AEE7}"/>
    <dgm:cxn modelId="{F6784F2C-816F-4B30-AE14-E8FAAB013FA3}" type="presOf" srcId="{DE62CE17-0B7D-4E3A-A72C-F991F2D06CB1}" destId="{B157CC1D-B78F-4BF6-A158-6063360233E4}" srcOrd="0" destOrd="0" presId="urn:microsoft.com/office/officeart/2005/8/layout/vList5"/>
    <dgm:cxn modelId="{395EE105-7034-4215-BDFD-772DB4C2D19D}" type="presOf" srcId="{CF3DF710-64D7-4785-9A45-5DECC2E9B01F}" destId="{4C67079B-E9AE-4F21-B9E1-F58FD943432C}" srcOrd="0" destOrd="0" presId="urn:microsoft.com/office/officeart/2005/8/layout/vList5"/>
    <dgm:cxn modelId="{DE36B4A4-68CD-4A36-B5AD-5AB5B17026D8}" type="presParOf" srcId="{4C67079B-E9AE-4F21-B9E1-F58FD943432C}" destId="{7D23BB1E-5B06-4B45-88F4-8FFAF7D9F6F5}" srcOrd="0" destOrd="0" presId="urn:microsoft.com/office/officeart/2005/8/layout/vList5"/>
    <dgm:cxn modelId="{3B81DBB6-A728-4626-BC19-5785F6A3D1EF}" type="presParOf" srcId="{7D23BB1E-5B06-4B45-88F4-8FFAF7D9F6F5}" destId="{B157CC1D-B78F-4BF6-A158-6063360233E4}" srcOrd="0" destOrd="0" presId="urn:microsoft.com/office/officeart/2005/8/layout/vList5"/>
    <dgm:cxn modelId="{A60D6AF1-DFF2-41F0-AF0E-CBE03B870C51}" type="presParOf" srcId="{7D23BB1E-5B06-4B45-88F4-8FFAF7D9F6F5}" destId="{5523E94D-83E5-45CE-BDDB-81F9E858FBAC}" srcOrd="1" destOrd="0" presId="urn:microsoft.com/office/officeart/2005/8/layout/vList5"/>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3DF710-64D7-4785-9A45-5DECC2E9B01F}" type="doc">
      <dgm:prSet loTypeId="urn:microsoft.com/office/officeart/2005/8/layout/vList5" loCatId="list" qsTypeId="urn:microsoft.com/office/officeart/2005/8/quickstyle/simple4" qsCatId="simple" csTypeId="urn:microsoft.com/office/officeart/2005/8/colors/accent6_1" csCatId="accent6" phldr="1"/>
      <dgm:spPr/>
      <dgm:t>
        <a:bodyPr/>
        <a:lstStyle/>
        <a:p>
          <a:pPr rtl="1"/>
          <a:endParaRPr lang="ar-SA"/>
        </a:p>
      </dgm:t>
    </dgm:pt>
    <dgm:pt modelId="{DE62CE17-0B7D-4E3A-A72C-F991F2D06CB1}">
      <dgm:prSet phldrT="[نص]" custT="1">
        <dgm:style>
          <a:lnRef idx="1">
            <a:schemeClr val="accent5"/>
          </a:lnRef>
          <a:fillRef idx="2">
            <a:schemeClr val="accent5"/>
          </a:fillRef>
          <a:effectRef idx="1">
            <a:schemeClr val="accent5"/>
          </a:effectRef>
          <a:fontRef idx="minor">
            <a:schemeClr val="dk1"/>
          </a:fontRef>
        </dgm:style>
      </dgm:prSet>
      <dgm:spPr/>
      <dgm:t>
        <a:bodyPr/>
        <a:lstStyle/>
        <a:p>
          <a:pPr rtl="1"/>
          <a:r>
            <a:rPr lang="ar-SA" sz="6000" dirty="0" smtClean="0">
              <a:solidFill>
                <a:srgbClr val="C00000"/>
              </a:solidFill>
              <a:cs typeface="AL-Mateen" pitchFamily="2" charset="-78"/>
            </a:rPr>
            <a:t>مرحلة اختيار الطلاب</a:t>
          </a:r>
          <a:endParaRPr lang="ar-SA" sz="6000" dirty="0">
            <a:solidFill>
              <a:srgbClr val="C00000"/>
            </a:solidFill>
            <a:cs typeface="AL-Mateen" pitchFamily="2" charset="-78"/>
          </a:endParaRPr>
        </a:p>
      </dgm:t>
    </dgm:pt>
    <dgm:pt modelId="{4839E9B6-0D1C-4555-ACB8-8ABA2070F17C}" type="parTrans" cxnId="{9DEEEC34-9B90-46DC-A730-5174B7FD3866}">
      <dgm:prSet/>
      <dgm:spPr/>
      <dgm:t>
        <a:bodyPr/>
        <a:lstStyle/>
        <a:p>
          <a:pPr rtl="1"/>
          <a:endParaRPr lang="ar-SA" sz="2500">
            <a:cs typeface="AL-Mateen" pitchFamily="2" charset="-78"/>
          </a:endParaRPr>
        </a:p>
      </dgm:t>
    </dgm:pt>
    <dgm:pt modelId="{D678DE03-27F8-400E-B847-89F735693736}" type="sibTrans" cxnId="{9DEEEC34-9B90-46DC-A730-5174B7FD3866}">
      <dgm:prSet/>
      <dgm:spPr/>
      <dgm:t>
        <a:bodyPr/>
        <a:lstStyle/>
        <a:p>
          <a:pPr rtl="1"/>
          <a:endParaRPr lang="ar-SA" sz="2500">
            <a:cs typeface="AL-Mateen" pitchFamily="2" charset="-78"/>
          </a:endParaRPr>
        </a:p>
      </dgm:t>
    </dgm:pt>
    <dgm:pt modelId="{178F59F9-3662-4944-B37F-E22E7A1F11D6}">
      <dgm:prSet phldrT="[نص]" custT="1"/>
      <dgm:spPr/>
      <dgm:t>
        <a:bodyPr/>
        <a:lstStyle/>
        <a:p>
          <a:pPr rtl="1"/>
          <a:r>
            <a:rPr lang="ar-SA" sz="3000" dirty="0" smtClean="0">
              <a:solidFill>
                <a:srgbClr val="002060"/>
              </a:solidFill>
              <a:cs typeface="AL-Mateen" pitchFamily="2" charset="-78"/>
            </a:rPr>
            <a:t>اختيار الطلاب الأقل مستوى  بالاعتماد على خبرات المعلمين </a:t>
          </a:r>
          <a:endParaRPr lang="ar-SA" sz="3000" dirty="0">
            <a:solidFill>
              <a:srgbClr val="002060"/>
            </a:solidFill>
            <a:cs typeface="AL-Mateen" pitchFamily="2" charset="-78"/>
          </a:endParaRPr>
        </a:p>
      </dgm:t>
    </dgm:pt>
    <dgm:pt modelId="{8CF3EE56-1386-44E0-BB83-C6D42FBEDFAD}" type="parTrans" cxnId="{09A35020-AC88-4BDF-BA8D-9CB2786AEAFC}">
      <dgm:prSet/>
      <dgm:spPr/>
      <dgm:t>
        <a:bodyPr/>
        <a:lstStyle/>
        <a:p>
          <a:pPr rtl="1"/>
          <a:endParaRPr lang="ar-SA" sz="2500">
            <a:cs typeface="AL-Mateen" pitchFamily="2" charset="-78"/>
          </a:endParaRPr>
        </a:p>
      </dgm:t>
    </dgm:pt>
    <dgm:pt modelId="{B8B165FC-D2F4-4307-8C8A-44FD48A434C8}" type="sibTrans" cxnId="{09A35020-AC88-4BDF-BA8D-9CB2786AEAFC}">
      <dgm:prSet/>
      <dgm:spPr/>
      <dgm:t>
        <a:bodyPr/>
        <a:lstStyle/>
        <a:p>
          <a:pPr rtl="1"/>
          <a:endParaRPr lang="ar-SA" sz="2500">
            <a:cs typeface="AL-Mateen" pitchFamily="2" charset="-78"/>
          </a:endParaRPr>
        </a:p>
      </dgm:t>
    </dgm:pt>
    <dgm:pt modelId="{334DD10A-E875-48D2-BDFE-C2D1AED7F4FD}">
      <dgm:prSet phldrT="[نص]" custT="1"/>
      <dgm:spPr/>
      <dgm:t>
        <a:bodyPr/>
        <a:lstStyle/>
        <a:p>
          <a:pPr rtl="1"/>
          <a:r>
            <a:rPr lang="ar-SA" sz="3000" dirty="0" smtClean="0">
              <a:solidFill>
                <a:srgbClr val="C00000"/>
              </a:solidFill>
              <a:cs typeface="AL-Mateen" pitchFamily="2" charset="-78"/>
            </a:rPr>
            <a:t>اجراء اختبار قبلي للطلاب من قبل نفس الفريق تحديداً وتثبيت نتائج الطلاب وفق معيار الحد الأدنى لكل معرفة أو مهارة</a:t>
          </a:r>
          <a:endParaRPr lang="ar-SA" sz="3000" dirty="0">
            <a:solidFill>
              <a:srgbClr val="C00000"/>
            </a:solidFill>
            <a:cs typeface="AL-Mateen" pitchFamily="2" charset="-78"/>
          </a:endParaRPr>
        </a:p>
      </dgm:t>
    </dgm:pt>
    <dgm:pt modelId="{59BFA927-7E15-44ED-A2AD-CBF3497A80B2}" type="parTrans" cxnId="{EFB62C44-E01A-456C-A2F3-EAF83B71E20E}">
      <dgm:prSet/>
      <dgm:spPr/>
      <dgm:t>
        <a:bodyPr/>
        <a:lstStyle/>
        <a:p>
          <a:pPr rtl="1"/>
          <a:endParaRPr lang="ar-SA" sz="2500">
            <a:cs typeface="AL-Mateen" pitchFamily="2" charset="-78"/>
          </a:endParaRPr>
        </a:p>
      </dgm:t>
    </dgm:pt>
    <dgm:pt modelId="{A1C4D6A5-9FBB-4AE9-AFC3-24668AD68FF8}" type="sibTrans" cxnId="{EFB62C44-E01A-456C-A2F3-EAF83B71E20E}">
      <dgm:prSet/>
      <dgm:spPr/>
      <dgm:t>
        <a:bodyPr/>
        <a:lstStyle/>
        <a:p>
          <a:pPr rtl="1"/>
          <a:endParaRPr lang="ar-SA" sz="2500">
            <a:cs typeface="AL-Mateen" pitchFamily="2" charset="-78"/>
          </a:endParaRPr>
        </a:p>
      </dgm:t>
    </dgm:pt>
    <dgm:pt modelId="{01DD784F-0F3C-4B04-8509-4F990BF3BFC9}">
      <dgm:prSet phldrT="[نص]" custT="1"/>
      <dgm:spPr/>
      <dgm:t>
        <a:bodyPr/>
        <a:lstStyle/>
        <a:p>
          <a:pPr rtl="1"/>
          <a:r>
            <a:rPr lang="ar-SA" sz="3000" dirty="0" smtClean="0">
              <a:solidFill>
                <a:srgbClr val="002060"/>
              </a:solidFill>
              <a:cs typeface="AL-Mateen" pitchFamily="2" charset="-78"/>
            </a:rPr>
            <a:t>تصفية الطلاب باختيار الأكثر ضعفاً ، واستبعاد متوسطي المستوى</a:t>
          </a:r>
          <a:endParaRPr lang="ar-SA" sz="3000" dirty="0">
            <a:solidFill>
              <a:srgbClr val="002060"/>
            </a:solidFill>
            <a:cs typeface="AL-Mateen" pitchFamily="2" charset="-78"/>
          </a:endParaRPr>
        </a:p>
      </dgm:t>
    </dgm:pt>
    <dgm:pt modelId="{F7FD2CCA-2739-4627-B470-760FFA8202F7}" type="parTrans" cxnId="{83A274A0-1164-467C-AD95-7A91274E6ED2}">
      <dgm:prSet/>
      <dgm:spPr/>
      <dgm:t>
        <a:bodyPr/>
        <a:lstStyle/>
        <a:p>
          <a:pPr rtl="1"/>
          <a:endParaRPr lang="ar-SA" sz="2500">
            <a:cs typeface="AL-Mateen" pitchFamily="2" charset="-78"/>
          </a:endParaRPr>
        </a:p>
      </dgm:t>
    </dgm:pt>
    <dgm:pt modelId="{116B6639-F2C4-413A-923D-9C99FF442759}" type="sibTrans" cxnId="{83A274A0-1164-467C-AD95-7A91274E6ED2}">
      <dgm:prSet/>
      <dgm:spPr/>
      <dgm:t>
        <a:bodyPr/>
        <a:lstStyle/>
        <a:p>
          <a:pPr rtl="1"/>
          <a:endParaRPr lang="ar-SA" sz="2500">
            <a:cs typeface="AL-Mateen" pitchFamily="2" charset="-78"/>
          </a:endParaRPr>
        </a:p>
      </dgm:t>
    </dgm:pt>
    <dgm:pt modelId="{4212AD4E-F1F1-4155-8808-87CC20EC5676}">
      <dgm:prSet phldrT="[نص]" custT="1"/>
      <dgm:spPr/>
      <dgm:t>
        <a:bodyPr/>
        <a:lstStyle/>
        <a:p>
          <a:pPr rtl="1"/>
          <a:r>
            <a:rPr lang="ar-SA" sz="3000" dirty="0" smtClean="0">
              <a:solidFill>
                <a:srgbClr val="C00000"/>
              </a:solidFill>
              <a:cs typeface="AL-Mateen" pitchFamily="2" charset="-78"/>
            </a:rPr>
            <a:t>تحديد احتياج كل مجموعة من الطلاب في كل مهارة</a:t>
          </a:r>
          <a:endParaRPr lang="ar-SA" sz="3000" dirty="0">
            <a:solidFill>
              <a:srgbClr val="C00000"/>
            </a:solidFill>
            <a:cs typeface="AL-Mateen" pitchFamily="2" charset="-78"/>
          </a:endParaRPr>
        </a:p>
      </dgm:t>
    </dgm:pt>
    <dgm:pt modelId="{6D938E84-5470-4568-AE96-34C17F37485E}" type="parTrans" cxnId="{BE94AACA-4C7A-42D9-81D1-0E9574F7FD0B}">
      <dgm:prSet/>
      <dgm:spPr/>
      <dgm:t>
        <a:bodyPr/>
        <a:lstStyle/>
        <a:p>
          <a:pPr rtl="1"/>
          <a:endParaRPr lang="ar-SA" sz="2500">
            <a:cs typeface="AL-Mateen" pitchFamily="2" charset="-78"/>
          </a:endParaRPr>
        </a:p>
      </dgm:t>
    </dgm:pt>
    <dgm:pt modelId="{5923F66E-9229-430B-8842-3604974A9105}" type="sibTrans" cxnId="{BE94AACA-4C7A-42D9-81D1-0E9574F7FD0B}">
      <dgm:prSet/>
      <dgm:spPr/>
      <dgm:t>
        <a:bodyPr/>
        <a:lstStyle/>
        <a:p>
          <a:pPr rtl="1"/>
          <a:endParaRPr lang="ar-SA" sz="2500">
            <a:cs typeface="AL-Mateen" pitchFamily="2" charset="-78"/>
          </a:endParaRPr>
        </a:p>
      </dgm:t>
    </dgm:pt>
    <dgm:pt modelId="{4C67079B-E9AE-4F21-B9E1-F58FD943432C}" type="pres">
      <dgm:prSet presAssocID="{CF3DF710-64D7-4785-9A45-5DECC2E9B01F}" presName="Name0" presStyleCnt="0">
        <dgm:presLayoutVars>
          <dgm:dir/>
          <dgm:animLvl val="lvl"/>
          <dgm:resizeHandles val="exact"/>
        </dgm:presLayoutVars>
      </dgm:prSet>
      <dgm:spPr/>
      <dgm:t>
        <a:bodyPr/>
        <a:lstStyle/>
        <a:p>
          <a:pPr rtl="1"/>
          <a:endParaRPr lang="ar-SA"/>
        </a:p>
      </dgm:t>
    </dgm:pt>
    <dgm:pt modelId="{7D23BB1E-5B06-4B45-88F4-8FFAF7D9F6F5}" type="pres">
      <dgm:prSet presAssocID="{DE62CE17-0B7D-4E3A-A72C-F991F2D06CB1}" presName="linNode" presStyleCnt="0"/>
      <dgm:spPr/>
    </dgm:pt>
    <dgm:pt modelId="{B157CC1D-B78F-4BF6-A158-6063360233E4}" type="pres">
      <dgm:prSet presAssocID="{DE62CE17-0B7D-4E3A-A72C-F991F2D06CB1}" presName="parentText" presStyleLbl="node1" presStyleIdx="0" presStyleCnt="1" custScaleY="93455">
        <dgm:presLayoutVars>
          <dgm:chMax val="1"/>
          <dgm:bulletEnabled val="1"/>
        </dgm:presLayoutVars>
      </dgm:prSet>
      <dgm:spPr/>
      <dgm:t>
        <a:bodyPr/>
        <a:lstStyle/>
        <a:p>
          <a:pPr rtl="1"/>
          <a:endParaRPr lang="ar-SA"/>
        </a:p>
      </dgm:t>
    </dgm:pt>
    <dgm:pt modelId="{5523E94D-83E5-45CE-BDDB-81F9E858FBAC}" type="pres">
      <dgm:prSet presAssocID="{DE62CE17-0B7D-4E3A-A72C-F991F2D06CB1}" presName="descendantText" presStyleLbl="alignAccFollowNode1" presStyleIdx="0" presStyleCnt="1" custScaleX="186458">
        <dgm:presLayoutVars>
          <dgm:bulletEnabled val="1"/>
        </dgm:presLayoutVars>
      </dgm:prSet>
      <dgm:spPr/>
      <dgm:t>
        <a:bodyPr/>
        <a:lstStyle/>
        <a:p>
          <a:pPr rtl="1"/>
          <a:endParaRPr lang="ar-SA"/>
        </a:p>
      </dgm:t>
    </dgm:pt>
  </dgm:ptLst>
  <dgm:cxnLst>
    <dgm:cxn modelId="{09A35020-AC88-4BDF-BA8D-9CB2786AEAFC}" srcId="{DE62CE17-0B7D-4E3A-A72C-F991F2D06CB1}" destId="{178F59F9-3662-4944-B37F-E22E7A1F11D6}" srcOrd="0" destOrd="0" parTransId="{8CF3EE56-1386-44E0-BB83-C6D42FBEDFAD}" sibTransId="{B8B165FC-D2F4-4307-8C8A-44FD48A434C8}"/>
    <dgm:cxn modelId="{BE94AACA-4C7A-42D9-81D1-0E9574F7FD0B}" srcId="{DE62CE17-0B7D-4E3A-A72C-F991F2D06CB1}" destId="{4212AD4E-F1F1-4155-8808-87CC20EC5676}" srcOrd="3" destOrd="0" parTransId="{6D938E84-5470-4568-AE96-34C17F37485E}" sibTransId="{5923F66E-9229-430B-8842-3604974A9105}"/>
    <dgm:cxn modelId="{07F4B43F-FE41-4756-80AA-63D549D5A690}" type="presOf" srcId="{DE62CE17-0B7D-4E3A-A72C-F991F2D06CB1}" destId="{B157CC1D-B78F-4BF6-A158-6063360233E4}" srcOrd="0" destOrd="0" presId="urn:microsoft.com/office/officeart/2005/8/layout/vList5"/>
    <dgm:cxn modelId="{71B86403-FB09-4652-A303-632700A839D9}" type="presOf" srcId="{4212AD4E-F1F1-4155-8808-87CC20EC5676}" destId="{5523E94D-83E5-45CE-BDDB-81F9E858FBAC}" srcOrd="0" destOrd="3" presId="urn:microsoft.com/office/officeart/2005/8/layout/vList5"/>
    <dgm:cxn modelId="{1FC95D51-5115-45F3-B093-2059CF83904B}" type="presOf" srcId="{CF3DF710-64D7-4785-9A45-5DECC2E9B01F}" destId="{4C67079B-E9AE-4F21-B9E1-F58FD943432C}" srcOrd="0" destOrd="0" presId="urn:microsoft.com/office/officeart/2005/8/layout/vList5"/>
    <dgm:cxn modelId="{EFB62C44-E01A-456C-A2F3-EAF83B71E20E}" srcId="{DE62CE17-0B7D-4E3A-A72C-F991F2D06CB1}" destId="{334DD10A-E875-48D2-BDFE-C2D1AED7F4FD}" srcOrd="1" destOrd="0" parTransId="{59BFA927-7E15-44ED-A2AD-CBF3497A80B2}" sibTransId="{A1C4D6A5-9FBB-4AE9-AFC3-24668AD68FF8}"/>
    <dgm:cxn modelId="{83A274A0-1164-467C-AD95-7A91274E6ED2}" srcId="{DE62CE17-0B7D-4E3A-A72C-F991F2D06CB1}" destId="{01DD784F-0F3C-4B04-8509-4F990BF3BFC9}" srcOrd="2" destOrd="0" parTransId="{F7FD2CCA-2739-4627-B470-760FFA8202F7}" sibTransId="{116B6639-F2C4-413A-923D-9C99FF442759}"/>
    <dgm:cxn modelId="{9DEEEC34-9B90-46DC-A730-5174B7FD3866}" srcId="{CF3DF710-64D7-4785-9A45-5DECC2E9B01F}" destId="{DE62CE17-0B7D-4E3A-A72C-F991F2D06CB1}" srcOrd="0" destOrd="0" parTransId="{4839E9B6-0D1C-4555-ACB8-8ABA2070F17C}" sibTransId="{D678DE03-27F8-400E-B847-89F735693736}"/>
    <dgm:cxn modelId="{6B22BCEB-B9D3-487A-8D63-2C1B6BC99162}" type="presOf" srcId="{334DD10A-E875-48D2-BDFE-C2D1AED7F4FD}" destId="{5523E94D-83E5-45CE-BDDB-81F9E858FBAC}" srcOrd="0" destOrd="1" presId="urn:microsoft.com/office/officeart/2005/8/layout/vList5"/>
    <dgm:cxn modelId="{707F54DC-1104-4C09-835B-745DA9E4C4F5}" type="presOf" srcId="{01DD784F-0F3C-4B04-8509-4F990BF3BFC9}" destId="{5523E94D-83E5-45CE-BDDB-81F9E858FBAC}" srcOrd="0" destOrd="2" presId="urn:microsoft.com/office/officeart/2005/8/layout/vList5"/>
    <dgm:cxn modelId="{92035F1C-4744-4CD2-AA08-C734771229BD}" type="presOf" srcId="{178F59F9-3662-4944-B37F-E22E7A1F11D6}" destId="{5523E94D-83E5-45CE-BDDB-81F9E858FBAC}" srcOrd="0" destOrd="0" presId="urn:microsoft.com/office/officeart/2005/8/layout/vList5"/>
    <dgm:cxn modelId="{F8448143-269A-4FD7-993A-1C32B02A7DDF}" type="presParOf" srcId="{4C67079B-E9AE-4F21-B9E1-F58FD943432C}" destId="{7D23BB1E-5B06-4B45-88F4-8FFAF7D9F6F5}" srcOrd="0" destOrd="0" presId="urn:microsoft.com/office/officeart/2005/8/layout/vList5"/>
    <dgm:cxn modelId="{0CA8C0B2-24D7-40F3-9A8C-FC860F2241EB}" type="presParOf" srcId="{7D23BB1E-5B06-4B45-88F4-8FFAF7D9F6F5}" destId="{B157CC1D-B78F-4BF6-A158-6063360233E4}" srcOrd="0" destOrd="0" presId="urn:microsoft.com/office/officeart/2005/8/layout/vList5"/>
    <dgm:cxn modelId="{8D12A352-97B4-4A01-8B19-839C431B42E3}" type="presParOf" srcId="{7D23BB1E-5B06-4B45-88F4-8FFAF7D9F6F5}" destId="{5523E94D-83E5-45CE-BDDB-81F9E858FBAC}" srcOrd="1" destOrd="0" presId="urn:microsoft.com/office/officeart/2005/8/layout/vList5"/>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3DF710-64D7-4785-9A45-5DECC2E9B01F}" type="doc">
      <dgm:prSet loTypeId="urn:microsoft.com/office/officeart/2005/8/layout/vList5" loCatId="list" qsTypeId="urn:microsoft.com/office/officeart/2005/8/quickstyle/simple4" qsCatId="simple" csTypeId="urn:microsoft.com/office/officeart/2005/8/colors/accent6_1" csCatId="accent6" phldr="1"/>
      <dgm:spPr/>
      <dgm:t>
        <a:bodyPr/>
        <a:lstStyle/>
        <a:p>
          <a:pPr rtl="1"/>
          <a:endParaRPr lang="ar-SA"/>
        </a:p>
      </dgm:t>
    </dgm:pt>
    <dgm:pt modelId="{DE62CE17-0B7D-4E3A-A72C-F991F2D06CB1}">
      <dgm:prSet phldrT="[نص]" custT="1">
        <dgm:style>
          <a:lnRef idx="1">
            <a:schemeClr val="accent5"/>
          </a:lnRef>
          <a:fillRef idx="2">
            <a:schemeClr val="accent5"/>
          </a:fillRef>
          <a:effectRef idx="1">
            <a:schemeClr val="accent5"/>
          </a:effectRef>
          <a:fontRef idx="minor">
            <a:schemeClr val="dk1"/>
          </a:fontRef>
        </dgm:style>
      </dgm:prSet>
      <dgm:spPr/>
      <dgm:t>
        <a:bodyPr/>
        <a:lstStyle/>
        <a:p>
          <a:pPr rtl="1"/>
          <a:r>
            <a:rPr lang="ar-SA" sz="5800" dirty="0" smtClean="0">
              <a:solidFill>
                <a:srgbClr val="0070C0"/>
              </a:solidFill>
              <a:cs typeface="AL-Mateen" pitchFamily="2" charset="-78"/>
            </a:rPr>
            <a:t>مرحلة إجراءات التنفيذ</a:t>
          </a:r>
          <a:endParaRPr lang="ar-SA" sz="5800" dirty="0">
            <a:solidFill>
              <a:srgbClr val="0070C0"/>
            </a:solidFill>
            <a:cs typeface="AL-Mateen" pitchFamily="2" charset="-78"/>
          </a:endParaRPr>
        </a:p>
      </dgm:t>
    </dgm:pt>
    <dgm:pt modelId="{4839E9B6-0D1C-4555-ACB8-8ABA2070F17C}" type="parTrans" cxnId="{9DEEEC34-9B90-46DC-A730-5174B7FD3866}">
      <dgm:prSet/>
      <dgm:spPr/>
      <dgm:t>
        <a:bodyPr/>
        <a:lstStyle/>
        <a:p>
          <a:pPr rtl="1"/>
          <a:endParaRPr lang="ar-SA" sz="2500">
            <a:cs typeface="AL-Mateen" pitchFamily="2" charset="-78"/>
          </a:endParaRPr>
        </a:p>
      </dgm:t>
    </dgm:pt>
    <dgm:pt modelId="{D678DE03-27F8-400E-B847-89F735693736}" type="sibTrans" cxnId="{9DEEEC34-9B90-46DC-A730-5174B7FD3866}">
      <dgm:prSet/>
      <dgm:spPr/>
      <dgm:t>
        <a:bodyPr/>
        <a:lstStyle/>
        <a:p>
          <a:pPr rtl="1"/>
          <a:endParaRPr lang="ar-SA" sz="2500">
            <a:cs typeface="AL-Mateen" pitchFamily="2" charset="-78"/>
          </a:endParaRPr>
        </a:p>
      </dgm:t>
    </dgm:pt>
    <dgm:pt modelId="{178F59F9-3662-4944-B37F-E22E7A1F11D6}">
      <dgm:prSet phldrT="[نص]" custT="1"/>
      <dgm:spPr/>
      <dgm:t>
        <a:bodyPr/>
        <a:lstStyle/>
        <a:p>
          <a:pPr rtl="1"/>
          <a:r>
            <a:rPr lang="ar-SA" sz="2500" dirty="0" smtClean="0">
              <a:solidFill>
                <a:srgbClr val="002060"/>
              </a:solidFill>
              <a:cs typeface="AL-Mateen" pitchFamily="2" charset="-78"/>
            </a:rPr>
            <a:t>توزيع المهارات على عدد من المعلمين</a:t>
          </a:r>
          <a:endParaRPr lang="ar-SA" sz="2500" dirty="0">
            <a:solidFill>
              <a:srgbClr val="002060"/>
            </a:solidFill>
            <a:cs typeface="AL-Mateen" pitchFamily="2" charset="-78"/>
          </a:endParaRPr>
        </a:p>
      </dgm:t>
    </dgm:pt>
    <dgm:pt modelId="{8CF3EE56-1386-44E0-BB83-C6D42FBEDFAD}" type="parTrans" cxnId="{09A35020-AC88-4BDF-BA8D-9CB2786AEAFC}">
      <dgm:prSet/>
      <dgm:spPr/>
      <dgm:t>
        <a:bodyPr/>
        <a:lstStyle/>
        <a:p>
          <a:pPr rtl="1"/>
          <a:endParaRPr lang="ar-SA" sz="2500">
            <a:cs typeface="AL-Mateen" pitchFamily="2" charset="-78"/>
          </a:endParaRPr>
        </a:p>
      </dgm:t>
    </dgm:pt>
    <dgm:pt modelId="{B8B165FC-D2F4-4307-8C8A-44FD48A434C8}" type="sibTrans" cxnId="{09A35020-AC88-4BDF-BA8D-9CB2786AEAFC}">
      <dgm:prSet/>
      <dgm:spPr/>
      <dgm:t>
        <a:bodyPr/>
        <a:lstStyle/>
        <a:p>
          <a:pPr rtl="1"/>
          <a:endParaRPr lang="ar-SA" sz="2500">
            <a:cs typeface="AL-Mateen" pitchFamily="2" charset="-78"/>
          </a:endParaRPr>
        </a:p>
      </dgm:t>
    </dgm:pt>
    <dgm:pt modelId="{334DD10A-E875-48D2-BDFE-C2D1AED7F4FD}">
      <dgm:prSet phldrT="[نص]" custT="1"/>
      <dgm:spPr/>
      <dgm:t>
        <a:bodyPr/>
        <a:lstStyle/>
        <a:p>
          <a:pPr rtl="1"/>
          <a:r>
            <a:rPr lang="ar-SA" sz="2500" dirty="0" smtClean="0">
              <a:solidFill>
                <a:srgbClr val="C00000"/>
              </a:solidFill>
              <a:cs typeface="AL-Mateen" pitchFamily="2" charset="-78"/>
            </a:rPr>
            <a:t>استثمار الوقت ما أمكن في مجموعات صغيرة على أن تكون متفرقة ومستمرة في أوقات قصيرة بين </a:t>
          </a:r>
          <a:r>
            <a:rPr lang="ar-SA" sz="2000" dirty="0" smtClean="0">
              <a:solidFill>
                <a:srgbClr val="C00000"/>
              </a:solidFill>
              <a:cs typeface="+mn-cs"/>
            </a:rPr>
            <a:t>١٠</a:t>
          </a:r>
          <a:r>
            <a:rPr lang="ar-SA" sz="2000" dirty="0" smtClean="0">
              <a:solidFill>
                <a:srgbClr val="C00000"/>
              </a:solidFill>
              <a:cs typeface="AL-Mateen" pitchFamily="2" charset="-78"/>
            </a:rPr>
            <a:t> </a:t>
          </a:r>
          <a:r>
            <a:rPr lang="ar-SA" sz="2000" dirty="0" smtClean="0">
              <a:solidFill>
                <a:srgbClr val="C00000"/>
              </a:solidFill>
              <a:cs typeface="+mn-cs"/>
            </a:rPr>
            <a:t>-</a:t>
          </a:r>
          <a:r>
            <a:rPr lang="ar-SA" sz="2000" dirty="0" smtClean="0">
              <a:solidFill>
                <a:srgbClr val="C00000"/>
              </a:solidFill>
              <a:cs typeface="AL-Mateen" pitchFamily="2" charset="-78"/>
            </a:rPr>
            <a:t> </a:t>
          </a:r>
          <a:r>
            <a:rPr lang="ar-SA" sz="2000" dirty="0" smtClean="0">
              <a:solidFill>
                <a:srgbClr val="C00000"/>
              </a:solidFill>
              <a:cs typeface="+mn-cs"/>
            </a:rPr>
            <a:t>٢٠</a:t>
          </a:r>
          <a:r>
            <a:rPr lang="ar-SA" sz="2000" dirty="0" smtClean="0">
              <a:solidFill>
                <a:srgbClr val="C00000"/>
              </a:solidFill>
              <a:cs typeface="AL-Mateen" pitchFamily="2" charset="-78"/>
            </a:rPr>
            <a:t> </a:t>
          </a:r>
          <a:r>
            <a:rPr lang="ar-SA" sz="2500" dirty="0" smtClean="0">
              <a:solidFill>
                <a:srgbClr val="C00000"/>
              </a:solidFill>
              <a:cs typeface="AL-Mateen" pitchFamily="2" charset="-78"/>
            </a:rPr>
            <a:t>دقيقة وعلى فترات وأيام بما يتناسب مع المعلم </a:t>
          </a:r>
          <a:r>
            <a:rPr lang="en-US" sz="2500" dirty="0" smtClean="0">
              <a:solidFill>
                <a:srgbClr val="C00000"/>
              </a:solidFill>
              <a:cs typeface="AL-Mateen" pitchFamily="2" charset="-78"/>
            </a:rPr>
            <a:t>.</a:t>
          </a:r>
          <a:endParaRPr lang="ar-SA" sz="2500" dirty="0">
            <a:solidFill>
              <a:srgbClr val="C00000"/>
            </a:solidFill>
            <a:cs typeface="AL-Mateen" pitchFamily="2" charset="-78"/>
          </a:endParaRPr>
        </a:p>
      </dgm:t>
    </dgm:pt>
    <dgm:pt modelId="{59BFA927-7E15-44ED-A2AD-CBF3497A80B2}" type="parTrans" cxnId="{EFB62C44-E01A-456C-A2F3-EAF83B71E20E}">
      <dgm:prSet/>
      <dgm:spPr/>
      <dgm:t>
        <a:bodyPr/>
        <a:lstStyle/>
        <a:p>
          <a:pPr rtl="1"/>
          <a:endParaRPr lang="ar-SA" sz="2500">
            <a:cs typeface="AL-Mateen" pitchFamily="2" charset="-78"/>
          </a:endParaRPr>
        </a:p>
      </dgm:t>
    </dgm:pt>
    <dgm:pt modelId="{A1C4D6A5-9FBB-4AE9-AFC3-24668AD68FF8}" type="sibTrans" cxnId="{EFB62C44-E01A-456C-A2F3-EAF83B71E20E}">
      <dgm:prSet/>
      <dgm:spPr/>
      <dgm:t>
        <a:bodyPr/>
        <a:lstStyle/>
        <a:p>
          <a:pPr rtl="1"/>
          <a:endParaRPr lang="ar-SA" sz="2500">
            <a:cs typeface="AL-Mateen" pitchFamily="2" charset="-78"/>
          </a:endParaRPr>
        </a:p>
      </dgm:t>
    </dgm:pt>
    <dgm:pt modelId="{01DD784F-0F3C-4B04-8509-4F990BF3BFC9}">
      <dgm:prSet phldrT="[نص]" custT="1"/>
      <dgm:spPr/>
      <dgm:t>
        <a:bodyPr/>
        <a:lstStyle/>
        <a:p>
          <a:pPr rtl="1"/>
          <a:r>
            <a:rPr lang="ar-SA" sz="2500" dirty="0" smtClean="0">
              <a:solidFill>
                <a:srgbClr val="002060"/>
              </a:solidFill>
              <a:cs typeface="AL-Mateen" pitchFamily="2" charset="-78"/>
            </a:rPr>
            <a:t>عدم جمع الطلاب أو تحديد حصص كاملة أو مكان محدد</a:t>
          </a:r>
          <a:endParaRPr lang="ar-SA" sz="2500" dirty="0">
            <a:solidFill>
              <a:srgbClr val="002060"/>
            </a:solidFill>
            <a:cs typeface="AL-Mateen" pitchFamily="2" charset="-78"/>
          </a:endParaRPr>
        </a:p>
      </dgm:t>
    </dgm:pt>
    <dgm:pt modelId="{F7FD2CCA-2739-4627-B470-760FFA8202F7}" type="parTrans" cxnId="{83A274A0-1164-467C-AD95-7A91274E6ED2}">
      <dgm:prSet/>
      <dgm:spPr/>
      <dgm:t>
        <a:bodyPr/>
        <a:lstStyle/>
        <a:p>
          <a:pPr rtl="1"/>
          <a:endParaRPr lang="ar-SA" sz="2500">
            <a:cs typeface="AL-Mateen" pitchFamily="2" charset="-78"/>
          </a:endParaRPr>
        </a:p>
      </dgm:t>
    </dgm:pt>
    <dgm:pt modelId="{116B6639-F2C4-413A-923D-9C99FF442759}" type="sibTrans" cxnId="{83A274A0-1164-467C-AD95-7A91274E6ED2}">
      <dgm:prSet/>
      <dgm:spPr/>
      <dgm:t>
        <a:bodyPr/>
        <a:lstStyle/>
        <a:p>
          <a:pPr rtl="1"/>
          <a:endParaRPr lang="ar-SA" sz="2500">
            <a:cs typeface="AL-Mateen" pitchFamily="2" charset="-78"/>
          </a:endParaRPr>
        </a:p>
      </dgm:t>
    </dgm:pt>
    <dgm:pt modelId="{4212AD4E-F1F1-4155-8808-87CC20EC5676}">
      <dgm:prSet phldrT="[نص]" custT="1"/>
      <dgm:spPr/>
      <dgm:t>
        <a:bodyPr/>
        <a:lstStyle/>
        <a:p>
          <a:pPr rtl="1"/>
          <a:r>
            <a:rPr lang="ar-SA" sz="2500" dirty="0" smtClean="0">
              <a:solidFill>
                <a:srgbClr val="C00000"/>
              </a:solidFill>
              <a:cs typeface="AL-Mateen" pitchFamily="2" charset="-78"/>
            </a:rPr>
            <a:t>اجراء اختبارات مستمرة من المعلم  لقياس درجة التحسن</a:t>
          </a:r>
          <a:endParaRPr lang="ar-SA" sz="2500" dirty="0">
            <a:solidFill>
              <a:srgbClr val="C00000"/>
            </a:solidFill>
            <a:cs typeface="AL-Mateen" pitchFamily="2" charset="-78"/>
          </a:endParaRPr>
        </a:p>
      </dgm:t>
    </dgm:pt>
    <dgm:pt modelId="{6D938E84-5470-4568-AE96-34C17F37485E}" type="parTrans" cxnId="{BE94AACA-4C7A-42D9-81D1-0E9574F7FD0B}">
      <dgm:prSet/>
      <dgm:spPr/>
      <dgm:t>
        <a:bodyPr/>
        <a:lstStyle/>
        <a:p>
          <a:pPr rtl="1"/>
          <a:endParaRPr lang="ar-SA" sz="2500">
            <a:cs typeface="AL-Mateen" pitchFamily="2" charset="-78"/>
          </a:endParaRPr>
        </a:p>
      </dgm:t>
    </dgm:pt>
    <dgm:pt modelId="{5923F66E-9229-430B-8842-3604974A9105}" type="sibTrans" cxnId="{BE94AACA-4C7A-42D9-81D1-0E9574F7FD0B}">
      <dgm:prSet/>
      <dgm:spPr/>
      <dgm:t>
        <a:bodyPr/>
        <a:lstStyle/>
        <a:p>
          <a:pPr rtl="1"/>
          <a:endParaRPr lang="ar-SA" sz="2500">
            <a:cs typeface="AL-Mateen" pitchFamily="2" charset="-78"/>
          </a:endParaRPr>
        </a:p>
      </dgm:t>
    </dgm:pt>
    <dgm:pt modelId="{34FB6A59-AA47-4032-9F92-662A81AAF3AD}">
      <dgm:prSet phldrT="[نص]" custT="1"/>
      <dgm:spPr/>
      <dgm:t>
        <a:bodyPr/>
        <a:lstStyle/>
        <a:p>
          <a:pPr rtl="1"/>
          <a:r>
            <a:rPr lang="ar-SA" sz="2500" dirty="0" smtClean="0">
              <a:solidFill>
                <a:srgbClr val="002060"/>
              </a:solidFill>
              <a:cs typeface="AL-Mateen" pitchFamily="2" charset="-78"/>
            </a:rPr>
            <a:t>استبعاد الطالب من البرنامج بعد تحقيق المستوى المطلوب</a:t>
          </a:r>
          <a:endParaRPr lang="ar-SA" sz="2500" dirty="0">
            <a:solidFill>
              <a:srgbClr val="002060"/>
            </a:solidFill>
            <a:cs typeface="AL-Mateen" pitchFamily="2" charset="-78"/>
          </a:endParaRPr>
        </a:p>
      </dgm:t>
    </dgm:pt>
    <dgm:pt modelId="{F5CF6D45-B08F-4F1F-9DD7-821D1A6FA632}" type="parTrans" cxnId="{8421AF65-7854-49DC-AFBC-371F90E699A4}">
      <dgm:prSet/>
      <dgm:spPr/>
      <dgm:t>
        <a:bodyPr/>
        <a:lstStyle/>
        <a:p>
          <a:pPr rtl="1"/>
          <a:endParaRPr lang="ar-SA" sz="2500">
            <a:cs typeface="AL-Mateen" pitchFamily="2" charset="-78"/>
          </a:endParaRPr>
        </a:p>
      </dgm:t>
    </dgm:pt>
    <dgm:pt modelId="{6A0F619D-1610-43CB-BC35-5EB21A36AEE7}" type="sibTrans" cxnId="{8421AF65-7854-49DC-AFBC-371F90E699A4}">
      <dgm:prSet/>
      <dgm:spPr/>
      <dgm:t>
        <a:bodyPr/>
        <a:lstStyle/>
        <a:p>
          <a:pPr rtl="1"/>
          <a:endParaRPr lang="ar-SA" sz="2500">
            <a:cs typeface="AL-Mateen" pitchFamily="2" charset="-78"/>
          </a:endParaRPr>
        </a:p>
      </dgm:t>
    </dgm:pt>
    <dgm:pt modelId="{330A33F5-709D-44E3-A914-A0D1C78510EF}">
      <dgm:prSet phldrT="[نص]" custT="1"/>
      <dgm:spPr/>
      <dgm:t>
        <a:bodyPr/>
        <a:lstStyle/>
        <a:p>
          <a:pPr rtl="1"/>
          <a:r>
            <a:rPr lang="ar-SA" sz="2500" dirty="0" smtClean="0">
              <a:solidFill>
                <a:srgbClr val="C00000"/>
              </a:solidFill>
              <a:cs typeface="AL-Mateen" pitchFamily="2" charset="-78"/>
            </a:rPr>
            <a:t>استخدام حوافز متعددة</a:t>
          </a:r>
          <a:endParaRPr lang="ar-SA" sz="2500" dirty="0">
            <a:solidFill>
              <a:srgbClr val="C00000"/>
            </a:solidFill>
            <a:cs typeface="AL-Mateen" pitchFamily="2" charset="-78"/>
          </a:endParaRPr>
        </a:p>
      </dgm:t>
    </dgm:pt>
    <dgm:pt modelId="{944CF094-0E74-423A-AEA2-135AF8E5F5F9}" type="parTrans" cxnId="{874AC858-1115-4D02-81A4-DCFB03CC5057}">
      <dgm:prSet/>
      <dgm:spPr/>
      <dgm:t>
        <a:bodyPr/>
        <a:lstStyle/>
        <a:p>
          <a:pPr rtl="1"/>
          <a:endParaRPr lang="ar-SA"/>
        </a:p>
      </dgm:t>
    </dgm:pt>
    <dgm:pt modelId="{911CBAFC-9747-4A44-9426-EFEE283F59A0}" type="sibTrans" cxnId="{874AC858-1115-4D02-81A4-DCFB03CC5057}">
      <dgm:prSet/>
      <dgm:spPr/>
      <dgm:t>
        <a:bodyPr/>
        <a:lstStyle/>
        <a:p>
          <a:pPr rtl="1"/>
          <a:endParaRPr lang="ar-SA"/>
        </a:p>
      </dgm:t>
    </dgm:pt>
    <dgm:pt modelId="{4C67079B-E9AE-4F21-B9E1-F58FD943432C}" type="pres">
      <dgm:prSet presAssocID="{CF3DF710-64D7-4785-9A45-5DECC2E9B01F}" presName="Name0" presStyleCnt="0">
        <dgm:presLayoutVars>
          <dgm:dir/>
          <dgm:animLvl val="lvl"/>
          <dgm:resizeHandles val="exact"/>
        </dgm:presLayoutVars>
      </dgm:prSet>
      <dgm:spPr/>
      <dgm:t>
        <a:bodyPr/>
        <a:lstStyle/>
        <a:p>
          <a:pPr rtl="1"/>
          <a:endParaRPr lang="ar-SA"/>
        </a:p>
      </dgm:t>
    </dgm:pt>
    <dgm:pt modelId="{7D23BB1E-5B06-4B45-88F4-8FFAF7D9F6F5}" type="pres">
      <dgm:prSet presAssocID="{DE62CE17-0B7D-4E3A-A72C-F991F2D06CB1}" presName="linNode" presStyleCnt="0"/>
      <dgm:spPr/>
    </dgm:pt>
    <dgm:pt modelId="{B157CC1D-B78F-4BF6-A158-6063360233E4}" type="pres">
      <dgm:prSet presAssocID="{DE62CE17-0B7D-4E3A-A72C-F991F2D06CB1}" presName="parentText" presStyleLbl="node1" presStyleIdx="0" presStyleCnt="1" custScaleY="93455">
        <dgm:presLayoutVars>
          <dgm:chMax val="1"/>
          <dgm:bulletEnabled val="1"/>
        </dgm:presLayoutVars>
      </dgm:prSet>
      <dgm:spPr/>
      <dgm:t>
        <a:bodyPr/>
        <a:lstStyle/>
        <a:p>
          <a:pPr rtl="1"/>
          <a:endParaRPr lang="ar-SA"/>
        </a:p>
      </dgm:t>
    </dgm:pt>
    <dgm:pt modelId="{5523E94D-83E5-45CE-BDDB-81F9E858FBAC}" type="pres">
      <dgm:prSet presAssocID="{DE62CE17-0B7D-4E3A-A72C-F991F2D06CB1}" presName="descendantText" presStyleLbl="alignAccFollowNode1" presStyleIdx="0" presStyleCnt="1" custScaleX="186458">
        <dgm:presLayoutVars>
          <dgm:bulletEnabled val="1"/>
        </dgm:presLayoutVars>
      </dgm:prSet>
      <dgm:spPr/>
      <dgm:t>
        <a:bodyPr/>
        <a:lstStyle/>
        <a:p>
          <a:pPr rtl="1"/>
          <a:endParaRPr lang="ar-SA"/>
        </a:p>
      </dgm:t>
    </dgm:pt>
  </dgm:ptLst>
  <dgm:cxnLst>
    <dgm:cxn modelId="{EFB62C44-E01A-456C-A2F3-EAF83B71E20E}" srcId="{DE62CE17-0B7D-4E3A-A72C-F991F2D06CB1}" destId="{334DD10A-E875-48D2-BDFE-C2D1AED7F4FD}" srcOrd="1" destOrd="0" parTransId="{59BFA927-7E15-44ED-A2AD-CBF3497A80B2}" sibTransId="{A1C4D6A5-9FBB-4AE9-AFC3-24668AD68FF8}"/>
    <dgm:cxn modelId="{83A274A0-1164-467C-AD95-7A91274E6ED2}" srcId="{DE62CE17-0B7D-4E3A-A72C-F991F2D06CB1}" destId="{01DD784F-0F3C-4B04-8509-4F990BF3BFC9}" srcOrd="2" destOrd="0" parTransId="{F7FD2CCA-2739-4627-B470-760FFA8202F7}" sibTransId="{116B6639-F2C4-413A-923D-9C99FF442759}"/>
    <dgm:cxn modelId="{A62E3BE9-1D16-45AC-B07E-CAD7811770A3}" type="presOf" srcId="{4212AD4E-F1F1-4155-8808-87CC20EC5676}" destId="{5523E94D-83E5-45CE-BDDB-81F9E858FBAC}" srcOrd="0" destOrd="3" presId="urn:microsoft.com/office/officeart/2005/8/layout/vList5"/>
    <dgm:cxn modelId="{EE7F8D5D-58D9-4099-8B60-85C9E409F9B9}" type="presOf" srcId="{330A33F5-709D-44E3-A914-A0D1C78510EF}" destId="{5523E94D-83E5-45CE-BDDB-81F9E858FBAC}" srcOrd="0" destOrd="5" presId="urn:microsoft.com/office/officeart/2005/8/layout/vList5"/>
    <dgm:cxn modelId="{716E97D6-2765-42F3-ABCF-F772CB7C4314}" type="presOf" srcId="{178F59F9-3662-4944-B37F-E22E7A1F11D6}" destId="{5523E94D-83E5-45CE-BDDB-81F9E858FBAC}" srcOrd="0" destOrd="0" presId="urn:microsoft.com/office/officeart/2005/8/layout/vList5"/>
    <dgm:cxn modelId="{9DEEEC34-9B90-46DC-A730-5174B7FD3866}" srcId="{CF3DF710-64D7-4785-9A45-5DECC2E9B01F}" destId="{DE62CE17-0B7D-4E3A-A72C-F991F2D06CB1}" srcOrd="0" destOrd="0" parTransId="{4839E9B6-0D1C-4555-ACB8-8ABA2070F17C}" sibTransId="{D678DE03-27F8-400E-B847-89F735693736}"/>
    <dgm:cxn modelId="{09AB6F05-DC69-4CC8-BE7E-E7C735AC6277}" type="presOf" srcId="{01DD784F-0F3C-4B04-8509-4F990BF3BFC9}" destId="{5523E94D-83E5-45CE-BDDB-81F9E858FBAC}" srcOrd="0" destOrd="2" presId="urn:microsoft.com/office/officeart/2005/8/layout/vList5"/>
    <dgm:cxn modelId="{BE94AACA-4C7A-42D9-81D1-0E9574F7FD0B}" srcId="{DE62CE17-0B7D-4E3A-A72C-F991F2D06CB1}" destId="{4212AD4E-F1F1-4155-8808-87CC20EC5676}" srcOrd="3" destOrd="0" parTransId="{6D938E84-5470-4568-AE96-34C17F37485E}" sibTransId="{5923F66E-9229-430B-8842-3604974A9105}"/>
    <dgm:cxn modelId="{823D8E6E-D8BD-4D1A-B11B-C14E111BC032}" type="presOf" srcId="{CF3DF710-64D7-4785-9A45-5DECC2E9B01F}" destId="{4C67079B-E9AE-4F21-B9E1-F58FD943432C}" srcOrd="0" destOrd="0" presId="urn:microsoft.com/office/officeart/2005/8/layout/vList5"/>
    <dgm:cxn modelId="{825B4A9D-E6CC-4211-937E-1D73BB422D23}" type="presOf" srcId="{DE62CE17-0B7D-4E3A-A72C-F991F2D06CB1}" destId="{B157CC1D-B78F-4BF6-A158-6063360233E4}" srcOrd="0" destOrd="0" presId="urn:microsoft.com/office/officeart/2005/8/layout/vList5"/>
    <dgm:cxn modelId="{5BF184B2-8D78-4FF1-980A-4969D72EF9E8}" type="presOf" srcId="{34FB6A59-AA47-4032-9F92-662A81AAF3AD}" destId="{5523E94D-83E5-45CE-BDDB-81F9E858FBAC}" srcOrd="0" destOrd="4" presId="urn:microsoft.com/office/officeart/2005/8/layout/vList5"/>
    <dgm:cxn modelId="{09A35020-AC88-4BDF-BA8D-9CB2786AEAFC}" srcId="{DE62CE17-0B7D-4E3A-A72C-F991F2D06CB1}" destId="{178F59F9-3662-4944-B37F-E22E7A1F11D6}" srcOrd="0" destOrd="0" parTransId="{8CF3EE56-1386-44E0-BB83-C6D42FBEDFAD}" sibTransId="{B8B165FC-D2F4-4307-8C8A-44FD48A434C8}"/>
    <dgm:cxn modelId="{874AC858-1115-4D02-81A4-DCFB03CC5057}" srcId="{DE62CE17-0B7D-4E3A-A72C-F991F2D06CB1}" destId="{330A33F5-709D-44E3-A914-A0D1C78510EF}" srcOrd="5" destOrd="0" parTransId="{944CF094-0E74-423A-AEA2-135AF8E5F5F9}" sibTransId="{911CBAFC-9747-4A44-9426-EFEE283F59A0}"/>
    <dgm:cxn modelId="{1B745EB7-BFA1-4A92-950E-C39D52081FDA}" type="presOf" srcId="{334DD10A-E875-48D2-BDFE-C2D1AED7F4FD}" destId="{5523E94D-83E5-45CE-BDDB-81F9E858FBAC}" srcOrd="0" destOrd="1" presId="urn:microsoft.com/office/officeart/2005/8/layout/vList5"/>
    <dgm:cxn modelId="{8421AF65-7854-49DC-AFBC-371F90E699A4}" srcId="{DE62CE17-0B7D-4E3A-A72C-F991F2D06CB1}" destId="{34FB6A59-AA47-4032-9F92-662A81AAF3AD}" srcOrd="4" destOrd="0" parTransId="{F5CF6D45-B08F-4F1F-9DD7-821D1A6FA632}" sibTransId="{6A0F619D-1610-43CB-BC35-5EB21A36AEE7}"/>
    <dgm:cxn modelId="{31CBDD5E-E93B-49C7-BF9C-023FE75DE9DB}" type="presParOf" srcId="{4C67079B-E9AE-4F21-B9E1-F58FD943432C}" destId="{7D23BB1E-5B06-4B45-88F4-8FFAF7D9F6F5}" srcOrd="0" destOrd="0" presId="urn:microsoft.com/office/officeart/2005/8/layout/vList5"/>
    <dgm:cxn modelId="{C0FB6F8B-1477-403E-8E13-E7D8BF73912E}" type="presParOf" srcId="{7D23BB1E-5B06-4B45-88F4-8FFAF7D9F6F5}" destId="{B157CC1D-B78F-4BF6-A158-6063360233E4}" srcOrd="0" destOrd="0" presId="urn:microsoft.com/office/officeart/2005/8/layout/vList5"/>
    <dgm:cxn modelId="{842A6890-D239-434A-B2F3-6E899C8BE46F}" type="presParOf" srcId="{7D23BB1E-5B06-4B45-88F4-8FFAF7D9F6F5}" destId="{5523E94D-83E5-45CE-BDDB-81F9E858FBAC}" srcOrd="1" destOrd="0" presId="urn:microsoft.com/office/officeart/2005/8/layout/vList5"/>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4098C96-55DF-40D6-A80F-F7543E641B7C}" type="doc">
      <dgm:prSet loTypeId="urn:microsoft.com/office/officeart/2008/layout/NameandTitleOrganizationalChart" loCatId="hierarchy" qsTypeId="urn:microsoft.com/office/officeart/2005/8/quickstyle/simple1" qsCatId="simple" csTypeId="urn:microsoft.com/office/officeart/2005/8/colors/colorful4" csCatId="colorful" phldr="1"/>
      <dgm:spPr/>
      <dgm:t>
        <a:bodyPr/>
        <a:lstStyle/>
        <a:p>
          <a:pPr rtl="1"/>
          <a:endParaRPr lang="ar-SA"/>
        </a:p>
      </dgm:t>
    </dgm:pt>
    <dgm:pt modelId="{02297482-0E95-4621-BD18-3A1CFF3058EE}">
      <dgm:prSet phldrT="[نص]"/>
      <dgm:spPr/>
      <dgm:t>
        <a:bodyPr/>
        <a:lstStyle/>
        <a:p>
          <a:pPr rtl="1"/>
          <a:r>
            <a:rPr lang="ar-SA" dirty="0" smtClean="0">
              <a:cs typeface="AL-Mohanad Bold" pitchFamily="2" charset="-78"/>
            </a:rPr>
            <a:t>المدرسة الثانوية</a:t>
          </a:r>
          <a:endParaRPr lang="ar-SA" dirty="0">
            <a:cs typeface="AL-Mohanad Bold" pitchFamily="2" charset="-78"/>
          </a:endParaRPr>
        </a:p>
      </dgm:t>
    </dgm:pt>
    <dgm:pt modelId="{CDE271D5-F3A5-43BB-BE1C-0718759B5F07}" type="parTrans" cxnId="{CC6FCA2E-F493-47D1-8A08-1D2D369F9351}">
      <dgm:prSet/>
      <dgm:spPr/>
      <dgm:t>
        <a:bodyPr/>
        <a:lstStyle/>
        <a:p>
          <a:pPr rtl="1"/>
          <a:endParaRPr lang="ar-SA"/>
        </a:p>
      </dgm:t>
    </dgm:pt>
    <dgm:pt modelId="{962D6612-4EB8-4A39-BAE8-E1E7265DB404}" type="sibTrans" cxnId="{CC6FCA2E-F493-47D1-8A08-1D2D369F9351}">
      <dgm:prSet/>
      <dgm:spPr/>
      <dgm:t>
        <a:bodyPr/>
        <a:lstStyle/>
        <a:p>
          <a:pPr rtl="1"/>
          <a:r>
            <a:rPr lang="ar-SA" b="0" dirty="0" smtClean="0">
              <a:solidFill>
                <a:srgbClr val="FF0000"/>
              </a:solidFill>
            </a:rPr>
            <a:t>الدرجة 90</a:t>
          </a:r>
          <a:endParaRPr lang="ar-SA" b="0" dirty="0">
            <a:solidFill>
              <a:srgbClr val="FF0000"/>
            </a:solidFill>
          </a:endParaRPr>
        </a:p>
      </dgm:t>
    </dgm:pt>
    <dgm:pt modelId="{CA34CD91-763B-4D90-B9E6-138BD343DCEC}">
      <dgm:prSet phldrT="[نص]" custT="1"/>
      <dgm:spPr/>
      <dgm:t>
        <a:bodyPr/>
        <a:lstStyle/>
        <a:p>
          <a:pPr rtl="1"/>
          <a:r>
            <a:rPr lang="ar-SA" sz="3100" b="1" dirty="0" smtClean="0">
              <a:cs typeface="AL-Mohanad" pitchFamily="2" charset="-78"/>
            </a:rPr>
            <a:t>المتوسطة</a:t>
          </a:r>
          <a:r>
            <a:rPr lang="ar-SA" sz="3100" dirty="0" smtClean="0"/>
            <a:t>1</a:t>
          </a:r>
          <a:endParaRPr lang="ar-SA" sz="3100" dirty="0"/>
        </a:p>
      </dgm:t>
    </dgm:pt>
    <dgm:pt modelId="{FC7613D8-481F-4100-8406-BD38AEBAB0E2}" type="parTrans" cxnId="{C743B278-428D-4FA7-8A86-B03F8610D9F5}">
      <dgm:prSet/>
      <dgm:spPr/>
      <dgm:t>
        <a:bodyPr/>
        <a:lstStyle/>
        <a:p>
          <a:pPr rtl="1"/>
          <a:endParaRPr lang="ar-SA"/>
        </a:p>
      </dgm:t>
    </dgm:pt>
    <dgm:pt modelId="{33365D95-CF83-4032-BA75-F01CF3A3B604}" type="sibTrans" cxnId="{C743B278-428D-4FA7-8A86-B03F8610D9F5}">
      <dgm:prSet custT="1"/>
      <dgm:spPr/>
      <dgm:t>
        <a:bodyPr/>
        <a:lstStyle/>
        <a:p>
          <a:pPr rtl="1"/>
          <a:r>
            <a:rPr lang="ar-SA" sz="2200" b="0" dirty="0" smtClean="0">
              <a:solidFill>
                <a:srgbClr val="FF0000"/>
              </a:solidFill>
            </a:rPr>
            <a:t>الدرجة 90</a:t>
          </a:r>
          <a:endParaRPr lang="ar-SA" sz="2200" b="0" dirty="0">
            <a:solidFill>
              <a:srgbClr val="FF0000"/>
            </a:solidFill>
          </a:endParaRPr>
        </a:p>
      </dgm:t>
    </dgm:pt>
    <dgm:pt modelId="{E2691097-4C71-4F9C-B1CD-4A06078CB11B}">
      <dgm:prSet custT="1"/>
      <dgm:spPr/>
      <dgm:t>
        <a:bodyPr/>
        <a:lstStyle/>
        <a:p>
          <a:pPr rtl="1"/>
          <a:r>
            <a:rPr lang="ar-SA" sz="3100" b="1" dirty="0" smtClean="0">
              <a:cs typeface="AL-Mohanad" pitchFamily="2" charset="-78"/>
            </a:rPr>
            <a:t>المتوسطة</a:t>
          </a:r>
          <a:r>
            <a:rPr lang="ar-SA" sz="3100" dirty="0" smtClean="0"/>
            <a:t>2</a:t>
          </a:r>
          <a:endParaRPr lang="ar-SA" sz="3100" dirty="0"/>
        </a:p>
      </dgm:t>
    </dgm:pt>
    <dgm:pt modelId="{1BE4630A-7F0B-4B20-8D04-3488EA393765}" type="parTrans" cxnId="{FF472434-476D-428C-B33D-8B14EB74FAB9}">
      <dgm:prSet/>
      <dgm:spPr/>
      <dgm:t>
        <a:bodyPr/>
        <a:lstStyle/>
        <a:p>
          <a:pPr rtl="1"/>
          <a:endParaRPr lang="ar-SA"/>
        </a:p>
      </dgm:t>
    </dgm:pt>
    <dgm:pt modelId="{B2C1CE86-8B3A-473D-9FFE-FCBCC49E8873}" type="sibTrans" cxnId="{FF472434-476D-428C-B33D-8B14EB74FAB9}">
      <dgm:prSet/>
      <dgm:spPr/>
      <dgm:t>
        <a:bodyPr/>
        <a:lstStyle/>
        <a:p>
          <a:pPr rtl="1"/>
          <a:r>
            <a:rPr lang="ar-SA" b="0" dirty="0" smtClean="0">
              <a:solidFill>
                <a:srgbClr val="FF0000"/>
              </a:solidFill>
            </a:rPr>
            <a:t>الدرجة 90</a:t>
          </a:r>
          <a:endParaRPr lang="ar-SA" b="0" dirty="0">
            <a:solidFill>
              <a:srgbClr val="FF0000"/>
            </a:solidFill>
          </a:endParaRPr>
        </a:p>
      </dgm:t>
    </dgm:pt>
    <dgm:pt modelId="{6139FB42-F5E7-40C6-A108-BACCBD787A83}">
      <dgm:prSet custT="1"/>
      <dgm:spPr/>
      <dgm:t>
        <a:bodyPr/>
        <a:lstStyle/>
        <a:p>
          <a:pPr rtl="1"/>
          <a:r>
            <a:rPr lang="ar-SA" sz="3100" b="1" dirty="0" smtClean="0">
              <a:cs typeface="AL-Mohanad" pitchFamily="2" charset="-78"/>
            </a:rPr>
            <a:t>المتوسطة</a:t>
          </a:r>
          <a:r>
            <a:rPr lang="ar-SA" sz="3100" dirty="0" smtClean="0"/>
            <a:t>3</a:t>
          </a:r>
          <a:endParaRPr lang="ar-SA" sz="3100" dirty="0"/>
        </a:p>
      </dgm:t>
    </dgm:pt>
    <dgm:pt modelId="{45A8A778-4F27-48CC-99FE-CB96511660F2}" type="parTrans" cxnId="{37E1D19D-8F83-4A8F-AE20-E04930E895E4}">
      <dgm:prSet/>
      <dgm:spPr/>
      <dgm:t>
        <a:bodyPr/>
        <a:lstStyle/>
        <a:p>
          <a:pPr rtl="1"/>
          <a:endParaRPr lang="ar-SA"/>
        </a:p>
      </dgm:t>
    </dgm:pt>
    <dgm:pt modelId="{5EE84335-27E0-4261-B675-6387CC76AC71}" type="sibTrans" cxnId="{37E1D19D-8F83-4A8F-AE20-E04930E895E4}">
      <dgm:prSet/>
      <dgm:spPr/>
      <dgm:t>
        <a:bodyPr/>
        <a:lstStyle/>
        <a:p>
          <a:pPr rtl="1"/>
          <a:r>
            <a:rPr lang="ar-SA" dirty="0" smtClean="0"/>
            <a:t>عدد الطلاب قليل</a:t>
          </a:r>
          <a:endParaRPr lang="ar-SA" dirty="0"/>
        </a:p>
      </dgm:t>
    </dgm:pt>
    <dgm:pt modelId="{D04BE2A9-5F0E-46CD-AE0B-A508B611F895}">
      <dgm:prSet/>
      <dgm:spPr/>
      <dgm:t>
        <a:bodyPr/>
        <a:lstStyle/>
        <a:p>
          <a:pPr rtl="1"/>
          <a:r>
            <a:rPr lang="ar-SA" b="1" dirty="0" smtClean="0">
              <a:solidFill>
                <a:schemeClr val="bg1">
                  <a:lumMod val="50000"/>
                  <a:lumOff val="50000"/>
                </a:schemeClr>
              </a:solidFill>
              <a:cs typeface="AL-Mohanad" pitchFamily="2" charset="-78"/>
            </a:rPr>
            <a:t>الابتدائية</a:t>
          </a:r>
          <a:r>
            <a:rPr lang="ar-SA" b="0" dirty="0" smtClean="0">
              <a:solidFill>
                <a:schemeClr val="bg1">
                  <a:lumMod val="50000"/>
                  <a:lumOff val="50000"/>
                </a:schemeClr>
              </a:solidFill>
              <a:cs typeface="+mn-cs"/>
            </a:rPr>
            <a:t>3</a:t>
          </a:r>
          <a:endParaRPr lang="ar-SA" dirty="0"/>
        </a:p>
      </dgm:t>
    </dgm:pt>
    <dgm:pt modelId="{0F8CD0E4-E0E0-43DF-8AAC-C2688780EF73}" type="parTrans" cxnId="{4005F173-84EF-4AB8-BE62-4E1B13F18E29}">
      <dgm:prSet/>
      <dgm:spPr/>
      <dgm:t>
        <a:bodyPr/>
        <a:lstStyle/>
        <a:p>
          <a:pPr rtl="1"/>
          <a:endParaRPr lang="ar-SA"/>
        </a:p>
      </dgm:t>
    </dgm:pt>
    <dgm:pt modelId="{20ED0E2F-63A6-4453-B8AB-F4628DEC09FE}" type="sibTrans" cxnId="{4005F173-84EF-4AB8-BE62-4E1B13F18E29}">
      <dgm:prSet/>
      <dgm:spPr/>
      <dgm:t>
        <a:bodyPr/>
        <a:lstStyle/>
        <a:p>
          <a:pPr rtl="1"/>
          <a:r>
            <a:rPr lang="ar-SA" dirty="0" smtClean="0"/>
            <a:t>عدد الطلاب قليل</a:t>
          </a:r>
          <a:endParaRPr lang="ar-SA" dirty="0"/>
        </a:p>
      </dgm:t>
    </dgm:pt>
    <dgm:pt modelId="{EB9F3279-C5C4-4A4D-ADC6-FE1B8DB7E946}">
      <dgm:prSet/>
      <dgm:spPr/>
      <dgm:t>
        <a:bodyPr/>
        <a:lstStyle/>
        <a:p>
          <a:pPr rtl="1"/>
          <a:r>
            <a:rPr lang="ar-SA" b="1" dirty="0" smtClean="0">
              <a:solidFill>
                <a:schemeClr val="bg1">
                  <a:lumMod val="50000"/>
                  <a:lumOff val="50000"/>
                </a:schemeClr>
              </a:solidFill>
              <a:cs typeface="AL-Mohanad" pitchFamily="2" charset="-78"/>
            </a:rPr>
            <a:t>الابتدائية</a:t>
          </a:r>
          <a:r>
            <a:rPr lang="ar-SA" b="0" dirty="0" smtClean="0">
              <a:solidFill>
                <a:schemeClr val="bg1">
                  <a:lumMod val="50000"/>
                  <a:lumOff val="50000"/>
                </a:schemeClr>
              </a:solidFill>
              <a:cs typeface="+mn-cs"/>
            </a:rPr>
            <a:t>2</a:t>
          </a:r>
          <a:endParaRPr lang="ar-SA" dirty="0"/>
        </a:p>
      </dgm:t>
    </dgm:pt>
    <dgm:pt modelId="{40B9F1CF-B46C-4636-9899-2AE4F356FD3F}" type="parTrans" cxnId="{18B1F4C1-D358-4A16-A4B6-B2C74C45B05A}">
      <dgm:prSet/>
      <dgm:spPr/>
      <dgm:t>
        <a:bodyPr/>
        <a:lstStyle/>
        <a:p>
          <a:pPr rtl="1"/>
          <a:endParaRPr lang="ar-SA"/>
        </a:p>
      </dgm:t>
    </dgm:pt>
    <dgm:pt modelId="{10EAD0A4-8987-47A7-A1F5-D9F560CF8666}" type="sibTrans" cxnId="{18B1F4C1-D358-4A16-A4B6-B2C74C45B05A}">
      <dgm:prSet/>
      <dgm:spPr/>
      <dgm:t>
        <a:bodyPr/>
        <a:lstStyle/>
        <a:p>
          <a:pPr rtl="1"/>
          <a:r>
            <a:rPr lang="ar-SA" b="0" dirty="0" smtClean="0">
              <a:solidFill>
                <a:srgbClr val="FF0000"/>
              </a:solidFill>
            </a:rPr>
            <a:t>الدرجة 90</a:t>
          </a:r>
          <a:endParaRPr lang="ar-SA" b="0" dirty="0">
            <a:solidFill>
              <a:srgbClr val="FF0000"/>
            </a:solidFill>
          </a:endParaRPr>
        </a:p>
      </dgm:t>
    </dgm:pt>
    <dgm:pt modelId="{C781FEE8-3A39-4016-9C2B-F3C6B2688B1F}">
      <dgm:prSet custT="1"/>
      <dgm:spPr/>
      <dgm:t>
        <a:bodyPr/>
        <a:lstStyle/>
        <a:p>
          <a:pPr rtl="1"/>
          <a:r>
            <a:rPr lang="ar-SA" sz="3100" b="1" dirty="0" smtClean="0">
              <a:solidFill>
                <a:schemeClr val="bg1">
                  <a:lumMod val="50000"/>
                  <a:lumOff val="50000"/>
                </a:schemeClr>
              </a:solidFill>
              <a:cs typeface="AL-Mohanad" pitchFamily="2" charset="-78"/>
            </a:rPr>
            <a:t>الابتدائية</a:t>
          </a:r>
          <a:r>
            <a:rPr lang="ar-SA" sz="3100" b="0" dirty="0" smtClean="0">
              <a:solidFill>
                <a:schemeClr val="bg1">
                  <a:lumMod val="50000"/>
                  <a:lumOff val="50000"/>
                </a:schemeClr>
              </a:solidFill>
              <a:cs typeface="+mn-cs"/>
            </a:rPr>
            <a:t>1</a:t>
          </a:r>
          <a:endParaRPr lang="ar-SA" sz="3100" b="0" dirty="0">
            <a:solidFill>
              <a:schemeClr val="bg1">
                <a:lumMod val="50000"/>
                <a:lumOff val="50000"/>
              </a:schemeClr>
            </a:solidFill>
            <a:cs typeface="+mn-cs"/>
          </a:endParaRPr>
        </a:p>
      </dgm:t>
    </dgm:pt>
    <dgm:pt modelId="{05C93919-7E88-4D85-A978-6F7EF08C20B9}" type="parTrans" cxnId="{C2AA3941-EDDB-4A80-9FCB-F60B7E14C7D6}">
      <dgm:prSet/>
      <dgm:spPr/>
      <dgm:t>
        <a:bodyPr/>
        <a:lstStyle/>
        <a:p>
          <a:pPr rtl="1"/>
          <a:endParaRPr lang="ar-SA"/>
        </a:p>
      </dgm:t>
    </dgm:pt>
    <dgm:pt modelId="{1598172E-A38E-4D51-BA40-7B7EF60E0FE4}" type="sibTrans" cxnId="{C2AA3941-EDDB-4A80-9FCB-F60B7E14C7D6}">
      <dgm:prSet/>
      <dgm:spPr/>
      <dgm:t>
        <a:bodyPr/>
        <a:lstStyle/>
        <a:p>
          <a:pPr rtl="1"/>
          <a:r>
            <a:rPr lang="ar-SA" b="0" dirty="0" smtClean="0">
              <a:solidFill>
                <a:srgbClr val="FF0000"/>
              </a:solidFill>
            </a:rPr>
            <a:t>الدرجة 90</a:t>
          </a:r>
          <a:endParaRPr lang="ar-SA" b="0" dirty="0">
            <a:solidFill>
              <a:srgbClr val="FF0000"/>
            </a:solidFill>
          </a:endParaRPr>
        </a:p>
      </dgm:t>
    </dgm:pt>
    <dgm:pt modelId="{22E279D5-36D1-4A09-997B-0B05E6C9462D}" type="pres">
      <dgm:prSet presAssocID="{D4098C96-55DF-40D6-A80F-F7543E641B7C}" presName="hierChild1" presStyleCnt="0">
        <dgm:presLayoutVars>
          <dgm:orgChart val="1"/>
          <dgm:chPref val="1"/>
          <dgm:dir/>
          <dgm:animOne val="branch"/>
          <dgm:animLvl val="lvl"/>
          <dgm:resizeHandles/>
        </dgm:presLayoutVars>
      </dgm:prSet>
      <dgm:spPr/>
      <dgm:t>
        <a:bodyPr/>
        <a:lstStyle/>
        <a:p>
          <a:pPr rtl="1"/>
          <a:endParaRPr lang="ar-SA"/>
        </a:p>
      </dgm:t>
    </dgm:pt>
    <dgm:pt modelId="{78DA59DE-E72B-4760-886A-890D640844AB}" type="pres">
      <dgm:prSet presAssocID="{02297482-0E95-4621-BD18-3A1CFF3058EE}" presName="hierRoot1" presStyleCnt="0">
        <dgm:presLayoutVars>
          <dgm:hierBranch val="init"/>
        </dgm:presLayoutVars>
      </dgm:prSet>
      <dgm:spPr/>
      <dgm:t>
        <a:bodyPr/>
        <a:lstStyle/>
        <a:p>
          <a:pPr rtl="1"/>
          <a:endParaRPr lang="ar-SA"/>
        </a:p>
      </dgm:t>
    </dgm:pt>
    <dgm:pt modelId="{D95940DC-B298-4E2D-AB31-6C5671BB48D1}" type="pres">
      <dgm:prSet presAssocID="{02297482-0E95-4621-BD18-3A1CFF3058EE}" presName="rootComposite1" presStyleCnt="0"/>
      <dgm:spPr/>
      <dgm:t>
        <a:bodyPr/>
        <a:lstStyle/>
        <a:p>
          <a:pPr rtl="1"/>
          <a:endParaRPr lang="ar-SA"/>
        </a:p>
      </dgm:t>
    </dgm:pt>
    <dgm:pt modelId="{14F71920-BAD1-4A99-A67C-9A12B9843391}" type="pres">
      <dgm:prSet presAssocID="{02297482-0E95-4621-BD18-3A1CFF3058EE}" presName="rootText1" presStyleLbl="node0" presStyleIdx="0" presStyleCnt="1">
        <dgm:presLayoutVars>
          <dgm:chMax/>
          <dgm:chPref val="3"/>
        </dgm:presLayoutVars>
      </dgm:prSet>
      <dgm:spPr/>
      <dgm:t>
        <a:bodyPr/>
        <a:lstStyle/>
        <a:p>
          <a:pPr rtl="1"/>
          <a:endParaRPr lang="ar-SA"/>
        </a:p>
      </dgm:t>
    </dgm:pt>
    <dgm:pt modelId="{F0864A7A-91DD-4BF7-B01B-6125374715F4}" type="pres">
      <dgm:prSet presAssocID="{02297482-0E95-4621-BD18-3A1CFF3058EE}" presName="titleText1" presStyleLbl="fgAcc0" presStyleIdx="0" presStyleCnt="1">
        <dgm:presLayoutVars>
          <dgm:chMax val="0"/>
          <dgm:chPref val="0"/>
        </dgm:presLayoutVars>
      </dgm:prSet>
      <dgm:spPr/>
      <dgm:t>
        <a:bodyPr/>
        <a:lstStyle/>
        <a:p>
          <a:pPr rtl="1"/>
          <a:endParaRPr lang="ar-SA"/>
        </a:p>
      </dgm:t>
    </dgm:pt>
    <dgm:pt modelId="{EE3A95BE-A885-4D44-8807-A71902AB0E6F}" type="pres">
      <dgm:prSet presAssocID="{02297482-0E95-4621-BD18-3A1CFF3058EE}" presName="rootConnector1" presStyleLbl="node1" presStyleIdx="0" presStyleCnt="6"/>
      <dgm:spPr/>
      <dgm:t>
        <a:bodyPr/>
        <a:lstStyle/>
        <a:p>
          <a:pPr rtl="1"/>
          <a:endParaRPr lang="ar-SA"/>
        </a:p>
      </dgm:t>
    </dgm:pt>
    <dgm:pt modelId="{7CB8697C-7902-4A9B-AD03-0FFAD0EA3490}" type="pres">
      <dgm:prSet presAssocID="{02297482-0E95-4621-BD18-3A1CFF3058EE}" presName="hierChild2" presStyleCnt="0"/>
      <dgm:spPr/>
      <dgm:t>
        <a:bodyPr/>
        <a:lstStyle/>
        <a:p>
          <a:pPr rtl="1"/>
          <a:endParaRPr lang="ar-SA"/>
        </a:p>
      </dgm:t>
    </dgm:pt>
    <dgm:pt modelId="{D59428C6-4E0B-454C-9181-82C4518E840D}" type="pres">
      <dgm:prSet presAssocID="{45A8A778-4F27-48CC-99FE-CB96511660F2}" presName="Name37" presStyleLbl="parChTrans1D2" presStyleIdx="0" presStyleCnt="3"/>
      <dgm:spPr/>
      <dgm:t>
        <a:bodyPr/>
        <a:lstStyle/>
        <a:p>
          <a:pPr rtl="1"/>
          <a:endParaRPr lang="ar-SA"/>
        </a:p>
      </dgm:t>
    </dgm:pt>
    <dgm:pt modelId="{A1285182-83E7-4B60-A33F-329F0E1B9754}" type="pres">
      <dgm:prSet presAssocID="{6139FB42-F5E7-40C6-A108-BACCBD787A83}" presName="hierRoot2" presStyleCnt="0">
        <dgm:presLayoutVars>
          <dgm:hierBranch val="init"/>
        </dgm:presLayoutVars>
      </dgm:prSet>
      <dgm:spPr/>
      <dgm:t>
        <a:bodyPr/>
        <a:lstStyle/>
        <a:p>
          <a:pPr rtl="1"/>
          <a:endParaRPr lang="ar-SA"/>
        </a:p>
      </dgm:t>
    </dgm:pt>
    <dgm:pt modelId="{5F71A06B-3FC7-42E0-9848-39D53F63C60A}" type="pres">
      <dgm:prSet presAssocID="{6139FB42-F5E7-40C6-A108-BACCBD787A83}" presName="rootComposite" presStyleCnt="0"/>
      <dgm:spPr/>
      <dgm:t>
        <a:bodyPr/>
        <a:lstStyle/>
        <a:p>
          <a:pPr rtl="1"/>
          <a:endParaRPr lang="ar-SA"/>
        </a:p>
      </dgm:t>
    </dgm:pt>
    <dgm:pt modelId="{21355BC6-6AE6-4F60-A0DD-B2557370C3BB}" type="pres">
      <dgm:prSet presAssocID="{6139FB42-F5E7-40C6-A108-BACCBD787A83}" presName="rootText" presStyleLbl="node1" presStyleIdx="0" presStyleCnt="6">
        <dgm:presLayoutVars>
          <dgm:chMax/>
          <dgm:chPref val="3"/>
        </dgm:presLayoutVars>
      </dgm:prSet>
      <dgm:spPr/>
      <dgm:t>
        <a:bodyPr/>
        <a:lstStyle/>
        <a:p>
          <a:pPr rtl="1"/>
          <a:endParaRPr lang="ar-SA"/>
        </a:p>
      </dgm:t>
    </dgm:pt>
    <dgm:pt modelId="{D258C79F-AE8E-45F5-A2A6-937A69461FE2}" type="pres">
      <dgm:prSet presAssocID="{6139FB42-F5E7-40C6-A108-BACCBD787A83}" presName="titleText2" presStyleLbl="fgAcc1" presStyleIdx="0" presStyleCnt="6">
        <dgm:presLayoutVars>
          <dgm:chMax val="0"/>
          <dgm:chPref val="0"/>
        </dgm:presLayoutVars>
      </dgm:prSet>
      <dgm:spPr/>
      <dgm:t>
        <a:bodyPr/>
        <a:lstStyle/>
        <a:p>
          <a:pPr rtl="1"/>
          <a:endParaRPr lang="ar-SA"/>
        </a:p>
      </dgm:t>
    </dgm:pt>
    <dgm:pt modelId="{D9441F01-4F52-402A-B3A2-E05C7EA9CBF1}" type="pres">
      <dgm:prSet presAssocID="{6139FB42-F5E7-40C6-A108-BACCBD787A83}" presName="rootConnector" presStyleLbl="node2" presStyleIdx="0" presStyleCnt="0"/>
      <dgm:spPr/>
      <dgm:t>
        <a:bodyPr/>
        <a:lstStyle/>
        <a:p>
          <a:pPr rtl="1"/>
          <a:endParaRPr lang="ar-SA"/>
        </a:p>
      </dgm:t>
    </dgm:pt>
    <dgm:pt modelId="{9D3FEB94-CD93-4D74-9156-569BFE9A393F}" type="pres">
      <dgm:prSet presAssocID="{6139FB42-F5E7-40C6-A108-BACCBD787A83}" presName="hierChild4" presStyleCnt="0"/>
      <dgm:spPr/>
      <dgm:t>
        <a:bodyPr/>
        <a:lstStyle/>
        <a:p>
          <a:pPr rtl="1"/>
          <a:endParaRPr lang="ar-SA"/>
        </a:p>
      </dgm:t>
    </dgm:pt>
    <dgm:pt modelId="{301A1359-84E4-4A3E-A878-FFE3741F6670}" type="pres">
      <dgm:prSet presAssocID="{6139FB42-F5E7-40C6-A108-BACCBD787A83}" presName="hierChild5" presStyleCnt="0"/>
      <dgm:spPr/>
      <dgm:t>
        <a:bodyPr/>
        <a:lstStyle/>
        <a:p>
          <a:pPr rtl="1"/>
          <a:endParaRPr lang="ar-SA"/>
        </a:p>
      </dgm:t>
    </dgm:pt>
    <dgm:pt modelId="{CED44978-F009-4F4E-B73B-DC08A322F0B3}" type="pres">
      <dgm:prSet presAssocID="{1BE4630A-7F0B-4B20-8D04-3488EA393765}" presName="Name37" presStyleLbl="parChTrans1D2" presStyleIdx="1" presStyleCnt="3"/>
      <dgm:spPr/>
      <dgm:t>
        <a:bodyPr/>
        <a:lstStyle/>
        <a:p>
          <a:pPr rtl="1"/>
          <a:endParaRPr lang="ar-SA"/>
        </a:p>
      </dgm:t>
    </dgm:pt>
    <dgm:pt modelId="{F3D67644-AC7E-4554-AADD-305BE5A3F183}" type="pres">
      <dgm:prSet presAssocID="{E2691097-4C71-4F9C-B1CD-4A06078CB11B}" presName="hierRoot2" presStyleCnt="0">
        <dgm:presLayoutVars>
          <dgm:hierBranch val="init"/>
        </dgm:presLayoutVars>
      </dgm:prSet>
      <dgm:spPr/>
      <dgm:t>
        <a:bodyPr/>
        <a:lstStyle/>
        <a:p>
          <a:pPr rtl="1"/>
          <a:endParaRPr lang="ar-SA"/>
        </a:p>
      </dgm:t>
    </dgm:pt>
    <dgm:pt modelId="{7381A0B2-9AC1-4B90-A133-C0785BB7BBEB}" type="pres">
      <dgm:prSet presAssocID="{E2691097-4C71-4F9C-B1CD-4A06078CB11B}" presName="rootComposite" presStyleCnt="0"/>
      <dgm:spPr/>
      <dgm:t>
        <a:bodyPr/>
        <a:lstStyle/>
        <a:p>
          <a:pPr rtl="1"/>
          <a:endParaRPr lang="ar-SA"/>
        </a:p>
      </dgm:t>
    </dgm:pt>
    <dgm:pt modelId="{DA3B9AEA-60EE-40E5-8E15-C705E682E976}" type="pres">
      <dgm:prSet presAssocID="{E2691097-4C71-4F9C-B1CD-4A06078CB11B}" presName="rootText" presStyleLbl="node1" presStyleIdx="1" presStyleCnt="6">
        <dgm:presLayoutVars>
          <dgm:chMax/>
          <dgm:chPref val="3"/>
        </dgm:presLayoutVars>
      </dgm:prSet>
      <dgm:spPr/>
      <dgm:t>
        <a:bodyPr/>
        <a:lstStyle/>
        <a:p>
          <a:pPr rtl="1"/>
          <a:endParaRPr lang="ar-SA"/>
        </a:p>
      </dgm:t>
    </dgm:pt>
    <dgm:pt modelId="{6B1B8811-784E-45FC-8B99-CD5D003B1C36}" type="pres">
      <dgm:prSet presAssocID="{E2691097-4C71-4F9C-B1CD-4A06078CB11B}" presName="titleText2" presStyleLbl="fgAcc1" presStyleIdx="1" presStyleCnt="6">
        <dgm:presLayoutVars>
          <dgm:chMax val="0"/>
          <dgm:chPref val="0"/>
        </dgm:presLayoutVars>
      </dgm:prSet>
      <dgm:spPr/>
      <dgm:t>
        <a:bodyPr/>
        <a:lstStyle/>
        <a:p>
          <a:pPr rtl="1"/>
          <a:endParaRPr lang="ar-SA"/>
        </a:p>
      </dgm:t>
    </dgm:pt>
    <dgm:pt modelId="{2C77E470-D6F1-47D0-BC6D-235CA1813FD3}" type="pres">
      <dgm:prSet presAssocID="{E2691097-4C71-4F9C-B1CD-4A06078CB11B}" presName="rootConnector" presStyleLbl="node2" presStyleIdx="0" presStyleCnt="0"/>
      <dgm:spPr/>
      <dgm:t>
        <a:bodyPr/>
        <a:lstStyle/>
        <a:p>
          <a:pPr rtl="1"/>
          <a:endParaRPr lang="ar-SA"/>
        </a:p>
      </dgm:t>
    </dgm:pt>
    <dgm:pt modelId="{25586698-7064-4CCD-883C-2EA76EB7D401}" type="pres">
      <dgm:prSet presAssocID="{E2691097-4C71-4F9C-B1CD-4A06078CB11B}" presName="hierChild4" presStyleCnt="0"/>
      <dgm:spPr/>
      <dgm:t>
        <a:bodyPr/>
        <a:lstStyle/>
        <a:p>
          <a:pPr rtl="1"/>
          <a:endParaRPr lang="ar-SA"/>
        </a:p>
      </dgm:t>
    </dgm:pt>
    <dgm:pt modelId="{5DB5FB3A-CA97-43C7-A5F9-E7229250A9F5}" type="pres">
      <dgm:prSet presAssocID="{E2691097-4C71-4F9C-B1CD-4A06078CB11B}" presName="hierChild5" presStyleCnt="0"/>
      <dgm:spPr/>
      <dgm:t>
        <a:bodyPr/>
        <a:lstStyle/>
        <a:p>
          <a:pPr rtl="1"/>
          <a:endParaRPr lang="ar-SA"/>
        </a:p>
      </dgm:t>
    </dgm:pt>
    <dgm:pt modelId="{F92879CC-347F-4578-9E3E-DF0EAE961ACC}" type="pres">
      <dgm:prSet presAssocID="{FC7613D8-481F-4100-8406-BD38AEBAB0E2}" presName="Name37" presStyleLbl="parChTrans1D2" presStyleIdx="2" presStyleCnt="3"/>
      <dgm:spPr/>
      <dgm:t>
        <a:bodyPr/>
        <a:lstStyle/>
        <a:p>
          <a:pPr rtl="1"/>
          <a:endParaRPr lang="ar-SA"/>
        </a:p>
      </dgm:t>
    </dgm:pt>
    <dgm:pt modelId="{EB2BD944-281D-42C7-B5BE-9C932C3AB5C5}" type="pres">
      <dgm:prSet presAssocID="{CA34CD91-763B-4D90-B9E6-138BD343DCEC}" presName="hierRoot2" presStyleCnt="0">
        <dgm:presLayoutVars>
          <dgm:hierBranch val="init"/>
        </dgm:presLayoutVars>
      </dgm:prSet>
      <dgm:spPr/>
      <dgm:t>
        <a:bodyPr/>
        <a:lstStyle/>
        <a:p>
          <a:pPr rtl="1"/>
          <a:endParaRPr lang="ar-SA"/>
        </a:p>
      </dgm:t>
    </dgm:pt>
    <dgm:pt modelId="{63733577-01A0-4DD4-92B7-D09ACE0A0B51}" type="pres">
      <dgm:prSet presAssocID="{CA34CD91-763B-4D90-B9E6-138BD343DCEC}" presName="rootComposite" presStyleCnt="0"/>
      <dgm:spPr/>
      <dgm:t>
        <a:bodyPr/>
        <a:lstStyle/>
        <a:p>
          <a:pPr rtl="1"/>
          <a:endParaRPr lang="ar-SA"/>
        </a:p>
      </dgm:t>
    </dgm:pt>
    <dgm:pt modelId="{B32F4C64-EBEE-4EE6-9C50-72417B14E216}" type="pres">
      <dgm:prSet presAssocID="{CA34CD91-763B-4D90-B9E6-138BD343DCEC}" presName="rootText" presStyleLbl="node1" presStyleIdx="2" presStyleCnt="6">
        <dgm:presLayoutVars>
          <dgm:chMax/>
          <dgm:chPref val="3"/>
        </dgm:presLayoutVars>
      </dgm:prSet>
      <dgm:spPr/>
      <dgm:t>
        <a:bodyPr/>
        <a:lstStyle/>
        <a:p>
          <a:pPr rtl="1"/>
          <a:endParaRPr lang="ar-SA"/>
        </a:p>
      </dgm:t>
    </dgm:pt>
    <dgm:pt modelId="{7703F0C3-A8CF-4A14-A8CD-69095F97F773}" type="pres">
      <dgm:prSet presAssocID="{CA34CD91-763B-4D90-B9E6-138BD343DCEC}" presName="titleText2" presStyleLbl="fgAcc1" presStyleIdx="2" presStyleCnt="6">
        <dgm:presLayoutVars>
          <dgm:chMax val="0"/>
          <dgm:chPref val="0"/>
        </dgm:presLayoutVars>
      </dgm:prSet>
      <dgm:spPr/>
      <dgm:t>
        <a:bodyPr/>
        <a:lstStyle/>
        <a:p>
          <a:pPr rtl="1"/>
          <a:endParaRPr lang="ar-SA"/>
        </a:p>
      </dgm:t>
    </dgm:pt>
    <dgm:pt modelId="{3D5D3D31-1FA5-4531-9FDA-0D1C22466D28}" type="pres">
      <dgm:prSet presAssocID="{CA34CD91-763B-4D90-B9E6-138BD343DCEC}" presName="rootConnector" presStyleLbl="node2" presStyleIdx="0" presStyleCnt="0"/>
      <dgm:spPr/>
      <dgm:t>
        <a:bodyPr/>
        <a:lstStyle/>
        <a:p>
          <a:pPr rtl="1"/>
          <a:endParaRPr lang="ar-SA"/>
        </a:p>
      </dgm:t>
    </dgm:pt>
    <dgm:pt modelId="{54BB6824-8FA1-44D5-AFCD-9B2F00BD6C89}" type="pres">
      <dgm:prSet presAssocID="{CA34CD91-763B-4D90-B9E6-138BD343DCEC}" presName="hierChild4" presStyleCnt="0"/>
      <dgm:spPr/>
      <dgm:t>
        <a:bodyPr/>
        <a:lstStyle/>
        <a:p>
          <a:pPr rtl="1"/>
          <a:endParaRPr lang="ar-SA"/>
        </a:p>
      </dgm:t>
    </dgm:pt>
    <dgm:pt modelId="{513D091C-3323-42F4-A0AD-DDC99687ABBA}" type="pres">
      <dgm:prSet presAssocID="{0F8CD0E4-E0E0-43DF-8AAC-C2688780EF73}" presName="Name37" presStyleLbl="parChTrans1D3" presStyleIdx="0" presStyleCnt="3"/>
      <dgm:spPr/>
      <dgm:t>
        <a:bodyPr/>
        <a:lstStyle/>
        <a:p>
          <a:pPr rtl="1"/>
          <a:endParaRPr lang="ar-SA"/>
        </a:p>
      </dgm:t>
    </dgm:pt>
    <dgm:pt modelId="{ED6A4983-22F6-4463-9008-6B997BC27B8B}" type="pres">
      <dgm:prSet presAssocID="{D04BE2A9-5F0E-46CD-AE0B-A508B611F895}" presName="hierRoot2" presStyleCnt="0">
        <dgm:presLayoutVars>
          <dgm:hierBranch val="init"/>
        </dgm:presLayoutVars>
      </dgm:prSet>
      <dgm:spPr/>
      <dgm:t>
        <a:bodyPr/>
        <a:lstStyle/>
        <a:p>
          <a:pPr rtl="1"/>
          <a:endParaRPr lang="ar-SA"/>
        </a:p>
      </dgm:t>
    </dgm:pt>
    <dgm:pt modelId="{237260E6-2805-4102-9300-3B475E011F49}" type="pres">
      <dgm:prSet presAssocID="{D04BE2A9-5F0E-46CD-AE0B-A508B611F895}" presName="rootComposite" presStyleCnt="0"/>
      <dgm:spPr/>
      <dgm:t>
        <a:bodyPr/>
        <a:lstStyle/>
        <a:p>
          <a:pPr rtl="1"/>
          <a:endParaRPr lang="ar-SA"/>
        </a:p>
      </dgm:t>
    </dgm:pt>
    <dgm:pt modelId="{4C49622B-D327-44F2-A4B9-A0C971D665A9}" type="pres">
      <dgm:prSet presAssocID="{D04BE2A9-5F0E-46CD-AE0B-A508B611F895}" presName="rootText" presStyleLbl="node1" presStyleIdx="3" presStyleCnt="6">
        <dgm:presLayoutVars>
          <dgm:chMax/>
          <dgm:chPref val="3"/>
        </dgm:presLayoutVars>
      </dgm:prSet>
      <dgm:spPr/>
      <dgm:t>
        <a:bodyPr/>
        <a:lstStyle/>
        <a:p>
          <a:pPr rtl="1"/>
          <a:endParaRPr lang="ar-SA"/>
        </a:p>
      </dgm:t>
    </dgm:pt>
    <dgm:pt modelId="{C8C89F4C-147B-4489-AEE2-0690AD76D014}" type="pres">
      <dgm:prSet presAssocID="{D04BE2A9-5F0E-46CD-AE0B-A508B611F895}" presName="titleText2" presStyleLbl="fgAcc1" presStyleIdx="3" presStyleCnt="6">
        <dgm:presLayoutVars>
          <dgm:chMax val="0"/>
          <dgm:chPref val="0"/>
        </dgm:presLayoutVars>
      </dgm:prSet>
      <dgm:spPr/>
      <dgm:t>
        <a:bodyPr/>
        <a:lstStyle/>
        <a:p>
          <a:pPr rtl="1"/>
          <a:endParaRPr lang="ar-SA"/>
        </a:p>
      </dgm:t>
    </dgm:pt>
    <dgm:pt modelId="{83B8BAB8-81FD-4E76-B3D6-D00639C616B6}" type="pres">
      <dgm:prSet presAssocID="{D04BE2A9-5F0E-46CD-AE0B-A508B611F895}" presName="rootConnector" presStyleLbl="node3" presStyleIdx="0" presStyleCnt="0"/>
      <dgm:spPr/>
      <dgm:t>
        <a:bodyPr/>
        <a:lstStyle/>
        <a:p>
          <a:pPr rtl="1"/>
          <a:endParaRPr lang="ar-SA"/>
        </a:p>
      </dgm:t>
    </dgm:pt>
    <dgm:pt modelId="{93F7D271-7B2B-439E-9A7A-88E99BB76B2B}" type="pres">
      <dgm:prSet presAssocID="{D04BE2A9-5F0E-46CD-AE0B-A508B611F895}" presName="hierChild4" presStyleCnt="0"/>
      <dgm:spPr/>
      <dgm:t>
        <a:bodyPr/>
        <a:lstStyle/>
        <a:p>
          <a:pPr rtl="1"/>
          <a:endParaRPr lang="ar-SA"/>
        </a:p>
      </dgm:t>
    </dgm:pt>
    <dgm:pt modelId="{3054C5BD-D051-4FCB-8979-05492C700A34}" type="pres">
      <dgm:prSet presAssocID="{D04BE2A9-5F0E-46CD-AE0B-A508B611F895}" presName="hierChild5" presStyleCnt="0"/>
      <dgm:spPr/>
      <dgm:t>
        <a:bodyPr/>
        <a:lstStyle/>
        <a:p>
          <a:pPr rtl="1"/>
          <a:endParaRPr lang="ar-SA"/>
        </a:p>
      </dgm:t>
    </dgm:pt>
    <dgm:pt modelId="{3F836DAF-E8B0-4E6A-BD25-EA308F858A42}" type="pres">
      <dgm:prSet presAssocID="{40B9F1CF-B46C-4636-9899-2AE4F356FD3F}" presName="Name37" presStyleLbl="parChTrans1D3" presStyleIdx="1" presStyleCnt="3"/>
      <dgm:spPr/>
      <dgm:t>
        <a:bodyPr/>
        <a:lstStyle/>
        <a:p>
          <a:pPr rtl="1"/>
          <a:endParaRPr lang="ar-SA"/>
        </a:p>
      </dgm:t>
    </dgm:pt>
    <dgm:pt modelId="{F0FFE90D-AFDF-448B-960C-180D9CB66D3A}" type="pres">
      <dgm:prSet presAssocID="{EB9F3279-C5C4-4A4D-ADC6-FE1B8DB7E946}" presName="hierRoot2" presStyleCnt="0">
        <dgm:presLayoutVars>
          <dgm:hierBranch val="init"/>
        </dgm:presLayoutVars>
      </dgm:prSet>
      <dgm:spPr/>
      <dgm:t>
        <a:bodyPr/>
        <a:lstStyle/>
        <a:p>
          <a:pPr rtl="1"/>
          <a:endParaRPr lang="ar-SA"/>
        </a:p>
      </dgm:t>
    </dgm:pt>
    <dgm:pt modelId="{2FDB816D-8BC4-427A-B099-D78D3F40364B}" type="pres">
      <dgm:prSet presAssocID="{EB9F3279-C5C4-4A4D-ADC6-FE1B8DB7E946}" presName="rootComposite" presStyleCnt="0"/>
      <dgm:spPr/>
      <dgm:t>
        <a:bodyPr/>
        <a:lstStyle/>
        <a:p>
          <a:pPr rtl="1"/>
          <a:endParaRPr lang="ar-SA"/>
        </a:p>
      </dgm:t>
    </dgm:pt>
    <dgm:pt modelId="{03A5CD09-A4E2-4C6C-8FC6-384268A1E0CB}" type="pres">
      <dgm:prSet presAssocID="{EB9F3279-C5C4-4A4D-ADC6-FE1B8DB7E946}" presName="rootText" presStyleLbl="node1" presStyleIdx="4" presStyleCnt="6">
        <dgm:presLayoutVars>
          <dgm:chMax/>
          <dgm:chPref val="3"/>
        </dgm:presLayoutVars>
      </dgm:prSet>
      <dgm:spPr/>
      <dgm:t>
        <a:bodyPr/>
        <a:lstStyle/>
        <a:p>
          <a:pPr rtl="1"/>
          <a:endParaRPr lang="ar-SA"/>
        </a:p>
      </dgm:t>
    </dgm:pt>
    <dgm:pt modelId="{DA9EEF80-22CB-46E1-B695-6724771D2CBF}" type="pres">
      <dgm:prSet presAssocID="{EB9F3279-C5C4-4A4D-ADC6-FE1B8DB7E946}" presName="titleText2" presStyleLbl="fgAcc1" presStyleIdx="4" presStyleCnt="6">
        <dgm:presLayoutVars>
          <dgm:chMax val="0"/>
          <dgm:chPref val="0"/>
        </dgm:presLayoutVars>
      </dgm:prSet>
      <dgm:spPr/>
      <dgm:t>
        <a:bodyPr/>
        <a:lstStyle/>
        <a:p>
          <a:pPr rtl="1"/>
          <a:endParaRPr lang="ar-SA"/>
        </a:p>
      </dgm:t>
    </dgm:pt>
    <dgm:pt modelId="{7476C9C2-0B07-466E-B589-553EB2B0668F}" type="pres">
      <dgm:prSet presAssocID="{EB9F3279-C5C4-4A4D-ADC6-FE1B8DB7E946}" presName="rootConnector" presStyleLbl="node3" presStyleIdx="0" presStyleCnt="0"/>
      <dgm:spPr/>
      <dgm:t>
        <a:bodyPr/>
        <a:lstStyle/>
        <a:p>
          <a:pPr rtl="1"/>
          <a:endParaRPr lang="ar-SA"/>
        </a:p>
      </dgm:t>
    </dgm:pt>
    <dgm:pt modelId="{94DB727A-0655-440A-BA72-CC41ECE428E1}" type="pres">
      <dgm:prSet presAssocID="{EB9F3279-C5C4-4A4D-ADC6-FE1B8DB7E946}" presName="hierChild4" presStyleCnt="0"/>
      <dgm:spPr/>
      <dgm:t>
        <a:bodyPr/>
        <a:lstStyle/>
        <a:p>
          <a:pPr rtl="1"/>
          <a:endParaRPr lang="ar-SA"/>
        </a:p>
      </dgm:t>
    </dgm:pt>
    <dgm:pt modelId="{44165DAE-7EBB-4F4A-88D4-64F2872C87DF}" type="pres">
      <dgm:prSet presAssocID="{EB9F3279-C5C4-4A4D-ADC6-FE1B8DB7E946}" presName="hierChild5" presStyleCnt="0"/>
      <dgm:spPr/>
      <dgm:t>
        <a:bodyPr/>
        <a:lstStyle/>
        <a:p>
          <a:pPr rtl="1"/>
          <a:endParaRPr lang="ar-SA"/>
        </a:p>
      </dgm:t>
    </dgm:pt>
    <dgm:pt modelId="{DB23F96B-D36F-4D70-9096-895EC80AE6E2}" type="pres">
      <dgm:prSet presAssocID="{05C93919-7E88-4D85-A978-6F7EF08C20B9}" presName="Name37" presStyleLbl="parChTrans1D3" presStyleIdx="2" presStyleCnt="3"/>
      <dgm:spPr/>
      <dgm:t>
        <a:bodyPr/>
        <a:lstStyle/>
        <a:p>
          <a:pPr rtl="1"/>
          <a:endParaRPr lang="ar-SA"/>
        </a:p>
      </dgm:t>
    </dgm:pt>
    <dgm:pt modelId="{0D42AB75-3A86-427F-A1BF-3CD7C664909C}" type="pres">
      <dgm:prSet presAssocID="{C781FEE8-3A39-4016-9C2B-F3C6B2688B1F}" presName="hierRoot2" presStyleCnt="0">
        <dgm:presLayoutVars>
          <dgm:hierBranch val="init"/>
        </dgm:presLayoutVars>
      </dgm:prSet>
      <dgm:spPr/>
      <dgm:t>
        <a:bodyPr/>
        <a:lstStyle/>
        <a:p>
          <a:pPr rtl="1"/>
          <a:endParaRPr lang="ar-SA"/>
        </a:p>
      </dgm:t>
    </dgm:pt>
    <dgm:pt modelId="{5A2019D9-1549-4A32-A585-1396A299FD65}" type="pres">
      <dgm:prSet presAssocID="{C781FEE8-3A39-4016-9C2B-F3C6B2688B1F}" presName="rootComposite" presStyleCnt="0"/>
      <dgm:spPr/>
      <dgm:t>
        <a:bodyPr/>
        <a:lstStyle/>
        <a:p>
          <a:pPr rtl="1"/>
          <a:endParaRPr lang="ar-SA"/>
        </a:p>
      </dgm:t>
    </dgm:pt>
    <dgm:pt modelId="{410C7D59-F776-41A3-86C9-CDFB3C68E40E}" type="pres">
      <dgm:prSet presAssocID="{C781FEE8-3A39-4016-9C2B-F3C6B2688B1F}" presName="rootText" presStyleLbl="node1" presStyleIdx="5" presStyleCnt="6">
        <dgm:presLayoutVars>
          <dgm:chMax/>
          <dgm:chPref val="3"/>
        </dgm:presLayoutVars>
      </dgm:prSet>
      <dgm:spPr/>
      <dgm:t>
        <a:bodyPr/>
        <a:lstStyle/>
        <a:p>
          <a:pPr rtl="1"/>
          <a:endParaRPr lang="ar-SA"/>
        </a:p>
      </dgm:t>
    </dgm:pt>
    <dgm:pt modelId="{4C5B9BB4-5272-48A9-9584-FF9BC8003701}" type="pres">
      <dgm:prSet presAssocID="{C781FEE8-3A39-4016-9C2B-F3C6B2688B1F}" presName="titleText2" presStyleLbl="fgAcc1" presStyleIdx="5" presStyleCnt="6">
        <dgm:presLayoutVars>
          <dgm:chMax val="0"/>
          <dgm:chPref val="0"/>
        </dgm:presLayoutVars>
      </dgm:prSet>
      <dgm:spPr/>
      <dgm:t>
        <a:bodyPr/>
        <a:lstStyle/>
        <a:p>
          <a:pPr rtl="1"/>
          <a:endParaRPr lang="ar-SA"/>
        </a:p>
      </dgm:t>
    </dgm:pt>
    <dgm:pt modelId="{26988C36-16BF-4F14-B3FA-CA54268770FA}" type="pres">
      <dgm:prSet presAssocID="{C781FEE8-3A39-4016-9C2B-F3C6B2688B1F}" presName="rootConnector" presStyleLbl="node3" presStyleIdx="0" presStyleCnt="0"/>
      <dgm:spPr/>
      <dgm:t>
        <a:bodyPr/>
        <a:lstStyle/>
        <a:p>
          <a:pPr rtl="1"/>
          <a:endParaRPr lang="ar-SA"/>
        </a:p>
      </dgm:t>
    </dgm:pt>
    <dgm:pt modelId="{9BC638D5-19A0-480D-A3D7-845C1D4E9D3E}" type="pres">
      <dgm:prSet presAssocID="{C781FEE8-3A39-4016-9C2B-F3C6B2688B1F}" presName="hierChild4" presStyleCnt="0"/>
      <dgm:spPr/>
      <dgm:t>
        <a:bodyPr/>
        <a:lstStyle/>
        <a:p>
          <a:pPr rtl="1"/>
          <a:endParaRPr lang="ar-SA"/>
        </a:p>
      </dgm:t>
    </dgm:pt>
    <dgm:pt modelId="{B1018E0D-E26D-4671-A965-0E71CFBA2DE5}" type="pres">
      <dgm:prSet presAssocID="{C781FEE8-3A39-4016-9C2B-F3C6B2688B1F}" presName="hierChild5" presStyleCnt="0"/>
      <dgm:spPr/>
      <dgm:t>
        <a:bodyPr/>
        <a:lstStyle/>
        <a:p>
          <a:pPr rtl="1"/>
          <a:endParaRPr lang="ar-SA"/>
        </a:p>
      </dgm:t>
    </dgm:pt>
    <dgm:pt modelId="{74169785-18AB-4F61-8D46-6B203419275D}" type="pres">
      <dgm:prSet presAssocID="{CA34CD91-763B-4D90-B9E6-138BD343DCEC}" presName="hierChild5" presStyleCnt="0"/>
      <dgm:spPr/>
      <dgm:t>
        <a:bodyPr/>
        <a:lstStyle/>
        <a:p>
          <a:pPr rtl="1"/>
          <a:endParaRPr lang="ar-SA"/>
        </a:p>
      </dgm:t>
    </dgm:pt>
    <dgm:pt modelId="{942CF616-45DF-4ACD-A450-E5A43D0465DC}" type="pres">
      <dgm:prSet presAssocID="{02297482-0E95-4621-BD18-3A1CFF3058EE}" presName="hierChild3" presStyleCnt="0"/>
      <dgm:spPr/>
      <dgm:t>
        <a:bodyPr/>
        <a:lstStyle/>
        <a:p>
          <a:pPr rtl="1"/>
          <a:endParaRPr lang="ar-SA"/>
        </a:p>
      </dgm:t>
    </dgm:pt>
  </dgm:ptLst>
  <dgm:cxnLst>
    <dgm:cxn modelId="{1514DAE2-7134-4956-BB94-E957D0FF6FAA}" type="presOf" srcId="{D4098C96-55DF-40D6-A80F-F7543E641B7C}" destId="{22E279D5-36D1-4A09-997B-0B05E6C9462D}" srcOrd="0" destOrd="0" presId="urn:microsoft.com/office/officeart/2008/layout/NameandTitleOrganizationalChart"/>
    <dgm:cxn modelId="{35340C87-C842-4CEB-9E09-64E6C5D53FEA}" type="presOf" srcId="{02297482-0E95-4621-BD18-3A1CFF3058EE}" destId="{EE3A95BE-A885-4D44-8807-A71902AB0E6F}" srcOrd="1" destOrd="0" presId="urn:microsoft.com/office/officeart/2008/layout/NameandTitleOrganizationalChart"/>
    <dgm:cxn modelId="{72D19578-CF4D-4AF0-B326-D0729FED4235}" type="presOf" srcId="{EB9F3279-C5C4-4A4D-ADC6-FE1B8DB7E946}" destId="{03A5CD09-A4E2-4C6C-8FC6-384268A1E0CB}" srcOrd="0" destOrd="0" presId="urn:microsoft.com/office/officeart/2008/layout/NameandTitleOrganizationalChart"/>
    <dgm:cxn modelId="{6E89B0EC-4AF0-4BB7-8090-87FB0BF7773E}" type="presOf" srcId="{CA34CD91-763B-4D90-B9E6-138BD343DCEC}" destId="{B32F4C64-EBEE-4EE6-9C50-72417B14E216}" srcOrd="0" destOrd="0" presId="urn:microsoft.com/office/officeart/2008/layout/NameandTitleOrganizationalChart"/>
    <dgm:cxn modelId="{E6DE0FCE-3794-4AA2-9A6B-018AAD1C87F3}" type="presOf" srcId="{45A8A778-4F27-48CC-99FE-CB96511660F2}" destId="{D59428C6-4E0B-454C-9181-82C4518E840D}" srcOrd="0" destOrd="0" presId="urn:microsoft.com/office/officeart/2008/layout/NameandTitleOrganizationalChart"/>
    <dgm:cxn modelId="{F1C42B71-4C77-4BF1-8001-FCA7869221D7}" type="presOf" srcId="{EB9F3279-C5C4-4A4D-ADC6-FE1B8DB7E946}" destId="{7476C9C2-0B07-466E-B589-553EB2B0668F}" srcOrd="1" destOrd="0" presId="urn:microsoft.com/office/officeart/2008/layout/NameandTitleOrganizationalChart"/>
    <dgm:cxn modelId="{6A4F7F33-9586-4044-8208-1F5EFAB77AA7}" type="presOf" srcId="{FC7613D8-481F-4100-8406-BD38AEBAB0E2}" destId="{F92879CC-347F-4578-9E3E-DF0EAE961ACC}" srcOrd="0" destOrd="0" presId="urn:microsoft.com/office/officeart/2008/layout/NameandTitleOrganizationalChart"/>
    <dgm:cxn modelId="{09A54BD7-757B-497E-9038-305839A21F29}" type="presOf" srcId="{C781FEE8-3A39-4016-9C2B-F3C6B2688B1F}" destId="{26988C36-16BF-4F14-B3FA-CA54268770FA}" srcOrd="1" destOrd="0" presId="urn:microsoft.com/office/officeart/2008/layout/NameandTitleOrganizationalChart"/>
    <dgm:cxn modelId="{C37B55D9-CDDC-468B-BFF1-C278FCBB1A21}" type="presOf" srcId="{6139FB42-F5E7-40C6-A108-BACCBD787A83}" destId="{D9441F01-4F52-402A-B3A2-E05C7EA9CBF1}" srcOrd="1" destOrd="0" presId="urn:microsoft.com/office/officeart/2008/layout/NameandTitleOrganizationalChart"/>
    <dgm:cxn modelId="{4B557876-74FA-4D29-ADB5-7C211D8EB5B2}" type="presOf" srcId="{40B9F1CF-B46C-4636-9899-2AE4F356FD3F}" destId="{3F836DAF-E8B0-4E6A-BD25-EA308F858A42}" srcOrd="0" destOrd="0" presId="urn:microsoft.com/office/officeart/2008/layout/NameandTitleOrganizationalChart"/>
    <dgm:cxn modelId="{008781E4-BF75-414E-B93C-5742DDC49B34}" type="presOf" srcId="{C781FEE8-3A39-4016-9C2B-F3C6B2688B1F}" destId="{410C7D59-F776-41A3-86C9-CDFB3C68E40E}" srcOrd="0" destOrd="0" presId="urn:microsoft.com/office/officeart/2008/layout/NameandTitleOrganizationalChart"/>
    <dgm:cxn modelId="{C2AA3941-EDDB-4A80-9FCB-F60B7E14C7D6}" srcId="{CA34CD91-763B-4D90-B9E6-138BD343DCEC}" destId="{C781FEE8-3A39-4016-9C2B-F3C6B2688B1F}" srcOrd="2" destOrd="0" parTransId="{05C93919-7E88-4D85-A978-6F7EF08C20B9}" sibTransId="{1598172E-A38E-4D51-BA40-7B7EF60E0FE4}"/>
    <dgm:cxn modelId="{C743B278-428D-4FA7-8A86-B03F8610D9F5}" srcId="{02297482-0E95-4621-BD18-3A1CFF3058EE}" destId="{CA34CD91-763B-4D90-B9E6-138BD343DCEC}" srcOrd="2" destOrd="0" parTransId="{FC7613D8-481F-4100-8406-BD38AEBAB0E2}" sibTransId="{33365D95-CF83-4032-BA75-F01CF3A3B604}"/>
    <dgm:cxn modelId="{DE8320C9-09B9-4C8E-B78A-61ABC38FF48E}" type="presOf" srcId="{6139FB42-F5E7-40C6-A108-BACCBD787A83}" destId="{21355BC6-6AE6-4F60-A0DD-B2557370C3BB}" srcOrd="0" destOrd="0" presId="urn:microsoft.com/office/officeart/2008/layout/NameandTitleOrganizationalChart"/>
    <dgm:cxn modelId="{28CB4657-3FCE-422A-9022-7FB9D9A3BED2}" type="presOf" srcId="{0F8CD0E4-E0E0-43DF-8AAC-C2688780EF73}" destId="{513D091C-3323-42F4-A0AD-DDC99687ABBA}" srcOrd="0" destOrd="0" presId="urn:microsoft.com/office/officeart/2008/layout/NameandTitleOrganizationalChart"/>
    <dgm:cxn modelId="{4005F173-84EF-4AB8-BE62-4E1B13F18E29}" srcId="{CA34CD91-763B-4D90-B9E6-138BD343DCEC}" destId="{D04BE2A9-5F0E-46CD-AE0B-A508B611F895}" srcOrd="0" destOrd="0" parTransId="{0F8CD0E4-E0E0-43DF-8AAC-C2688780EF73}" sibTransId="{20ED0E2F-63A6-4453-B8AB-F4628DEC09FE}"/>
    <dgm:cxn modelId="{37E1D19D-8F83-4A8F-AE20-E04930E895E4}" srcId="{02297482-0E95-4621-BD18-3A1CFF3058EE}" destId="{6139FB42-F5E7-40C6-A108-BACCBD787A83}" srcOrd="0" destOrd="0" parTransId="{45A8A778-4F27-48CC-99FE-CB96511660F2}" sibTransId="{5EE84335-27E0-4261-B675-6387CC76AC71}"/>
    <dgm:cxn modelId="{18B1F4C1-D358-4A16-A4B6-B2C74C45B05A}" srcId="{CA34CD91-763B-4D90-B9E6-138BD343DCEC}" destId="{EB9F3279-C5C4-4A4D-ADC6-FE1B8DB7E946}" srcOrd="1" destOrd="0" parTransId="{40B9F1CF-B46C-4636-9899-2AE4F356FD3F}" sibTransId="{10EAD0A4-8987-47A7-A1F5-D9F560CF8666}"/>
    <dgm:cxn modelId="{1DA1F867-6827-461A-8D1B-CE32B4853CD5}" type="presOf" srcId="{E2691097-4C71-4F9C-B1CD-4A06078CB11B}" destId="{DA3B9AEA-60EE-40E5-8E15-C705E682E976}" srcOrd="0" destOrd="0" presId="urn:microsoft.com/office/officeart/2008/layout/NameandTitleOrganizationalChart"/>
    <dgm:cxn modelId="{CC6FCA2E-F493-47D1-8A08-1D2D369F9351}" srcId="{D4098C96-55DF-40D6-A80F-F7543E641B7C}" destId="{02297482-0E95-4621-BD18-3A1CFF3058EE}" srcOrd="0" destOrd="0" parTransId="{CDE271D5-F3A5-43BB-BE1C-0718759B5F07}" sibTransId="{962D6612-4EB8-4A39-BAE8-E1E7265DB404}"/>
    <dgm:cxn modelId="{082C29C7-D14D-4583-AAA3-E4EA7BAFA1C9}" type="presOf" srcId="{05C93919-7E88-4D85-A978-6F7EF08C20B9}" destId="{DB23F96B-D36F-4D70-9096-895EC80AE6E2}" srcOrd="0" destOrd="0" presId="urn:microsoft.com/office/officeart/2008/layout/NameandTitleOrganizationalChart"/>
    <dgm:cxn modelId="{5F1A7500-F181-49BE-B7BD-ABBDDB39BC94}" type="presOf" srcId="{D04BE2A9-5F0E-46CD-AE0B-A508B611F895}" destId="{4C49622B-D327-44F2-A4B9-A0C971D665A9}" srcOrd="0" destOrd="0" presId="urn:microsoft.com/office/officeart/2008/layout/NameandTitleOrganizationalChart"/>
    <dgm:cxn modelId="{C9C9BFF9-1AB0-4546-8189-48E40A7C04BC}" type="presOf" srcId="{1598172E-A38E-4D51-BA40-7B7EF60E0FE4}" destId="{4C5B9BB4-5272-48A9-9584-FF9BC8003701}" srcOrd="0" destOrd="0" presId="urn:microsoft.com/office/officeart/2008/layout/NameandTitleOrganizationalChart"/>
    <dgm:cxn modelId="{AAC45C94-EE63-443C-B524-09B2E569CAA2}" type="presOf" srcId="{B2C1CE86-8B3A-473D-9FFE-FCBCC49E8873}" destId="{6B1B8811-784E-45FC-8B99-CD5D003B1C36}" srcOrd="0" destOrd="0" presId="urn:microsoft.com/office/officeart/2008/layout/NameandTitleOrganizationalChart"/>
    <dgm:cxn modelId="{E069808B-7CB5-4CC1-BB5A-5F7F511AF5D9}" type="presOf" srcId="{962D6612-4EB8-4A39-BAE8-E1E7265DB404}" destId="{F0864A7A-91DD-4BF7-B01B-6125374715F4}" srcOrd="0" destOrd="0" presId="urn:microsoft.com/office/officeart/2008/layout/NameandTitleOrganizationalChart"/>
    <dgm:cxn modelId="{7D807A16-2F01-4889-AE1D-E9E2A39F530C}" type="presOf" srcId="{5EE84335-27E0-4261-B675-6387CC76AC71}" destId="{D258C79F-AE8E-45F5-A2A6-937A69461FE2}" srcOrd="0" destOrd="0" presId="urn:microsoft.com/office/officeart/2008/layout/NameandTitleOrganizationalChart"/>
    <dgm:cxn modelId="{A63E4A87-C0C6-479E-81B3-FAE9B9F6CABC}" type="presOf" srcId="{10EAD0A4-8987-47A7-A1F5-D9F560CF8666}" destId="{DA9EEF80-22CB-46E1-B695-6724771D2CBF}" srcOrd="0" destOrd="0" presId="urn:microsoft.com/office/officeart/2008/layout/NameandTitleOrganizationalChart"/>
    <dgm:cxn modelId="{DB8BA452-47A0-4C24-A773-88AC73F23213}" type="presOf" srcId="{E2691097-4C71-4F9C-B1CD-4A06078CB11B}" destId="{2C77E470-D6F1-47D0-BC6D-235CA1813FD3}" srcOrd="1" destOrd="0" presId="urn:microsoft.com/office/officeart/2008/layout/NameandTitleOrganizationalChart"/>
    <dgm:cxn modelId="{47B80803-26CB-41F8-88D9-C0430A850C83}" type="presOf" srcId="{1BE4630A-7F0B-4B20-8D04-3488EA393765}" destId="{CED44978-F009-4F4E-B73B-DC08A322F0B3}" srcOrd="0" destOrd="0" presId="urn:microsoft.com/office/officeart/2008/layout/NameandTitleOrganizationalChart"/>
    <dgm:cxn modelId="{6C211939-F18A-48E4-B546-BF866DB10B13}" type="presOf" srcId="{CA34CD91-763B-4D90-B9E6-138BD343DCEC}" destId="{3D5D3D31-1FA5-4531-9FDA-0D1C22466D28}" srcOrd="1" destOrd="0" presId="urn:microsoft.com/office/officeart/2008/layout/NameandTitleOrganizationalChart"/>
    <dgm:cxn modelId="{CA88CD17-0E25-4C1A-BE5C-91640FBE43B3}" type="presOf" srcId="{D04BE2A9-5F0E-46CD-AE0B-A508B611F895}" destId="{83B8BAB8-81FD-4E76-B3D6-D00639C616B6}" srcOrd="1" destOrd="0" presId="urn:microsoft.com/office/officeart/2008/layout/NameandTitleOrganizationalChart"/>
    <dgm:cxn modelId="{DF9FD231-CEDB-403C-A112-24891E40BE63}" type="presOf" srcId="{33365D95-CF83-4032-BA75-F01CF3A3B604}" destId="{7703F0C3-A8CF-4A14-A8CD-69095F97F773}" srcOrd="0" destOrd="0" presId="urn:microsoft.com/office/officeart/2008/layout/NameandTitleOrganizationalChart"/>
    <dgm:cxn modelId="{0A534F2D-83D9-4BDA-9BCB-996460456B89}" type="presOf" srcId="{02297482-0E95-4621-BD18-3A1CFF3058EE}" destId="{14F71920-BAD1-4A99-A67C-9A12B9843391}" srcOrd="0" destOrd="0" presId="urn:microsoft.com/office/officeart/2008/layout/NameandTitleOrganizationalChart"/>
    <dgm:cxn modelId="{1729EE0F-DD50-4CB2-9D3F-02212D2B7410}" type="presOf" srcId="{20ED0E2F-63A6-4453-B8AB-F4628DEC09FE}" destId="{C8C89F4C-147B-4489-AEE2-0690AD76D014}" srcOrd="0" destOrd="0" presId="urn:microsoft.com/office/officeart/2008/layout/NameandTitleOrganizationalChart"/>
    <dgm:cxn modelId="{FF472434-476D-428C-B33D-8B14EB74FAB9}" srcId="{02297482-0E95-4621-BD18-3A1CFF3058EE}" destId="{E2691097-4C71-4F9C-B1CD-4A06078CB11B}" srcOrd="1" destOrd="0" parTransId="{1BE4630A-7F0B-4B20-8D04-3488EA393765}" sibTransId="{B2C1CE86-8B3A-473D-9FFE-FCBCC49E8873}"/>
    <dgm:cxn modelId="{1B17DB5A-09E9-41FC-8FEF-7C5B88DE773A}" type="presParOf" srcId="{22E279D5-36D1-4A09-997B-0B05E6C9462D}" destId="{78DA59DE-E72B-4760-886A-890D640844AB}" srcOrd="0" destOrd="0" presId="urn:microsoft.com/office/officeart/2008/layout/NameandTitleOrganizationalChart"/>
    <dgm:cxn modelId="{DC933E0B-7353-4222-8C02-DB6B9FD7775A}" type="presParOf" srcId="{78DA59DE-E72B-4760-886A-890D640844AB}" destId="{D95940DC-B298-4E2D-AB31-6C5671BB48D1}" srcOrd="0" destOrd="0" presId="urn:microsoft.com/office/officeart/2008/layout/NameandTitleOrganizationalChart"/>
    <dgm:cxn modelId="{AE6A4FE9-9634-4AE3-B4F5-92A7A420F950}" type="presParOf" srcId="{D95940DC-B298-4E2D-AB31-6C5671BB48D1}" destId="{14F71920-BAD1-4A99-A67C-9A12B9843391}" srcOrd="0" destOrd="0" presId="urn:microsoft.com/office/officeart/2008/layout/NameandTitleOrganizationalChart"/>
    <dgm:cxn modelId="{0D550817-8A86-426F-8914-01C6C650F356}" type="presParOf" srcId="{D95940DC-B298-4E2D-AB31-6C5671BB48D1}" destId="{F0864A7A-91DD-4BF7-B01B-6125374715F4}" srcOrd="1" destOrd="0" presId="urn:microsoft.com/office/officeart/2008/layout/NameandTitleOrganizationalChart"/>
    <dgm:cxn modelId="{5EC5BF0C-14CB-4BC6-BF90-A10BC5DB0612}" type="presParOf" srcId="{D95940DC-B298-4E2D-AB31-6C5671BB48D1}" destId="{EE3A95BE-A885-4D44-8807-A71902AB0E6F}" srcOrd="2" destOrd="0" presId="urn:microsoft.com/office/officeart/2008/layout/NameandTitleOrganizationalChart"/>
    <dgm:cxn modelId="{104A2A80-9096-4FBA-BAAE-C0A4A3931CA0}" type="presParOf" srcId="{78DA59DE-E72B-4760-886A-890D640844AB}" destId="{7CB8697C-7902-4A9B-AD03-0FFAD0EA3490}" srcOrd="1" destOrd="0" presId="urn:microsoft.com/office/officeart/2008/layout/NameandTitleOrganizationalChart"/>
    <dgm:cxn modelId="{E9C36B71-1A15-4CBE-AEE2-9EDF66E97BC1}" type="presParOf" srcId="{7CB8697C-7902-4A9B-AD03-0FFAD0EA3490}" destId="{D59428C6-4E0B-454C-9181-82C4518E840D}" srcOrd="0" destOrd="0" presId="urn:microsoft.com/office/officeart/2008/layout/NameandTitleOrganizationalChart"/>
    <dgm:cxn modelId="{8A91D151-05AA-4627-A96B-8FA9327438E7}" type="presParOf" srcId="{7CB8697C-7902-4A9B-AD03-0FFAD0EA3490}" destId="{A1285182-83E7-4B60-A33F-329F0E1B9754}" srcOrd="1" destOrd="0" presId="urn:microsoft.com/office/officeart/2008/layout/NameandTitleOrganizationalChart"/>
    <dgm:cxn modelId="{CF9BEF61-D85C-4DD5-96AD-EB642900A537}" type="presParOf" srcId="{A1285182-83E7-4B60-A33F-329F0E1B9754}" destId="{5F71A06B-3FC7-42E0-9848-39D53F63C60A}" srcOrd="0" destOrd="0" presId="urn:microsoft.com/office/officeart/2008/layout/NameandTitleOrganizationalChart"/>
    <dgm:cxn modelId="{A94CCBAC-02E1-4EE9-9EE5-C615D36D3A6E}" type="presParOf" srcId="{5F71A06B-3FC7-42E0-9848-39D53F63C60A}" destId="{21355BC6-6AE6-4F60-A0DD-B2557370C3BB}" srcOrd="0" destOrd="0" presId="urn:microsoft.com/office/officeart/2008/layout/NameandTitleOrganizationalChart"/>
    <dgm:cxn modelId="{521E0A6B-BCEE-4494-8A82-4E7B1402F453}" type="presParOf" srcId="{5F71A06B-3FC7-42E0-9848-39D53F63C60A}" destId="{D258C79F-AE8E-45F5-A2A6-937A69461FE2}" srcOrd="1" destOrd="0" presId="urn:microsoft.com/office/officeart/2008/layout/NameandTitleOrganizationalChart"/>
    <dgm:cxn modelId="{AF635153-A043-416A-8A1D-9E9CE26367A3}" type="presParOf" srcId="{5F71A06B-3FC7-42E0-9848-39D53F63C60A}" destId="{D9441F01-4F52-402A-B3A2-E05C7EA9CBF1}" srcOrd="2" destOrd="0" presId="urn:microsoft.com/office/officeart/2008/layout/NameandTitleOrganizationalChart"/>
    <dgm:cxn modelId="{D2268FDD-6789-41A3-B701-46AAE40804F7}" type="presParOf" srcId="{A1285182-83E7-4B60-A33F-329F0E1B9754}" destId="{9D3FEB94-CD93-4D74-9156-569BFE9A393F}" srcOrd="1" destOrd="0" presId="urn:microsoft.com/office/officeart/2008/layout/NameandTitleOrganizationalChart"/>
    <dgm:cxn modelId="{5786D92F-8720-4B95-AAA6-73397298F8C7}" type="presParOf" srcId="{A1285182-83E7-4B60-A33F-329F0E1B9754}" destId="{301A1359-84E4-4A3E-A878-FFE3741F6670}" srcOrd="2" destOrd="0" presId="urn:microsoft.com/office/officeart/2008/layout/NameandTitleOrganizationalChart"/>
    <dgm:cxn modelId="{EA442413-74AD-4854-90FA-C4FEF675CCA3}" type="presParOf" srcId="{7CB8697C-7902-4A9B-AD03-0FFAD0EA3490}" destId="{CED44978-F009-4F4E-B73B-DC08A322F0B3}" srcOrd="2" destOrd="0" presId="urn:microsoft.com/office/officeart/2008/layout/NameandTitleOrganizationalChart"/>
    <dgm:cxn modelId="{873E9D89-C950-44B9-B057-510E8D0D1504}" type="presParOf" srcId="{7CB8697C-7902-4A9B-AD03-0FFAD0EA3490}" destId="{F3D67644-AC7E-4554-AADD-305BE5A3F183}" srcOrd="3" destOrd="0" presId="urn:microsoft.com/office/officeart/2008/layout/NameandTitleOrganizationalChart"/>
    <dgm:cxn modelId="{E7676301-2658-498A-9EC3-2FAB599B0D89}" type="presParOf" srcId="{F3D67644-AC7E-4554-AADD-305BE5A3F183}" destId="{7381A0B2-9AC1-4B90-A133-C0785BB7BBEB}" srcOrd="0" destOrd="0" presId="urn:microsoft.com/office/officeart/2008/layout/NameandTitleOrganizationalChart"/>
    <dgm:cxn modelId="{5EE108BA-DDD7-4768-A7B5-51CE78E18D82}" type="presParOf" srcId="{7381A0B2-9AC1-4B90-A133-C0785BB7BBEB}" destId="{DA3B9AEA-60EE-40E5-8E15-C705E682E976}" srcOrd="0" destOrd="0" presId="urn:microsoft.com/office/officeart/2008/layout/NameandTitleOrganizationalChart"/>
    <dgm:cxn modelId="{632D7279-FB7E-425F-960B-74871071A3D3}" type="presParOf" srcId="{7381A0B2-9AC1-4B90-A133-C0785BB7BBEB}" destId="{6B1B8811-784E-45FC-8B99-CD5D003B1C36}" srcOrd="1" destOrd="0" presId="urn:microsoft.com/office/officeart/2008/layout/NameandTitleOrganizationalChart"/>
    <dgm:cxn modelId="{11346FD5-E760-4CD2-8EC3-C45832EB4F00}" type="presParOf" srcId="{7381A0B2-9AC1-4B90-A133-C0785BB7BBEB}" destId="{2C77E470-D6F1-47D0-BC6D-235CA1813FD3}" srcOrd="2" destOrd="0" presId="urn:microsoft.com/office/officeart/2008/layout/NameandTitleOrganizationalChart"/>
    <dgm:cxn modelId="{13BB0B61-9C72-47FC-AEA2-79A4A921896E}" type="presParOf" srcId="{F3D67644-AC7E-4554-AADD-305BE5A3F183}" destId="{25586698-7064-4CCD-883C-2EA76EB7D401}" srcOrd="1" destOrd="0" presId="urn:microsoft.com/office/officeart/2008/layout/NameandTitleOrganizationalChart"/>
    <dgm:cxn modelId="{BED7E279-23D8-4ECC-8439-FB4E89E36E49}" type="presParOf" srcId="{F3D67644-AC7E-4554-AADD-305BE5A3F183}" destId="{5DB5FB3A-CA97-43C7-A5F9-E7229250A9F5}" srcOrd="2" destOrd="0" presId="urn:microsoft.com/office/officeart/2008/layout/NameandTitleOrganizationalChart"/>
    <dgm:cxn modelId="{E7B510DA-9E99-45F3-BA42-D7600DF04E54}" type="presParOf" srcId="{7CB8697C-7902-4A9B-AD03-0FFAD0EA3490}" destId="{F92879CC-347F-4578-9E3E-DF0EAE961ACC}" srcOrd="4" destOrd="0" presId="urn:microsoft.com/office/officeart/2008/layout/NameandTitleOrganizationalChart"/>
    <dgm:cxn modelId="{B54F1F5B-B1D0-4CFE-A4B4-926E05BFF9AE}" type="presParOf" srcId="{7CB8697C-7902-4A9B-AD03-0FFAD0EA3490}" destId="{EB2BD944-281D-42C7-B5BE-9C932C3AB5C5}" srcOrd="5" destOrd="0" presId="urn:microsoft.com/office/officeart/2008/layout/NameandTitleOrganizationalChart"/>
    <dgm:cxn modelId="{2D42EE7F-C27F-445F-97E8-C42FD407CCFB}" type="presParOf" srcId="{EB2BD944-281D-42C7-B5BE-9C932C3AB5C5}" destId="{63733577-01A0-4DD4-92B7-D09ACE0A0B51}" srcOrd="0" destOrd="0" presId="urn:microsoft.com/office/officeart/2008/layout/NameandTitleOrganizationalChart"/>
    <dgm:cxn modelId="{266338A6-C653-43C5-87CB-2984218A55F6}" type="presParOf" srcId="{63733577-01A0-4DD4-92B7-D09ACE0A0B51}" destId="{B32F4C64-EBEE-4EE6-9C50-72417B14E216}" srcOrd="0" destOrd="0" presId="urn:microsoft.com/office/officeart/2008/layout/NameandTitleOrganizationalChart"/>
    <dgm:cxn modelId="{545E0D2F-0F7B-4304-A347-7CB19254C217}" type="presParOf" srcId="{63733577-01A0-4DD4-92B7-D09ACE0A0B51}" destId="{7703F0C3-A8CF-4A14-A8CD-69095F97F773}" srcOrd="1" destOrd="0" presId="urn:microsoft.com/office/officeart/2008/layout/NameandTitleOrganizationalChart"/>
    <dgm:cxn modelId="{4B83B781-D140-4F16-9543-232ABCEEFEFF}" type="presParOf" srcId="{63733577-01A0-4DD4-92B7-D09ACE0A0B51}" destId="{3D5D3D31-1FA5-4531-9FDA-0D1C22466D28}" srcOrd="2" destOrd="0" presId="urn:microsoft.com/office/officeart/2008/layout/NameandTitleOrganizationalChart"/>
    <dgm:cxn modelId="{D1ACA4E3-3010-4BC3-BE40-2717A1C1ED75}" type="presParOf" srcId="{EB2BD944-281D-42C7-B5BE-9C932C3AB5C5}" destId="{54BB6824-8FA1-44D5-AFCD-9B2F00BD6C89}" srcOrd="1" destOrd="0" presId="urn:microsoft.com/office/officeart/2008/layout/NameandTitleOrganizationalChart"/>
    <dgm:cxn modelId="{2869E4B4-2ECC-446B-A50F-79EF82B03A46}" type="presParOf" srcId="{54BB6824-8FA1-44D5-AFCD-9B2F00BD6C89}" destId="{513D091C-3323-42F4-A0AD-DDC99687ABBA}" srcOrd="0" destOrd="0" presId="urn:microsoft.com/office/officeart/2008/layout/NameandTitleOrganizationalChart"/>
    <dgm:cxn modelId="{1ADFF4AB-DE34-41D8-8C4F-382E593DB03E}" type="presParOf" srcId="{54BB6824-8FA1-44D5-AFCD-9B2F00BD6C89}" destId="{ED6A4983-22F6-4463-9008-6B997BC27B8B}" srcOrd="1" destOrd="0" presId="urn:microsoft.com/office/officeart/2008/layout/NameandTitleOrganizationalChart"/>
    <dgm:cxn modelId="{368AB09C-363C-42F4-BB68-8680C213199F}" type="presParOf" srcId="{ED6A4983-22F6-4463-9008-6B997BC27B8B}" destId="{237260E6-2805-4102-9300-3B475E011F49}" srcOrd="0" destOrd="0" presId="urn:microsoft.com/office/officeart/2008/layout/NameandTitleOrganizationalChart"/>
    <dgm:cxn modelId="{222EA1CB-D610-4308-BCE7-BB3F7C899FFA}" type="presParOf" srcId="{237260E6-2805-4102-9300-3B475E011F49}" destId="{4C49622B-D327-44F2-A4B9-A0C971D665A9}" srcOrd="0" destOrd="0" presId="urn:microsoft.com/office/officeart/2008/layout/NameandTitleOrganizationalChart"/>
    <dgm:cxn modelId="{4B93FF22-35B5-44C6-8F88-624656A6D040}" type="presParOf" srcId="{237260E6-2805-4102-9300-3B475E011F49}" destId="{C8C89F4C-147B-4489-AEE2-0690AD76D014}" srcOrd="1" destOrd="0" presId="urn:microsoft.com/office/officeart/2008/layout/NameandTitleOrganizationalChart"/>
    <dgm:cxn modelId="{D1CCB8E1-D7CF-41C5-A885-639F4E09755B}" type="presParOf" srcId="{237260E6-2805-4102-9300-3B475E011F49}" destId="{83B8BAB8-81FD-4E76-B3D6-D00639C616B6}" srcOrd="2" destOrd="0" presId="urn:microsoft.com/office/officeart/2008/layout/NameandTitleOrganizationalChart"/>
    <dgm:cxn modelId="{63963C3F-D6E2-4C9F-9E64-C264945763D2}" type="presParOf" srcId="{ED6A4983-22F6-4463-9008-6B997BC27B8B}" destId="{93F7D271-7B2B-439E-9A7A-88E99BB76B2B}" srcOrd="1" destOrd="0" presId="urn:microsoft.com/office/officeart/2008/layout/NameandTitleOrganizationalChart"/>
    <dgm:cxn modelId="{BBB4A914-CD20-4281-A271-5B7A4BAB92E8}" type="presParOf" srcId="{ED6A4983-22F6-4463-9008-6B997BC27B8B}" destId="{3054C5BD-D051-4FCB-8979-05492C700A34}" srcOrd="2" destOrd="0" presId="urn:microsoft.com/office/officeart/2008/layout/NameandTitleOrganizationalChart"/>
    <dgm:cxn modelId="{619D95CD-2C54-403F-AABA-1ACDF4B619BD}" type="presParOf" srcId="{54BB6824-8FA1-44D5-AFCD-9B2F00BD6C89}" destId="{3F836DAF-E8B0-4E6A-BD25-EA308F858A42}" srcOrd="2" destOrd="0" presId="urn:microsoft.com/office/officeart/2008/layout/NameandTitleOrganizationalChart"/>
    <dgm:cxn modelId="{DF0EE59D-0459-4573-9E78-1A84CAF4D96E}" type="presParOf" srcId="{54BB6824-8FA1-44D5-AFCD-9B2F00BD6C89}" destId="{F0FFE90D-AFDF-448B-960C-180D9CB66D3A}" srcOrd="3" destOrd="0" presId="urn:microsoft.com/office/officeart/2008/layout/NameandTitleOrganizationalChart"/>
    <dgm:cxn modelId="{25A8BA5B-E64F-496F-ACB5-A27C3499DC24}" type="presParOf" srcId="{F0FFE90D-AFDF-448B-960C-180D9CB66D3A}" destId="{2FDB816D-8BC4-427A-B099-D78D3F40364B}" srcOrd="0" destOrd="0" presId="urn:microsoft.com/office/officeart/2008/layout/NameandTitleOrganizationalChart"/>
    <dgm:cxn modelId="{F9221862-1472-4AFE-8708-06C8035A36E3}" type="presParOf" srcId="{2FDB816D-8BC4-427A-B099-D78D3F40364B}" destId="{03A5CD09-A4E2-4C6C-8FC6-384268A1E0CB}" srcOrd="0" destOrd="0" presId="urn:microsoft.com/office/officeart/2008/layout/NameandTitleOrganizationalChart"/>
    <dgm:cxn modelId="{B60097C5-3D6E-40EB-AAD9-F2AD7C7FCA95}" type="presParOf" srcId="{2FDB816D-8BC4-427A-B099-D78D3F40364B}" destId="{DA9EEF80-22CB-46E1-B695-6724771D2CBF}" srcOrd="1" destOrd="0" presId="urn:microsoft.com/office/officeart/2008/layout/NameandTitleOrganizationalChart"/>
    <dgm:cxn modelId="{49A8221A-F597-4372-A173-F998DAC1F628}" type="presParOf" srcId="{2FDB816D-8BC4-427A-B099-D78D3F40364B}" destId="{7476C9C2-0B07-466E-B589-553EB2B0668F}" srcOrd="2" destOrd="0" presId="urn:microsoft.com/office/officeart/2008/layout/NameandTitleOrganizationalChart"/>
    <dgm:cxn modelId="{787AD425-5D35-49FB-BF1A-C97AA2646F62}" type="presParOf" srcId="{F0FFE90D-AFDF-448B-960C-180D9CB66D3A}" destId="{94DB727A-0655-440A-BA72-CC41ECE428E1}" srcOrd="1" destOrd="0" presId="urn:microsoft.com/office/officeart/2008/layout/NameandTitleOrganizationalChart"/>
    <dgm:cxn modelId="{123C3F1E-BD86-4176-BAD8-74807C27858A}" type="presParOf" srcId="{F0FFE90D-AFDF-448B-960C-180D9CB66D3A}" destId="{44165DAE-7EBB-4F4A-88D4-64F2872C87DF}" srcOrd="2" destOrd="0" presId="urn:microsoft.com/office/officeart/2008/layout/NameandTitleOrganizationalChart"/>
    <dgm:cxn modelId="{0FEC901B-D9F2-48EC-959A-4DBEE435A6D0}" type="presParOf" srcId="{54BB6824-8FA1-44D5-AFCD-9B2F00BD6C89}" destId="{DB23F96B-D36F-4D70-9096-895EC80AE6E2}" srcOrd="4" destOrd="0" presId="urn:microsoft.com/office/officeart/2008/layout/NameandTitleOrganizationalChart"/>
    <dgm:cxn modelId="{83DEF863-FE4F-4135-904A-2A9631A2D2B3}" type="presParOf" srcId="{54BB6824-8FA1-44D5-AFCD-9B2F00BD6C89}" destId="{0D42AB75-3A86-427F-A1BF-3CD7C664909C}" srcOrd="5" destOrd="0" presId="urn:microsoft.com/office/officeart/2008/layout/NameandTitleOrganizationalChart"/>
    <dgm:cxn modelId="{5429B0AE-2FA5-4F6F-B168-AD3FD0637512}" type="presParOf" srcId="{0D42AB75-3A86-427F-A1BF-3CD7C664909C}" destId="{5A2019D9-1549-4A32-A585-1396A299FD65}" srcOrd="0" destOrd="0" presId="urn:microsoft.com/office/officeart/2008/layout/NameandTitleOrganizationalChart"/>
    <dgm:cxn modelId="{8074623A-B497-4931-8EBC-E46F755AFB3A}" type="presParOf" srcId="{5A2019D9-1549-4A32-A585-1396A299FD65}" destId="{410C7D59-F776-41A3-86C9-CDFB3C68E40E}" srcOrd="0" destOrd="0" presId="urn:microsoft.com/office/officeart/2008/layout/NameandTitleOrganizationalChart"/>
    <dgm:cxn modelId="{9B05253A-1BCF-48C6-B78F-F26C3AD19101}" type="presParOf" srcId="{5A2019D9-1549-4A32-A585-1396A299FD65}" destId="{4C5B9BB4-5272-48A9-9584-FF9BC8003701}" srcOrd="1" destOrd="0" presId="urn:microsoft.com/office/officeart/2008/layout/NameandTitleOrganizationalChart"/>
    <dgm:cxn modelId="{74EBEE22-602B-418E-854E-F6FB61349D9D}" type="presParOf" srcId="{5A2019D9-1549-4A32-A585-1396A299FD65}" destId="{26988C36-16BF-4F14-B3FA-CA54268770FA}" srcOrd="2" destOrd="0" presId="urn:microsoft.com/office/officeart/2008/layout/NameandTitleOrganizationalChart"/>
    <dgm:cxn modelId="{EA8B912E-BA27-4A3F-884F-2B0064225CAE}" type="presParOf" srcId="{0D42AB75-3A86-427F-A1BF-3CD7C664909C}" destId="{9BC638D5-19A0-480D-A3D7-845C1D4E9D3E}" srcOrd="1" destOrd="0" presId="urn:microsoft.com/office/officeart/2008/layout/NameandTitleOrganizationalChart"/>
    <dgm:cxn modelId="{ADF3DD29-266D-45DD-BBD6-9AC5DB1F87A4}" type="presParOf" srcId="{0D42AB75-3A86-427F-A1BF-3CD7C664909C}" destId="{B1018E0D-E26D-4671-A965-0E71CFBA2DE5}" srcOrd="2" destOrd="0" presId="urn:microsoft.com/office/officeart/2008/layout/NameandTitleOrganizationalChart"/>
    <dgm:cxn modelId="{E2BAAFF2-0C43-46B4-AE40-E6ACB3C77973}" type="presParOf" srcId="{EB2BD944-281D-42C7-B5BE-9C932C3AB5C5}" destId="{74169785-18AB-4F61-8D46-6B203419275D}" srcOrd="2" destOrd="0" presId="urn:microsoft.com/office/officeart/2008/layout/NameandTitleOrganizationalChart"/>
    <dgm:cxn modelId="{F841C527-D618-4D52-B8B7-2521B4D92263}" type="presParOf" srcId="{78DA59DE-E72B-4760-886A-890D640844AB}" destId="{942CF616-45DF-4ACD-A450-E5A43D0465DC}"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0792214-E09E-4CAF-BA11-271FD2D4053A}" type="doc">
      <dgm:prSet loTypeId="urn:microsoft.com/office/officeart/2005/8/layout/vList5" loCatId="list" qsTypeId="urn:microsoft.com/office/officeart/2005/8/quickstyle/simple4" qsCatId="simple" csTypeId="urn:microsoft.com/office/officeart/2005/8/colors/accent3_3" csCatId="accent3" phldr="1"/>
      <dgm:spPr/>
      <dgm:t>
        <a:bodyPr/>
        <a:lstStyle/>
        <a:p>
          <a:pPr rtl="1"/>
          <a:endParaRPr lang="ar-SA"/>
        </a:p>
      </dgm:t>
    </dgm:pt>
    <dgm:pt modelId="{A8C7ED09-08B4-4B22-B0CC-99F9B14B9C05}">
      <dgm:prSet phldrT="[نص]" custT="1"/>
      <dgm:spPr/>
      <dgm:t>
        <a:bodyPr/>
        <a:lstStyle/>
        <a:p>
          <a:pPr rtl="1"/>
          <a:r>
            <a:rPr lang="ar-SA" sz="3600" b="1" dirty="0" smtClean="0">
              <a:solidFill>
                <a:srgbClr val="C00000"/>
              </a:solidFill>
              <a:cs typeface="AL-Mohanad Bold" pitchFamily="2" charset="-78"/>
            </a:rPr>
            <a:t>المعلم</a:t>
          </a:r>
          <a:endParaRPr lang="ar-SA" sz="3600" b="1" dirty="0">
            <a:solidFill>
              <a:srgbClr val="C00000"/>
            </a:solidFill>
            <a:cs typeface="AL-Mohanad Bold" pitchFamily="2" charset="-78"/>
          </a:endParaRPr>
        </a:p>
      </dgm:t>
    </dgm:pt>
    <dgm:pt modelId="{3F4A6A2E-015B-4A8E-BC37-B3E60CACEC68}" type="parTrans" cxnId="{80522D06-42EF-4486-8234-185842622135}">
      <dgm:prSet/>
      <dgm:spPr/>
      <dgm:t>
        <a:bodyPr/>
        <a:lstStyle/>
        <a:p>
          <a:pPr rtl="1"/>
          <a:endParaRPr lang="ar-SA" sz="1800" b="1">
            <a:cs typeface="AL-Mohanad Bold" pitchFamily="2" charset="-78"/>
          </a:endParaRPr>
        </a:p>
      </dgm:t>
    </dgm:pt>
    <dgm:pt modelId="{DA1A07AD-83F3-415E-ADB0-96AE7D6E7DDF}" type="sibTrans" cxnId="{80522D06-42EF-4486-8234-185842622135}">
      <dgm:prSet/>
      <dgm:spPr/>
      <dgm:t>
        <a:bodyPr/>
        <a:lstStyle/>
        <a:p>
          <a:pPr rtl="1"/>
          <a:endParaRPr lang="ar-SA" sz="1800" b="1">
            <a:cs typeface="AL-Mohanad Bold" pitchFamily="2" charset="-78"/>
          </a:endParaRPr>
        </a:p>
      </dgm:t>
    </dgm:pt>
    <dgm:pt modelId="{E3DE836F-D016-4B28-A173-99760C1B3A50}">
      <dgm:prSet phldrT="[نص]" custT="1"/>
      <dgm:spPr/>
      <dgm:t>
        <a:bodyPr/>
        <a:lstStyle/>
        <a:p>
          <a:pPr rtl="1"/>
          <a:r>
            <a:rPr lang="ar-SA" sz="2800" b="1" dirty="0" smtClean="0">
              <a:cs typeface="AL-Mohanad Bold" pitchFamily="2" charset="-78"/>
            </a:rPr>
            <a:t>يحصل على النقاط التي تحصل عليها المدرسة</a:t>
          </a:r>
          <a:endParaRPr lang="ar-SA" sz="2800" b="1" dirty="0">
            <a:cs typeface="AL-Mohanad Bold" pitchFamily="2" charset="-78"/>
          </a:endParaRPr>
        </a:p>
      </dgm:t>
    </dgm:pt>
    <dgm:pt modelId="{64C80E5F-A9E5-4019-B93B-906BDC2C4178}" type="parTrans" cxnId="{71B0DD22-0613-49AC-AC3B-50B315D2D839}">
      <dgm:prSet/>
      <dgm:spPr/>
      <dgm:t>
        <a:bodyPr/>
        <a:lstStyle/>
        <a:p>
          <a:pPr rtl="1"/>
          <a:endParaRPr lang="ar-SA" sz="1800" b="1">
            <a:cs typeface="AL-Mohanad Bold" pitchFamily="2" charset="-78"/>
          </a:endParaRPr>
        </a:p>
      </dgm:t>
    </dgm:pt>
    <dgm:pt modelId="{B23120B6-DADC-42B8-9136-02B25755F6D2}" type="sibTrans" cxnId="{71B0DD22-0613-49AC-AC3B-50B315D2D839}">
      <dgm:prSet/>
      <dgm:spPr/>
      <dgm:t>
        <a:bodyPr/>
        <a:lstStyle/>
        <a:p>
          <a:pPr rtl="1"/>
          <a:endParaRPr lang="ar-SA" sz="1800" b="1">
            <a:cs typeface="AL-Mohanad Bold" pitchFamily="2" charset="-78"/>
          </a:endParaRPr>
        </a:p>
      </dgm:t>
    </dgm:pt>
    <dgm:pt modelId="{10CA8BFC-B081-45A7-96AF-785D0B559A61}">
      <dgm:prSet phldrT="[نص]" custT="1"/>
      <dgm:spPr/>
      <dgm:t>
        <a:bodyPr/>
        <a:lstStyle/>
        <a:p>
          <a:pPr rtl="1"/>
          <a:r>
            <a:rPr lang="ar-SA" sz="3600" b="1" dirty="0" smtClean="0">
              <a:solidFill>
                <a:srgbClr val="C00000"/>
              </a:solidFill>
              <a:cs typeface="AL-Mohanad Bold" pitchFamily="2" charset="-78"/>
            </a:rPr>
            <a:t>المدرسة</a:t>
          </a:r>
          <a:endParaRPr lang="ar-SA" sz="3600" b="1" dirty="0">
            <a:solidFill>
              <a:srgbClr val="C00000"/>
            </a:solidFill>
            <a:cs typeface="AL-Mohanad Bold" pitchFamily="2" charset="-78"/>
          </a:endParaRPr>
        </a:p>
      </dgm:t>
    </dgm:pt>
    <dgm:pt modelId="{6A17203E-04DF-47C2-950D-E3CB9EEA0F51}" type="parTrans" cxnId="{45C1868F-B052-4BDC-A533-BECCA7542717}">
      <dgm:prSet/>
      <dgm:spPr/>
      <dgm:t>
        <a:bodyPr/>
        <a:lstStyle/>
        <a:p>
          <a:pPr rtl="1"/>
          <a:endParaRPr lang="ar-SA" sz="1800" b="1">
            <a:cs typeface="AL-Mohanad Bold" pitchFamily="2" charset="-78"/>
          </a:endParaRPr>
        </a:p>
      </dgm:t>
    </dgm:pt>
    <dgm:pt modelId="{87883A8A-25F2-4622-844E-DFB9B8974E58}" type="sibTrans" cxnId="{45C1868F-B052-4BDC-A533-BECCA7542717}">
      <dgm:prSet/>
      <dgm:spPr/>
      <dgm:t>
        <a:bodyPr/>
        <a:lstStyle/>
        <a:p>
          <a:pPr rtl="1"/>
          <a:endParaRPr lang="ar-SA" sz="1800" b="1">
            <a:cs typeface="AL-Mohanad Bold" pitchFamily="2" charset="-78"/>
          </a:endParaRPr>
        </a:p>
      </dgm:t>
    </dgm:pt>
    <dgm:pt modelId="{5E3C3193-0C59-4071-8011-0A4F0D1F27A3}">
      <dgm:prSet phldrT="[نص]" custT="1"/>
      <dgm:spPr/>
      <dgm:t>
        <a:bodyPr/>
        <a:lstStyle/>
        <a:p>
          <a:pPr rtl="1"/>
          <a:r>
            <a:rPr lang="ar-SA" sz="2800" b="1" dirty="0" smtClean="0">
              <a:cs typeface="AL-Mohanad Bold" pitchFamily="2" charset="-78"/>
            </a:rPr>
            <a:t>تحصل المدرسة على النقاط  مماثلة لمستوى الفئة أو ترتيبها في الاختبار التحصيلي لمركز قياس</a:t>
          </a:r>
          <a:endParaRPr lang="ar-SA" sz="2800" b="1" dirty="0">
            <a:cs typeface="AL-Mohanad Bold" pitchFamily="2" charset="-78"/>
          </a:endParaRPr>
        </a:p>
      </dgm:t>
    </dgm:pt>
    <dgm:pt modelId="{F547E64F-43A0-4AFD-894A-71A70F68F799}" type="parTrans" cxnId="{B5125A69-D898-4757-B380-123C60A8A66E}">
      <dgm:prSet/>
      <dgm:spPr/>
      <dgm:t>
        <a:bodyPr/>
        <a:lstStyle/>
        <a:p>
          <a:pPr rtl="1"/>
          <a:endParaRPr lang="ar-SA" sz="1800" b="1">
            <a:cs typeface="AL-Mohanad Bold" pitchFamily="2" charset="-78"/>
          </a:endParaRPr>
        </a:p>
      </dgm:t>
    </dgm:pt>
    <dgm:pt modelId="{3C6D1970-5B2F-448F-8A5B-55A59F59AFE3}" type="sibTrans" cxnId="{B5125A69-D898-4757-B380-123C60A8A66E}">
      <dgm:prSet/>
      <dgm:spPr/>
      <dgm:t>
        <a:bodyPr/>
        <a:lstStyle/>
        <a:p>
          <a:pPr rtl="1"/>
          <a:endParaRPr lang="ar-SA" sz="1800" b="1">
            <a:cs typeface="AL-Mohanad Bold" pitchFamily="2" charset="-78"/>
          </a:endParaRPr>
        </a:p>
      </dgm:t>
    </dgm:pt>
    <dgm:pt modelId="{C54850BF-FF94-4994-92FB-C3B33338801B}" type="pres">
      <dgm:prSet presAssocID="{60792214-E09E-4CAF-BA11-271FD2D4053A}" presName="Name0" presStyleCnt="0">
        <dgm:presLayoutVars>
          <dgm:dir/>
          <dgm:animLvl val="lvl"/>
          <dgm:resizeHandles val="exact"/>
        </dgm:presLayoutVars>
      </dgm:prSet>
      <dgm:spPr/>
      <dgm:t>
        <a:bodyPr/>
        <a:lstStyle/>
        <a:p>
          <a:pPr rtl="1"/>
          <a:endParaRPr lang="ar-SA"/>
        </a:p>
      </dgm:t>
    </dgm:pt>
    <dgm:pt modelId="{FCF0896F-6063-45A9-84C3-0BEA6135CAA9}" type="pres">
      <dgm:prSet presAssocID="{A8C7ED09-08B4-4B22-B0CC-99F9B14B9C05}" presName="linNode" presStyleCnt="0"/>
      <dgm:spPr/>
    </dgm:pt>
    <dgm:pt modelId="{003ACDBE-B249-48D7-80D4-8AE6F96F557A}" type="pres">
      <dgm:prSet presAssocID="{A8C7ED09-08B4-4B22-B0CC-99F9B14B9C05}" presName="parentText" presStyleLbl="node1" presStyleIdx="0" presStyleCnt="2" custAng="0">
        <dgm:presLayoutVars>
          <dgm:chMax val="1"/>
          <dgm:bulletEnabled val="1"/>
        </dgm:presLayoutVars>
      </dgm:prSet>
      <dgm:spPr/>
      <dgm:t>
        <a:bodyPr/>
        <a:lstStyle/>
        <a:p>
          <a:pPr rtl="1"/>
          <a:endParaRPr lang="ar-SA"/>
        </a:p>
      </dgm:t>
    </dgm:pt>
    <dgm:pt modelId="{4F715939-EC96-465B-876A-2877B2C0BC8B}" type="pres">
      <dgm:prSet presAssocID="{A8C7ED09-08B4-4B22-B0CC-99F9B14B9C05}" presName="descendantText" presStyleLbl="alignAccFollowNode1" presStyleIdx="0" presStyleCnt="2">
        <dgm:presLayoutVars>
          <dgm:bulletEnabled val="1"/>
        </dgm:presLayoutVars>
      </dgm:prSet>
      <dgm:spPr/>
      <dgm:t>
        <a:bodyPr/>
        <a:lstStyle/>
        <a:p>
          <a:pPr rtl="1"/>
          <a:endParaRPr lang="ar-SA"/>
        </a:p>
      </dgm:t>
    </dgm:pt>
    <dgm:pt modelId="{0B555DE3-A2A6-44BC-A19D-856CAD52BCDE}" type="pres">
      <dgm:prSet presAssocID="{DA1A07AD-83F3-415E-ADB0-96AE7D6E7DDF}" presName="sp" presStyleCnt="0"/>
      <dgm:spPr/>
    </dgm:pt>
    <dgm:pt modelId="{167DEF37-C307-4462-A2C9-CC72AE2C250E}" type="pres">
      <dgm:prSet presAssocID="{10CA8BFC-B081-45A7-96AF-785D0B559A61}" presName="linNode" presStyleCnt="0"/>
      <dgm:spPr/>
    </dgm:pt>
    <dgm:pt modelId="{0BD82D4F-4CA3-480B-A815-0C2073450721}" type="pres">
      <dgm:prSet presAssocID="{10CA8BFC-B081-45A7-96AF-785D0B559A61}" presName="parentText" presStyleLbl="node1" presStyleIdx="1" presStyleCnt="2">
        <dgm:presLayoutVars>
          <dgm:chMax val="1"/>
          <dgm:bulletEnabled val="1"/>
        </dgm:presLayoutVars>
      </dgm:prSet>
      <dgm:spPr/>
      <dgm:t>
        <a:bodyPr/>
        <a:lstStyle/>
        <a:p>
          <a:pPr rtl="1"/>
          <a:endParaRPr lang="ar-SA"/>
        </a:p>
      </dgm:t>
    </dgm:pt>
    <dgm:pt modelId="{458B8081-81C7-48ED-A3C6-B262A128862C}" type="pres">
      <dgm:prSet presAssocID="{10CA8BFC-B081-45A7-96AF-785D0B559A61}" presName="descendantText" presStyleLbl="alignAccFollowNode1" presStyleIdx="1" presStyleCnt="2">
        <dgm:presLayoutVars>
          <dgm:bulletEnabled val="1"/>
        </dgm:presLayoutVars>
      </dgm:prSet>
      <dgm:spPr/>
      <dgm:t>
        <a:bodyPr/>
        <a:lstStyle/>
        <a:p>
          <a:pPr rtl="1"/>
          <a:endParaRPr lang="ar-SA"/>
        </a:p>
      </dgm:t>
    </dgm:pt>
  </dgm:ptLst>
  <dgm:cxnLst>
    <dgm:cxn modelId="{559C89BE-D087-4E05-B0DF-9CC513A6DCB5}" type="presOf" srcId="{10CA8BFC-B081-45A7-96AF-785D0B559A61}" destId="{0BD82D4F-4CA3-480B-A815-0C2073450721}" srcOrd="0" destOrd="0" presId="urn:microsoft.com/office/officeart/2005/8/layout/vList5"/>
    <dgm:cxn modelId="{91AFD727-2C85-45C9-82EB-3992A58BD95C}" type="presOf" srcId="{A8C7ED09-08B4-4B22-B0CC-99F9B14B9C05}" destId="{003ACDBE-B249-48D7-80D4-8AE6F96F557A}" srcOrd="0" destOrd="0" presId="urn:microsoft.com/office/officeart/2005/8/layout/vList5"/>
    <dgm:cxn modelId="{8C5EF87F-A8BC-452E-AD11-B33C46444C7A}" type="presOf" srcId="{60792214-E09E-4CAF-BA11-271FD2D4053A}" destId="{C54850BF-FF94-4994-92FB-C3B33338801B}" srcOrd="0" destOrd="0" presId="urn:microsoft.com/office/officeart/2005/8/layout/vList5"/>
    <dgm:cxn modelId="{424B793B-D900-4258-B9B5-146115BB482A}" type="presOf" srcId="{5E3C3193-0C59-4071-8011-0A4F0D1F27A3}" destId="{458B8081-81C7-48ED-A3C6-B262A128862C}" srcOrd="0" destOrd="0" presId="urn:microsoft.com/office/officeart/2005/8/layout/vList5"/>
    <dgm:cxn modelId="{2F1EDEB8-774F-4FB6-87D8-EDFEA319431E}" type="presOf" srcId="{E3DE836F-D016-4B28-A173-99760C1B3A50}" destId="{4F715939-EC96-465B-876A-2877B2C0BC8B}" srcOrd="0" destOrd="0" presId="urn:microsoft.com/office/officeart/2005/8/layout/vList5"/>
    <dgm:cxn modelId="{80522D06-42EF-4486-8234-185842622135}" srcId="{60792214-E09E-4CAF-BA11-271FD2D4053A}" destId="{A8C7ED09-08B4-4B22-B0CC-99F9B14B9C05}" srcOrd="0" destOrd="0" parTransId="{3F4A6A2E-015B-4A8E-BC37-B3E60CACEC68}" sibTransId="{DA1A07AD-83F3-415E-ADB0-96AE7D6E7DDF}"/>
    <dgm:cxn modelId="{B5125A69-D898-4757-B380-123C60A8A66E}" srcId="{10CA8BFC-B081-45A7-96AF-785D0B559A61}" destId="{5E3C3193-0C59-4071-8011-0A4F0D1F27A3}" srcOrd="0" destOrd="0" parTransId="{F547E64F-43A0-4AFD-894A-71A70F68F799}" sibTransId="{3C6D1970-5B2F-448F-8A5B-55A59F59AFE3}"/>
    <dgm:cxn modelId="{71B0DD22-0613-49AC-AC3B-50B315D2D839}" srcId="{A8C7ED09-08B4-4B22-B0CC-99F9B14B9C05}" destId="{E3DE836F-D016-4B28-A173-99760C1B3A50}" srcOrd="0" destOrd="0" parTransId="{64C80E5F-A9E5-4019-B93B-906BDC2C4178}" sibTransId="{B23120B6-DADC-42B8-9136-02B25755F6D2}"/>
    <dgm:cxn modelId="{45C1868F-B052-4BDC-A533-BECCA7542717}" srcId="{60792214-E09E-4CAF-BA11-271FD2D4053A}" destId="{10CA8BFC-B081-45A7-96AF-785D0B559A61}" srcOrd="1" destOrd="0" parTransId="{6A17203E-04DF-47C2-950D-E3CB9EEA0F51}" sibTransId="{87883A8A-25F2-4622-844E-DFB9B8974E58}"/>
    <dgm:cxn modelId="{496E9813-C609-45A0-A532-820B94677843}" type="presParOf" srcId="{C54850BF-FF94-4994-92FB-C3B33338801B}" destId="{FCF0896F-6063-45A9-84C3-0BEA6135CAA9}" srcOrd="0" destOrd="0" presId="urn:microsoft.com/office/officeart/2005/8/layout/vList5"/>
    <dgm:cxn modelId="{0E0A9600-AD9C-4B80-A7F4-8A0CC1D19344}" type="presParOf" srcId="{FCF0896F-6063-45A9-84C3-0BEA6135CAA9}" destId="{003ACDBE-B249-48D7-80D4-8AE6F96F557A}" srcOrd="0" destOrd="0" presId="urn:microsoft.com/office/officeart/2005/8/layout/vList5"/>
    <dgm:cxn modelId="{5A32BAF3-25C8-422A-A824-EE997E01F064}" type="presParOf" srcId="{FCF0896F-6063-45A9-84C3-0BEA6135CAA9}" destId="{4F715939-EC96-465B-876A-2877B2C0BC8B}" srcOrd="1" destOrd="0" presId="urn:microsoft.com/office/officeart/2005/8/layout/vList5"/>
    <dgm:cxn modelId="{2E3F1F80-4C8F-400E-B589-34ECE64A0FE4}" type="presParOf" srcId="{C54850BF-FF94-4994-92FB-C3B33338801B}" destId="{0B555DE3-A2A6-44BC-A19D-856CAD52BCDE}" srcOrd="1" destOrd="0" presId="urn:microsoft.com/office/officeart/2005/8/layout/vList5"/>
    <dgm:cxn modelId="{A3E41498-F358-4493-AB48-CD3E0063068C}" type="presParOf" srcId="{C54850BF-FF94-4994-92FB-C3B33338801B}" destId="{167DEF37-C307-4462-A2C9-CC72AE2C250E}" srcOrd="2" destOrd="0" presId="urn:microsoft.com/office/officeart/2005/8/layout/vList5"/>
    <dgm:cxn modelId="{7C690F02-B61E-4DD0-AE74-9B0171073298}" type="presParOf" srcId="{167DEF37-C307-4462-A2C9-CC72AE2C250E}" destId="{0BD82D4F-4CA3-480B-A815-0C2073450721}" srcOrd="0" destOrd="0" presId="urn:microsoft.com/office/officeart/2005/8/layout/vList5"/>
    <dgm:cxn modelId="{12E0F67F-D8B3-4BD0-9E29-2545DD149CDE}" type="presParOf" srcId="{167DEF37-C307-4462-A2C9-CC72AE2C250E}" destId="{458B8081-81C7-48ED-A3C6-B262A128862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792214-E09E-4CAF-BA11-271FD2D4053A}" type="doc">
      <dgm:prSet loTypeId="urn:microsoft.com/office/officeart/2005/8/layout/vList5" loCatId="list" qsTypeId="urn:microsoft.com/office/officeart/2005/8/quickstyle/simple4" qsCatId="simple" csTypeId="urn:microsoft.com/office/officeart/2005/8/colors/accent3_3" csCatId="accent3" phldr="1"/>
      <dgm:spPr/>
      <dgm:t>
        <a:bodyPr/>
        <a:lstStyle/>
        <a:p>
          <a:pPr rtl="1"/>
          <a:endParaRPr lang="ar-SA"/>
        </a:p>
      </dgm:t>
    </dgm:pt>
    <dgm:pt modelId="{A8C7ED09-08B4-4B22-B0CC-99F9B14B9C05}">
      <dgm:prSet phldrT="[نص]" custT="1"/>
      <dgm:spPr/>
      <dgm:t>
        <a:bodyPr/>
        <a:lstStyle/>
        <a:p>
          <a:pPr rtl="1"/>
          <a:r>
            <a:rPr lang="ar-SA" sz="3800" dirty="0" smtClean="0">
              <a:solidFill>
                <a:srgbClr val="FF0000"/>
              </a:solidFill>
              <a:cs typeface="AL-Mohanad Bold" pitchFamily="2" charset="-78"/>
            </a:rPr>
            <a:t>المعلم</a:t>
          </a:r>
          <a:endParaRPr lang="ar-SA" sz="3800" dirty="0">
            <a:solidFill>
              <a:srgbClr val="FF0000"/>
            </a:solidFill>
            <a:cs typeface="AL-Mohanad Bold" pitchFamily="2" charset="-78"/>
          </a:endParaRPr>
        </a:p>
      </dgm:t>
    </dgm:pt>
    <dgm:pt modelId="{3F4A6A2E-015B-4A8E-BC37-B3E60CACEC68}" type="parTrans" cxnId="{80522D06-42EF-4486-8234-185842622135}">
      <dgm:prSet/>
      <dgm:spPr/>
      <dgm:t>
        <a:bodyPr/>
        <a:lstStyle/>
        <a:p>
          <a:pPr rtl="1"/>
          <a:endParaRPr lang="ar-SA"/>
        </a:p>
      </dgm:t>
    </dgm:pt>
    <dgm:pt modelId="{DA1A07AD-83F3-415E-ADB0-96AE7D6E7DDF}" type="sibTrans" cxnId="{80522D06-42EF-4486-8234-185842622135}">
      <dgm:prSet/>
      <dgm:spPr/>
      <dgm:t>
        <a:bodyPr/>
        <a:lstStyle/>
        <a:p>
          <a:pPr rtl="1"/>
          <a:endParaRPr lang="ar-SA"/>
        </a:p>
      </dgm:t>
    </dgm:pt>
    <dgm:pt modelId="{E3DE836F-D016-4B28-A173-99760C1B3A50}">
      <dgm:prSet phldrT="[نص]" custT="1"/>
      <dgm:spPr/>
      <dgm:t>
        <a:bodyPr/>
        <a:lstStyle/>
        <a:p>
          <a:pPr rtl="1"/>
          <a:r>
            <a:rPr lang="ar-SA" sz="3200" dirty="0" smtClean="0">
              <a:cs typeface="AL-Mohanad Bold" pitchFamily="2" charset="-78"/>
            </a:rPr>
            <a:t>يحصل على النقاط التي تحصل عليها المدرسة</a:t>
          </a:r>
          <a:endParaRPr lang="ar-SA" sz="3200" dirty="0">
            <a:cs typeface="AL-Mohanad Bold" pitchFamily="2" charset="-78"/>
          </a:endParaRPr>
        </a:p>
      </dgm:t>
    </dgm:pt>
    <dgm:pt modelId="{64C80E5F-A9E5-4019-B93B-906BDC2C4178}" type="parTrans" cxnId="{71B0DD22-0613-49AC-AC3B-50B315D2D839}">
      <dgm:prSet/>
      <dgm:spPr/>
      <dgm:t>
        <a:bodyPr/>
        <a:lstStyle/>
        <a:p>
          <a:pPr rtl="1"/>
          <a:endParaRPr lang="ar-SA"/>
        </a:p>
      </dgm:t>
    </dgm:pt>
    <dgm:pt modelId="{B23120B6-DADC-42B8-9136-02B25755F6D2}" type="sibTrans" cxnId="{71B0DD22-0613-49AC-AC3B-50B315D2D839}">
      <dgm:prSet/>
      <dgm:spPr/>
      <dgm:t>
        <a:bodyPr/>
        <a:lstStyle/>
        <a:p>
          <a:pPr rtl="1"/>
          <a:endParaRPr lang="ar-SA"/>
        </a:p>
      </dgm:t>
    </dgm:pt>
    <dgm:pt modelId="{10CA8BFC-B081-45A7-96AF-785D0B559A61}">
      <dgm:prSet phldrT="[نص]" custT="1"/>
      <dgm:spPr/>
      <dgm:t>
        <a:bodyPr/>
        <a:lstStyle/>
        <a:p>
          <a:pPr rtl="1"/>
          <a:r>
            <a:rPr lang="ar-SA" sz="3800" dirty="0" smtClean="0">
              <a:solidFill>
                <a:srgbClr val="FF0000"/>
              </a:solidFill>
              <a:cs typeface="AL-Mohanad Bold" pitchFamily="2" charset="-78"/>
            </a:rPr>
            <a:t>المدرسة</a:t>
          </a:r>
          <a:endParaRPr lang="ar-SA" sz="3800" dirty="0">
            <a:solidFill>
              <a:srgbClr val="FF0000"/>
            </a:solidFill>
            <a:cs typeface="AL-Mohanad Bold" pitchFamily="2" charset="-78"/>
          </a:endParaRPr>
        </a:p>
      </dgm:t>
    </dgm:pt>
    <dgm:pt modelId="{6A17203E-04DF-47C2-950D-E3CB9EEA0F51}" type="parTrans" cxnId="{45C1868F-B052-4BDC-A533-BECCA7542717}">
      <dgm:prSet/>
      <dgm:spPr/>
      <dgm:t>
        <a:bodyPr/>
        <a:lstStyle/>
        <a:p>
          <a:pPr rtl="1"/>
          <a:endParaRPr lang="ar-SA"/>
        </a:p>
      </dgm:t>
    </dgm:pt>
    <dgm:pt modelId="{87883A8A-25F2-4622-844E-DFB9B8974E58}" type="sibTrans" cxnId="{45C1868F-B052-4BDC-A533-BECCA7542717}">
      <dgm:prSet/>
      <dgm:spPr/>
      <dgm:t>
        <a:bodyPr/>
        <a:lstStyle/>
        <a:p>
          <a:pPr rtl="1"/>
          <a:endParaRPr lang="ar-SA"/>
        </a:p>
      </dgm:t>
    </dgm:pt>
    <dgm:pt modelId="{5E3C3193-0C59-4071-8011-0A4F0D1F27A3}">
      <dgm:prSet phldrT="[نص]" custT="1"/>
      <dgm:spPr/>
      <dgm:t>
        <a:bodyPr/>
        <a:lstStyle/>
        <a:p>
          <a:pPr rtl="1"/>
          <a:r>
            <a:rPr lang="ar-SA" sz="2800" dirty="0" smtClean="0">
              <a:cs typeface="AL-Mohanad Bold" pitchFamily="2" charset="-78"/>
            </a:rPr>
            <a:t>متوسط تقييم درجة رضاء جميع أولياء أمور الطلاب عن تربية وتعليم أبنائهم</a:t>
          </a:r>
          <a:endParaRPr lang="ar-SA" sz="2800" dirty="0">
            <a:cs typeface="AL-Mohanad Bold" pitchFamily="2" charset="-78"/>
          </a:endParaRPr>
        </a:p>
      </dgm:t>
    </dgm:pt>
    <dgm:pt modelId="{F547E64F-43A0-4AFD-894A-71A70F68F799}" type="parTrans" cxnId="{B5125A69-D898-4757-B380-123C60A8A66E}">
      <dgm:prSet/>
      <dgm:spPr/>
      <dgm:t>
        <a:bodyPr/>
        <a:lstStyle/>
        <a:p>
          <a:pPr rtl="1"/>
          <a:endParaRPr lang="ar-SA"/>
        </a:p>
      </dgm:t>
    </dgm:pt>
    <dgm:pt modelId="{3C6D1970-5B2F-448F-8A5B-55A59F59AFE3}" type="sibTrans" cxnId="{B5125A69-D898-4757-B380-123C60A8A66E}">
      <dgm:prSet/>
      <dgm:spPr/>
      <dgm:t>
        <a:bodyPr/>
        <a:lstStyle/>
        <a:p>
          <a:pPr rtl="1"/>
          <a:endParaRPr lang="ar-SA"/>
        </a:p>
      </dgm:t>
    </dgm:pt>
    <dgm:pt modelId="{C54850BF-FF94-4994-92FB-C3B33338801B}" type="pres">
      <dgm:prSet presAssocID="{60792214-E09E-4CAF-BA11-271FD2D4053A}" presName="Name0" presStyleCnt="0">
        <dgm:presLayoutVars>
          <dgm:dir/>
          <dgm:animLvl val="lvl"/>
          <dgm:resizeHandles val="exact"/>
        </dgm:presLayoutVars>
      </dgm:prSet>
      <dgm:spPr/>
      <dgm:t>
        <a:bodyPr/>
        <a:lstStyle/>
        <a:p>
          <a:pPr rtl="1"/>
          <a:endParaRPr lang="ar-SA"/>
        </a:p>
      </dgm:t>
    </dgm:pt>
    <dgm:pt modelId="{FCF0896F-6063-45A9-84C3-0BEA6135CAA9}" type="pres">
      <dgm:prSet presAssocID="{A8C7ED09-08B4-4B22-B0CC-99F9B14B9C05}" presName="linNode" presStyleCnt="0"/>
      <dgm:spPr/>
    </dgm:pt>
    <dgm:pt modelId="{003ACDBE-B249-48D7-80D4-8AE6F96F557A}" type="pres">
      <dgm:prSet presAssocID="{A8C7ED09-08B4-4B22-B0CC-99F9B14B9C05}" presName="parentText" presStyleLbl="node1" presStyleIdx="0" presStyleCnt="2" custAng="0" custLinFactNeighborX="-208" custLinFactNeighborY="-973">
        <dgm:presLayoutVars>
          <dgm:chMax val="1"/>
          <dgm:bulletEnabled val="1"/>
        </dgm:presLayoutVars>
      </dgm:prSet>
      <dgm:spPr/>
      <dgm:t>
        <a:bodyPr/>
        <a:lstStyle/>
        <a:p>
          <a:pPr rtl="1"/>
          <a:endParaRPr lang="ar-SA"/>
        </a:p>
      </dgm:t>
    </dgm:pt>
    <dgm:pt modelId="{4F715939-EC96-465B-876A-2877B2C0BC8B}" type="pres">
      <dgm:prSet presAssocID="{A8C7ED09-08B4-4B22-B0CC-99F9B14B9C05}" presName="descendantText" presStyleLbl="alignAccFollowNode1" presStyleIdx="0" presStyleCnt="2">
        <dgm:presLayoutVars>
          <dgm:bulletEnabled val="1"/>
        </dgm:presLayoutVars>
      </dgm:prSet>
      <dgm:spPr/>
      <dgm:t>
        <a:bodyPr/>
        <a:lstStyle/>
        <a:p>
          <a:pPr rtl="1"/>
          <a:endParaRPr lang="ar-SA"/>
        </a:p>
      </dgm:t>
    </dgm:pt>
    <dgm:pt modelId="{0B555DE3-A2A6-44BC-A19D-856CAD52BCDE}" type="pres">
      <dgm:prSet presAssocID="{DA1A07AD-83F3-415E-ADB0-96AE7D6E7DDF}" presName="sp" presStyleCnt="0"/>
      <dgm:spPr/>
    </dgm:pt>
    <dgm:pt modelId="{167DEF37-C307-4462-A2C9-CC72AE2C250E}" type="pres">
      <dgm:prSet presAssocID="{10CA8BFC-B081-45A7-96AF-785D0B559A61}" presName="linNode" presStyleCnt="0"/>
      <dgm:spPr/>
    </dgm:pt>
    <dgm:pt modelId="{0BD82D4F-4CA3-480B-A815-0C2073450721}" type="pres">
      <dgm:prSet presAssocID="{10CA8BFC-B081-45A7-96AF-785D0B559A61}" presName="parentText" presStyleLbl="node1" presStyleIdx="1" presStyleCnt="2">
        <dgm:presLayoutVars>
          <dgm:chMax val="1"/>
          <dgm:bulletEnabled val="1"/>
        </dgm:presLayoutVars>
      </dgm:prSet>
      <dgm:spPr/>
      <dgm:t>
        <a:bodyPr/>
        <a:lstStyle/>
        <a:p>
          <a:pPr rtl="1"/>
          <a:endParaRPr lang="ar-SA"/>
        </a:p>
      </dgm:t>
    </dgm:pt>
    <dgm:pt modelId="{458B8081-81C7-48ED-A3C6-B262A128862C}" type="pres">
      <dgm:prSet presAssocID="{10CA8BFC-B081-45A7-96AF-785D0B559A61}" presName="descendantText" presStyleLbl="alignAccFollowNode1" presStyleIdx="1" presStyleCnt="2">
        <dgm:presLayoutVars>
          <dgm:bulletEnabled val="1"/>
        </dgm:presLayoutVars>
      </dgm:prSet>
      <dgm:spPr/>
      <dgm:t>
        <a:bodyPr/>
        <a:lstStyle/>
        <a:p>
          <a:pPr rtl="1"/>
          <a:endParaRPr lang="ar-SA"/>
        </a:p>
      </dgm:t>
    </dgm:pt>
  </dgm:ptLst>
  <dgm:cxnLst>
    <dgm:cxn modelId="{C6AF55BF-C242-4D1C-82AC-15E8CC7EB5EB}" type="presOf" srcId="{5E3C3193-0C59-4071-8011-0A4F0D1F27A3}" destId="{458B8081-81C7-48ED-A3C6-B262A128862C}" srcOrd="0" destOrd="0" presId="urn:microsoft.com/office/officeart/2005/8/layout/vList5"/>
    <dgm:cxn modelId="{E0466799-FEAA-48EF-B734-EF3FA3EC13BF}" type="presOf" srcId="{A8C7ED09-08B4-4B22-B0CC-99F9B14B9C05}" destId="{003ACDBE-B249-48D7-80D4-8AE6F96F557A}" srcOrd="0" destOrd="0" presId="urn:microsoft.com/office/officeart/2005/8/layout/vList5"/>
    <dgm:cxn modelId="{80522D06-42EF-4486-8234-185842622135}" srcId="{60792214-E09E-4CAF-BA11-271FD2D4053A}" destId="{A8C7ED09-08B4-4B22-B0CC-99F9B14B9C05}" srcOrd="0" destOrd="0" parTransId="{3F4A6A2E-015B-4A8E-BC37-B3E60CACEC68}" sibTransId="{DA1A07AD-83F3-415E-ADB0-96AE7D6E7DDF}"/>
    <dgm:cxn modelId="{B5125A69-D898-4757-B380-123C60A8A66E}" srcId="{10CA8BFC-B081-45A7-96AF-785D0B559A61}" destId="{5E3C3193-0C59-4071-8011-0A4F0D1F27A3}" srcOrd="0" destOrd="0" parTransId="{F547E64F-43A0-4AFD-894A-71A70F68F799}" sibTransId="{3C6D1970-5B2F-448F-8A5B-55A59F59AFE3}"/>
    <dgm:cxn modelId="{254AD333-DB77-4D11-8FC2-72A10893F871}" type="presOf" srcId="{E3DE836F-D016-4B28-A173-99760C1B3A50}" destId="{4F715939-EC96-465B-876A-2877B2C0BC8B}" srcOrd="0" destOrd="0" presId="urn:microsoft.com/office/officeart/2005/8/layout/vList5"/>
    <dgm:cxn modelId="{71B0DD22-0613-49AC-AC3B-50B315D2D839}" srcId="{A8C7ED09-08B4-4B22-B0CC-99F9B14B9C05}" destId="{E3DE836F-D016-4B28-A173-99760C1B3A50}" srcOrd="0" destOrd="0" parTransId="{64C80E5F-A9E5-4019-B93B-906BDC2C4178}" sibTransId="{B23120B6-DADC-42B8-9136-02B25755F6D2}"/>
    <dgm:cxn modelId="{9E340E28-C107-4B14-82E4-BCA8CE2B1E85}" type="presOf" srcId="{60792214-E09E-4CAF-BA11-271FD2D4053A}" destId="{C54850BF-FF94-4994-92FB-C3B33338801B}" srcOrd="0" destOrd="0" presId="urn:microsoft.com/office/officeart/2005/8/layout/vList5"/>
    <dgm:cxn modelId="{45C1868F-B052-4BDC-A533-BECCA7542717}" srcId="{60792214-E09E-4CAF-BA11-271FD2D4053A}" destId="{10CA8BFC-B081-45A7-96AF-785D0B559A61}" srcOrd="1" destOrd="0" parTransId="{6A17203E-04DF-47C2-950D-E3CB9EEA0F51}" sibTransId="{87883A8A-25F2-4622-844E-DFB9B8974E58}"/>
    <dgm:cxn modelId="{FF628998-F0F5-4F6D-98C7-472BFDEF62D2}" type="presOf" srcId="{10CA8BFC-B081-45A7-96AF-785D0B559A61}" destId="{0BD82D4F-4CA3-480B-A815-0C2073450721}" srcOrd="0" destOrd="0" presId="urn:microsoft.com/office/officeart/2005/8/layout/vList5"/>
    <dgm:cxn modelId="{54CD6862-0C56-4F6C-934A-1A8EF09B39FC}" type="presParOf" srcId="{C54850BF-FF94-4994-92FB-C3B33338801B}" destId="{FCF0896F-6063-45A9-84C3-0BEA6135CAA9}" srcOrd="0" destOrd="0" presId="urn:microsoft.com/office/officeart/2005/8/layout/vList5"/>
    <dgm:cxn modelId="{36E27537-C38F-4707-B58B-DFF035AB922C}" type="presParOf" srcId="{FCF0896F-6063-45A9-84C3-0BEA6135CAA9}" destId="{003ACDBE-B249-48D7-80D4-8AE6F96F557A}" srcOrd="0" destOrd="0" presId="urn:microsoft.com/office/officeart/2005/8/layout/vList5"/>
    <dgm:cxn modelId="{95D18F10-FC57-4935-8993-626DFED7D881}" type="presParOf" srcId="{FCF0896F-6063-45A9-84C3-0BEA6135CAA9}" destId="{4F715939-EC96-465B-876A-2877B2C0BC8B}" srcOrd="1" destOrd="0" presId="urn:microsoft.com/office/officeart/2005/8/layout/vList5"/>
    <dgm:cxn modelId="{CD33FBAC-D9CF-438E-A7C8-8BB4024119A3}" type="presParOf" srcId="{C54850BF-FF94-4994-92FB-C3B33338801B}" destId="{0B555DE3-A2A6-44BC-A19D-856CAD52BCDE}" srcOrd="1" destOrd="0" presId="urn:microsoft.com/office/officeart/2005/8/layout/vList5"/>
    <dgm:cxn modelId="{25E33409-64DC-4850-B5B3-A602239EB78C}" type="presParOf" srcId="{C54850BF-FF94-4994-92FB-C3B33338801B}" destId="{167DEF37-C307-4462-A2C9-CC72AE2C250E}" srcOrd="2" destOrd="0" presId="urn:microsoft.com/office/officeart/2005/8/layout/vList5"/>
    <dgm:cxn modelId="{FFA56FF4-E000-4E9C-8DA5-3B93762CFC84}" type="presParOf" srcId="{167DEF37-C307-4462-A2C9-CC72AE2C250E}" destId="{0BD82D4F-4CA3-480B-A815-0C2073450721}" srcOrd="0" destOrd="0" presId="urn:microsoft.com/office/officeart/2005/8/layout/vList5"/>
    <dgm:cxn modelId="{C4ACAE86-E5A0-4F91-AC0A-9FCA25B8F2B7}" type="presParOf" srcId="{167DEF37-C307-4462-A2C9-CC72AE2C250E}" destId="{458B8081-81C7-48ED-A3C6-B262A128862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26ADB-28EA-4582-8E3A-0B61B710278E}">
      <dsp:nvSpPr>
        <dsp:cNvPr id="0" name=""/>
        <dsp:cNvSpPr/>
      </dsp:nvSpPr>
      <dsp:spPr>
        <a:xfrm>
          <a:off x="3492178" y="0"/>
          <a:ext cx="2951474" cy="6596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1">
            <a:lnSpc>
              <a:spcPct val="90000"/>
            </a:lnSpc>
            <a:spcBef>
              <a:spcPct val="0"/>
            </a:spcBef>
            <a:spcAft>
              <a:spcPct val="35000"/>
            </a:spcAft>
          </a:pPr>
          <a:r>
            <a:rPr lang="ar-SA" sz="3300" kern="1200" dirty="0" smtClean="0">
              <a:solidFill>
                <a:schemeClr val="tx1"/>
              </a:solidFill>
              <a:cs typeface="AL-Mateen" pitchFamily="2" charset="-78"/>
            </a:rPr>
            <a:t>زيارة المشرف التربوي</a:t>
          </a:r>
          <a:endParaRPr lang="ar-SA" sz="3300" kern="1200" dirty="0">
            <a:solidFill>
              <a:schemeClr val="tx1"/>
            </a:solidFill>
            <a:cs typeface="AL-Mateen" pitchFamily="2" charset="-78"/>
          </a:endParaRPr>
        </a:p>
      </dsp:txBody>
      <dsp:txXfrm>
        <a:off x="3511497" y="19319"/>
        <a:ext cx="2912836" cy="620962"/>
      </dsp:txXfrm>
    </dsp:sp>
    <dsp:sp modelId="{D4A5E0EE-B8E7-44B3-A3EB-4C45FF9D24C5}">
      <dsp:nvSpPr>
        <dsp:cNvPr id="0" name=""/>
        <dsp:cNvSpPr/>
      </dsp:nvSpPr>
      <dsp:spPr>
        <a:xfrm rot="1656377">
          <a:off x="6097268" y="763587"/>
          <a:ext cx="757561" cy="394356"/>
        </a:xfrm>
        <a:prstGeom prst="leftRightArrow">
          <a:avLst>
            <a:gd name="adj1" fmla="val 60000"/>
            <a:gd name="adj2" fmla="val 50000"/>
          </a:avLst>
        </a:prstGeom>
        <a:solidFill>
          <a:srgbClr val="FFFF00"/>
        </a:solidFill>
        <a:ln>
          <a:solidFill>
            <a:srgbClr val="FF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rtl="1">
            <a:lnSpc>
              <a:spcPct val="90000"/>
            </a:lnSpc>
            <a:spcBef>
              <a:spcPct val="0"/>
            </a:spcBef>
            <a:spcAft>
              <a:spcPct val="35000"/>
            </a:spcAft>
          </a:pPr>
          <a:endParaRPr lang="ar-SA" sz="1700" kern="1200">
            <a:solidFill>
              <a:srgbClr val="FFFF00"/>
            </a:solidFill>
          </a:endParaRPr>
        </a:p>
      </dsp:txBody>
      <dsp:txXfrm>
        <a:off x="6215575" y="842458"/>
        <a:ext cx="520947" cy="236614"/>
      </dsp:txXfrm>
    </dsp:sp>
    <dsp:sp modelId="{634F45D8-7F16-4975-ACF3-EA959E13BB94}">
      <dsp:nvSpPr>
        <dsp:cNvPr id="0" name=""/>
        <dsp:cNvSpPr/>
      </dsp:nvSpPr>
      <dsp:spPr>
        <a:xfrm>
          <a:off x="5523237" y="1234633"/>
          <a:ext cx="4050511" cy="8892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solidFill>
                <a:srgbClr val="002060"/>
              </a:solidFill>
              <a:cs typeface="AL-Mohanad Bold" pitchFamily="2" charset="-78"/>
            </a:rPr>
            <a:t>زيارة صفية لتشخيص الاداء الفني للمعلم</a:t>
          </a:r>
          <a:endParaRPr lang="ar-SA" sz="2400" kern="1200" dirty="0">
            <a:solidFill>
              <a:srgbClr val="002060"/>
            </a:solidFill>
            <a:cs typeface="AL-Mohanad Bold" pitchFamily="2" charset="-78"/>
          </a:endParaRPr>
        </a:p>
      </dsp:txBody>
      <dsp:txXfrm>
        <a:off x="5549282" y="1260678"/>
        <a:ext cx="3998421" cy="837149"/>
      </dsp:txXfrm>
    </dsp:sp>
    <dsp:sp modelId="{4A6AF354-9734-4BF3-A1C2-A624A31BBC49}">
      <dsp:nvSpPr>
        <dsp:cNvPr id="0" name=""/>
        <dsp:cNvSpPr/>
      </dsp:nvSpPr>
      <dsp:spPr>
        <a:xfrm rot="10789200">
          <a:off x="4670983" y="1489924"/>
          <a:ext cx="757561" cy="394356"/>
        </a:xfrm>
        <a:prstGeom prst="leftRightArrow">
          <a:avLst>
            <a:gd name="adj1" fmla="val 60000"/>
            <a:gd name="adj2" fmla="val 50000"/>
          </a:avLst>
        </a:prstGeom>
        <a:solidFill>
          <a:srgbClr val="FFFF00"/>
        </a:solidFill>
        <a:ln>
          <a:solidFill>
            <a:srgbClr val="FF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rtl="1">
            <a:lnSpc>
              <a:spcPct val="90000"/>
            </a:lnSpc>
            <a:spcBef>
              <a:spcPct val="0"/>
            </a:spcBef>
            <a:spcAft>
              <a:spcPct val="35000"/>
            </a:spcAft>
          </a:pPr>
          <a:endParaRPr lang="ar-SA" sz="1700" kern="1200">
            <a:solidFill>
              <a:srgbClr val="FFFF00"/>
            </a:solidFill>
          </a:endParaRPr>
        </a:p>
      </dsp:txBody>
      <dsp:txXfrm rot="10800000">
        <a:off x="4789290" y="1568795"/>
        <a:ext cx="520947" cy="236614"/>
      </dsp:txXfrm>
    </dsp:sp>
    <dsp:sp modelId="{019D6BAD-ACEA-4675-9C01-9100C5DACD72}">
      <dsp:nvSpPr>
        <dsp:cNvPr id="0" name=""/>
        <dsp:cNvSpPr/>
      </dsp:nvSpPr>
      <dsp:spPr>
        <a:xfrm>
          <a:off x="431111" y="1249281"/>
          <a:ext cx="4145179" cy="8916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solidFill>
                <a:srgbClr val="002060"/>
              </a:solidFill>
              <a:cs typeface="AL-Mohanad Bold" pitchFamily="2" charset="-78"/>
            </a:rPr>
            <a:t>زيارة صفية لتشخيصية التحصيل الدراسي لطلاب المعلم (</a:t>
          </a:r>
          <a:r>
            <a:rPr lang="ar-SA" sz="2400" kern="1200" dirty="0" smtClean="0">
              <a:solidFill>
                <a:srgbClr val="FFFF00"/>
              </a:solidFill>
              <a:cs typeface="AL-Mohanad Bold" pitchFamily="2" charset="-78"/>
            </a:rPr>
            <a:t>القيمة المضافة</a:t>
          </a:r>
          <a:r>
            <a:rPr lang="ar-SA" sz="2400" kern="1200" dirty="0" smtClean="0">
              <a:solidFill>
                <a:srgbClr val="002060"/>
              </a:solidFill>
              <a:cs typeface="AL-Mohanad Bold" pitchFamily="2" charset="-78"/>
            </a:rPr>
            <a:t> )</a:t>
          </a:r>
          <a:endParaRPr lang="ar-SA" sz="2400" kern="1200" dirty="0">
            <a:solidFill>
              <a:srgbClr val="002060"/>
            </a:solidFill>
            <a:cs typeface="AL-Mohanad Bold" pitchFamily="2" charset="-78"/>
          </a:endParaRPr>
        </a:p>
      </dsp:txBody>
      <dsp:txXfrm>
        <a:off x="457226" y="1275396"/>
        <a:ext cx="4092949" cy="839409"/>
      </dsp:txXfrm>
    </dsp:sp>
    <dsp:sp modelId="{5DA5824E-3F62-4461-827A-BD85DA8B08C2}">
      <dsp:nvSpPr>
        <dsp:cNvPr id="0" name=""/>
        <dsp:cNvSpPr/>
      </dsp:nvSpPr>
      <dsp:spPr>
        <a:xfrm rot="19860678">
          <a:off x="3106796" y="770911"/>
          <a:ext cx="757561" cy="394356"/>
        </a:xfrm>
        <a:prstGeom prst="leftRightArrow">
          <a:avLst>
            <a:gd name="adj1" fmla="val 60000"/>
            <a:gd name="adj2" fmla="val 50000"/>
          </a:avLst>
        </a:prstGeom>
        <a:solidFill>
          <a:srgbClr val="FFFF00"/>
        </a:solidFill>
        <a:ln>
          <a:solidFill>
            <a:srgbClr val="FF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rtl="1">
            <a:lnSpc>
              <a:spcPct val="90000"/>
            </a:lnSpc>
            <a:spcBef>
              <a:spcPct val="0"/>
            </a:spcBef>
            <a:spcAft>
              <a:spcPct val="35000"/>
            </a:spcAft>
          </a:pPr>
          <a:endParaRPr lang="ar-SA" sz="1700" kern="1200">
            <a:solidFill>
              <a:srgbClr val="FFFF00"/>
            </a:solidFill>
          </a:endParaRPr>
        </a:p>
      </dsp:txBody>
      <dsp:txXfrm>
        <a:off x="3225103" y="849782"/>
        <a:ext cx="520947" cy="23661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715939-EC96-465B-876A-2877B2C0BC8B}">
      <dsp:nvSpPr>
        <dsp:cNvPr id="0" name=""/>
        <dsp:cNvSpPr/>
      </dsp:nvSpPr>
      <dsp:spPr>
        <a:xfrm rot="5400000">
          <a:off x="6461651" y="-2592649"/>
          <a:ext cx="1144351" cy="6620072"/>
        </a:xfrm>
        <a:prstGeom prst="round2Same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r" defTabSz="1422400" rtl="1">
            <a:lnSpc>
              <a:spcPct val="90000"/>
            </a:lnSpc>
            <a:spcBef>
              <a:spcPct val="0"/>
            </a:spcBef>
            <a:spcAft>
              <a:spcPct val="15000"/>
            </a:spcAft>
            <a:buChar char="••"/>
          </a:pPr>
          <a:r>
            <a:rPr lang="ar-SA" sz="3200" b="1" kern="1200" dirty="0" smtClean="0">
              <a:cs typeface="AL-Mohanad Bold" pitchFamily="2" charset="-78"/>
            </a:rPr>
            <a:t>يحصل على النقاط التي تحصل عليها المدرسة</a:t>
          </a:r>
          <a:endParaRPr lang="ar-SA" sz="3200" b="1" kern="1200" dirty="0">
            <a:cs typeface="AL-Mohanad Bold" pitchFamily="2" charset="-78"/>
          </a:endParaRPr>
        </a:p>
      </dsp:txBody>
      <dsp:txXfrm rot="-5400000">
        <a:off x="3723791" y="201074"/>
        <a:ext cx="6564209" cy="1032625"/>
      </dsp:txXfrm>
    </dsp:sp>
    <dsp:sp modelId="{003ACDBE-B249-48D7-80D4-8AE6F96F557A}">
      <dsp:nvSpPr>
        <dsp:cNvPr id="0" name=""/>
        <dsp:cNvSpPr/>
      </dsp:nvSpPr>
      <dsp:spPr>
        <a:xfrm>
          <a:off x="0" y="2167"/>
          <a:ext cx="3723791" cy="1430439"/>
        </a:xfrm>
        <a:prstGeom prst="roundRect">
          <a:avLst/>
        </a:prstGeom>
        <a:gradFill rotWithShape="0">
          <a:gsLst>
            <a:gs pos="0">
              <a:schemeClr val="accent3">
                <a:shade val="80000"/>
                <a:hueOff val="0"/>
                <a:satOff val="0"/>
                <a:lumOff val="0"/>
                <a:alphaOff val="0"/>
                <a:satMod val="103000"/>
                <a:lumMod val="102000"/>
                <a:tint val="94000"/>
              </a:schemeClr>
            </a:gs>
            <a:gs pos="50000">
              <a:schemeClr val="accent3">
                <a:shade val="80000"/>
                <a:hueOff val="0"/>
                <a:satOff val="0"/>
                <a:lumOff val="0"/>
                <a:alphaOff val="0"/>
                <a:satMod val="110000"/>
                <a:lumMod val="100000"/>
                <a:shade val="100000"/>
              </a:schemeClr>
            </a:gs>
            <a:gs pos="100000">
              <a:schemeClr val="accent3">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rtl="1">
            <a:lnSpc>
              <a:spcPct val="90000"/>
            </a:lnSpc>
            <a:spcBef>
              <a:spcPct val="0"/>
            </a:spcBef>
            <a:spcAft>
              <a:spcPct val="35000"/>
            </a:spcAft>
          </a:pPr>
          <a:r>
            <a:rPr lang="ar-SA" sz="5400" b="0" kern="1200" dirty="0" smtClean="0">
              <a:solidFill>
                <a:srgbClr val="C00000"/>
              </a:solidFill>
              <a:cs typeface="AL-Mohanad Bold" pitchFamily="2" charset="-78"/>
            </a:rPr>
            <a:t>المعلم</a:t>
          </a:r>
          <a:endParaRPr lang="ar-SA" sz="5400" b="0" kern="1200" dirty="0">
            <a:solidFill>
              <a:srgbClr val="C00000"/>
            </a:solidFill>
            <a:cs typeface="AL-Mohanad Bold" pitchFamily="2" charset="-78"/>
          </a:endParaRPr>
        </a:p>
      </dsp:txBody>
      <dsp:txXfrm>
        <a:off x="69828" y="71995"/>
        <a:ext cx="3584135" cy="1290783"/>
      </dsp:txXfrm>
    </dsp:sp>
    <dsp:sp modelId="{458B8081-81C7-48ED-A3C6-B262A128862C}">
      <dsp:nvSpPr>
        <dsp:cNvPr id="0" name=""/>
        <dsp:cNvSpPr/>
      </dsp:nvSpPr>
      <dsp:spPr>
        <a:xfrm rot="5400000">
          <a:off x="6330057" y="-1090687"/>
          <a:ext cx="1407540" cy="6620072"/>
        </a:xfrm>
        <a:prstGeom prst="round2Same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r" defTabSz="889000" rtl="1">
            <a:lnSpc>
              <a:spcPct val="90000"/>
            </a:lnSpc>
            <a:spcBef>
              <a:spcPct val="0"/>
            </a:spcBef>
            <a:spcAft>
              <a:spcPct val="15000"/>
            </a:spcAft>
            <a:buChar char="••"/>
          </a:pPr>
          <a:r>
            <a:rPr lang="ar-SA" sz="2000" b="1" kern="1200" dirty="0" smtClean="0">
              <a:cs typeface="AL-Mohanad Bold" pitchFamily="2" charset="-78"/>
            </a:rPr>
            <a:t>متوسط النقاط المرصودة من المشرفين أثناء الزيارة الاعتيادية</a:t>
          </a:r>
          <a:endParaRPr lang="ar-SA" sz="2000" b="1" kern="1200" dirty="0">
            <a:cs typeface="AL-Mohanad Bold" pitchFamily="2" charset="-78"/>
          </a:endParaRPr>
        </a:p>
        <a:p>
          <a:pPr marL="228600" lvl="1" indent="-228600" algn="r" defTabSz="889000" rtl="1">
            <a:lnSpc>
              <a:spcPct val="90000"/>
            </a:lnSpc>
            <a:spcBef>
              <a:spcPct val="0"/>
            </a:spcBef>
            <a:spcAft>
              <a:spcPct val="15000"/>
            </a:spcAft>
            <a:buChar char="••"/>
          </a:pPr>
          <a:r>
            <a:rPr lang="ar-SA" sz="2000" b="1" kern="1200" dirty="0" smtClean="0">
              <a:cs typeface="AL-Mohanad Bold" pitchFamily="2" charset="-78"/>
            </a:rPr>
            <a:t>معيار المدرسة ( عدد حالات رصد المشرف للسلوك في المدرسة ) يساوي 6 في العام و 3 في الفصل الدراسي الواحد</a:t>
          </a:r>
          <a:endParaRPr lang="ar-SA" sz="2000" b="1" kern="1200" dirty="0">
            <a:cs typeface="AL-Mohanad Bold" pitchFamily="2" charset="-78"/>
          </a:endParaRPr>
        </a:p>
      </dsp:txBody>
      <dsp:txXfrm rot="-5400000">
        <a:off x="3723791" y="1584289"/>
        <a:ext cx="6551362" cy="1270120"/>
      </dsp:txXfrm>
    </dsp:sp>
    <dsp:sp modelId="{0BD82D4F-4CA3-480B-A815-0C2073450721}">
      <dsp:nvSpPr>
        <dsp:cNvPr id="0" name=""/>
        <dsp:cNvSpPr/>
      </dsp:nvSpPr>
      <dsp:spPr>
        <a:xfrm>
          <a:off x="0" y="1504128"/>
          <a:ext cx="3723791" cy="1430439"/>
        </a:xfrm>
        <a:prstGeom prst="roundRect">
          <a:avLst/>
        </a:prstGeom>
        <a:gradFill rotWithShape="0">
          <a:gsLst>
            <a:gs pos="0">
              <a:schemeClr val="accent3">
                <a:shade val="80000"/>
                <a:hueOff val="148209"/>
                <a:satOff val="749"/>
                <a:lumOff val="12665"/>
                <a:alphaOff val="0"/>
                <a:satMod val="103000"/>
                <a:lumMod val="102000"/>
                <a:tint val="94000"/>
              </a:schemeClr>
            </a:gs>
            <a:gs pos="50000">
              <a:schemeClr val="accent3">
                <a:shade val="80000"/>
                <a:hueOff val="148209"/>
                <a:satOff val="749"/>
                <a:lumOff val="12665"/>
                <a:alphaOff val="0"/>
                <a:satMod val="110000"/>
                <a:lumMod val="100000"/>
                <a:shade val="100000"/>
              </a:schemeClr>
            </a:gs>
            <a:gs pos="100000">
              <a:schemeClr val="accent3">
                <a:shade val="80000"/>
                <a:hueOff val="148209"/>
                <a:satOff val="749"/>
                <a:lumOff val="126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rtl="1">
            <a:lnSpc>
              <a:spcPct val="90000"/>
            </a:lnSpc>
            <a:spcBef>
              <a:spcPct val="0"/>
            </a:spcBef>
            <a:spcAft>
              <a:spcPct val="35000"/>
            </a:spcAft>
          </a:pPr>
          <a:r>
            <a:rPr lang="ar-SA" sz="5400" b="0" kern="1200" dirty="0" smtClean="0">
              <a:solidFill>
                <a:srgbClr val="C00000"/>
              </a:solidFill>
              <a:cs typeface="AL-Mohanad Bold" pitchFamily="2" charset="-78"/>
            </a:rPr>
            <a:t>المدرسة</a:t>
          </a:r>
          <a:endParaRPr lang="ar-SA" sz="5400" b="0" kern="1200" dirty="0">
            <a:solidFill>
              <a:srgbClr val="C00000"/>
            </a:solidFill>
            <a:cs typeface="AL-Mohanad Bold" pitchFamily="2" charset="-78"/>
          </a:endParaRPr>
        </a:p>
      </dsp:txBody>
      <dsp:txXfrm>
        <a:off x="69828" y="1573956"/>
        <a:ext cx="3584135" cy="1290783"/>
      </dsp:txXfrm>
    </dsp:sp>
    <dsp:sp modelId="{CF8FCCB2-DE7A-4022-8E53-BF1D4A8B9DB8}">
      <dsp:nvSpPr>
        <dsp:cNvPr id="0" name=""/>
        <dsp:cNvSpPr/>
      </dsp:nvSpPr>
      <dsp:spPr>
        <a:xfrm rot="5400000">
          <a:off x="6375739" y="411273"/>
          <a:ext cx="1316175" cy="6620072"/>
        </a:xfrm>
        <a:prstGeom prst="round2Same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r" defTabSz="889000" rtl="1">
            <a:lnSpc>
              <a:spcPct val="100000"/>
            </a:lnSpc>
            <a:spcBef>
              <a:spcPct val="0"/>
            </a:spcBef>
            <a:spcAft>
              <a:spcPct val="15000"/>
            </a:spcAft>
            <a:buChar char="••"/>
          </a:pPr>
          <a:r>
            <a:rPr lang="ar-SA" sz="2000" b="1" kern="1200" dirty="0" smtClean="0">
              <a:cs typeface="AL-Mohanad Bold" pitchFamily="2" charset="-78"/>
            </a:rPr>
            <a:t>رصد النقاط أثناء الزيارة الاعتيادية من خلال المشاهدة غير المستهدفة</a:t>
          </a:r>
          <a:endParaRPr lang="ar-SA" sz="2000" b="1" kern="1200" dirty="0">
            <a:cs typeface="AL-Mohanad Bold" pitchFamily="2" charset="-78"/>
          </a:endParaRPr>
        </a:p>
        <a:p>
          <a:pPr marL="228600" lvl="1" indent="-228600" algn="r" defTabSz="889000" rtl="1">
            <a:lnSpc>
              <a:spcPct val="100000"/>
            </a:lnSpc>
            <a:spcBef>
              <a:spcPct val="0"/>
            </a:spcBef>
            <a:spcAft>
              <a:spcPct val="15000"/>
            </a:spcAft>
            <a:buChar char="••"/>
          </a:pPr>
          <a:r>
            <a:rPr lang="ar-SA" sz="2000" b="1" kern="1200" dirty="0" smtClean="0">
              <a:cs typeface="AL-Mohanad Bold" pitchFamily="2" charset="-78"/>
            </a:rPr>
            <a:t>معيار المشرف = 6 * إجمالي عدد المدارس </a:t>
          </a:r>
          <a:r>
            <a:rPr lang="en-US" sz="2000" b="1" kern="1200" dirty="0" smtClean="0">
              <a:cs typeface="AL-Mohanad Bold" pitchFamily="2" charset="-78"/>
            </a:rPr>
            <a:t>/</a:t>
          </a:r>
          <a:r>
            <a:rPr lang="ar-SA" sz="2000" b="1" kern="1200" dirty="0" smtClean="0">
              <a:cs typeface="AL-Mohanad Bold" pitchFamily="2" charset="-78"/>
            </a:rPr>
            <a:t> إجمالي عدد المشرفين</a:t>
          </a:r>
          <a:endParaRPr lang="ar-SA" sz="2000" b="1" kern="1200" dirty="0">
            <a:cs typeface="AL-Mohanad Bold" pitchFamily="2" charset="-78"/>
          </a:endParaRPr>
        </a:p>
        <a:p>
          <a:pPr marL="57150" lvl="1" indent="-57150" algn="r" defTabSz="400050" rtl="1">
            <a:lnSpc>
              <a:spcPct val="90000"/>
            </a:lnSpc>
            <a:spcBef>
              <a:spcPct val="0"/>
            </a:spcBef>
            <a:spcAft>
              <a:spcPct val="15000"/>
            </a:spcAft>
            <a:buChar char="••"/>
          </a:pPr>
          <a:endParaRPr lang="ar-SA" sz="900" b="1" kern="1200" dirty="0">
            <a:cs typeface="AL-Mohanad Bold" pitchFamily="2" charset="-78"/>
          </a:endParaRPr>
        </a:p>
      </dsp:txBody>
      <dsp:txXfrm rot="-5400000">
        <a:off x="3723791" y="3127471"/>
        <a:ext cx="6555822" cy="1187675"/>
      </dsp:txXfrm>
    </dsp:sp>
    <dsp:sp modelId="{2C116A58-0AE8-4C03-9427-E898A210B35A}">
      <dsp:nvSpPr>
        <dsp:cNvPr id="0" name=""/>
        <dsp:cNvSpPr/>
      </dsp:nvSpPr>
      <dsp:spPr>
        <a:xfrm>
          <a:off x="0" y="3006090"/>
          <a:ext cx="3723791" cy="1430439"/>
        </a:xfrm>
        <a:prstGeom prst="roundRect">
          <a:avLst/>
        </a:prstGeom>
        <a:gradFill rotWithShape="0">
          <a:gsLst>
            <a:gs pos="0">
              <a:schemeClr val="accent3">
                <a:shade val="80000"/>
                <a:hueOff val="296417"/>
                <a:satOff val="1497"/>
                <a:lumOff val="25330"/>
                <a:alphaOff val="0"/>
                <a:satMod val="103000"/>
                <a:lumMod val="102000"/>
                <a:tint val="94000"/>
              </a:schemeClr>
            </a:gs>
            <a:gs pos="50000">
              <a:schemeClr val="accent3">
                <a:shade val="80000"/>
                <a:hueOff val="296417"/>
                <a:satOff val="1497"/>
                <a:lumOff val="25330"/>
                <a:alphaOff val="0"/>
                <a:satMod val="110000"/>
                <a:lumMod val="100000"/>
                <a:shade val="100000"/>
              </a:schemeClr>
            </a:gs>
            <a:gs pos="100000">
              <a:schemeClr val="accent3">
                <a:shade val="80000"/>
                <a:hueOff val="296417"/>
                <a:satOff val="1497"/>
                <a:lumOff val="2533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rtl="1">
            <a:lnSpc>
              <a:spcPct val="90000"/>
            </a:lnSpc>
            <a:spcBef>
              <a:spcPct val="0"/>
            </a:spcBef>
            <a:spcAft>
              <a:spcPct val="35000"/>
            </a:spcAft>
          </a:pPr>
          <a:r>
            <a:rPr lang="ar-SA" sz="5400" b="0" kern="1200" dirty="0" smtClean="0">
              <a:solidFill>
                <a:srgbClr val="C00000"/>
              </a:solidFill>
              <a:cs typeface="AL-Mohanad Bold" pitchFamily="2" charset="-78"/>
            </a:rPr>
            <a:t>المشرف</a:t>
          </a:r>
          <a:endParaRPr lang="ar-SA" sz="5400" b="0" kern="1200" dirty="0">
            <a:solidFill>
              <a:srgbClr val="C00000"/>
            </a:solidFill>
            <a:cs typeface="AL-Mohanad Bold" pitchFamily="2" charset="-78"/>
          </a:endParaRPr>
        </a:p>
      </dsp:txBody>
      <dsp:txXfrm>
        <a:off x="69828" y="3075918"/>
        <a:ext cx="3584135" cy="129078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127A21-EC60-4A4A-A198-DFD0D1DC6E8C}">
      <dsp:nvSpPr>
        <dsp:cNvPr id="0" name=""/>
        <dsp:cNvSpPr/>
      </dsp:nvSpPr>
      <dsp:spPr>
        <a:xfrm>
          <a:off x="0" y="3670114"/>
          <a:ext cx="10334170" cy="12046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r>
            <a:rPr lang="ar-SA" sz="2800" kern="1200" dirty="0" smtClean="0">
              <a:cs typeface="Al-Kharashi 3" pitchFamily="2" charset="-78"/>
            </a:rPr>
            <a:t>حصول البطاقة على تقييم </a:t>
          </a:r>
          <a:r>
            <a:rPr lang="ar-SA" sz="2800" kern="1200" dirty="0" smtClean="0">
              <a:cs typeface="+mn-cs"/>
            </a:rPr>
            <a:t>80</a:t>
          </a:r>
          <a:r>
            <a:rPr lang="ar-SA" sz="2800" kern="1200" dirty="0" smtClean="0">
              <a:cs typeface="Al-Kharashi 3" pitchFamily="2" charset="-78"/>
            </a:rPr>
            <a:t>% أي لا يقل عن </a:t>
          </a:r>
          <a:r>
            <a:rPr lang="ar-SA" sz="2800" kern="1200" dirty="0" smtClean="0">
              <a:cs typeface="+mn-cs"/>
            </a:rPr>
            <a:t>104</a:t>
          </a:r>
          <a:r>
            <a:rPr lang="ar-SA" sz="2800" kern="1200" dirty="0" smtClean="0">
              <a:cs typeface="Al-Kharashi 3" pitchFamily="2" charset="-78"/>
            </a:rPr>
            <a:t> نقاط</a:t>
          </a:r>
          <a:endParaRPr lang="ar-SA" sz="2800" kern="1200" dirty="0">
            <a:cs typeface="Al-Kharashi 3" pitchFamily="2" charset="-78"/>
          </a:endParaRPr>
        </a:p>
      </dsp:txBody>
      <dsp:txXfrm>
        <a:off x="0" y="3670114"/>
        <a:ext cx="10334170" cy="650491"/>
      </dsp:txXfrm>
    </dsp:sp>
    <dsp:sp modelId="{A171B196-7758-4344-A65A-04D4EF13BBAC}">
      <dsp:nvSpPr>
        <dsp:cNvPr id="0" name=""/>
        <dsp:cNvSpPr/>
      </dsp:nvSpPr>
      <dsp:spPr>
        <a:xfrm>
          <a:off x="0" y="4296513"/>
          <a:ext cx="5167084" cy="55412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rtl="1">
            <a:lnSpc>
              <a:spcPct val="90000"/>
            </a:lnSpc>
            <a:spcBef>
              <a:spcPct val="0"/>
            </a:spcBef>
            <a:spcAft>
              <a:spcPct val="35000"/>
            </a:spcAft>
          </a:pPr>
          <a:endParaRPr lang="ar-SA" sz="3300" kern="1200" dirty="0"/>
        </a:p>
      </dsp:txBody>
      <dsp:txXfrm>
        <a:off x="0" y="4296513"/>
        <a:ext cx="5167084" cy="554122"/>
      </dsp:txXfrm>
    </dsp:sp>
    <dsp:sp modelId="{23E885DC-59C8-4300-B060-0E8499ABF676}">
      <dsp:nvSpPr>
        <dsp:cNvPr id="0" name=""/>
        <dsp:cNvSpPr/>
      </dsp:nvSpPr>
      <dsp:spPr>
        <a:xfrm>
          <a:off x="5167085" y="4296513"/>
          <a:ext cx="5167084" cy="55412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rtl="1">
            <a:lnSpc>
              <a:spcPct val="90000"/>
            </a:lnSpc>
            <a:spcBef>
              <a:spcPct val="0"/>
            </a:spcBef>
            <a:spcAft>
              <a:spcPct val="35000"/>
            </a:spcAft>
          </a:pPr>
          <a:endParaRPr lang="ar-SA" sz="3300" kern="1200" dirty="0"/>
        </a:p>
      </dsp:txBody>
      <dsp:txXfrm>
        <a:off x="5167085" y="4296513"/>
        <a:ext cx="5167084" cy="554122"/>
      </dsp:txXfrm>
    </dsp:sp>
    <dsp:sp modelId="{D44966DE-07EB-4D45-A1BB-BDDB0029E2A2}">
      <dsp:nvSpPr>
        <dsp:cNvPr id="0" name=""/>
        <dsp:cNvSpPr/>
      </dsp:nvSpPr>
      <dsp:spPr>
        <a:xfrm rot="10800000">
          <a:off x="0" y="1835488"/>
          <a:ext cx="10334170" cy="1852695"/>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r>
            <a:rPr lang="ar-SA" sz="2800" kern="1200" dirty="0" smtClean="0">
              <a:cs typeface="Al-Kharashi 3" pitchFamily="2" charset="-78"/>
            </a:rPr>
            <a:t>لا تقبل فئة المبتدئ وعدم الاتقان</a:t>
          </a:r>
          <a:endParaRPr lang="ar-SA" sz="2800" kern="1200" dirty="0">
            <a:cs typeface="Al-Kharashi 3" pitchFamily="2" charset="-78"/>
          </a:endParaRPr>
        </a:p>
      </dsp:txBody>
      <dsp:txXfrm rot="-10800000">
        <a:off x="0" y="1835488"/>
        <a:ext cx="10334170" cy="650296"/>
      </dsp:txXfrm>
    </dsp:sp>
    <dsp:sp modelId="{8CFA322B-1C31-4FB4-B2BE-4A7F06460558}">
      <dsp:nvSpPr>
        <dsp:cNvPr id="0" name=""/>
        <dsp:cNvSpPr/>
      </dsp:nvSpPr>
      <dsp:spPr>
        <a:xfrm>
          <a:off x="0" y="2485784"/>
          <a:ext cx="5167084" cy="5539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rtl="1">
            <a:lnSpc>
              <a:spcPct val="90000"/>
            </a:lnSpc>
            <a:spcBef>
              <a:spcPct val="0"/>
            </a:spcBef>
            <a:spcAft>
              <a:spcPct val="35000"/>
            </a:spcAft>
          </a:pPr>
          <a:endParaRPr lang="ar-SA" sz="3300" kern="1200" dirty="0">
            <a:solidFill>
              <a:srgbClr val="FF0000"/>
            </a:solidFill>
          </a:endParaRPr>
        </a:p>
      </dsp:txBody>
      <dsp:txXfrm>
        <a:off x="0" y="2485784"/>
        <a:ext cx="5167084" cy="553955"/>
      </dsp:txXfrm>
    </dsp:sp>
    <dsp:sp modelId="{27196888-57B3-4605-8A5A-2874B7753DF1}">
      <dsp:nvSpPr>
        <dsp:cNvPr id="0" name=""/>
        <dsp:cNvSpPr/>
      </dsp:nvSpPr>
      <dsp:spPr>
        <a:xfrm>
          <a:off x="5167085" y="2485784"/>
          <a:ext cx="5167084" cy="5539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rtl="1">
            <a:lnSpc>
              <a:spcPct val="90000"/>
            </a:lnSpc>
            <a:spcBef>
              <a:spcPct val="0"/>
            </a:spcBef>
            <a:spcAft>
              <a:spcPct val="35000"/>
            </a:spcAft>
          </a:pPr>
          <a:endParaRPr lang="ar-SA" sz="3300" kern="1200" dirty="0">
            <a:solidFill>
              <a:srgbClr val="FF0000"/>
            </a:solidFill>
          </a:endParaRPr>
        </a:p>
      </dsp:txBody>
      <dsp:txXfrm>
        <a:off x="5167085" y="2485784"/>
        <a:ext cx="5167084" cy="553955"/>
      </dsp:txXfrm>
    </dsp:sp>
    <dsp:sp modelId="{FD3A32C6-C8B3-4576-ABBB-DEEC030CBB31}">
      <dsp:nvSpPr>
        <dsp:cNvPr id="0" name=""/>
        <dsp:cNvSpPr/>
      </dsp:nvSpPr>
      <dsp:spPr>
        <a:xfrm rot="10800000">
          <a:off x="0" y="861"/>
          <a:ext cx="10334170" cy="1852695"/>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r>
            <a:rPr lang="ar-SA" sz="2800" kern="1200" dirty="0" smtClean="0">
              <a:cs typeface="Al-Kharashi 3" pitchFamily="2" charset="-78"/>
            </a:rPr>
            <a:t>استيفاء الشروط السبعة ( العناصر )</a:t>
          </a:r>
          <a:endParaRPr lang="ar-SA" sz="2800" kern="1200" dirty="0">
            <a:cs typeface="Al-Kharashi 3" pitchFamily="2" charset="-78"/>
          </a:endParaRPr>
        </a:p>
      </dsp:txBody>
      <dsp:txXfrm rot="-10800000">
        <a:off x="0" y="861"/>
        <a:ext cx="10334170" cy="650296"/>
      </dsp:txXfrm>
    </dsp:sp>
    <dsp:sp modelId="{7033D349-CEB0-4FD5-BE0C-7C1F162D8061}">
      <dsp:nvSpPr>
        <dsp:cNvPr id="0" name=""/>
        <dsp:cNvSpPr/>
      </dsp:nvSpPr>
      <dsp:spPr>
        <a:xfrm>
          <a:off x="0" y="651157"/>
          <a:ext cx="5167084" cy="5539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rtl="1">
            <a:lnSpc>
              <a:spcPct val="90000"/>
            </a:lnSpc>
            <a:spcBef>
              <a:spcPct val="0"/>
            </a:spcBef>
            <a:spcAft>
              <a:spcPct val="35000"/>
            </a:spcAft>
          </a:pPr>
          <a:endParaRPr lang="ar-SA" sz="3300" kern="1200" dirty="0"/>
        </a:p>
      </dsp:txBody>
      <dsp:txXfrm>
        <a:off x="0" y="651157"/>
        <a:ext cx="5167084" cy="553955"/>
      </dsp:txXfrm>
    </dsp:sp>
    <dsp:sp modelId="{C848BD08-AB8C-4D17-8EEC-22FF65487DC3}">
      <dsp:nvSpPr>
        <dsp:cNvPr id="0" name=""/>
        <dsp:cNvSpPr/>
      </dsp:nvSpPr>
      <dsp:spPr>
        <a:xfrm>
          <a:off x="5167085" y="651157"/>
          <a:ext cx="5167084" cy="5539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rtl="1">
            <a:lnSpc>
              <a:spcPct val="90000"/>
            </a:lnSpc>
            <a:spcBef>
              <a:spcPct val="0"/>
            </a:spcBef>
            <a:spcAft>
              <a:spcPct val="35000"/>
            </a:spcAft>
          </a:pPr>
          <a:endParaRPr lang="ar-SA" sz="3300" kern="1200" dirty="0"/>
        </a:p>
      </dsp:txBody>
      <dsp:txXfrm>
        <a:off x="5167085" y="651157"/>
        <a:ext cx="5167084" cy="55395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715939-EC96-465B-876A-2877B2C0BC8B}">
      <dsp:nvSpPr>
        <dsp:cNvPr id="0" name=""/>
        <dsp:cNvSpPr/>
      </dsp:nvSpPr>
      <dsp:spPr>
        <a:xfrm rot="5400000">
          <a:off x="5709702" y="-2603046"/>
          <a:ext cx="1987346" cy="7690400"/>
        </a:xfrm>
        <a:prstGeom prst="round2Same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r" defTabSz="1066800" rtl="1">
            <a:lnSpc>
              <a:spcPct val="90000"/>
            </a:lnSpc>
            <a:spcBef>
              <a:spcPct val="0"/>
            </a:spcBef>
            <a:spcAft>
              <a:spcPct val="15000"/>
            </a:spcAft>
            <a:buChar char="••"/>
          </a:pPr>
          <a:r>
            <a:rPr lang="ar-SA" sz="2400" b="1" kern="1200" dirty="0" smtClean="0">
              <a:cs typeface="AL-Mohanad Bold" pitchFamily="2" charset="-78"/>
            </a:rPr>
            <a:t>للمعلم </a:t>
          </a:r>
          <a:r>
            <a:rPr lang="ar-SA" sz="2400" b="0" kern="1200" dirty="0" smtClean="0">
              <a:cs typeface="+mn-cs"/>
            </a:rPr>
            <a:t>4 </a:t>
          </a:r>
          <a:r>
            <a:rPr lang="ar-SA" sz="2400" b="1" kern="1200" dirty="0" smtClean="0">
              <a:cs typeface="AL-Mohanad Bold" pitchFamily="2" charset="-78"/>
            </a:rPr>
            <a:t>مؤشرات :</a:t>
          </a:r>
          <a:endParaRPr lang="ar-SA" sz="2400" b="1" kern="1200" dirty="0">
            <a:cs typeface="AL-Mohanad Bold" pitchFamily="2" charset="-78"/>
          </a:endParaRPr>
        </a:p>
        <a:p>
          <a:pPr marL="228600" lvl="1" indent="-228600" algn="r" defTabSz="1066800" rtl="1">
            <a:lnSpc>
              <a:spcPct val="90000"/>
            </a:lnSpc>
            <a:spcBef>
              <a:spcPct val="0"/>
            </a:spcBef>
            <a:spcAft>
              <a:spcPct val="15000"/>
            </a:spcAft>
            <a:buChar char="••"/>
          </a:pPr>
          <a:r>
            <a:rPr lang="ar-SA" sz="2400" b="0" kern="1200" dirty="0" smtClean="0">
              <a:cs typeface="+mn-cs"/>
            </a:rPr>
            <a:t>1</a:t>
          </a:r>
          <a:r>
            <a:rPr lang="ar-SA" sz="2400" b="1" kern="1200" dirty="0" smtClean="0">
              <a:cs typeface="+mn-cs"/>
            </a:rPr>
            <a:t>-</a:t>
          </a:r>
          <a:r>
            <a:rPr lang="ar-SA" sz="2400" b="1" kern="1200" dirty="0" smtClean="0">
              <a:cs typeface="AL-Mohanad Bold" pitchFamily="2" charset="-78"/>
            </a:rPr>
            <a:t>تخصصي بشقيه : مقررات وإثراء ( اجتياز اختبار )</a:t>
          </a:r>
          <a:endParaRPr lang="ar-SA" sz="2800" b="1" kern="1200" dirty="0">
            <a:cs typeface="AL-Mohanad Bold" pitchFamily="2" charset="-78"/>
          </a:endParaRPr>
        </a:p>
        <a:p>
          <a:pPr marL="228600" lvl="1" indent="-228600" algn="r" defTabSz="1066800" rtl="1">
            <a:lnSpc>
              <a:spcPct val="90000"/>
            </a:lnSpc>
            <a:spcBef>
              <a:spcPct val="0"/>
            </a:spcBef>
            <a:spcAft>
              <a:spcPct val="15000"/>
            </a:spcAft>
            <a:buChar char="••"/>
          </a:pPr>
          <a:r>
            <a:rPr lang="ar-SA" sz="2400" b="0" kern="1200" dirty="0" smtClean="0">
              <a:cs typeface="+mn-cs"/>
            </a:rPr>
            <a:t>2</a:t>
          </a:r>
          <a:r>
            <a:rPr lang="ar-SA" sz="2400" b="1" kern="1200" dirty="0" smtClean="0">
              <a:cs typeface="+mn-cs"/>
            </a:rPr>
            <a:t>-</a:t>
          </a:r>
          <a:r>
            <a:rPr lang="ar-SA" sz="2400" b="1" kern="1200" dirty="0" smtClean="0">
              <a:cs typeface="AL-Mohanad Bold" pitchFamily="2" charset="-78"/>
            </a:rPr>
            <a:t>تربوي ( اجتياز اختبار )  </a:t>
          </a:r>
          <a:r>
            <a:rPr lang="ar-SA" sz="2400" b="0" kern="1200" dirty="0" smtClean="0">
              <a:cs typeface="+mn-cs"/>
            </a:rPr>
            <a:t>3</a:t>
          </a:r>
          <a:r>
            <a:rPr lang="ar-SA" sz="2400" b="1" kern="1200" dirty="0" smtClean="0">
              <a:cs typeface="+mn-cs"/>
            </a:rPr>
            <a:t>-</a:t>
          </a:r>
          <a:r>
            <a:rPr lang="ar-SA" sz="2400" b="1" kern="1200" dirty="0" smtClean="0">
              <a:cs typeface="AL-Mohanad Bold" pitchFamily="2" charset="-78"/>
            </a:rPr>
            <a:t>مفتوح ( وثيقة)</a:t>
          </a:r>
          <a:endParaRPr lang="ar-SA" sz="2800" b="1" kern="1200" dirty="0">
            <a:cs typeface="AL-Mohanad Bold" pitchFamily="2" charset="-78"/>
          </a:endParaRPr>
        </a:p>
        <a:p>
          <a:pPr marL="228600" lvl="1" indent="-228600" algn="r" defTabSz="1066800" rtl="1">
            <a:lnSpc>
              <a:spcPct val="90000"/>
            </a:lnSpc>
            <a:spcBef>
              <a:spcPct val="0"/>
            </a:spcBef>
            <a:spcAft>
              <a:spcPct val="15000"/>
            </a:spcAft>
            <a:buChar char="••"/>
          </a:pPr>
          <a:r>
            <a:rPr lang="ar-SA" sz="2400" b="1" kern="1200" dirty="0" smtClean="0">
              <a:cs typeface="AL-Mohanad Bold" pitchFamily="2" charset="-78"/>
            </a:rPr>
            <a:t> </a:t>
          </a:r>
          <a:r>
            <a:rPr lang="ar-SA" sz="2400" b="0" kern="1200" dirty="0" smtClean="0">
              <a:cs typeface="+mn-cs"/>
            </a:rPr>
            <a:t>4</a:t>
          </a:r>
          <a:r>
            <a:rPr lang="ar-SA" sz="2400" b="1" kern="1200" dirty="0" smtClean="0">
              <a:cs typeface="+mn-cs"/>
            </a:rPr>
            <a:t>-</a:t>
          </a:r>
          <a:r>
            <a:rPr lang="ar-SA" sz="2400" b="1" kern="1200" dirty="0" smtClean="0">
              <a:cs typeface="AL-Mohanad Bold" pitchFamily="2" charset="-78"/>
            </a:rPr>
            <a:t>مجموعات التعلم ( مشارك ) </a:t>
          </a:r>
          <a:endParaRPr lang="ar-SA" sz="2800" b="1" kern="1200" dirty="0">
            <a:cs typeface="AL-Mohanad Bold" pitchFamily="2" charset="-78"/>
          </a:endParaRPr>
        </a:p>
      </dsp:txBody>
      <dsp:txXfrm rot="-5400000">
        <a:off x="2858175" y="345495"/>
        <a:ext cx="7593386" cy="1793318"/>
      </dsp:txXfrm>
    </dsp:sp>
    <dsp:sp modelId="{003ACDBE-B249-48D7-80D4-8AE6F96F557A}">
      <dsp:nvSpPr>
        <dsp:cNvPr id="0" name=""/>
        <dsp:cNvSpPr/>
      </dsp:nvSpPr>
      <dsp:spPr>
        <a:xfrm>
          <a:off x="1143" y="62"/>
          <a:ext cx="2857032" cy="2484182"/>
        </a:xfrm>
        <a:prstGeom prst="roundRect">
          <a:avLst/>
        </a:prstGeom>
        <a:gradFill rotWithShape="0">
          <a:gsLst>
            <a:gs pos="0">
              <a:schemeClr val="accent3">
                <a:shade val="80000"/>
                <a:hueOff val="0"/>
                <a:satOff val="0"/>
                <a:lumOff val="0"/>
                <a:alphaOff val="0"/>
                <a:satMod val="103000"/>
                <a:lumMod val="102000"/>
                <a:tint val="94000"/>
              </a:schemeClr>
            </a:gs>
            <a:gs pos="50000">
              <a:schemeClr val="accent3">
                <a:shade val="80000"/>
                <a:hueOff val="0"/>
                <a:satOff val="0"/>
                <a:lumOff val="0"/>
                <a:alphaOff val="0"/>
                <a:satMod val="110000"/>
                <a:lumMod val="100000"/>
                <a:shade val="100000"/>
              </a:schemeClr>
            </a:gs>
            <a:gs pos="100000">
              <a:schemeClr val="accent3">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rtl="1">
            <a:lnSpc>
              <a:spcPct val="90000"/>
            </a:lnSpc>
            <a:spcBef>
              <a:spcPct val="0"/>
            </a:spcBef>
            <a:spcAft>
              <a:spcPct val="35000"/>
            </a:spcAft>
          </a:pPr>
          <a:r>
            <a:rPr lang="ar-SA" sz="5400" b="1" kern="1200" dirty="0" smtClean="0">
              <a:solidFill>
                <a:srgbClr val="FF0000"/>
              </a:solidFill>
              <a:cs typeface="AL-Mohanad Bold" pitchFamily="2" charset="-78"/>
            </a:rPr>
            <a:t>المعلم</a:t>
          </a:r>
          <a:endParaRPr lang="ar-SA" sz="5400" b="1" kern="1200" dirty="0">
            <a:solidFill>
              <a:srgbClr val="FF0000"/>
            </a:solidFill>
            <a:cs typeface="AL-Mohanad Bold" pitchFamily="2" charset="-78"/>
          </a:endParaRPr>
        </a:p>
      </dsp:txBody>
      <dsp:txXfrm>
        <a:off x="122411" y="121330"/>
        <a:ext cx="2614496" cy="2241646"/>
      </dsp:txXfrm>
    </dsp:sp>
    <dsp:sp modelId="{458B8081-81C7-48ED-A3C6-B262A128862C}">
      <dsp:nvSpPr>
        <dsp:cNvPr id="0" name=""/>
        <dsp:cNvSpPr/>
      </dsp:nvSpPr>
      <dsp:spPr>
        <a:xfrm rot="5400000">
          <a:off x="5709702" y="5345"/>
          <a:ext cx="1987346" cy="7690400"/>
        </a:xfrm>
        <a:prstGeom prst="round2Same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r" defTabSz="1066800" rtl="1">
            <a:lnSpc>
              <a:spcPct val="90000"/>
            </a:lnSpc>
            <a:spcBef>
              <a:spcPct val="0"/>
            </a:spcBef>
            <a:spcAft>
              <a:spcPct val="15000"/>
            </a:spcAft>
            <a:buChar char="••"/>
          </a:pPr>
          <a:r>
            <a:rPr lang="ar-SA" sz="2400" b="1" kern="1200" dirty="0" smtClean="0">
              <a:cs typeface="AL-Mohanad Bold" pitchFamily="2" charset="-78"/>
            </a:rPr>
            <a:t>للمدرسة </a:t>
          </a:r>
          <a:r>
            <a:rPr lang="ar-SA" sz="2400" b="0" kern="1200" dirty="0" smtClean="0">
              <a:cs typeface="+mn-cs"/>
            </a:rPr>
            <a:t>5 </a:t>
          </a:r>
          <a:r>
            <a:rPr lang="ar-SA" sz="2400" b="1" kern="1200" dirty="0" smtClean="0">
              <a:cs typeface="AL-Mohanad Bold" pitchFamily="2" charset="-78"/>
            </a:rPr>
            <a:t>مؤشرات :</a:t>
          </a:r>
          <a:endParaRPr lang="ar-SA" sz="2400" b="1" kern="1200" dirty="0">
            <a:cs typeface="AL-Mohanad Bold" pitchFamily="2" charset="-78"/>
          </a:endParaRPr>
        </a:p>
        <a:p>
          <a:pPr marL="285750" lvl="1" indent="-285750" algn="r" defTabSz="1244600" rtl="1">
            <a:lnSpc>
              <a:spcPct val="90000"/>
            </a:lnSpc>
            <a:spcBef>
              <a:spcPct val="0"/>
            </a:spcBef>
            <a:spcAft>
              <a:spcPct val="15000"/>
            </a:spcAft>
            <a:buChar char="••"/>
          </a:pPr>
          <a:r>
            <a:rPr lang="ar-SA" sz="2800" b="0" kern="1200" dirty="0" smtClean="0">
              <a:cs typeface="+mn-cs"/>
            </a:rPr>
            <a:t>1</a:t>
          </a:r>
          <a:r>
            <a:rPr lang="ar-SA" sz="2800" b="1" kern="1200" dirty="0" smtClean="0">
              <a:cs typeface="+mn-cs"/>
            </a:rPr>
            <a:t>-</a:t>
          </a:r>
          <a:r>
            <a:rPr lang="ar-SA" sz="2800" b="1" kern="1200" dirty="0" smtClean="0">
              <a:cs typeface="AL-Mohanad Bold" pitchFamily="2" charset="-78"/>
            </a:rPr>
            <a:t>تخصصي .    </a:t>
          </a:r>
          <a:r>
            <a:rPr lang="ar-SA" sz="2800" b="0" kern="1200" dirty="0" smtClean="0">
              <a:cs typeface="+mn-cs"/>
            </a:rPr>
            <a:t>2</a:t>
          </a:r>
          <a:r>
            <a:rPr lang="ar-SA" sz="2800" b="1" kern="1200" dirty="0" smtClean="0">
              <a:cs typeface="+mn-cs"/>
            </a:rPr>
            <a:t>-</a:t>
          </a:r>
          <a:r>
            <a:rPr lang="ar-SA" sz="2800" b="1" kern="1200" dirty="0" smtClean="0">
              <a:cs typeface="AL-Mohanad Bold" pitchFamily="2" charset="-78"/>
            </a:rPr>
            <a:t>تربوي.      </a:t>
          </a:r>
          <a:r>
            <a:rPr lang="ar-SA" sz="2800" b="0" kern="1200" dirty="0" smtClean="0">
              <a:cs typeface="+mn-cs"/>
            </a:rPr>
            <a:t>3</a:t>
          </a:r>
          <a:r>
            <a:rPr lang="ar-SA" sz="2800" b="1" kern="1200" dirty="0" smtClean="0">
              <a:cs typeface="+mn-cs"/>
            </a:rPr>
            <a:t>-</a:t>
          </a:r>
          <a:r>
            <a:rPr lang="ar-SA" sz="2800" b="1" kern="1200" dirty="0" smtClean="0">
              <a:cs typeface="AL-Mohanad Bold" pitchFamily="2" charset="-78"/>
            </a:rPr>
            <a:t>مفتوح. </a:t>
          </a:r>
          <a:endParaRPr lang="ar-SA" sz="2800" b="1" kern="1200" dirty="0">
            <a:cs typeface="AL-Mohanad Bold" pitchFamily="2" charset="-78"/>
          </a:endParaRPr>
        </a:p>
        <a:p>
          <a:pPr marL="285750" lvl="1" indent="-285750" algn="r" defTabSz="1244600" rtl="1">
            <a:lnSpc>
              <a:spcPct val="90000"/>
            </a:lnSpc>
            <a:spcBef>
              <a:spcPct val="0"/>
            </a:spcBef>
            <a:spcAft>
              <a:spcPct val="15000"/>
            </a:spcAft>
            <a:buChar char="••"/>
          </a:pPr>
          <a:r>
            <a:rPr lang="ar-SA" sz="2800" b="0" kern="1200" dirty="0" smtClean="0">
              <a:cs typeface="+mn-cs"/>
            </a:rPr>
            <a:t>4</a:t>
          </a:r>
          <a:r>
            <a:rPr lang="ar-SA" sz="2800" b="1" kern="1200" dirty="0" smtClean="0">
              <a:cs typeface="+mn-cs"/>
            </a:rPr>
            <a:t>-</a:t>
          </a:r>
          <a:r>
            <a:rPr lang="ar-SA" sz="2800" b="1" kern="1200" dirty="0" smtClean="0">
              <a:cs typeface="AL-Mohanad Bold" pitchFamily="2" charset="-78"/>
            </a:rPr>
            <a:t>مجموعات التعلم .     </a:t>
          </a:r>
          <a:r>
            <a:rPr lang="ar-SA" sz="2800" b="0" kern="1200" dirty="0" smtClean="0">
              <a:cs typeface="+mn-cs"/>
            </a:rPr>
            <a:t>5</a:t>
          </a:r>
          <a:r>
            <a:rPr lang="ar-SA" sz="2800" b="1" kern="1200" dirty="0" smtClean="0">
              <a:cs typeface="+mn-cs"/>
            </a:rPr>
            <a:t>-</a:t>
          </a:r>
          <a:r>
            <a:rPr lang="ar-SA" sz="2800" b="1" kern="1200" dirty="0" smtClean="0">
              <a:cs typeface="AL-Mohanad Bold" pitchFamily="2" charset="-78"/>
            </a:rPr>
            <a:t>مفرغون .</a:t>
          </a:r>
          <a:endParaRPr lang="ar-SA" sz="2800" b="1" kern="1200" dirty="0">
            <a:cs typeface="AL-Mohanad Bold" pitchFamily="2" charset="-78"/>
          </a:endParaRPr>
        </a:p>
      </dsp:txBody>
      <dsp:txXfrm rot="-5400000">
        <a:off x="2858175" y="2953886"/>
        <a:ext cx="7593386" cy="1793318"/>
      </dsp:txXfrm>
    </dsp:sp>
    <dsp:sp modelId="{0BD82D4F-4CA3-480B-A815-0C2073450721}">
      <dsp:nvSpPr>
        <dsp:cNvPr id="0" name=""/>
        <dsp:cNvSpPr/>
      </dsp:nvSpPr>
      <dsp:spPr>
        <a:xfrm>
          <a:off x="1143" y="2608454"/>
          <a:ext cx="2857032" cy="2484182"/>
        </a:xfrm>
        <a:prstGeom prst="roundRect">
          <a:avLst/>
        </a:prstGeom>
        <a:gradFill rotWithShape="0">
          <a:gsLst>
            <a:gs pos="0">
              <a:schemeClr val="accent3">
                <a:shade val="80000"/>
                <a:hueOff val="296417"/>
                <a:satOff val="1497"/>
                <a:lumOff val="25330"/>
                <a:alphaOff val="0"/>
                <a:satMod val="103000"/>
                <a:lumMod val="102000"/>
                <a:tint val="94000"/>
              </a:schemeClr>
            </a:gs>
            <a:gs pos="50000">
              <a:schemeClr val="accent3">
                <a:shade val="80000"/>
                <a:hueOff val="296417"/>
                <a:satOff val="1497"/>
                <a:lumOff val="25330"/>
                <a:alphaOff val="0"/>
                <a:satMod val="110000"/>
                <a:lumMod val="100000"/>
                <a:shade val="100000"/>
              </a:schemeClr>
            </a:gs>
            <a:gs pos="100000">
              <a:schemeClr val="accent3">
                <a:shade val="80000"/>
                <a:hueOff val="296417"/>
                <a:satOff val="1497"/>
                <a:lumOff val="2533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rtl="1">
            <a:lnSpc>
              <a:spcPct val="90000"/>
            </a:lnSpc>
            <a:spcBef>
              <a:spcPct val="0"/>
            </a:spcBef>
            <a:spcAft>
              <a:spcPct val="35000"/>
            </a:spcAft>
          </a:pPr>
          <a:r>
            <a:rPr lang="ar-SA" sz="4800" b="1" kern="1200" dirty="0" smtClean="0">
              <a:solidFill>
                <a:srgbClr val="FF0000"/>
              </a:solidFill>
              <a:cs typeface="AL-Mohanad Bold" pitchFamily="2" charset="-78"/>
            </a:rPr>
            <a:t>المدرسة</a:t>
          </a:r>
          <a:endParaRPr lang="ar-SA" sz="4800" b="1" kern="1200" dirty="0">
            <a:solidFill>
              <a:srgbClr val="FF0000"/>
            </a:solidFill>
            <a:cs typeface="AL-Mohanad Bold" pitchFamily="2" charset="-78"/>
          </a:endParaRPr>
        </a:p>
      </dsp:txBody>
      <dsp:txXfrm>
        <a:off x="122411" y="2729722"/>
        <a:ext cx="2614496" cy="224164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0FCECF-F3D4-4253-8C2B-BD394677E1ED}">
      <dsp:nvSpPr>
        <dsp:cNvPr id="0" name=""/>
        <dsp:cNvSpPr/>
      </dsp:nvSpPr>
      <dsp:spPr>
        <a:xfrm>
          <a:off x="1896844" y="2219565"/>
          <a:ext cx="1760950" cy="1777234"/>
        </a:xfrm>
        <a:prstGeom prst="ellipse">
          <a:avLst/>
        </a:prstGeom>
        <a:solidFill>
          <a:srgbClr val="FF3300"/>
        </a:solidFill>
        <a:ln w="19050" cap="flat" cmpd="sng" algn="ctr">
          <a:solidFill>
            <a:schemeClr val="tx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38100" tIns="38100" rIns="38100" bIns="38100" numCol="1" spcCol="1270" anchor="ctr" anchorCtr="0">
          <a:noAutofit/>
        </a:bodyPr>
        <a:lstStyle/>
        <a:p>
          <a:pPr lvl="0" algn="ctr" defTabSz="1333500" rtl="1">
            <a:lnSpc>
              <a:spcPct val="90000"/>
            </a:lnSpc>
            <a:spcBef>
              <a:spcPct val="0"/>
            </a:spcBef>
            <a:spcAft>
              <a:spcPct val="35000"/>
            </a:spcAft>
          </a:pPr>
          <a:r>
            <a:rPr lang="ar-SA" sz="3000" kern="1200" dirty="0" smtClean="0">
              <a:solidFill>
                <a:schemeClr val="tx1"/>
              </a:solidFill>
              <a:cs typeface="AL-Mateen" pitchFamily="2" charset="-78"/>
            </a:rPr>
            <a:t>النمو المهني</a:t>
          </a:r>
          <a:endParaRPr lang="ar-SA" sz="3000" kern="1200" dirty="0">
            <a:solidFill>
              <a:schemeClr val="tx1"/>
            </a:solidFill>
            <a:cs typeface="AL-Mateen" pitchFamily="2" charset="-78"/>
          </a:endParaRPr>
        </a:p>
      </dsp:txBody>
      <dsp:txXfrm>
        <a:off x="2154729" y="2479835"/>
        <a:ext cx="1245180" cy="1256694"/>
      </dsp:txXfrm>
    </dsp:sp>
    <dsp:sp modelId="{51DAF893-F48A-4E9B-9DC7-30166A8F2878}">
      <dsp:nvSpPr>
        <dsp:cNvPr id="0" name=""/>
        <dsp:cNvSpPr/>
      </dsp:nvSpPr>
      <dsp:spPr>
        <a:xfrm rot="16200000">
          <a:off x="2664340" y="1764733"/>
          <a:ext cx="225957" cy="496120"/>
        </a:xfrm>
        <a:prstGeom prst="rightArrow">
          <a:avLst>
            <a:gd name="adj1" fmla="val 60000"/>
            <a:gd name="adj2" fmla="val 50000"/>
          </a:avLst>
        </a:prstGeom>
        <a:solidFill>
          <a:schemeClr val="accent1">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rtl="1">
            <a:lnSpc>
              <a:spcPct val="90000"/>
            </a:lnSpc>
            <a:spcBef>
              <a:spcPct val="0"/>
            </a:spcBef>
            <a:spcAft>
              <a:spcPct val="35000"/>
            </a:spcAft>
          </a:pPr>
          <a:endParaRPr lang="ar-SA" sz="3000" kern="1200">
            <a:cs typeface="AL-Mateen" pitchFamily="2" charset="-78"/>
          </a:endParaRPr>
        </a:p>
      </dsp:txBody>
      <dsp:txXfrm>
        <a:off x="2698234" y="1897851"/>
        <a:ext cx="158170" cy="297672"/>
      </dsp:txXfrm>
    </dsp:sp>
    <dsp:sp modelId="{97CBE730-B1A8-42DF-BD6F-DB8946898FE8}">
      <dsp:nvSpPr>
        <dsp:cNvPr id="0" name=""/>
        <dsp:cNvSpPr/>
      </dsp:nvSpPr>
      <dsp:spPr>
        <a:xfrm>
          <a:off x="2047730" y="334053"/>
          <a:ext cx="1459177" cy="14591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rtl="1">
            <a:lnSpc>
              <a:spcPct val="90000"/>
            </a:lnSpc>
            <a:spcBef>
              <a:spcPct val="0"/>
            </a:spcBef>
            <a:spcAft>
              <a:spcPct val="35000"/>
            </a:spcAft>
          </a:pPr>
          <a:r>
            <a:rPr lang="ar-SA" sz="3000" kern="1200" dirty="0" smtClean="0">
              <a:solidFill>
                <a:schemeClr val="bg1"/>
              </a:solidFill>
              <a:cs typeface="AL-Mateen" pitchFamily="2" charset="-78"/>
            </a:rPr>
            <a:t>تخصصي </a:t>
          </a:r>
          <a:endParaRPr lang="ar-SA" sz="3000" kern="1200" dirty="0">
            <a:solidFill>
              <a:schemeClr val="bg1"/>
            </a:solidFill>
            <a:cs typeface="AL-Mateen" pitchFamily="2" charset="-78"/>
          </a:endParaRPr>
        </a:p>
      </dsp:txBody>
      <dsp:txXfrm>
        <a:off x="2261422" y="547745"/>
        <a:ext cx="1031793" cy="1031793"/>
      </dsp:txXfrm>
    </dsp:sp>
    <dsp:sp modelId="{42B8D455-3D5C-4498-B274-4CA58B333F10}">
      <dsp:nvSpPr>
        <dsp:cNvPr id="0" name=""/>
        <dsp:cNvSpPr/>
      </dsp:nvSpPr>
      <dsp:spPr>
        <a:xfrm>
          <a:off x="3753379" y="2860122"/>
          <a:ext cx="230272" cy="496120"/>
        </a:xfrm>
        <a:prstGeom prst="rightArrow">
          <a:avLst>
            <a:gd name="adj1" fmla="val 60000"/>
            <a:gd name="adj2" fmla="val 50000"/>
          </a:avLst>
        </a:prstGeom>
        <a:solidFill>
          <a:schemeClr val="accent1">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rtl="1">
            <a:lnSpc>
              <a:spcPct val="90000"/>
            </a:lnSpc>
            <a:spcBef>
              <a:spcPct val="0"/>
            </a:spcBef>
            <a:spcAft>
              <a:spcPct val="35000"/>
            </a:spcAft>
          </a:pPr>
          <a:endParaRPr lang="ar-SA" sz="3000" kern="1200">
            <a:cs typeface="AL-Mateen" pitchFamily="2" charset="-78"/>
          </a:endParaRPr>
        </a:p>
      </dsp:txBody>
      <dsp:txXfrm>
        <a:off x="3753379" y="2959346"/>
        <a:ext cx="161190" cy="297672"/>
      </dsp:txXfrm>
    </dsp:sp>
    <dsp:sp modelId="{D5DCA7CA-BBBB-4707-A361-AE02A14CBC3D}">
      <dsp:nvSpPr>
        <dsp:cNvPr id="0" name=""/>
        <dsp:cNvSpPr/>
      </dsp:nvSpPr>
      <dsp:spPr>
        <a:xfrm>
          <a:off x="4092271" y="2378594"/>
          <a:ext cx="1459177" cy="1459177"/>
        </a:xfrm>
        <a:prstGeom prst="ellipse">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38100" tIns="38100" rIns="38100" bIns="38100" numCol="1" spcCol="1270" anchor="ctr" anchorCtr="0">
          <a:noAutofit/>
        </a:bodyPr>
        <a:lstStyle/>
        <a:p>
          <a:pPr lvl="0" algn="ctr" defTabSz="1333500" rtl="1">
            <a:lnSpc>
              <a:spcPct val="90000"/>
            </a:lnSpc>
            <a:spcBef>
              <a:spcPct val="0"/>
            </a:spcBef>
            <a:spcAft>
              <a:spcPct val="35000"/>
            </a:spcAft>
          </a:pPr>
          <a:r>
            <a:rPr lang="ar-SA" sz="3000" kern="1200" dirty="0" smtClean="0">
              <a:cs typeface="AL-Mateen" pitchFamily="2" charset="-78"/>
            </a:rPr>
            <a:t>تربوي</a:t>
          </a:r>
          <a:endParaRPr lang="ar-SA" sz="3000" kern="1200" dirty="0">
            <a:cs typeface="AL-Mateen" pitchFamily="2" charset="-78"/>
          </a:endParaRPr>
        </a:p>
      </dsp:txBody>
      <dsp:txXfrm>
        <a:off x="4305963" y="2592286"/>
        <a:ext cx="1031793" cy="1031793"/>
      </dsp:txXfrm>
    </dsp:sp>
    <dsp:sp modelId="{2816B926-9026-4C92-BC9B-75B20561876C}">
      <dsp:nvSpPr>
        <dsp:cNvPr id="0" name=""/>
        <dsp:cNvSpPr/>
      </dsp:nvSpPr>
      <dsp:spPr>
        <a:xfrm rot="5400000">
          <a:off x="2664340" y="3955512"/>
          <a:ext cx="225957" cy="496120"/>
        </a:xfrm>
        <a:prstGeom prst="rightArrow">
          <a:avLst>
            <a:gd name="adj1" fmla="val 60000"/>
            <a:gd name="adj2" fmla="val 50000"/>
          </a:avLst>
        </a:prstGeom>
        <a:solidFill>
          <a:schemeClr val="accent1">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rtl="1">
            <a:lnSpc>
              <a:spcPct val="90000"/>
            </a:lnSpc>
            <a:spcBef>
              <a:spcPct val="0"/>
            </a:spcBef>
            <a:spcAft>
              <a:spcPct val="35000"/>
            </a:spcAft>
          </a:pPr>
          <a:endParaRPr lang="ar-SA" sz="3000" kern="1200">
            <a:cs typeface="AL-Mateen" pitchFamily="2" charset="-78"/>
          </a:endParaRPr>
        </a:p>
      </dsp:txBody>
      <dsp:txXfrm>
        <a:off x="2698234" y="4020843"/>
        <a:ext cx="158170" cy="297672"/>
      </dsp:txXfrm>
    </dsp:sp>
    <dsp:sp modelId="{2B428467-DD19-40A5-8A02-B8702E0440D9}">
      <dsp:nvSpPr>
        <dsp:cNvPr id="0" name=""/>
        <dsp:cNvSpPr/>
      </dsp:nvSpPr>
      <dsp:spPr>
        <a:xfrm>
          <a:off x="2047730" y="4423134"/>
          <a:ext cx="1459177" cy="1459177"/>
        </a:xfrm>
        <a:prstGeom prst="ellipse">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SA" sz="2800" kern="1200" dirty="0" smtClean="0">
              <a:cs typeface="AL-Mateen" pitchFamily="2" charset="-78"/>
            </a:rPr>
            <a:t>مجموعات تعلم</a:t>
          </a:r>
          <a:endParaRPr lang="ar-SA" sz="2800" kern="1200" dirty="0">
            <a:cs typeface="AL-Mateen" pitchFamily="2" charset="-78"/>
          </a:endParaRPr>
        </a:p>
      </dsp:txBody>
      <dsp:txXfrm>
        <a:off x="2261422" y="4636826"/>
        <a:ext cx="1031793" cy="1031793"/>
      </dsp:txXfrm>
    </dsp:sp>
    <dsp:sp modelId="{24CD48CF-35E6-4008-A6B9-8D84FA8A3C13}">
      <dsp:nvSpPr>
        <dsp:cNvPr id="0" name=""/>
        <dsp:cNvSpPr/>
      </dsp:nvSpPr>
      <dsp:spPr>
        <a:xfrm rot="10800000">
          <a:off x="1570986" y="2860122"/>
          <a:ext cx="230272" cy="496120"/>
        </a:xfrm>
        <a:prstGeom prst="rightArrow">
          <a:avLst>
            <a:gd name="adj1" fmla="val 60000"/>
            <a:gd name="adj2" fmla="val 50000"/>
          </a:avLst>
        </a:prstGeom>
        <a:solidFill>
          <a:schemeClr val="accent1">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rtl="1">
            <a:lnSpc>
              <a:spcPct val="90000"/>
            </a:lnSpc>
            <a:spcBef>
              <a:spcPct val="0"/>
            </a:spcBef>
            <a:spcAft>
              <a:spcPct val="35000"/>
            </a:spcAft>
          </a:pPr>
          <a:endParaRPr lang="ar-SA" sz="3000" kern="1200">
            <a:cs typeface="AL-Mateen" pitchFamily="2" charset="-78"/>
          </a:endParaRPr>
        </a:p>
      </dsp:txBody>
      <dsp:txXfrm rot="10800000">
        <a:off x="1640068" y="2959346"/>
        <a:ext cx="161190" cy="297672"/>
      </dsp:txXfrm>
    </dsp:sp>
    <dsp:sp modelId="{6AA577F2-AD0A-4C88-9AF3-79B9A4B52EB8}">
      <dsp:nvSpPr>
        <dsp:cNvPr id="0" name=""/>
        <dsp:cNvSpPr/>
      </dsp:nvSpPr>
      <dsp:spPr>
        <a:xfrm>
          <a:off x="3189" y="2378594"/>
          <a:ext cx="1459177" cy="1459177"/>
        </a:xfrm>
        <a:prstGeom prst="ellipse">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38100" tIns="38100" rIns="38100" bIns="38100" numCol="1" spcCol="1270" anchor="ctr" anchorCtr="0">
          <a:noAutofit/>
        </a:bodyPr>
        <a:lstStyle/>
        <a:p>
          <a:pPr lvl="0" algn="ctr" defTabSz="1333500" rtl="1">
            <a:lnSpc>
              <a:spcPct val="90000"/>
            </a:lnSpc>
            <a:spcBef>
              <a:spcPct val="0"/>
            </a:spcBef>
            <a:spcAft>
              <a:spcPct val="35000"/>
            </a:spcAft>
          </a:pPr>
          <a:r>
            <a:rPr lang="ar-SA" sz="3000" kern="1200" dirty="0" smtClean="0">
              <a:solidFill>
                <a:srgbClr val="C00000"/>
              </a:solidFill>
              <a:cs typeface="AL-Mateen" pitchFamily="2" charset="-78"/>
            </a:rPr>
            <a:t>مفتوح</a:t>
          </a:r>
          <a:endParaRPr lang="ar-SA" sz="3000" kern="1200" dirty="0">
            <a:solidFill>
              <a:srgbClr val="C00000"/>
            </a:solidFill>
            <a:cs typeface="AL-Mateen" pitchFamily="2" charset="-78"/>
          </a:endParaRPr>
        </a:p>
      </dsp:txBody>
      <dsp:txXfrm>
        <a:off x="216881" y="2592286"/>
        <a:ext cx="1031793" cy="103179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27F25-0DD3-4028-B5F6-38EB39DB4C45}">
      <dsp:nvSpPr>
        <dsp:cNvPr id="0" name=""/>
        <dsp:cNvSpPr/>
      </dsp:nvSpPr>
      <dsp:spPr>
        <a:xfrm>
          <a:off x="2070365" y="2468709"/>
          <a:ext cx="2530446" cy="2530446"/>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rtl="1">
            <a:lnSpc>
              <a:spcPct val="90000"/>
            </a:lnSpc>
            <a:spcBef>
              <a:spcPct val="0"/>
            </a:spcBef>
            <a:spcAft>
              <a:spcPct val="35000"/>
            </a:spcAft>
          </a:pPr>
          <a:r>
            <a:rPr lang="ar-SA" sz="4300" kern="1200" dirty="0" smtClean="0">
              <a:cs typeface="AL-Mateen" pitchFamily="2" charset="-78"/>
            </a:rPr>
            <a:t>التخصصي والتربوي</a:t>
          </a:r>
          <a:endParaRPr lang="ar-SA" sz="4300" kern="1200" dirty="0">
            <a:cs typeface="AL-Mateen" pitchFamily="2" charset="-78"/>
          </a:endParaRPr>
        </a:p>
      </dsp:txBody>
      <dsp:txXfrm>
        <a:off x="2579097" y="3061454"/>
        <a:ext cx="1512982" cy="1300701"/>
      </dsp:txXfrm>
    </dsp:sp>
    <dsp:sp modelId="{2DDFCA8E-1FC5-4F61-835D-39CB6E2CC627}">
      <dsp:nvSpPr>
        <dsp:cNvPr id="0" name=""/>
        <dsp:cNvSpPr/>
      </dsp:nvSpPr>
      <dsp:spPr>
        <a:xfrm>
          <a:off x="598105" y="1870603"/>
          <a:ext cx="1840324" cy="1840324"/>
        </a:xfrm>
        <a:prstGeom prst="gear6">
          <a:avLst/>
        </a:prstGeom>
        <a:solidFill>
          <a:srgbClr val="00E2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rtl="1">
            <a:lnSpc>
              <a:spcPct val="90000"/>
            </a:lnSpc>
            <a:spcBef>
              <a:spcPct val="0"/>
            </a:spcBef>
            <a:spcAft>
              <a:spcPct val="35000"/>
            </a:spcAft>
          </a:pPr>
          <a:r>
            <a:rPr lang="ar-SA" sz="4300" kern="1200" dirty="0" smtClean="0">
              <a:solidFill>
                <a:schemeClr val="bg1"/>
              </a:solidFill>
              <a:cs typeface="AL-Mateen" pitchFamily="2" charset="-78"/>
            </a:rPr>
            <a:t>إثرائي</a:t>
          </a:r>
          <a:endParaRPr lang="ar-SA" sz="4300" kern="1200" dirty="0">
            <a:solidFill>
              <a:schemeClr val="bg1"/>
            </a:solidFill>
            <a:cs typeface="AL-Mateen" pitchFamily="2" charset="-78"/>
          </a:endParaRPr>
        </a:p>
      </dsp:txBody>
      <dsp:txXfrm>
        <a:off x="1061412" y="2336710"/>
        <a:ext cx="913710" cy="908110"/>
      </dsp:txXfrm>
    </dsp:sp>
    <dsp:sp modelId="{1121C0AF-07C4-4CE5-8223-4E918221B707}">
      <dsp:nvSpPr>
        <dsp:cNvPr id="0" name=""/>
        <dsp:cNvSpPr/>
      </dsp:nvSpPr>
      <dsp:spPr>
        <a:xfrm rot="20700000">
          <a:off x="1628875" y="600967"/>
          <a:ext cx="1803142" cy="1803142"/>
        </a:xfrm>
        <a:prstGeom prst="gear6">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rtl="1">
            <a:lnSpc>
              <a:spcPct val="90000"/>
            </a:lnSpc>
            <a:spcBef>
              <a:spcPct val="0"/>
            </a:spcBef>
            <a:spcAft>
              <a:spcPct val="35000"/>
            </a:spcAft>
          </a:pPr>
          <a:r>
            <a:rPr lang="ar-SA" sz="4300" kern="1200" dirty="0" smtClean="0">
              <a:solidFill>
                <a:schemeClr val="bg1"/>
              </a:solidFill>
              <a:cs typeface="AL-Mateen" pitchFamily="2" charset="-78"/>
            </a:rPr>
            <a:t>مقررات</a:t>
          </a:r>
          <a:endParaRPr lang="ar-SA" sz="4300" kern="1200" dirty="0">
            <a:solidFill>
              <a:schemeClr val="bg1"/>
            </a:solidFill>
            <a:cs typeface="AL-Mateen" pitchFamily="2" charset="-78"/>
          </a:endParaRPr>
        </a:p>
      </dsp:txBody>
      <dsp:txXfrm rot="-20700000">
        <a:off x="2024357" y="996449"/>
        <a:ext cx="1012178" cy="1012178"/>
      </dsp:txXfrm>
    </dsp:sp>
    <dsp:sp modelId="{0A83C541-336F-4AE3-8B08-EE1387049B56}">
      <dsp:nvSpPr>
        <dsp:cNvPr id="0" name=""/>
        <dsp:cNvSpPr/>
      </dsp:nvSpPr>
      <dsp:spPr>
        <a:xfrm rot="1887354">
          <a:off x="1880275" y="2084314"/>
          <a:ext cx="3238971" cy="3238971"/>
        </a:xfrm>
        <a:prstGeom prst="circularArrow">
          <a:avLst>
            <a:gd name="adj1" fmla="val 4687"/>
            <a:gd name="adj2" fmla="val 299029"/>
            <a:gd name="adj3" fmla="val 2525097"/>
            <a:gd name="adj4" fmla="val 1584216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2C8B2A-763E-49E8-9EF9-03766F1F44A5}">
      <dsp:nvSpPr>
        <dsp:cNvPr id="0" name=""/>
        <dsp:cNvSpPr/>
      </dsp:nvSpPr>
      <dsp:spPr>
        <a:xfrm rot="20902671">
          <a:off x="272187" y="1461665"/>
          <a:ext cx="2353315" cy="2353315"/>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58D1AE-5D15-4E95-A710-ADFE36A5A2D8}">
      <dsp:nvSpPr>
        <dsp:cNvPr id="0" name=""/>
        <dsp:cNvSpPr/>
      </dsp:nvSpPr>
      <dsp:spPr>
        <a:xfrm rot="954512">
          <a:off x="1211789" y="204266"/>
          <a:ext cx="2537347" cy="2537347"/>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315C2-29CD-44B1-9834-21C548A8D534}">
      <dsp:nvSpPr>
        <dsp:cNvPr id="0" name=""/>
        <dsp:cNvSpPr/>
      </dsp:nvSpPr>
      <dsp:spPr>
        <a:xfrm>
          <a:off x="2014429" y="-455994"/>
          <a:ext cx="1787738" cy="1787789"/>
        </a:xfrm>
        <a:prstGeom prst="circularArrow">
          <a:avLst>
            <a:gd name="adj1" fmla="val 10980"/>
            <a:gd name="adj2" fmla="val 1142322"/>
            <a:gd name="adj3" fmla="val 4500000"/>
            <a:gd name="adj4" fmla="val 10800000"/>
            <a:gd name="adj5" fmla="val 12500"/>
          </a:avLst>
        </a:prstGeom>
        <a:solidFill>
          <a:srgbClr val="FF3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CDEA45-8356-4450-869C-1B7BD3E5CD35}">
      <dsp:nvSpPr>
        <dsp:cNvPr id="0" name=""/>
        <dsp:cNvSpPr/>
      </dsp:nvSpPr>
      <dsp:spPr>
        <a:xfrm>
          <a:off x="2228382" y="266699"/>
          <a:ext cx="997417" cy="498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SA" sz="2800" kern="1200" dirty="0" smtClean="0">
              <a:solidFill>
                <a:schemeClr val="tx2">
                  <a:lumMod val="60000"/>
                  <a:lumOff val="40000"/>
                </a:schemeClr>
              </a:solidFill>
              <a:cs typeface="AL-Mateen" pitchFamily="2" charset="-78"/>
            </a:rPr>
            <a:t>اجتياز</a:t>
          </a:r>
          <a:endParaRPr lang="ar-SA" sz="2800" kern="1200" dirty="0">
            <a:solidFill>
              <a:schemeClr val="tx2">
                <a:lumMod val="60000"/>
                <a:lumOff val="40000"/>
              </a:schemeClr>
            </a:solidFill>
            <a:cs typeface="AL-Mateen" pitchFamily="2" charset="-78"/>
          </a:endParaRPr>
        </a:p>
      </dsp:txBody>
      <dsp:txXfrm>
        <a:off x="2228382" y="266699"/>
        <a:ext cx="997417" cy="498649"/>
      </dsp:txXfrm>
    </dsp:sp>
    <dsp:sp modelId="{4F54EC77-3201-4F7E-AC04-8EC1E07E06BD}">
      <dsp:nvSpPr>
        <dsp:cNvPr id="0" name=""/>
        <dsp:cNvSpPr/>
      </dsp:nvSpPr>
      <dsp:spPr>
        <a:xfrm>
          <a:off x="-72096" y="3975070"/>
          <a:ext cx="1535803" cy="1536452"/>
        </a:xfrm>
        <a:prstGeom prst="blockArc">
          <a:avLst>
            <a:gd name="adj1" fmla="val 0"/>
            <a:gd name="adj2" fmla="val 18900000"/>
            <a:gd name="adj3" fmla="val 12740"/>
          </a:avLst>
        </a:prstGeom>
        <a:solidFill>
          <a:srgbClr val="FF3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5249A1-A7BA-4E1F-837D-D2FA83CA7271}">
      <dsp:nvSpPr>
        <dsp:cNvPr id="0" name=""/>
        <dsp:cNvSpPr/>
      </dsp:nvSpPr>
      <dsp:spPr>
        <a:xfrm>
          <a:off x="164680" y="4481842"/>
          <a:ext cx="997417" cy="498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SA" sz="2800" kern="1200" dirty="0" smtClean="0">
              <a:solidFill>
                <a:schemeClr val="tx2">
                  <a:lumMod val="60000"/>
                  <a:lumOff val="40000"/>
                </a:schemeClr>
              </a:solidFill>
              <a:cs typeface="AL-Mateen" pitchFamily="2" charset="-78"/>
            </a:rPr>
            <a:t>حضور</a:t>
          </a:r>
          <a:endParaRPr lang="ar-SA" sz="2800" kern="1200" dirty="0">
            <a:solidFill>
              <a:schemeClr val="tx2">
                <a:lumMod val="60000"/>
                <a:lumOff val="40000"/>
              </a:schemeClr>
            </a:solidFill>
            <a:cs typeface="AL-Mateen" pitchFamily="2" charset="-78"/>
          </a:endParaRPr>
        </a:p>
      </dsp:txBody>
      <dsp:txXfrm>
        <a:off x="164680" y="4481842"/>
        <a:ext cx="997417" cy="49864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7315B-65A6-429F-B312-5E8B0A843EFB}">
      <dsp:nvSpPr>
        <dsp:cNvPr id="0" name=""/>
        <dsp:cNvSpPr/>
      </dsp:nvSpPr>
      <dsp:spPr>
        <a:xfrm>
          <a:off x="4940488" y="1496157"/>
          <a:ext cx="3874532" cy="1034404"/>
        </a:xfrm>
        <a:custGeom>
          <a:avLst/>
          <a:gdLst/>
          <a:ahLst/>
          <a:cxnLst/>
          <a:rect l="0" t="0" r="0" b="0"/>
          <a:pathLst>
            <a:path>
              <a:moveTo>
                <a:pt x="0" y="0"/>
              </a:moveTo>
              <a:lnTo>
                <a:pt x="0" y="810553"/>
              </a:lnTo>
              <a:lnTo>
                <a:pt x="3874532" y="810553"/>
              </a:lnTo>
              <a:lnTo>
                <a:pt x="3874532" y="103440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E79D7641-4A1B-4973-BA64-8EB5A1AA7927}">
      <dsp:nvSpPr>
        <dsp:cNvPr id="0" name=""/>
        <dsp:cNvSpPr/>
      </dsp:nvSpPr>
      <dsp:spPr>
        <a:xfrm>
          <a:off x="4940488" y="1496157"/>
          <a:ext cx="1289807" cy="1034404"/>
        </a:xfrm>
        <a:custGeom>
          <a:avLst/>
          <a:gdLst/>
          <a:ahLst/>
          <a:cxnLst/>
          <a:rect l="0" t="0" r="0" b="0"/>
          <a:pathLst>
            <a:path>
              <a:moveTo>
                <a:pt x="0" y="0"/>
              </a:moveTo>
              <a:lnTo>
                <a:pt x="0" y="810553"/>
              </a:lnTo>
              <a:lnTo>
                <a:pt x="1289807" y="810553"/>
              </a:lnTo>
              <a:lnTo>
                <a:pt x="1289807" y="103440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B393DDD8-DB24-4E57-8703-F11E11376A3E}">
      <dsp:nvSpPr>
        <dsp:cNvPr id="0" name=""/>
        <dsp:cNvSpPr/>
      </dsp:nvSpPr>
      <dsp:spPr>
        <a:xfrm>
          <a:off x="3650681" y="1496157"/>
          <a:ext cx="1289807" cy="1034404"/>
        </a:xfrm>
        <a:custGeom>
          <a:avLst/>
          <a:gdLst/>
          <a:ahLst/>
          <a:cxnLst/>
          <a:rect l="0" t="0" r="0" b="0"/>
          <a:pathLst>
            <a:path>
              <a:moveTo>
                <a:pt x="1289807" y="0"/>
              </a:moveTo>
              <a:lnTo>
                <a:pt x="1289807" y="810553"/>
              </a:lnTo>
              <a:lnTo>
                <a:pt x="0" y="810553"/>
              </a:lnTo>
              <a:lnTo>
                <a:pt x="0" y="103440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C47702EF-F11E-4EDB-9B77-C437FF7E3E24}">
      <dsp:nvSpPr>
        <dsp:cNvPr id="0" name=""/>
        <dsp:cNvSpPr/>
      </dsp:nvSpPr>
      <dsp:spPr>
        <a:xfrm>
          <a:off x="1071067" y="1496157"/>
          <a:ext cx="3869421" cy="1034404"/>
        </a:xfrm>
        <a:custGeom>
          <a:avLst/>
          <a:gdLst/>
          <a:ahLst/>
          <a:cxnLst/>
          <a:rect l="0" t="0" r="0" b="0"/>
          <a:pathLst>
            <a:path>
              <a:moveTo>
                <a:pt x="3869421" y="0"/>
              </a:moveTo>
              <a:lnTo>
                <a:pt x="3869421" y="810553"/>
              </a:lnTo>
              <a:lnTo>
                <a:pt x="0" y="810553"/>
              </a:lnTo>
              <a:lnTo>
                <a:pt x="0" y="103440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EEC79AEB-F704-437C-B191-C726249FE7A2}">
      <dsp:nvSpPr>
        <dsp:cNvPr id="0" name=""/>
        <dsp:cNvSpPr/>
      </dsp:nvSpPr>
      <dsp:spPr>
        <a:xfrm>
          <a:off x="3874532" y="102356"/>
          <a:ext cx="2131912" cy="1393801"/>
        </a:xfrm>
        <a:prstGeom prst="rect">
          <a:avLst/>
        </a:prstGeom>
        <a:solidFill>
          <a:srgbClr val="FF3300"/>
        </a:solidFill>
        <a:ln w="25400" cap="flat" cmpd="sng" algn="ctr">
          <a:solidFill>
            <a:schemeClr val="tx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19050" tIns="19050" rIns="19050" bIns="19050" numCol="1" spcCol="1270" anchor="ctr" anchorCtr="0">
          <a:noAutofit/>
        </a:bodyPr>
        <a:lstStyle/>
        <a:p>
          <a:pPr lvl="0" algn="ctr" defTabSz="1333500" rtl="1">
            <a:lnSpc>
              <a:spcPct val="90000"/>
            </a:lnSpc>
            <a:spcBef>
              <a:spcPct val="0"/>
            </a:spcBef>
            <a:spcAft>
              <a:spcPct val="35000"/>
            </a:spcAft>
          </a:pPr>
          <a:r>
            <a:rPr lang="ar-SA" sz="3000" b="1" kern="1200" dirty="0" smtClean="0">
              <a:solidFill>
                <a:schemeClr val="tx1"/>
              </a:solidFill>
              <a:cs typeface="AL-Mateen" pitchFamily="2" charset="-78"/>
            </a:rPr>
            <a:t>محاور التقييم</a:t>
          </a:r>
          <a:endParaRPr lang="ar-SA" sz="3000" b="1" kern="1200" dirty="0">
            <a:solidFill>
              <a:schemeClr val="tx1"/>
            </a:solidFill>
            <a:cs typeface="AL-Mateen" pitchFamily="2" charset="-78"/>
          </a:endParaRPr>
        </a:p>
      </dsp:txBody>
      <dsp:txXfrm>
        <a:off x="3874532" y="102356"/>
        <a:ext cx="2131912" cy="1393801"/>
      </dsp:txXfrm>
    </dsp:sp>
    <dsp:sp modelId="{AA1CDA0B-F3EE-41E7-AD95-F51A5F59865D}">
      <dsp:nvSpPr>
        <dsp:cNvPr id="0" name=""/>
        <dsp:cNvSpPr/>
      </dsp:nvSpPr>
      <dsp:spPr>
        <a:xfrm>
          <a:off x="5111" y="2530561"/>
          <a:ext cx="2131912" cy="14206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rtl="1">
            <a:lnSpc>
              <a:spcPct val="90000"/>
            </a:lnSpc>
            <a:spcBef>
              <a:spcPct val="0"/>
            </a:spcBef>
            <a:spcAft>
              <a:spcPct val="35000"/>
            </a:spcAft>
          </a:pPr>
          <a:r>
            <a:rPr lang="ar-SA" sz="3000" kern="1200" dirty="0" smtClean="0">
              <a:solidFill>
                <a:schemeClr val="bg1"/>
              </a:solidFill>
              <a:cs typeface="AL-Mateen" pitchFamily="2" charset="-78"/>
            </a:rPr>
            <a:t>اسئلة التوضيح للفريق </a:t>
          </a:r>
          <a:endParaRPr lang="ar-SA" sz="3000" kern="1200" dirty="0">
            <a:solidFill>
              <a:schemeClr val="bg1"/>
            </a:solidFill>
            <a:cs typeface="AL-Mateen" pitchFamily="2" charset="-78"/>
          </a:endParaRPr>
        </a:p>
      </dsp:txBody>
      <dsp:txXfrm>
        <a:off x="5111" y="2530561"/>
        <a:ext cx="2131912" cy="1420610"/>
      </dsp:txXfrm>
    </dsp:sp>
    <dsp:sp modelId="{EEEEEE00-8523-41C5-8032-7F1A6135D7F1}">
      <dsp:nvSpPr>
        <dsp:cNvPr id="0" name=""/>
        <dsp:cNvSpPr/>
      </dsp:nvSpPr>
      <dsp:spPr>
        <a:xfrm>
          <a:off x="2584725" y="2530561"/>
          <a:ext cx="2131912" cy="1420610"/>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19050" cap="flat" cmpd="sng" algn="ctr">
          <a:solidFill>
            <a:srgbClr val="FF0000"/>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9050" tIns="19050" rIns="19050" bIns="19050" numCol="1" spcCol="1270" anchor="ctr" anchorCtr="0">
          <a:noAutofit/>
        </a:bodyPr>
        <a:lstStyle/>
        <a:p>
          <a:pPr lvl="0" algn="ctr" defTabSz="1333500" rtl="1">
            <a:lnSpc>
              <a:spcPct val="90000"/>
            </a:lnSpc>
            <a:spcBef>
              <a:spcPct val="0"/>
            </a:spcBef>
            <a:spcAft>
              <a:spcPct val="35000"/>
            </a:spcAft>
          </a:pPr>
          <a:r>
            <a:rPr lang="ar-SA" sz="3000" kern="1200" dirty="0" smtClean="0">
              <a:cs typeface="AL-Mateen" pitchFamily="2" charset="-78"/>
            </a:rPr>
            <a:t>اضافة الوثائق والشواهد</a:t>
          </a:r>
          <a:endParaRPr lang="ar-SA" sz="3000" kern="1200" dirty="0">
            <a:cs typeface="AL-Mateen" pitchFamily="2" charset="-78"/>
          </a:endParaRPr>
        </a:p>
      </dsp:txBody>
      <dsp:txXfrm>
        <a:off x="2584725" y="2530561"/>
        <a:ext cx="2131912" cy="1420610"/>
      </dsp:txXfrm>
    </dsp:sp>
    <dsp:sp modelId="{6A0C3D3B-6803-49FF-BB8F-D6E842DBC40C}">
      <dsp:nvSpPr>
        <dsp:cNvPr id="0" name=""/>
        <dsp:cNvSpPr/>
      </dsp:nvSpPr>
      <dsp:spPr>
        <a:xfrm>
          <a:off x="5164339" y="2530561"/>
          <a:ext cx="2131912" cy="1420610"/>
        </a:xfrm>
        <a:prstGeom prst="rect">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19050" cap="flat" cmpd="sng" algn="ctr">
          <a:solidFill>
            <a:schemeClr val="tx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SA" sz="2800" kern="1200" dirty="0" smtClean="0">
              <a:cs typeface="AL-Mateen" pitchFamily="2" charset="-78"/>
            </a:rPr>
            <a:t>المؤشرات الرقمية والكمية</a:t>
          </a:r>
          <a:endParaRPr lang="ar-SA" sz="2800" kern="1200" dirty="0">
            <a:cs typeface="AL-Mateen" pitchFamily="2" charset="-78"/>
          </a:endParaRPr>
        </a:p>
      </dsp:txBody>
      <dsp:txXfrm>
        <a:off x="5164339" y="2530561"/>
        <a:ext cx="2131912" cy="1420610"/>
      </dsp:txXfrm>
    </dsp:sp>
    <dsp:sp modelId="{EBC29484-7021-4F0E-AB33-219BE501E152}">
      <dsp:nvSpPr>
        <dsp:cNvPr id="0" name=""/>
        <dsp:cNvSpPr/>
      </dsp:nvSpPr>
      <dsp:spPr>
        <a:xfrm>
          <a:off x="7749065" y="2530561"/>
          <a:ext cx="2131912" cy="1420610"/>
        </a:xfrm>
        <a:prstGeom prst="rect">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19050">
          <a:solidFill>
            <a:srgbClr val="FFFF00"/>
          </a:solid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19050" tIns="19050" rIns="19050" bIns="19050" numCol="1" spcCol="1270" anchor="ctr" anchorCtr="0">
          <a:noAutofit/>
        </a:bodyPr>
        <a:lstStyle/>
        <a:p>
          <a:pPr lvl="0" algn="ctr" defTabSz="1333500" rtl="1">
            <a:lnSpc>
              <a:spcPct val="90000"/>
            </a:lnSpc>
            <a:spcBef>
              <a:spcPct val="0"/>
            </a:spcBef>
            <a:spcAft>
              <a:spcPct val="35000"/>
            </a:spcAft>
          </a:pPr>
          <a:r>
            <a:rPr lang="ar-SA" sz="3000" kern="1200" dirty="0" smtClean="0">
              <a:solidFill>
                <a:schemeClr val="bg1"/>
              </a:solidFill>
              <a:cs typeface="AL-Mateen" pitchFamily="2" charset="-78"/>
            </a:rPr>
            <a:t>ما يعرضه القائد     ( التقديم )</a:t>
          </a:r>
          <a:endParaRPr lang="ar-SA" sz="3000" kern="1200" dirty="0">
            <a:solidFill>
              <a:schemeClr val="bg1"/>
            </a:solidFill>
            <a:cs typeface="AL-Mateen" pitchFamily="2" charset="-78"/>
          </a:endParaRPr>
        </a:p>
      </dsp:txBody>
      <dsp:txXfrm>
        <a:off x="7749065" y="2530561"/>
        <a:ext cx="2131912" cy="14206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715939-EC96-465B-876A-2877B2C0BC8B}">
      <dsp:nvSpPr>
        <dsp:cNvPr id="0" name=""/>
        <dsp:cNvSpPr/>
      </dsp:nvSpPr>
      <dsp:spPr>
        <a:xfrm rot="5400000">
          <a:off x="6408816" y="-2587483"/>
          <a:ext cx="1099280" cy="6549136"/>
        </a:xfrm>
        <a:prstGeom prst="round2Same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ctr" defTabSz="1422400" rtl="1">
            <a:lnSpc>
              <a:spcPct val="100000"/>
            </a:lnSpc>
            <a:spcBef>
              <a:spcPct val="0"/>
            </a:spcBef>
            <a:spcAft>
              <a:spcPct val="15000"/>
            </a:spcAft>
            <a:buChar char="••"/>
          </a:pPr>
          <a:r>
            <a:rPr lang="ar-SA" sz="3200" kern="1200" dirty="0" smtClean="0">
              <a:cs typeface="AL-Mohanad Bold" pitchFamily="2" charset="-78"/>
            </a:rPr>
            <a:t>يحصل كل معلم على نفس النقاط التي حصلت عليها المدرسة</a:t>
          </a:r>
          <a:endParaRPr lang="ar-SA" sz="3200" kern="1200" dirty="0">
            <a:cs typeface="AL-Mohanad Bold" pitchFamily="2" charset="-78"/>
          </a:endParaRPr>
        </a:p>
      </dsp:txBody>
      <dsp:txXfrm rot="-5400000">
        <a:off x="3683888" y="191107"/>
        <a:ext cx="6495474" cy="991956"/>
      </dsp:txXfrm>
    </dsp:sp>
    <dsp:sp modelId="{003ACDBE-B249-48D7-80D4-8AE6F96F557A}">
      <dsp:nvSpPr>
        <dsp:cNvPr id="0" name=""/>
        <dsp:cNvSpPr/>
      </dsp:nvSpPr>
      <dsp:spPr>
        <a:xfrm>
          <a:off x="0" y="34"/>
          <a:ext cx="3683889" cy="1374100"/>
        </a:xfrm>
        <a:prstGeom prst="roundRect">
          <a:avLst/>
        </a:prstGeom>
        <a:gradFill rotWithShape="0">
          <a:gsLst>
            <a:gs pos="0">
              <a:schemeClr val="accent3">
                <a:shade val="80000"/>
                <a:hueOff val="0"/>
                <a:satOff val="0"/>
                <a:lumOff val="0"/>
                <a:alphaOff val="0"/>
                <a:satMod val="103000"/>
                <a:lumMod val="102000"/>
                <a:tint val="94000"/>
              </a:schemeClr>
            </a:gs>
            <a:gs pos="50000">
              <a:schemeClr val="accent3">
                <a:shade val="80000"/>
                <a:hueOff val="0"/>
                <a:satOff val="0"/>
                <a:lumOff val="0"/>
                <a:alphaOff val="0"/>
                <a:satMod val="110000"/>
                <a:lumMod val="100000"/>
                <a:shade val="100000"/>
              </a:schemeClr>
            </a:gs>
            <a:gs pos="100000">
              <a:schemeClr val="accent3">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1">
            <a:lnSpc>
              <a:spcPct val="90000"/>
            </a:lnSpc>
            <a:spcBef>
              <a:spcPct val="0"/>
            </a:spcBef>
            <a:spcAft>
              <a:spcPct val="35000"/>
            </a:spcAft>
          </a:pPr>
          <a:r>
            <a:rPr lang="ar-SA" sz="4000" kern="1200" dirty="0" smtClean="0">
              <a:solidFill>
                <a:srgbClr val="0070C0"/>
              </a:solidFill>
              <a:cs typeface="AL-Mohanad Bold" pitchFamily="2" charset="-78"/>
            </a:rPr>
            <a:t>المعلم</a:t>
          </a:r>
          <a:endParaRPr lang="ar-SA" sz="4000" kern="1200" dirty="0">
            <a:solidFill>
              <a:srgbClr val="0070C0"/>
            </a:solidFill>
            <a:cs typeface="AL-Mohanad Bold" pitchFamily="2" charset="-78"/>
          </a:endParaRPr>
        </a:p>
      </dsp:txBody>
      <dsp:txXfrm>
        <a:off x="67078" y="67112"/>
        <a:ext cx="3549733" cy="1239944"/>
      </dsp:txXfrm>
    </dsp:sp>
    <dsp:sp modelId="{458B8081-81C7-48ED-A3C6-B262A128862C}">
      <dsp:nvSpPr>
        <dsp:cNvPr id="0" name=""/>
        <dsp:cNvSpPr/>
      </dsp:nvSpPr>
      <dsp:spPr>
        <a:xfrm rot="5400000">
          <a:off x="6408816" y="-1144677"/>
          <a:ext cx="1099280" cy="6549136"/>
        </a:xfrm>
        <a:prstGeom prst="round2Same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ctr" defTabSz="1422400" rtl="1">
            <a:lnSpc>
              <a:spcPct val="90000"/>
            </a:lnSpc>
            <a:spcBef>
              <a:spcPct val="0"/>
            </a:spcBef>
            <a:spcAft>
              <a:spcPct val="15000"/>
            </a:spcAft>
            <a:buChar char="••"/>
          </a:pPr>
          <a:r>
            <a:rPr lang="ar-SA" sz="3200" kern="1200" dirty="0" smtClean="0">
              <a:cs typeface="AL-Mohanad Bold" pitchFamily="2" charset="-78"/>
            </a:rPr>
            <a:t>النقاط التي قدرها المشرف التربوي المسندة إليه المدرسة</a:t>
          </a:r>
          <a:endParaRPr lang="ar-SA" sz="3200" kern="1200" dirty="0">
            <a:cs typeface="AL-Mohanad Bold" pitchFamily="2" charset="-78"/>
          </a:endParaRPr>
        </a:p>
      </dsp:txBody>
      <dsp:txXfrm rot="-5400000">
        <a:off x="3683888" y="1633913"/>
        <a:ext cx="6495474" cy="991956"/>
      </dsp:txXfrm>
    </dsp:sp>
    <dsp:sp modelId="{0BD82D4F-4CA3-480B-A815-0C2073450721}">
      <dsp:nvSpPr>
        <dsp:cNvPr id="0" name=""/>
        <dsp:cNvSpPr/>
      </dsp:nvSpPr>
      <dsp:spPr>
        <a:xfrm>
          <a:off x="0" y="1442840"/>
          <a:ext cx="3683889" cy="1374100"/>
        </a:xfrm>
        <a:prstGeom prst="roundRect">
          <a:avLst/>
        </a:prstGeom>
        <a:gradFill rotWithShape="0">
          <a:gsLst>
            <a:gs pos="0">
              <a:schemeClr val="accent3">
                <a:shade val="80000"/>
                <a:hueOff val="296417"/>
                <a:satOff val="1497"/>
                <a:lumOff val="25330"/>
                <a:alphaOff val="0"/>
                <a:satMod val="103000"/>
                <a:lumMod val="102000"/>
                <a:tint val="94000"/>
              </a:schemeClr>
            </a:gs>
            <a:gs pos="50000">
              <a:schemeClr val="accent3">
                <a:shade val="80000"/>
                <a:hueOff val="296417"/>
                <a:satOff val="1497"/>
                <a:lumOff val="25330"/>
                <a:alphaOff val="0"/>
                <a:satMod val="110000"/>
                <a:lumMod val="100000"/>
                <a:shade val="100000"/>
              </a:schemeClr>
            </a:gs>
            <a:gs pos="100000">
              <a:schemeClr val="accent3">
                <a:shade val="80000"/>
                <a:hueOff val="296417"/>
                <a:satOff val="1497"/>
                <a:lumOff val="2533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1">
            <a:lnSpc>
              <a:spcPct val="90000"/>
            </a:lnSpc>
            <a:spcBef>
              <a:spcPct val="0"/>
            </a:spcBef>
            <a:spcAft>
              <a:spcPct val="35000"/>
            </a:spcAft>
          </a:pPr>
          <a:r>
            <a:rPr lang="ar-SA" sz="4000" kern="1200" dirty="0" smtClean="0">
              <a:solidFill>
                <a:srgbClr val="0070C0"/>
              </a:solidFill>
              <a:cs typeface="AL-Mohanad Bold" pitchFamily="2" charset="-78"/>
            </a:rPr>
            <a:t>المدرسة</a:t>
          </a:r>
          <a:endParaRPr lang="ar-SA" sz="4000" kern="1200" dirty="0">
            <a:solidFill>
              <a:srgbClr val="0070C0"/>
            </a:solidFill>
            <a:cs typeface="AL-Mohanad Bold" pitchFamily="2" charset="-78"/>
          </a:endParaRPr>
        </a:p>
      </dsp:txBody>
      <dsp:txXfrm>
        <a:off x="67078" y="1509918"/>
        <a:ext cx="3549733" cy="12399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896D3-B0DA-4197-B157-BEFADDC42E61}">
      <dsp:nvSpPr>
        <dsp:cNvPr id="0" name=""/>
        <dsp:cNvSpPr/>
      </dsp:nvSpPr>
      <dsp:spPr>
        <a:xfrm rot="5400000">
          <a:off x="-266893" y="269108"/>
          <a:ext cx="1779289" cy="1245502"/>
        </a:xfrm>
        <a:prstGeom prst="chevron">
          <a:avLst/>
        </a:prstGeom>
        <a:solidFill>
          <a:schemeClr val="tx2">
            <a:lumMod val="60000"/>
            <a:lumOff val="4000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SA" sz="2800" kern="1200" dirty="0" smtClean="0">
              <a:solidFill>
                <a:srgbClr val="002060"/>
              </a:solidFill>
              <a:cs typeface="AL-Mateen" pitchFamily="2" charset="-78"/>
            </a:rPr>
            <a:t>المرحلة الأولى</a:t>
          </a:r>
          <a:endParaRPr lang="ar-SA" sz="2800" kern="1200" dirty="0">
            <a:solidFill>
              <a:srgbClr val="002060"/>
            </a:solidFill>
            <a:cs typeface="AL-Mateen" pitchFamily="2" charset="-78"/>
          </a:endParaRPr>
        </a:p>
      </dsp:txBody>
      <dsp:txXfrm rot="-5400000">
        <a:off x="1" y="624965"/>
        <a:ext cx="1245502" cy="533787"/>
      </dsp:txXfrm>
    </dsp:sp>
    <dsp:sp modelId="{979839E0-8D3F-4A9E-842A-ED38BF685DB1}">
      <dsp:nvSpPr>
        <dsp:cNvPr id="0" name=""/>
        <dsp:cNvSpPr/>
      </dsp:nvSpPr>
      <dsp:spPr>
        <a:xfrm rot="5400000">
          <a:off x="4596010" y="-3348292"/>
          <a:ext cx="1156538" cy="7857553"/>
        </a:xfrm>
        <a:prstGeom prst="round2Same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2280" tIns="41275" rIns="41275" bIns="41275" numCol="1" spcCol="1270" anchor="ctr" anchorCtr="0">
          <a:noAutofit/>
        </a:bodyPr>
        <a:lstStyle/>
        <a:p>
          <a:pPr marL="285750" lvl="1" indent="-285750" algn="r" defTabSz="2889250" rtl="1">
            <a:lnSpc>
              <a:spcPct val="90000"/>
            </a:lnSpc>
            <a:spcBef>
              <a:spcPct val="0"/>
            </a:spcBef>
            <a:spcAft>
              <a:spcPct val="15000"/>
            </a:spcAft>
            <a:buChar char="••"/>
          </a:pPr>
          <a:r>
            <a:rPr lang="ar-SA" sz="6500" kern="1200" dirty="0" smtClean="0">
              <a:solidFill>
                <a:schemeClr val="accent3">
                  <a:lumMod val="50000"/>
                </a:schemeClr>
              </a:solidFill>
              <a:cs typeface="AL-Mateen" pitchFamily="2" charset="-78"/>
            </a:rPr>
            <a:t>تحديد المعارف والمهارات</a:t>
          </a:r>
          <a:endParaRPr lang="ar-SA" sz="6500" kern="1200" dirty="0">
            <a:solidFill>
              <a:schemeClr val="accent3">
                <a:lumMod val="50000"/>
              </a:schemeClr>
            </a:solidFill>
            <a:cs typeface="AL-Mateen" pitchFamily="2" charset="-78"/>
          </a:endParaRPr>
        </a:p>
      </dsp:txBody>
      <dsp:txXfrm rot="-5400000">
        <a:off x="1245503" y="58673"/>
        <a:ext cx="7801095" cy="1043622"/>
      </dsp:txXfrm>
    </dsp:sp>
    <dsp:sp modelId="{BDF46937-92E9-42FF-B2B7-AEFA7483A4DB}">
      <dsp:nvSpPr>
        <dsp:cNvPr id="0" name=""/>
        <dsp:cNvSpPr/>
      </dsp:nvSpPr>
      <dsp:spPr>
        <a:xfrm rot="5400000">
          <a:off x="-266893" y="1869815"/>
          <a:ext cx="1779289" cy="1245502"/>
        </a:xfrm>
        <a:prstGeom prst="chevron">
          <a:avLst/>
        </a:prstGeom>
        <a:solidFill>
          <a:schemeClr val="tx2">
            <a:lumMod val="60000"/>
            <a:lumOff val="4000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SA" sz="2800" kern="1200" dirty="0" smtClean="0">
              <a:solidFill>
                <a:srgbClr val="002060"/>
              </a:solidFill>
              <a:cs typeface="AL-Mateen" pitchFamily="2" charset="-78"/>
            </a:rPr>
            <a:t>المرحلة الثانية</a:t>
          </a:r>
          <a:endParaRPr lang="ar-SA" sz="2800" kern="1200" dirty="0">
            <a:solidFill>
              <a:srgbClr val="002060"/>
            </a:solidFill>
            <a:cs typeface="AL-Mateen" pitchFamily="2" charset="-78"/>
          </a:endParaRPr>
        </a:p>
      </dsp:txBody>
      <dsp:txXfrm rot="-5400000">
        <a:off x="1" y="2225672"/>
        <a:ext cx="1245502" cy="533787"/>
      </dsp:txXfrm>
    </dsp:sp>
    <dsp:sp modelId="{AF2815DA-DDBB-48F6-B8DF-801247D31838}">
      <dsp:nvSpPr>
        <dsp:cNvPr id="0" name=""/>
        <dsp:cNvSpPr/>
      </dsp:nvSpPr>
      <dsp:spPr>
        <a:xfrm rot="5400000">
          <a:off x="4596010" y="-1761250"/>
          <a:ext cx="1156538" cy="7857553"/>
        </a:xfrm>
        <a:prstGeom prst="round2Same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2280" tIns="41275" rIns="41275" bIns="41275" numCol="1" spcCol="1270" anchor="ctr" anchorCtr="0">
          <a:noAutofit/>
        </a:bodyPr>
        <a:lstStyle/>
        <a:p>
          <a:pPr marL="285750" lvl="1" indent="-285750" algn="r" defTabSz="2889250" rtl="1">
            <a:lnSpc>
              <a:spcPct val="90000"/>
            </a:lnSpc>
            <a:spcBef>
              <a:spcPct val="0"/>
            </a:spcBef>
            <a:spcAft>
              <a:spcPct val="15000"/>
            </a:spcAft>
            <a:buChar char="••"/>
          </a:pPr>
          <a:r>
            <a:rPr lang="ar-SA" sz="6500" kern="1200" dirty="0" smtClean="0">
              <a:solidFill>
                <a:srgbClr val="C00000"/>
              </a:solidFill>
              <a:cs typeface="AL-Mateen" pitchFamily="2" charset="-78"/>
            </a:rPr>
            <a:t>اختيار الطلاب</a:t>
          </a:r>
          <a:endParaRPr lang="ar-SA" sz="6500" kern="1200" dirty="0">
            <a:solidFill>
              <a:srgbClr val="C00000"/>
            </a:solidFill>
            <a:cs typeface="AL-Mateen" pitchFamily="2" charset="-78"/>
          </a:endParaRPr>
        </a:p>
      </dsp:txBody>
      <dsp:txXfrm rot="-5400000">
        <a:off x="1245503" y="1645715"/>
        <a:ext cx="7801095" cy="1043622"/>
      </dsp:txXfrm>
    </dsp:sp>
    <dsp:sp modelId="{4EAAAC2F-CE6C-41FB-B63D-010975CB1718}">
      <dsp:nvSpPr>
        <dsp:cNvPr id="0" name=""/>
        <dsp:cNvSpPr/>
      </dsp:nvSpPr>
      <dsp:spPr>
        <a:xfrm rot="5400000">
          <a:off x="-266893" y="3445406"/>
          <a:ext cx="1779289" cy="1245502"/>
        </a:xfrm>
        <a:prstGeom prst="chevron">
          <a:avLst/>
        </a:prstGeom>
        <a:solidFill>
          <a:schemeClr val="tx2">
            <a:lumMod val="60000"/>
            <a:lumOff val="4000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SA" sz="2800" kern="1200" dirty="0" smtClean="0">
              <a:solidFill>
                <a:srgbClr val="002060"/>
              </a:solidFill>
              <a:cs typeface="AL-Mateen" pitchFamily="2" charset="-78"/>
            </a:rPr>
            <a:t>المرحلة الثانية</a:t>
          </a:r>
          <a:endParaRPr lang="ar-SA" sz="2800" kern="1200" dirty="0">
            <a:solidFill>
              <a:srgbClr val="002060"/>
            </a:solidFill>
            <a:cs typeface="AL-Mateen" pitchFamily="2" charset="-78"/>
          </a:endParaRPr>
        </a:p>
      </dsp:txBody>
      <dsp:txXfrm rot="-5400000">
        <a:off x="1" y="3801263"/>
        <a:ext cx="1245502" cy="533787"/>
      </dsp:txXfrm>
    </dsp:sp>
    <dsp:sp modelId="{5E31AF4D-8EC3-48F9-B2DB-53147D0A49F3}">
      <dsp:nvSpPr>
        <dsp:cNvPr id="0" name=""/>
        <dsp:cNvSpPr/>
      </dsp:nvSpPr>
      <dsp:spPr>
        <a:xfrm rot="5400000">
          <a:off x="4596010" y="-174209"/>
          <a:ext cx="1156538" cy="7857553"/>
        </a:xfrm>
        <a:prstGeom prst="round2Same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2280" tIns="41275" rIns="41275" bIns="41275" numCol="1" spcCol="1270" anchor="ctr" anchorCtr="0">
          <a:noAutofit/>
        </a:bodyPr>
        <a:lstStyle/>
        <a:p>
          <a:pPr marL="285750" lvl="1" indent="-285750" algn="r" defTabSz="2889250" rtl="1">
            <a:lnSpc>
              <a:spcPct val="90000"/>
            </a:lnSpc>
            <a:spcBef>
              <a:spcPct val="0"/>
            </a:spcBef>
            <a:spcAft>
              <a:spcPct val="15000"/>
            </a:spcAft>
            <a:buChar char="••"/>
          </a:pPr>
          <a:r>
            <a:rPr lang="ar-SA" sz="6500" kern="1200" dirty="0" smtClean="0">
              <a:solidFill>
                <a:srgbClr val="0070C0"/>
              </a:solidFill>
              <a:cs typeface="AL-Mateen" pitchFamily="2" charset="-78"/>
            </a:rPr>
            <a:t>اجراءات التنفيذ</a:t>
          </a:r>
          <a:endParaRPr lang="ar-SA" sz="6500" kern="1200" dirty="0">
            <a:solidFill>
              <a:srgbClr val="0070C0"/>
            </a:solidFill>
            <a:cs typeface="AL-Mateen" pitchFamily="2" charset="-78"/>
          </a:endParaRPr>
        </a:p>
      </dsp:txBody>
      <dsp:txXfrm rot="-5400000">
        <a:off x="1245503" y="3232756"/>
        <a:ext cx="7801095" cy="10436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3E94D-83E5-45CE-BDDB-81F9E858FBAC}">
      <dsp:nvSpPr>
        <dsp:cNvPr id="0" name=""/>
        <dsp:cNvSpPr/>
      </dsp:nvSpPr>
      <dsp:spPr>
        <a:xfrm rot="5400000">
          <a:off x="4429814" y="-1519676"/>
          <a:ext cx="3966242" cy="7997156"/>
        </a:xfrm>
        <a:prstGeom prst="round2SameRect">
          <a:avLst/>
        </a:prstGeom>
        <a:solidFill>
          <a:schemeClr val="lt1">
            <a:alpha val="90000"/>
            <a:tint val="40000"/>
            <a:hueOff val="0"/>
            <a:satOff val="0"/>
            <a:lumOff val="0"/>
            <a:alphaOff val="0"/>
          </a:schemeClr>
        </a:solidFill>
        <a:ln w="6350" cap="flat" cmpd="sng" algn="ctr">
          <a:solidFill>
            <a:schemeClr val="accent6">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r" defTabSz="1333500" rtl="1">
            <a:lnSpc>
              <a:spcPct val="90000"/>
            </a:lnSpc>
            <a:spcBef>
              <a:spcPct val="0"/>
            </a:spcBef>
            <a:spcAft>
              <a:spcPct val="15000"/>
            </a:spcAft>
            <a:buChar char="••"/>
          </a:pPr>
          <a:r>
            <a:rPr lang="ar-SA" sz="3000" kern="1200" dirty="0" smtClean="0">
              <a:solidFill>
                <a:srgbClr val="002060"/>
              </a:solidFill>
              <a:cs typeface="AL-Mateen" pitchFamily="2" charset="-78"/>
            </a:rPr>
            <a:t>اختيار معلم وفريق عمل متميز</a:t>
          </a:r>
          <a:endParaRPr lang="ar-SA" sz="3000" kern="1200" dirty="0">
            <a:solidFill>
              <a:srgbClr val="002060"/>
            </a:solidFill>
            <a:cs typeface="AL-Mateen" pitchFamily="2" charset="-78"/>
          </a:endParaRPr>
        </a:p>
        <a:p>
          <a:pPr marL="285750" lvl="1" indent="-285750" algn="r" defTabSz="1333500" rtl="1">
            <a:lnSpc>
              <a:spcPct val="90000"/>
            </a:lnSpc>
            <a:spcBef>
              <a:spcPct val="0"/>
            </a:spcBef>
            <a:spcAft>
              <a:spcPct val="15000"/>
            </a:spcAft>
            <a:buChar char="••"/>
          </a:pPr>
          <a:r>
            <a:rPr lang="ar-SA" sz="3000" kern="1200" dirty="0" smtClean="0">
              <a:solidFill>
                <a:srgbClr val="C00000"/>
              </a:solidFill>
              <a:cs typeface="AL-Mateen" pitchFamily="2" charset="-78"/>
            </a:rPr>
            <a:t>الابتعاد من البداية عن الأعمال الكتابية والملفات والأوراق</a:t>
          </a:r>
          <a:endParaRPr lang="ar-SA" sz="3000" kern="1200" dirty="0">
            <a:solidFill>
              <a:srgbClr val="C00000"/>
            </a:solidFill>
            <a:cs typeface="AL-Mateen" pitchFamily="2" charset="-78"/>
          </a:endParaRPr>
        </a:p>
        <a:p>
          <a:pPr marL="285750" lvl="1" indent="-285750" algn="r" defTabSz="1333500" rtl="1">
            <a:lnSpc>
              <a:spcPct val="90000"/>
            </a:lnSpc>
            <a:spcBef>
              <a:spcPct val="0"/>
            </a:spcBef>
            <a:spcAft>
              <a:spcPct val="15000"/>
            </a:spcAft>
            <a:buChar char="••"/>
          </a:pPr>
          <a:r>
            <a:rPr lang="ar-SA" sz="3000" kern="1200" dirty="0" smtClean="0">
              <a:solidFill>
                <a:srgbClr val="002060"/>
              </a:solidFill>
              <a:cs typeface="AL-Mateen" pitchFamily="2" charset="-78"/>
            </a:rPr>
            <a:t>التواصل المباشر السريع وعند الضرورة القصوى عمل مسودات فقط </a:t>
          </a:r>
          <a:endParaRPr lang="ar-SA" sz="3000" kern="1200" dirty="0">
            <a:solidFill>
              <a:srgbClr val="002060"/>
            </a:solidFill>
            <a:cs typeface="AL-Mateen" pitchFamily="2" charset="-78"/>
          </a:endParaRPr>
        </a:p>
        <a:p>
          <a:pPr marL="285750" lvl="1" indent="-285750" algn="r" defTabSz="1333500" rtl="1">
            <a:lnSpc>
              <a:spcPct val="90000"/>
            </a:lnSpc>
            <a:spcBef>
              <a:spcPct val="0"/>
            </a:spcBef>
            <a:spcAft>
              <a:spcPct val="15000"/>
            </a:spcAft>
            <a:buChar char="••"/>
          </a:pPr>
          <a:r>
            <a:rPr lang="ar-SA" sz="3000" kern="1200" dirty="0" smtClean="0">
              <a:solidFill>
                <a:srgbClr val="C00000"/>
              </a:solidFill>
              <a:cs typeface="AL-Mateen" pitchFamily="2" charset="-78"/>
            </a:rPr>
            <a:t>عمل صفحة واحدة للمهارات النظرية وواحدة للمهارات العملية</a:t>
          </a:r>
          <a:endParaRPr lang="ar-SA" sz="3000" kern="1200" dirty="0">
            <a:solidFill>
              <a:srgbClr val="C00000"/>
            </a:solidFill>
            <a:cs typeface="AL-Mateen" pitchFamily="2" charset="-78"/>
          </a:endParaRPr>
        </a:p>
        <a:p>
          <a:pPr marL="285750" lvl="1" indent="-285750" algn="r" defTabSz="1333500" rtl="1">
            <a:lnSpc>
              <a:spcPct val="90000"/>
            </a:lnSpc>
            <a:spcBef>
              <a:spcPct val="0"/>
            </a:spcBef>
            <a:spcAft>
              <a:spcPct val="15000"/>
            </a:spcAft>
            <a:buChar char="••"/>
          </a:pPr>
          <a:r>
            <a:rPr lang="ar-SA" sz="3000" kern="1200" dirty="0" smtClean="0">
              <a:solidFill>
                <a:srgbClr val="002060"/>
              </a:solidFill>
              <a:cs typeface="AL-Mateen" pitchFamily="2" charset="-78"/>
            </a:rPr>
            <a:t>وضع حد ادني للإتقان قابل للقياس لكل معرفة أو مهارة</a:t>
          </a:r>
          <a:endParaRPr lang="ar-SA" sz="3000" kern="1200" dirty="0">
            <a:solidFill>
              <a:srgbClr val="002060"/>
            </a:solidFill>
            <a:cs typeface="AL-Mateen" pitchFamily="2" charset="-78"/>
          </a:endParaRPr>
        </a:p>
      </dsp:txBody>
      <dsp:txXfrm rot="-5400000">
        <a:off x="2414357" y="689397"/>
        <a:ext cx="7803540" cy="3579010"/>
      </dsp:txXfrm>
    </dsp:sp>
    <dsp:sp modelId="{B157CC1D-B78F-4BF6-A158-6063360233E4}">
      <dsp:nvSpPr>
        <dsp:cNvPr id="0" name=""/>
        <dsp:cNvSpPr/>
      </dsp:nvSpPr>
      <dsp:spPr>
        <a:xfrm>
          <a:off x="1803" y="162244"/>
          <a:ext cx="2412554" cy="4633314"/>
        </a:xfrm>
        <a:prstGeom prst="round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228600" tIns="114300" rIns="228600" bIns="114300" numCol="1" spcCol="1270" anchor="ctr" anchorCtr="0">
          <a:noAutofit/>
        </a:bodyPr>
        <a:lstStyle/>
        <a:p>
          <a:pPr lvl="0" algn="ctr" defTabSz="2667000" rtl="1">
            <a:lnSpc>
              <a:spcPct val="90000"/>
            </a:lnSpc>
            <a:spcBef>
              <a:spcPct val="0"/>
            </a:spcBef>
            <a:spcAft>
              <a:spcPct val="35000"/>
            </a:spcAft>
          </a:pPr>
          <a:r>
            <a:rPr lang="ar-SA" sz="6000" kern="1200" dirty="0" smtClean="0">
              <a:solidFill>
                <a:schemeClr val="accent4">
                  <a:lumMod val="75000"/>
                </a:schemeClr>
              </a:solidFill>
              <a:cs typeface="AL-Mateen" pitchFamily="2" charset="-78"/>
            </a:rPr>
            <a:t>مرحلة تحديد المهارات والمعارف</a:t>
          </a:r>
          <a:endParaRPr lang="ar-SA" sz="6000" kern="1200" dirty="0">
            <a:solidFill>
              <a:schemeClr val="accent4">
                <a:lumMod val="75000"/>
              </a:schemeClr>
            </a:solidFill>
            <a:cs typeface="AL-Mateen" pitchFamily="2" charset="-78"/>
          </a:endParaRPr>
        </a:p>
      </dsp:txBody>
      <dsp:txXfrm>
        <a:off x="119574" y="280015"/>
        <a:ext cx="2177012" cy="43977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3E94D-83E5-45CE-BDDB-81F9E858FBAC}">
      <dsp:nvSpPr>
        <dsp:cNvPr id="0" name=""/>
        <dsp:cNvSpPr/>
      </dsp:nvSpPr>
      <dsp:spPr>
        <a:xfrm rot="5400000">
          <a:off x="4429814" y="-1519676"/>
          <a:ext cx="3966242" cy="7997156"/>
        </a:xfrm>
        <a:prstGeom prst="round2SameRect">
          <a:avLst/>
        </a:prstGeom>
        <a:solidFill>
          <a:schemeClr val="lt1">
            <a:alpha val="90000"/>
            <a:tint val="40000"/>
            <a:hueOff val="0"/>
            <a:satOff val="0"/>
            <a:lumOff val="0"/>
            <a:alphaOff val="0"/>
          </a:schemeClr>
        </a:solidFill>
        <a:ln w="6350" cap="flat" cmpd="sng" algn="ctr">
          <a:solidFill>
            <a:schemeClr val="accent6">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r" defTabSz="1333500" rtl="1">
            <a:lnSpc>
              <a:spcPct val="90000"/>
            </a:lnSpc>
            <a:spcBef>
              <a:spcPct val="0"/>
            </a:spcBef>
            <a:spcAft>
              <a:spcPct val="15000"/>
            </a:spcAft>
            <a:buChar char="••"/>
          </a:pPr>
          <a:r>
            <a:rPr lang="ar-SA" sz="3000" kern="1200" dirty="0" smtClean="0">
              <a:solidFill>
                <a:srgbClr val="002060"/>
              </a:solidFill>
              <a:cs typeface="AL-Mateen" pitchFamily="2" charset="-78"/>
            </a:rPr>
            <a:t>اختيار الطلاب الأقل مستوى  بالاعتماد على خبرات المعلمين </a:t>
          </a:r>
          <a:endParaRPr lang="ar-SA" sz="3000" kern="1200" dirty="0">
            <a:solidFill>
              <a:srgbClr val="002060"/>
            </a:solidFill>
            <a:cs typeface="AL-Mateen" pitchFamily="2" charset="-78"/>
          </a:endParaRPr>
        </a:p>
        <a:p>
          <a:pPr marL="285750" lvl="1" indent="-285750" algn="r" defTabSz="1333500" rtl="1">
            <a:lnSpc>
              <a:spcPct val="90000"/>
            </a:lnSpc>
            <a:spcBef>
              <a:spcPct val="0"/>
            </a:spcBef>
            <a:spcAft>
              <a:spcPct val="15000"/>
            </a:spcAft>
            <a:buChar char="••"/>
          </a:pPr>
          <a:r>
            <a:rPr lang="ar-SA" sz="3000" kern="1200" dirty="0" smtClean="0">
              <a:solidFill>
                <a:srgbClr val="C00000"/>
              </a:solidFill>
              <a:cs typeface="AL-Mateen" pitchFamily="2" charset="-78"/>
            </a:rPr>
            <a:t>اجراء اختبار قبلي للطلاب من قبل نفس الفريق تحديداً وتثبيت نتائج الطلاب وفق معيار الحد الأدنى لكل معرفة أو مهارة</a:t>
          </a:r>
          <a:endParaRPr lang="ar-SA" sz="3000" kern="1200" dirty="0">
            <a:solidFill>
              <a:srgbClr val="C00000"/>
            </a:solidFill>
            <a:cs typeface="AL-Mateen" pitchFamily="2" charset="-78"/>
          </a:endParaRPr>
        </a:p>
        <a:p>
          <a:pPr marL="285750" lvl="1" indent="-285750" algn="r" defTabSz="1333500" rtl="1">
            <a:lnSpc>
              <a:spcPct val="90000"/>
            </a:lnSpc>
            <a:spcBef>
              <a:spcPct val="0"/>
            </a:spcBef>
            <a:spcAft>
              <a:spcPct val="15000"/>
            </a:spcAft>
            <a:buChar char="••"/>
          </a:pPr>
          <a:r>
            <a:rPr lang="ar-SA" sz="3000" kern="1200" dirty="0" smtClean="0">
              <a:solidFill>
                <a:srgbClr val="002060"/>
              </a:solidFill>
              <a:cs typeface="AL-Mateen" pitchFamily="2" charset="-78"/>
            </a:rPr>
            <a:t>تصفية الطلاب باختيار الأكثر ضعفاً ، واستبعاد متوسطي المستوى</a:t>
          </a:r>
          <a:endParaRPr lang="ar-SA" sz="3000" kern="1200" dirty="0">
            <a:solidFill>
              <a:srgbClr val="002060"/>
            </a:solidFill>
            <a:cs typeface="AL-Mateen" pitchFamily="2" charset="-78"/>
          </a:endParaRPr>
        </a:p>
        <a:p>
          <a:pPr marL="285750" lvl="1" indent="-285750" algn="r" defTabSz="1333500" rtl="1">
            <a:lnSpc>
              <a:spcPct val="90000"/>
            </a:lnSpc>
            <a:spcBef>
              <a:spcPct val="0"/>
            </a:spcBef>
            <a:spcAft>
              <a:spcPct val="15000"/>
            </a:spcAft>
            <a:buChar char="••"/>
          </a:pPr>
          <a:r>
            <a:rPr lang="ar-SA" sz="3000" kern="1200" dirty="0" smtClean="0">
              <a:solidFill>
                <a:srgbClr val="C00000"/>
              </a:solidFill>
              <a:cs typeface="AL-Mateen" pitchFamily="2" charset="-78"/>
            </a:rPr>
            <a:t>تحديد احتياج كل مجموعة من الطلاب في كل مهارة</a:t>
          </a:r>
          <a:endParaRPr lang="ar-SA" sz="3000" kern="1200" dirty="0">
            <a:solidFill>
              <a:srgbClr val="C00000"/>
            </a:solidFill>
            <a:cs typeface="AL-Mateen" pitchFamily="2" charset="-78"/>
          </a:endParaRPr>
        </a:p>
      </dsp:txBody>
      <dsp:txXfrm rot="-5400000">
        <a:off x="2414357" y="689397"/>
        <a:ext cx="7803540" cy="3579010"/>
      </dsp:txXfrm>
    </dsp:sp>
    <dsp:sp modelId="{B157CC1D-B78F-4BF6-A158-6063360233E4}">
      <dsp:nvSpPr>
        <dsp:cNvPr id="0" name=""/>
        <dsp:cNvSpPr/>
      </dsp:nvSpPr>
      <dsp:spPr>
        <a:xfrm>
          <a:off x="1803" y="162244"/>
          <a:ext cx="2412554" cy="4633314"/>
        </a:xfrm>
        <a:prstGeom prst="round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228600" tIns="114300" rIns="228600" bIns="114300" numCol="1" spcCol="1270" anchor="ctr" anchorCtr="0">
          <a:noAutofit/>
        </a:bodyPr>
        <a:lstStyle/>
        <a:p>
          <a:pPr lvl="0" algn="ctr" defTabSz="2667000" rtl="1">
            <a:lnSpc>
              <a:spcPct val="90000"/>
            </a:lnSpc>
            <a:spcBef>
              <a:spcPct val="0"/>
            </a:spcBef>
            <a:spcAft>
              <a:spcPct val="35000"/>
            </a:spcAft>
          </a:pPr>
          <a:r>
            <a:rPr lang="ar-SA" sz="6000" kern="1200" dirty="0" smtClean="0">
              <a:solidFill>
                <a:srgbClr val="C00000"/>
              </a:solidFill>
              <a:cs typeface="AL-Mateen" pitchFamily="2" charset="-78"/>
            </a:rPr>
            <a:t>مرحلة اختيار الطلاب</a:t>
          </a:r>
          <a:endParaRPr lang="ar-SA" sz="6000" kern="1200" dirty="0">
            <a:solidFill>
              <a:srgbClr val="C00000"/>
            </a:solidFill>
            <a:cs typeface="AL-Mateen" pitchFamily="2" charset="-78"/>
          </a:endParaRPr>
        </a:p>
      </dsp:txBody>
      <dsp:txXfrm>
        <a:off x="119574" y="280015"/>
        <a:ext cx="2177012" cy="43977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3E94D-83E5-45CE-BDDB-81F9E858FBAC}">
      <dsp:nvSpPr>
        <dsp:cNvPr id="0" name=""/>
        <dsp:cNvSpPr/>
      </dsp:nvSpPr>
      <dsp:spPr>
        <a:xfrm rot="5400000">
          <a:off x="4429814" y="-1519676"/>
          <a:ext cx="3966242" cy="7997156"/>
        </a:xfrm>
        <a:prstGeom prst="round2SameRect">
          <a:avLst/>
        </a:prstGeom>
        <a:solidFill>
          <a:schemeClr val="lt1">
            <a:alpha val="90000"/>
            <a:tint val="40000"/>
            <a:hueOff val="0"/>
            <a:satOff val="0"/>
            <a:lumOff val="0"/>
            <a:alphaOff val="0"/>
          </a:schemeClr>
        </a:solidFill>
        <a:ln w="6350" cap="flat" cmpd="sng" algn="ctr">
          <a:solidFill>
            <a:schemeClr val="accent6">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r" defTabSz="1111250" rtl="1">
            <a:lnSpc>
              <a:spcPct val="90000"/>
            </a:lnSpc>
            <a:spcBef>
              <a:spcPct val="0"/>
            </a:spcBef>
            <a:spcAft>
              <a:spcPct val="15000"/>
            </a:spcAft>
            <a:buChar char="••"/>
          </a:pPr>
          <a:r>
            <a:rPr lang="ar-SA" sz="2500" kern="1200" dirty="0" smtClean="0">
              <a:solidFill>
                <a:srgbClr val="002060"/>
              </a:solidFill>
              <a:cs typeface="AL-Mateen" pitchFamily="2" charset="-78"/>
            </a:rPr>
            <a:t>توزيع المهارات على عدد من المعلمين</a:t>
          </a:r>
          <a:endParaRPr lang="ar-SA" sz="2500" kern="1200" dirty="0">
            <a:solidFill>
              <a:srgbClr val="002060"/>
            </a:solidFill>
            <a:cs typeface="AL-Mateen" pitchFamily="2" charset="-78"/>
          </a:endParaRPr>
        </a:p>
        <a:p>
          <a:pPr marL="228600" lvl="1" indent="-228600" algn="r" defTabSz="1111250" rtl="1">
            <a:lnSpc>
              <a:spcPct val="90000"/>
            </a:lnSpc>
            <a:spcBef>
              <a:spcPct val="0"/>
            </a:spcBef>
            <a:spcAft>
              <a:spcPct val="15000"/>
            </a:spcAft>
            <a:buChar char="••"/>
          </a:pPr>
          <a:r>
            <a:rPr lang="ar-SA" sz="2500" kern="1200" dirty="0" smtClean="0">
              <a:solidFill>
                <a:srgbClr val="C00000"/>
              </a:solidFill>
              <a:cs typeface="AL-Mateen" pitchFamily="2" charset="-78"/>
            </a:rPr>
            <a:t>استثمار الوقت ما أمكن في مجموعات صغيرة على أن تكون متفرقة ومستمرة في أوقات قصيرة بين </a:t>
          </a:r>
          <a:r>
            <a:rPr lang="ar-SA" sz="2000" kern="1200" dirty="0" smtClean="0">
              <a:solidFill>
                <a:srgbClr val="C00000"/>
              </a:solidFill>
              <a:cs typeface="+mn-cs"/>
            </a:rPr>
            <a:t>١٠</a:t>
          </a:r>
          <a:r>
            <a:rPr lang="ar-SA" sz="2000" kern="1200" dirty="0" smtClean="0">
              <a:solidFill>
                <a:srgbClr val="C00000"/>
              </a:solidFill>
              <a:cs typeface="AL-Mateen" pitchFamily="2" charset="-78"/>
            </a:rPr>
            <a:t> </a:t>
          </a:r>
          <a:r>
            <a:rPr lang="ar-SA" sz="2000" kern="1200" dirty="0" smtClean="0">
              <a:solidFill>
                <a:srgbClr val="C00000"/>
              </a:solidFill>
              <a:cs typeface="+mn-cs"/>
            </a:rPr>
            <a:t>-</a:t>
          </a:r>
          <a:r>
            <a:rPr lang="ar-SA" sz="2000" kern="1200" dirty="0" smtClean="0">
              <a:solidFill>
                <a:srgbClr val="C00000"/>
              </a:solidFill>
              <a:cs typeface="AL-Mateen" pitchFamily="2" charset="-78"/>
            </a:rPr>
            <a:t> </a:t>
          </a:r>
          <a:r>
            <a:rPr lang="ar-SA" sz="2000" kern="1200" dirty="0" smtClean="0">
              <a:solidFill>
                <a:srgbClr val="C00000"/>
              </a:solidFill>
              <a:cs typeface="+mn-cs"/>
            </a:rPr>
            <a:t>٢٠</a:t>
          </a:r>
          <a:r>
            <a:rPr lang="ar-SA" sz="2000" kern="1200" dirty="0" smtClean="0">
              <a:solidFill>
                <a:srgbClr val="C00000"/>
              </a:solidFill>
              <a:cs typeface="AL-Mateen" pitchFamily="2" charset="-78"/>
            </a:rPr>
            <a:t> </a:t>
          </a:r>
          <a:r>
            <a:rPr lang="ar-SA" sz="2500" kern="1200" dirty="0" smtClean="0">
              <a:solidFill>
                <a:srgbClr val="C00000"/>
              </a:solidFill>
              <a:cs typeface="AL-Mateen" pitchFamily="2" charset="-78"/>
            </a:rPr>
            <a:t>دقيقة وعلى فترات وأيام بما يتناسب مع المعلم </a:t>
          </a:r>
          <a:r>
            <a:rPr lang="en-US" sz="2500" kern="1200" dirty="0" smtClean="0">
              <a:solidFill>
                <a:srgbClr val="C00000"/>
              </a:solidFill>
              <a:cs typeface="AL-Mateen" pitchFamily="2" charset="-78"/>
            </a:rPr>
            <a:t>.</a:t>
          </a:r>
          <a:endParaRPr lang="ar-SA" sz="2500" kern="1200" dirty="0">
            <a:solidFill>
              <a:srgbClr val="C00000"/>
            </a:solidFill>
            <a:cs typeface="AL-Mateen" pitchFamily="2" charset="-78"/>
          </a:endParaRPr>
        </a:p>
        <a:p>
          <a:pPr marL="228600" lvl="1" indent="-228600" algn="r" defTabSz="1111250" rtl="1">
            <a:lnSpc>
              <a:spcPct val="90000"/>
            </a:lnSpc>
            <a:spcBef>
              <a:spcPct val="0"/>
            </a:spcBef>
            <a:spcAft>
              <a:spcPct val="15000"/>
            </a:spcAft>
            <a:buChar char="••"/>
          </a:pPr>
          <a:r>
            <a:rPr lang="ar-SA" sz="2500" kern="1200" dirty="0" smtClean="0">
              <a:solidFill>
                <a:srgbClr val="002060"/>
              </a:solidFill>
              <a:cs typeface="AL-Mateen" pitchFamily="2" charset="-78"/>
            </a:rPr>
            <a:t>عدم جمع الطلاب أو تحديد حصص كاملة أو مكان محدد</a:t>
          </a:r>
          <a:endParaRPr lang="ar-SA" sz="2500" kern="1200" dirty="0">
            <a:solidFill>
              <a:srgbClr val="002060"/>
            </a:solidFill>
            <a:cs typeface="AL-Mateen" pitchFamily="2" charset="-78"/>
          </a:endParaRPr>
        </a:p>
        <a:p>
          <a:pPr marL="228600" lvl="1" indent="-228600" algn="r" defTabSz="1111250" rtl="1">
            <a:lnSpc>
              <a:spcPct val="90000"/>
            </a:lnSpc>
            <a:spcBef>
              <a:spcPct val="0"/>
            </a:spcBef>
            <a:spcAft>
              <a:spcPct val="15000"/>
            </a:spcAft>
            <a:buChar char="••"/>
          </a:pPr>
          <a:r>
            <a:rPr lang="ar-SA" sz="2500" kern="1200" dirty="0" smtClean="0">
              <a:solidFill>
                <a:srgbClr val="C00000"/>
              </a:solidFill>
              <a:cs typeface="AL-Mateen" pitchFamily="2" charset="-78"/>
            </a:rPr>
            <a:t>اجراء اختبارات مستمرة من المعلم  لقياس درجة التحسن</a:t>
          </a:r>
          <a:endParaRPr lang="ar-SA" sz="2500" kern="1200" dirty="0">
            <a:solidFill>
              <a:srgbClr val="C00000"/>
            </a:solidFill>
            <a:cs typeface="AL-Mateen" pitchFamily="2" charset="-78"/>
          </a:endParaRPr>
        </a:p>
        <a:p>
          <a:pPr marL="228600" lvl="1" indent="-228600" algn="r" defTabSz="1111250" rtl="1">
            <a:lnSpc>
              <a:spcPct val="90000"/>
            </a:lnSpc>
            <a:spcBef>
              <a:spcPct val="0"/>
            </a:spcBef>
            <a:spcAft>
              <a:spcPct val="15000"/>
            </a:spcAft>
            <a:buChar char="••"/>
          </a:pPr>
          <a:r>
            <a:rPr lang="ar-SA" sz="2500" kern="1200" dirty="0" smtClean="0">
              <a:solidFill>
                <a:srgbClr val="002060"/>
              </a:solidFill>
              <a:cs typeface="AL-Mateen" pitchFamily="2" charset="-78"/>
            </a:rPr>
            <a:t>استبعاد الطالب من البرنامج بعد تحقيق المستوى المطلوب</a:t>
          </a:r>
          <a:endParaRPr lang="ar-SA" sz="2500" kern="1200" dirty="0">
            <a:solidFill>
              <a:srgbClr val="002060"/>
            </a:solidFill>
            <a:cs typeface="AL-Mateen" pitchFamily="2" charset="-78"/>
          </a:endParaRPr>
        </a:p>
        <a:p>
          <a:pPr marL="228600" lvl="1" indent="-228600" algn="r" defTabSz="1111250" rtl="1">
            <a:lnSpc>
              <a:spcPct val="90000"/>
            </a:lnSpc>
            <a:spcBef>
              <a:spcPct val="0"/>
            </a:spcBef>
            <a:spcAft>
              <a:spcPct val="15000"/>
            </a:spcAft>
            <a:buChar char="••"/>
          </a:pPr>
          <a:r>
            <a:rPr lang="ar-SA" sz="2500" kern="1200" dirty="0" smtClean="0">
              <a:solidFill>
                <a:srgbClr val="C00000"/>
              </a:solidFill>
              <a:cs typeface="AL-Mateen" pitchFamily="2" charset="-78"/>
            </a:rPr>
            <a:t>استخدام حوافز متعددة</a:t>
          </a:r>
          <a:endParaRPr lang="ar-SA" sz="2500" kern="1200" dirty="0">
            <a:solidFill>
              <a:srgbClr val="C00000"/>
            </a:solidFill>
            <a:cs typeface="AL-Mateen" pitchFamily="2" charset="-78"/>
          </a:endParaRPr>
        </a:p>
      </dsp:txBody>
      <dsp:txXfrm rot="-5400000">
        <a:off x="2414357" y="689397"/>
        <a:ext cx="7803540" cy="3579010"/>
      </dsp:txXfrm>
    </dsp:sp>
    <dsp:sp modelId="{B157CC1D-B78F-4BF6-A158-6063360233E4}">
      <dsp:nvSpPr>
        <dsp:cNvPr id="0" name=""/>
        <dsp:cNvSpPr/>
      </dsp:nvSpPr>
      <dsp:spPr>
        <a:xfrm>
          <a:off x="1803" y="162244"/>
          <a:ext cx="2412554" cy="4633314"/>
        </a:xfrm>
        <a:prstGeom prst="round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220980" tIns="110490" rIns="220980" bIns="110490" numCol="1" spcCol="1270" anchor="ctr" anchorCtr="0">
          <a:noAutofit/>
        </a:bodyPr>
        <a:lstStyle/>
        <a:p>
          <a:pPr lvl="0" algn="ctr" defTabSz="2578100" rtl="1">
            <a:lnSpc>
              <a:spcPct val="90000"/>
            </a:lnSpc>
            <a:spcBef>
              <a:spcPct val="0"/>
            </a:spcBef>
            <a:spcAft>
              <a:spcPct val="35000"/>
            </a:spcAft>
          </a:pPr>
          <a:r>
            <a:rPr lang="ar-SA" sz="5800" kern="1200" dirty="0" smtClean="0">
              <a:solidFill>
                <a:srgbClr val="0070C0"/>
              </a:solidFill>
              <a:cs typeface="AL-Mateen" pitchFamily="2" charset="-78"/>
            </a:rPr>
            <a:t>مرحلة إجراءات التنفيذ</a:t>
          </a:r>
          <a:endParaRPr lang="ar-SA" sz="5800" kern="1200" dirty="0">
            <a:solidFill>
              <a:srgbClr val="0070C0"/>
            </a:solidFill>
            <a:cs typeface="AL-Mateen" pitchFamily="2" charset="-78"/>
          </a:endParaRPr>
        </a:p>
      </dsp:txBody>
      <dsp:txXfrm>
        <a:off x="119574" y="280015"/>
        <a:ext cx="2177012" cy="43977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3F96B-D36F-4D70-9096-895EC80AE6E2}">
      <dsp:nvSpPr>
        <dsp:cNvPr id="0" name=""/>
        <dsp:cNvSpPr/>
      </dsp:nvSpPr>
      <dsp:spPr>
        <a:xfrm>
          <a:off x="6331398" y="2625987"/>
          <a:ext cx="2625465" cy="585413"/>
        </a:xfrm>
        <a:custGeom>
          <a:avLst/>
          <a:gdLst/>
          <a:ahLst/>
          <a:cxnLst/>
          <a:rect l="0" t="0" r="0" b="0"/>
          <a:pathLst>
            <a:path>
              <a:moveTo>
                <a:pt x="0" y="0"/>
              </a:moveTo>
              <a:lnTo>
                <a:pt x="0" y="348996"/>
              </a:lnTo>
              <a:lnTo>
                <a:pt x="2625465" y="348996"/>
              </a:lnTo>
              <a:lnTo>
                <a:pt x="2625465" y="58541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836DAF-E8B0-4E6A-BD25-EA308F858A42}">
      <dsp:nvSpPr>
        <dsp:cNvPr id="0" name=""/>
        <dsp:cNvSpPr/>
      </dsp:nvSpPr>
      <dsp:spPr>
        <a:xfrm>
          <a:off x="6285678" y="2625987"/>
          <a:ext cx="91440" cy="585413"/>
        </a:xfrm>
        <a:custGeom>
          <a:avLst/>
          <a:gdLst/>
          <a:ahLst/>
          <a:cxnLst/>
          <a:rect l="0" t="0" r="0" b="0"/>
          <a:pathLst>
            <a:path>
              <a:moveTo>
                <a:pt x="45720" y="0"/>
              </a:moveTo>
              <a:lnTo>
                <a:pt x="45720" y="58541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3D091C-3323-42F4-A0AD-DDC99687ABBA}">
      <dsp:nvSpPr>
        <dsp:cNvPr id="0" name=""/>
        <dsp:cNvSpPr/>
      </dsp:nvSpPr>
      <dsp:spPr>
        <a:xfrm>
          <a:off x="3705932" y="2625987"/>
          <a:ext cx="2625465" cy="585413"/>
        </a:xfrm>
        <a:custGeom>
          <a:avLst/>
          <a:gdLst/>
          <a:ahLst/>
          <a:cxnLst/>
          <a:rect l="0" t="0" r="0" b="0"/>
          <a:pathLst>
            <a:path>
              <a:moveTo>
                <a:pt x="2625465" y="0"/>
              </a:moveTo>
              <a:lnTo>
                <a:pt x="2625465" y="348996"/>
              </a:lnTo>
              <a:lnTo>
                <a:pt x="0" y="348996"/>
              </a:lnTo>
              <a:lnTo>
                <a:pt x="0" y="58541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2879CC-347F-4578-9E3E-DF0EAE961ACC}">
      <dsp:nvSpPr>
        <dsp:cNvPr id="0" name=""/>
        <dsp:cNvSpPr/>
      </dsp:nvSpPr>
      <dsp:spPr>
        <a:xfrm>
          <a:off x="3705932" y="1027357"/>
          <a:ext cx="2625465" cy="585413"/>
        </a:xfrm>
        <a:custGeom>
          <a:avLst/>
          <a:gdLst/>
          <a:ahLst/>
          <a:cxnLst/>
          <a:rect l="0" t="0" r="0" b="0"/>
          <a:pathLst>
            <a:path>
              <a:moveTo>
                <a:pt x="0" y="0"/>
              </a:moveTo>
              <a:lnTo>
                <a:pt x="0" y="348996"/>
              </a:lnTo>
              <a:lnTo>
                <a:pt x="2625465" y="348996"/>
              </a:lnTo>
              <a:lnTo>
                <a:pt x="2625465" y="58541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D44978-F009-4F4E-B73B-DC08A322F0B3}">
      <dsp:nvSpPr>
        <dsp:cNvPr id="0" name=""/>
        <dsp:cNvSpPr/>
      </dsp:nvSpPr>
      <dsp:spPr>
        <a:xfrm>
          <a:off x="3660212" y="1027357"/>
          <a:ext cx="91440" cy="585413"/>
        </a:xfrm>
        <a:custGeom>
          <a:avLst/>
          <a:gdLst/>
          <a:ahLst/>
          <a:cxnLst/>
          <a:rect l="0" t="0" r="0" b="0"/>
          <a:pathLst>
            <a:path>
              <a:moveTo>
                <a:pt x="45720" y="0"/>
              </a:moveTo>
              <a:lnTo>
                <a:pt x="45720" y="58541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9428C6-4E0B-454C-9181-82C4518E840D}">
      <dsp:nvSpPr>
        <dsp:cNvPr id="0" name=""/>
        <dsp:cNvSpPr/>
      </dsp:nvSpPr>
      <dsp:spPr>
        <a:xfrm>
          <a:off x="1080467" y="1027357"/>
          <a:ext cx="2625465" cy="585413"/>
        </a:xfrm>
        <a:custGeom>
          <a:avLst/>
          <a:gdLst/>
          <a:ahLst/>
          <a:cxnLst/>
          <a:rect l="0" t="0" r="0" b="0"/>
          <a:pathLst>
            <a:path>
              <a:moveTo>
                <a:pt x="2625465" y="0"/>
              </a:moveTo>
              <a:lnTo>
                <a:pt x="2625465" y="348996"/>
              </a:lnTo>
              <a:lnTo>
                <a:pt x="0" y="348996"/>
              </a:lnTo>
              <a:lnTo>
                <a:pt x="0" y="58541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F71920-BAD1-4A99-A67C-9A12B9843391}">
      <dsp:nvSpPr>
        <dsp:cNvPr id="0" name=""/>
        <dsp:cNvSpPr/>
      </dsp:nvSpPr>
      <dsp:spPr>
        <a:xfrm>
          <a:off x="2727464" y="14142"/>
          <a:ext cx="1956937" cy="101321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142976" numCol="1" spcCol="1270" anchor="ctr" anchorCtr="0">
          <a:noAutofit/>
        </a:bodyPr>
        <a:lstStyle/>
        <a:p>
          <a:pPr lvl="0" algn="ctr" defTabSz="1778000" rtl="1">
            <a:lnSpc>
              <a:spcPct val="90000"/>
            </a:lnSpc>
            <a:spcBef>
              <a:spcPct val="0"/>
            </a:spcBef>
            <a:spcAft>
              <a:spcPct val="35000"/>
            </a:spcAft>
          </a:pPr>
          <a:r>
            <a:rPr lang="ar-SA" sz="4000" kern="1200" dirty="0" smtClean="0">
              <a:cs typeface="AL-Mohanad Bold" pitchFamily="2" charset="-78"/>
            </a:rPr>
            <a:t>المدرسة الثانوية</a:t>
          </a:r>
          <a:endParaRPr lang="ar-SA" sz="4000" kern="1200" dirty="0">
            <a:cs typeface="AL-Mohanad Bold" pitchFamily="2" charset="-78"/>
          </a:endParaRPr>
        </a:p>
      </dsp:txBody>
      <dsp:txXfrm>
        <a:off x="2727464" y="14142"/>
        <a:ext cx="1956937" cy="1013215"/>
      </dsp:txXfrm>
    </dsp:sp>
    <dsp:sp modelId="{F0864A7A-91DD-4BF7-B01B-6125374715F4}">
      <dsp:nvSpPr>
        <dsp:cNvPr id="0" name=""/>
        <dsp:cNvSpPr/>
      </dsp:nvSpPr>
      <dsp:spPr>
        <a:xfrm>
          <a:off x="3118851" y="802198"/>
          <a:ext cx="1761243" cy="337738"/>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13970" rIns="55880" bIns="13970" numCol="1" spcCol="1270" anchor="ctr" anchorCtr="0">
          <a:noAutofit/>
        </a:bodyPr>
        <a:lstStyle/>
        <a:p>
          <a:pPr lvl="0" algn="ctr" defTabSz="977900" rtl="1">
            <a:lnSpc>
              <a:spcPct val="90000"/>
            </a:lnSpc>
            <a:spcBef>
              <a:spcPct val="0"/>
            </a:spcBef>
            <a:spcAft>
              <a:spcPct val="35000"/>
            </a:spcAft>
          </a:pPr>
          <a:r>
            <a:rPr lang="ar-SA" sz="2200" b="0" kern="1200" dirty="0" smtClean="0">
              <a:solidFill>
                <a:srgbClr val="FF0000"/>
              </a:solidFill>
            </a:rPr>
            <a:t>الدرجة 90</a:t>
          </a:r>
          <a:endParaRPr lang="ar-SA" sz="2200" b="0" kern="1200" dirty="0">
            <a:solidFill>
              <a:srgbClr val="FF0000"/>
            </a:solidFill>
          </a:endParaRPr>
        </a:p>
      </dsp:txBody>
      <dsp:txXfrm>
        <a:off x="3118851" y="802198"/>
        <a:ext cx="1761243" cy="337738"/>
      </dsp:txXfrm>
    </dsp:sp>
    <dsp:sp modelId="{21355BC6-6AE6-4F60-A0DD-B2557370C3BB}">
      <dsp:nvSpPr>
        <dsp:cNvPr id="0" name=""/>
        <dsp:cNvSpPr/>
      </dsp:nvSpPr>
      <dsp:spPr>
        <a:xfrm>
          <a:off x="101998" y="1612771"/>
          <a:ext cx="1956937" cy="101321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42976" numCol="1" spcCol="1270" anchor="ctr" anchorCtr="0">
          <a:noAutofit/>
        </a:bodyPr>
        <a:lstStyle/>
        <a:p>
          <a:pPr lvl="0" algn="ctr" defTabSz="1377950" rtl="1">
            <a:lnSpc>
              <a:spcPct val="90000"/>
            </a:lnSpc>
            <a:spcBef>
              <a:spcPct val="0"/>
            </a:spcBef>
            <a:spcAft>
              <a:spcPct val="35000"/>
            </a:spcAft>
          </a:pPr>
          <a:r>
            <a:rPr lang="ar-SA" sz="3100" b="1" kern="1200" dirty="0" smtClean="0">
              <a:cs typeface="AL-Mohanad" pitchFamily="2" charset="-78"/>
            </a:rPr>
            <a:t>المتوسطة</a:t>
          </a:r>
          <a:r>
            <a:rPr lang="ar-SA" sz="3100" kern="1200" dirty="0" smtClean="0"/>
            <a:t>3</a:t>
          </a:r>
          <a:endParaRPr lang="ar-SA" sz="3100" kern="1200" dirty="0"/>
        </a:p>
      </dsp:txBody>
      <dsp:txXfrm>
        <a:off x="101998" y="1612771"/>
        <a:ext cx="1956937" cy="1013215"/>
      </dsp:txXfrm>
    </dsp:sp>
    <dsp:sp modelId="{D258C79F-AE8E-45F5-A2A6-937A69461FE2}">
      <dsp:nvSpPr>
        <dsp:cNvPr id="0" name=""/>
        <dsp:cNvSpPr/>
      </dsp:nvSpPr>
      <dsp:spPr>
        <a:xfrm>
          <a:off x="493386" y="2400828"/>
          <a:ext cx="1761243" cy="337738"/>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260" tIns="12065" rIns="48260" bIns="12065" numCol="1" spcCol="1270" anchor="ctr" anchorCtr="0">
          <a:noAutofit/>
        </a:bodyPr>
        <a:lstStyle/>
        <a:p>
          <a:pPr lvl="0" algn="ctr" defTabSz="844550" rtl="1">
            <a:lnSpc>
              <a:spcPct val="90000"/>
            </a:lnSpc>
            <a:spcBef>
              <a:spcPct val="0"/>
            </a:spcBef>
            <a:spcAft>
              <a:spcPct val="35000"/>
            </a:spcAft>
          </a:pPr>
          <a:r>
            <a:rPr lang="ar-SA" sz="1900" kern="1200" dirty="0" smtClean="0"/>
            <a:t>عدد الطلاب قليل</a:t>
          </a:r>
          <a:endParaRPr lang="ar-SA" sz="1900" kern="1200" dirty="0"/>
        </a:p>
      </dsp:txBody>
      <dsp:txXfrm>
        <a:off x="493386" y="2400828"/>
        <a:ext cx="1761243" cy="337738"/>
      </dsp:txXfrm>
    </dsp:sp>
    <dsp:sp modelId="{DA3B9AEA-60EE-40E5-8E15-C705E682E976}">
      <dsp:nvSpPr>
        <dsp:cNvPr id="0" name=""/>
        <dsp:cNvSpPr/>
      </dsp:nvSpPr>
      <dsp:spPr>
        <a:xfrm>
          <a:off x="2727464" y="1612771"/>
          <a:ext cx="1956937" cy="1013215"/>
        </a:xfrm>
        <a:prstGeom prst="rect">
          <a:avLst/>
        </a:prstGeom>
        <a:solidFill>
          <a:schemeClr val="accent4">
            <a:hueOff val="-497865"/>
            <a:satOff val="9846"/>
            <a:lumOff val="3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42976" numCol="1" spcCol="1270" anchor="ctr" anchorCtr="0">
          <a:noAutofit/>
        </a:bodyPr>
        <a:lstStyle/>
        <a:p>
          <a:pPr lvl="0" algn="ctr" defTabSz="1377950" rtl="1">
            <a:lnSpc>
              <a:spcPct val="90000"/>
            </a:lnSpc>
            <a:spcBef>
              <a:spcPct val="0"/>
            </a:spcBef>
            <a:spcAft>
              <a:spcPct val="35000"/>
            </a:spcAft>
          </a:pPr>
          <a:r>
            <a:rPr lang="ar-SA" sz="3100" b="1" kern="1200" dirty="0" smtClean="0">
              <a:cs typeface="AL-Mohanad" pitchFamily="2" charset="-78"/>
            </a:rPr>
            <a:t>المتوسطة</a:t>
          </a:r>
          <a:r>
            <a:rPr lang="ar-SA" sz="3100" kern="1200" dirty="0" smtClean="0"/>
            <a:t>2</a:t>
          </a:r>
          <a:endParaRPr lang="ar-SA" sz="3100" kern="1200" dirty="0"/>
        </a:p>
      </dsp:txBody>
      <dsp:txXfrm>
        <a:off x="2727464" y="1612771"/>
        <a:ext cx="1956937" cy="1013215"/>
      </dsp:txXfrm>
    </dsp:sp>
    <dsp:sp modelId="{6B1B8811-784E-45FC-8B99-CD5D003B1C36}">
      <dsp:nvSpPr>
        <dsp:cNvPr id="0" name=""/>
        <dsp:cNvSpPr/>
      </dsp:nvSpPr>
      <dsp:spPr>
        <a:xfrm>
          <a:off x="3118851" y="2400828"/>
          <a:ext cx="1761243" cy="337738"/>
        </a:xfrm>
        <a:prstGeom prst="rect">
          <a:avLst/>
        </a:prstGeom>
        <a:solidFill>
          <a:schemeClr val="lt1">
            <a:alpha val="90000"/>
            <a:hueOff val="0"/>
            <a:satOff val="0"/>
            <a:lumOff val="0"/>
            <a:alphaOff val="0"/>
          </a:schemeClr>
        </a:solidFill>
        <a:ln w="12700" cap="flat" cmpd="sng" algn="ctr">
          <a:solidFill>
            <a:schemeClr val="accent4">
              <a:hueOff val="-497865"/>
              <a:satOff val="9846"/>
              <a:lumOff val="3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13970" rIns="55880" bIns="13970" numCol="1" spcCol="1270" anchor="ctr" anchorCtr="0">
          <a:noAutofit/>
        </a:bodyPr>
        <a:lstStyle/>
        <a:p>
          <a:pPr lvl="0" algn="ctr" defTabSz="977900" rtl="1">
            <a:lnSpc>
              <a:spcPct val="90000"/>
            </a:lnSpc>
            <a:spcBef>
              <a:spcPct val="0"/>
            </a:spcBef>
            <a:spcAft>
              <a:spcPct val="35000"/>
            </a:spcAft>
          </a:pPr>
          <a:r>
            <a:rPr lang="ar-SA" sz="2200" b="0" kern="1200" dirty="0" smtClean="0">
              <a:solidFill>
                <a:srgbClr val="FF0000"/>
              </a:solidFill>
            </a:rPr>
            <a:t>الدرجة 90</a:t>
          </a:r>
          <a:endParaRPr lang="ar-SA" sz="2200" b="0" kern="1200" dirty="0">
            <a:solidFill>
              <a:srgbClr val="FF0000"/>
            </a:solidFill>
          </a:endParaRPr>
        </a:p>
      </dsp:txBody>
      <dsp:txXfrm>
        <a:off x="3118851" y="2400828"/>
        <a:ext cx="1761243" cy="337738"/>
      </dsp:txXfrm>
    </dsp:sp>
    <dsp:sp modelId="{B32F4C64-EBEE-4EE6-9C50-72417B14E216}">
      <dsp:nvSpPr>
        <dsp:cNvPr id="0" name=""/>
        <dsp:cNvSpPr/>
      </dsp:nvSpPr>
      <dsp:spPr>
        <a:xfrm>
          <a:off x="5352929" y="1612771"/>
          <a:ext cx="1956937" cy="1013215"/>
        </a:xfrm>
        <a:prstGeom prst="rect">
          <a:avLst/>
        </a:prstGeom>
        <a:solidFill>
          <a:schemeClr val="accent4">
            <a:hueOff val="-995730"/>
            <a:satOff val="19692"/>
            <a:lumOff val="7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42976" numCol="1" spcCol="1270" anchor="ctr" anchorCtr="0">
          <a:noAutofit/>
        </a:bodyPr>
        <a:lstStyle/>
        <a:p>
          <a:pPr lvl="0" algn="ctr" defTabSz="1377950" rtl="1">
            <a:lnSpc>
              <a:spcPct val="90000"/>
            </a:lnSpc>
            <a:spcBef>
              <a:spcPct val="0"/>
            </a:spcBef>
            <a:spcAft>
              <a:spcPct val="35000"/>
            </a:spcAft>
          </a:pPr>
          <a:r>
            <a:rPr lang="ar-SA" sz="3100" b="1" kern="1200" dirty="0" smtClean="0">
              <a:cs typeface="AL-Mohanad" pitchFamily="2" charset="-78"/>
            </a:rPr>
            <a:t>المتوسطة</a:t>
          </a:r>
          <a:r>
            <a:rPr lang="ar-SA" sz="3100" kern="1200" dirty="0" smtClean="0"/>
            <a:t>1</a:t>
          </a:r>
          <a:endParaRPr lang="ar-SA" sz="3100" kern="1200" dirty="0"/>
        </a:p>
      </dsp:txBody>
      <dsp:txXfrm>
        <a:off x="5352929" y="1612771"/>
        <a:ext cx="1956937" cy="1013215"/>
      </dsp:txXfrm>
    </dsp:sp>
    <dsp:sp modelId="{7703F0C3-A8CF-4A14-A8CD-69095F97F773}">
      <dsp:nvSpPr>
        <dsp:cNvPr id="0" name=""/>
        <dsp:cNvSpPr/>
      </dsp:nvSpPr>
      <dsp:spPr>
        <a:xfrm>
          <a:off x="5744317" y="2400828"/>
          <a:ext cx="1761243" cy="337738"/>
        </a:xfrm>
        <a:prstGeom prst="rect">
          <a:avLst/>
        </a:prstGeom>
        <a:solidFill>
          <a:schemeClr val="lt1">
            <a:alpha val="90000"/>
            <a:hueOff val="0"/>
            <a:satOff val="0"/>
            <a:lumOff val="0"/>
            <a:alphaOff val="0"/>
          </a:schemeClr>
        </a:solidFill>
        <a:ln w="12700" cap="flat" cmpd="sng" algn="ctr">
          <a:solidFill>
            <a:schemeClr val="accent4">
              <a:hueOff val="-995730"/>
              <a:satOff val="19692"/>
              <a:lumOff val="76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13970" rIns="55880" bIns="13970" numCol="1" spcCol="1270" anchor="ctr" anchorCtr="0">
          <a:noAutofit/>
        </a:bodyPr>
        <a:lstStyle/>
        <a:p>
          <a:pPr lvl="0" algn="ctr" defTabSz="977900" rtl="1">
            <a:lnSpc>
              <a:spcPct val="90000"/>
            </a:lnSpc>
            <a:spcBef>
              <a:spcPct val="0"/>
            </a:spcBef>
            <a:spcAft>
              <a:spcPct val="35000"/>
            </a:spcAft>
          </a:pPr>
          <a:r>
            <a:rPr lang="ar-SA" sz="2200" b="0" kern="1200" dirty="0" smtClean="0">
              <a:solidFill>
                <a:srgbClr val="FF0000"/>
              </a:solidFill>
            </a:rPr>
            <a:t>الدرجة 90</a:t>
          </a:r>
          <a:endParaRPr lang="ar-SA" sz="2200" b="0" kern="1200" dirty="0">
            <a:solidFill>
              <a:srgbClr val="FF0000"/>
            </a:solidFill>
          </a:endParaRPr>
        </a:p>
      </dsp:txBody>
      <dsp:txXfrm>
        <a:off x="5744317" y="2400828"/>
        <a:ext cx="1761243" cy="337738"/>
      </dsp:txXfrm>
    </dsp:sp>
    <dsp:sp modelId="{4C49622B-D327-44F2-A4B9-A0C971D665A9}">
      <dsp:nvSpPr>
        <dsp:cNvPr id="0" name=""/>
        <dsp:cNvSpPr/>
      </dsp:nvSpPr>
      <dsp:spPr>
        <a:xfrm>
          <a:off x="2727464" y="3211400"/>
          <a:ext cx="1956937" cy="1013215"/>
        </a:xfrm>
        <a:prstGeom prst="rect">
          <a:avLst/>
        </a:prstGeom>
        <a:solidFill>
          <a:schemeClr val="accent4">
            <a:hueOff val="-1493595"/>
            <a:satOff val="29537"/>
            <a:lumOff val="115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142976" numCol="1" spcCol="1270" anchor="ctr" anchorCtr="0">
          <a:noAutofit/>
        </a:bodyPr>
        <a:lstStyle/>
        <a:p>
          <a:pPr lvl="0" algn="ctr" defTabSz="1778000" rtl="1">
            <a:lnSpc>
              <a:spcPct val="90000"/>
            </a:lnSpc>
            <a:spcBef>
              <a:spcPct val="0"/>
            </a:spcBef>
            <a:spcAft>
              <a:spcPct val="35000"/>
            </a:spcAft>
          </a:pPr>
          <a:r>
            <a:rPr lang="ar-SA" sz="4000" b="1" kern="1200" dirty="0" smtClean="0">
              <a:solidFill>
                <a:schemeClr val="bg1">
                  <a:lumMod val="50000"/>
                  <a:lumOff val="50000"/>
                </a:schemeClr>
              </a:solidFill>
              <a:cs typeface="AL-Mohanad" pitchFamily="2" charset="-78"/>
            </a:rPr>
            <a:t>الابتدائية</a:t>
          </a:r>
          <a:r>
            <a:rPr lang="ar-SA" sz="4000" b="0" kern="1200" dirty="0" smtClean="0">
              <a:solidFill>
                <a:schemeClr val="bg1">
                  <a:lumMod val="50000"/>
                  <a:lumOff val="50000"/>
                </a:schemeClr>
              </a:solidFill>
              <a:cs typeface="+mn-cs"/>
            </a:rPr>
            <a:t>3</a:t>
          </a:r>
          <a:endParaRPr lang="ar-SA" sz="4000" kern="1200" dirty="0"/>
        </a:p>
      </dsp:txBody>
      <dsp:txXfrm>
        <a:off x="2727464" y="3211400"/>
        <a:ext cx="1956937" cy="1013215"/>
      </dsp:txXfrm>
    </dsp:sp>
    <dsp:sp modelId="{C8C89F4C-147B-4489-AEE2-0690AD76D014}">
      <dsp:nvSpPr>
        <dsp:cNvPr id="0" name=""/>
        <dsp:cNvSpPr/>
      </dsp:nvSpPr>
      <dsp:spPr>
        <a:xfrm>
          <a:off x="3118851" y="3999457"/>
          <a:ext cx="1761243" cy="337738"/>
        </a:xfrm>
        <a:prstGeom prst="rect">
          <a:avLst/>
        </a:prstGeom>
        <a:solidFill>
          <a:schemeClr val="lt1">
            <a:alpha val="90000"/>
            <a:hueOff val="0"/>
            <a:satOff val="0"/>
            <a:lumOff val="0"/>
            <a:alphaOff val="0"/>
          </a:schemeClr>
        </a:solidFill>
        <a:ln w="12700" cap="flat" cmpd="sng" algn="ctr">
          <a:solidFill>
            <a:schemeClr val="accent4">
              <a:hueOff val="-1493595"/>
              <a:satOff val="29537"/>
              <a:lumOff val="115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260" tIns="12065" rIns="48260" bIns="12065" numCol="1" spcCol="1270" anchor="ctr" anchorCtr="0">
          <a:noAutofit/>
        </a:bodyPr>
        <a:lstStyle/>
        <a:p>
          <a:pPr lvl="0" algn="ctr" defTabSz="844550" rtl="1">
            <a:lnSpc>
              <a:spcPct val="90000"/>
            </a:lnSpc>
            <a:spcBef>
              <a:spcPct val="0"/>
            </a:spcBef>
            <a:spcAft>
              <a:spcPct val="35000"/>
            </a:spcAft>
          </a:pPr>
          <a:r>
            <a:rPr lang="ar-SA" sz="1900" kern="1200" dirty="0" smtClean="0"/>
            <a:t>عدد الطلاب قليل</a:t>
          </a:r>
          <a:endParaRPr lang="ar-SA" sz="1900" kern="1200" dirty="0"/>
        </a:p>
      </dsp:txBody>
      <dsp:txXfrm>
        <a:off x="3118851" y="3999457"/>
        <a:ext cx="1761243" cy="337738"/>
      </dsp:txXfrm>
    </dsp:sp>
    <dsp:sp modelId="{03A5CD09-A4E2-4C6C-8FC6-384268A1E0CB}">
      <dsp:nvSpPr>
        <dsp:cNvPr id="0" name=""/>
        <dsp:cNvSpPr/>
      </dsp:nvSpPr>
      <dsp:spPr>
        <a:xfrm>
          <a:off x="5352929" y="3211400"/>
          <a:ext cx="1956937" cy="1013215"/>
        </a:xfrm>
        <a:prstGeom prst="rect">
          <a:avLst/>
        </a:prstGeom>
        <a:solidFill>
          <a:schemeClr val="accent4">
            <a:hueOff val="-1991460"/>
            <a:satOff val="39383"/>
            <a:lumOff val="153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142976" numCol="1" spcCol="1270" anchor="ctr" anchorCtr="0">
          <a:noAutofit/>
        </a:bodyPr>
        <a:lstStyle/>
        <a:p>
          <a:pPr lvl="0" algn="ctr" defTabSz="1778000" rtl="1">
            <a:lnSpc>
              <a:spcPct val="90000"/>
            </a:lnSpc>
            <a:spcBef>
              <a:spcPct val="0"/>
            </a:spcBef>
            <a:spcAft>
              <a:spcPct val="35000"/>
            </a:spcAft>
          </a:pPr>
          <a:r>
            <a:rPr lang="ar-SA" sz="4000" b="1" kern="1200" dirty="0" smtClean="0">
              <a:solidFill>
                <a:schemeClr val="bg1">
                  <a:lumMod val="50000"/>
                  <a:lumOff val="50000"/>
                </a:schemeClr>
              </a:solidFill>
              <a:cs typeface="AL-Mohanad" pitchFamily="2" charset="-78"/>
            </a:rPr>
            <a:t>الابتدائية</a:t>
          </a:r>
          <a:r>
            <a:rPr lang="ar-SA" sz="4000" b="0" kern="1200" dirty="0" smtClean="0">
              <a:solidFill>
                <a:schemeClr val="bg1">
                  <a:lumMod val="50000"/>
                  <a:lumOff val="50000"/>
                </a:schemeClr>
              </a:solidFill>
              <a:cs typeface="+mn-cs"/>
            </a:rPr>
            <a:t>2</a:t>
          </a:r>
          <a:endParaRPr lang="ar-SA" sz="4000" kern="1200" dirty="0"/>
        </a:p>
      </dsp:txBody>
      <dsp:txXfrm>
        <a:off x="5352929" y="3211400"/>
        <a:ext cx="1956937" cy="1013215"/>
      </dsp:txXfrm>
    </dsp:sp>
    <dsp:sp modelId="{DA9EEF80-22CB-46E1-B695-6724771D2CBF}">
      <dsp:nvSpPr>
        <dsp:cNvPr id="0" name=""/>
        <dsp:cNvSpPr/>
      </dsp:nvSpPr>
      <dsp:spPr>
        <a:xfrm>
          <a:off x="5744317" y="3999457"/>
          <a:ext cx="1761243" cy="337738"/>
        </a:xfrm>
        <a:prstGeom prst="rect">
          <a:avLst/>
        </a:prstGeom>
        <a:solidFill>
          <a:schemeClr val="lt1">
            <a:alpha val="90000"/>
            <a:hueOff val="0"/>
            <a:satOff val="0"/>
            <a:lumOff val="0"/>
            <a:alphaOff val="0"/>
          </a:schemeClr>
        </a:solidFill>
        <a:ln w="12700" cap="flat" cmpd="sng" algn="ctr">
          <a:solidFill>
            <a:schemeClr val="accent4">
              <a:hueOff val="-1991460"/>
              <a:satOff val="39383"/>
              <a:lumOff val="1537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13970" rIns="55880" bIns="13970" numCol="1" spcCol="1270" anchor="ctr" anchorCtr="0">
          <a:noAutofit/>
        </a:bodyPr>
        <a:lstStyle/>
        <a:p>
          <a:pPr lvl="0" algn="ctr" defTabSz="977900" rtl="1">
            <a:lnSpc>
              <a:spcPct val="90000"/>
            </a:lnSpc>
            <a:spcBef>
              <a:spcPct val="0"/>
            </a:spcBef>
            <a:spcAft>
              <a:spcPct val="35000"/>
            </a:spcAft>
          </a:pPr>
          <a:r>
            <a:rPr lang="ar-SA" sz="2200" b="0" kern="1200" dirty="0" smtClean="0">
              <a:solidFill>
                <a:srgbClr val="FF0000"/>
              </a:solidFill>
            </a:rPr>
            <a:t>الدرجة 90</a:t>
          </a:r>
          <a:endParaRPr lang="ar-SA" sz="2200" b="0" kern="1200" dirty="0">
            <a:solidFill>
              <a:srgbClr val="FF0000"/>
            </a:solidFill>
          </a:endParaRPr>
        </a:p>
      </dsp:txBody>
      <dsp:txXfrm>
        <a:off x="5744317" y="3999457"/>
        <a:ext cx="1761243" cy="337738"/>
      </dsp:txXfrm>
    </dsp:sp>
    <dsp:sp modelId="{410C7D59-F776-41A3-86C9-CDFB3C68E40E}">
      <dsp:nvSpPr>
        <dsp:cNvPr id="0" name=""/>
        <dsp:cNvSpPr/>
      </dsp:nvSpPr>
      <dsp:spPr>
        <a:xfrm>
          <a:off x="7978394" y="3211400"/>
          <a:ext cx="1956937" cy="1013215"/>
        </a:xfrm>
        <a:prstGeom prst="rect">
          <a:avLst/>
        </a:prstGeom>
        <a:solidFill>
          <a:schemeClr val="accent4">
            <a:hueOff val="-2489325"/>
            <a:satOff val="49229"/>
            <a:lumOff val="192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42976" numCol="1" spcCol="1270" anchor="ctr" anchorCtr="0">
          <a:noAutofit/>
        </a:bodyPr>
        <a:lstStyle/>
        <a:p>
          <a:pPr lvl="0" algn="ctr" defTabSz="1377950" rtl="1">
            <a:lnSpc>
              <a:spcPct val="90000"/>
            </a:lnSpc>
            <a:spcBef>
              <a:spcPct val="0"/>
            </a:spcBef>
            <a:spcAft>
              <a:spcPct val="35000"/>
            </a:spcAft>
          </a:pPr>
          <a:r>
            <a:rPr lang="ar-SA" sz="3100" b="1" kern="1200" dirty="0" smtClean="0">
              <a:solidFill>
                <a:schemeClr val="bg1">
                  <a:lumMod val="50000"/>
                  <a:lumOff val="50000"/>
                </a:schemeClr>
              </a:solidFill>
              <a:cs typeface="AL-Mohanad" pitchFamily="2" charset="-78"/>
            </a:rPr>
            <a:t>الابتدائية</a:t>
          </a:r>
          <a:r>
            <a:rPr lang="ar-SA" sz="3100" b="0" kern="1200" dirty="0" smtClean="0">
              <a:solidFill>
                <a:schemeClr val="bg1">
                  <a:lumMod val="50000"/>
                  <a:lumOff val="50000"/>
                </a:schemeClr>
              </a:solidFill>
              <a:cs typeface="+mn-cs"/>
            </a:rPr>
            <a:t>1</a:t>
          </a:r>
          <a:endParaRPr lang="ar-SA" sz="3100" b="0" kern="1200" dirty="0">
            <a:solidFill>
              <a:schemeClr val="bg1">
                <a:lumMod val="50000"/>
                <a:lumOff val="50000"/>
              </a:schemeClr>
            </a:solidFill>
            <a:cs typeface="+mn-cs"/>
          </a:endParaRPr>
        </a:p>
      </dsp:txBody>
      <dsp:txXfrm>
        <a:off x="7978394" y="3211400"/>
        <a:ext cx="1956937" cy="1013215"/>
      </dsp:txXfrm>
    </dsp:sp>
    <dsp:sp modelId="{4C5B9BB4-5272-48A9-9584-FF9BC8003701}">
      <dsp:nvSpPr>
        <dsp:cNvPr id="0" name=""/>
        <dsp:cNvSpPr/>
      </dsp:nvSpPr>
      <dsp:spPr>
        <a:xfrm>
          <a:off x="8369782" y="3999457"/>
          <a:ext cx="1761243" cy="337738"/>
        </a:xfrm>
        <a:prstGeom prst="rect">
          <a:avLst/>
        </a:prstGeom>
        <a:solidFill>
          <a:schemeClr val="lt1">
            <a:alpha val="90000"/>
            <a:hueOff val="0"/>
            <a:satOff val="0"/>
            <a:lumOff val="0"/>
            <a:alphaOff val="0"/>
          </a:schemeClr>
        </a:solidFill>
        <a:ln w="12700" cap="flat" cmpd="sng" algn="ctr">
          <a:solidFill>
            <a:schemeClr val="accent4">
              <a:hueOff val="-2489325"/>
              <a:satOff val="49229"/>
              <a:lumOff val="192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13970" rIns="55880" bIns="13970" numCol="1" spcCol="1270" anchor="ctr" anchorCtr="0">
          <a:noAutofit/>
        </a:bodyPr>
        <a:lstStyle/>
        <a:p>
          <a:pPr lvl="0" algn="ctr" defTabSz="977900" rtl="1">
            <a:lnSpc>
              <a:spcPct val="90000"/>
            </a:lnSpc>
            <a:spcBef>
              <a:spcPct val="0"/>
            </a:spcBef>
            <a:spcAft>
              <a:spcPct val="35000"/>
            </a:spcAft>
          </a:pPr>
          <a:r>
            <a:rPr lang="ar-SA" sz="2200" b="0" kern="1200" dirty="0" smtClean="0">
              <a:solidFill>
                <a:srgbClr val="FF0000"/>
              </a:solidFill>
            </a:rPr>
            <a:t>الدرجة 90</a:t>
          </a:r>
          <a:endParaRPr lang="ar-SA" sz="2200" b="0" kern="1200" dirty="0">
            <a:solidFill>
              <a:srgbClr val="FF0000"/>
            </a:solidFill>
          </a:endParaRPr>
        </a:p>
      </dsp:txBody>
      <dsp:txXfrm>
        <a:off x="8369782" y="3999457"/>
        <a:ext cx="1761243" cy="3377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715939-EC96-465B-876A-2877B2C0BC8B}">
      <dsp:nvSpPr>
        <dsp:cNvPr id="0" name=""/>
        <dsp:cNvSpPr/>
      </dsp:nvSpPr>
      <dsp:spPr>
        <a:xfrm rot="5400000">
          <a:off x="6109436" y="-2213238"/>
          <a:ext cx="1698041" cy="6549136"/>
        </a:xfrm>
        <a:prstGeom prst="round2Same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r" defTabSz="1244600" rtl="1">
            <a:lnSpc>
              <a:spcPct val="90000"/>
            </a:lnSpc>
            <a:spcBef>
              <a:spcPct val="0"/>
            </a:spcBef>
            <a:spcAft>
              <a:spcPct val="15000"/>
            </a:spcAft>
            <a:buChar char="••"/>
          </a:pPr>
          <a:r>
            <a:rPr lang="ar-SA" sz="2800" b="1" kern="1200" dirty="0" smtClean="0">
              <a:cs typeface="AL-Mohanad Bold" pitchFamily="2" charset="-78"/>
            </a:rPr>
            <a:t>يحصل على النقاط التي تحصل عليها المدرسة</a:t>
          </a:r>
          <a:endParaRPr lang="ar-SA" sz="2800" b="1" kern="1200" dirty="0">
            <a:cs typeface="AL-Mohanad Bold" pitchFamily="2" charset="-78"/>
          </a:endParaRPr>
        </a:p>
      </dsp:txBody>
      <dsp:txXfrm rot="-5400000">
        <a:off x="3683889" y="295201"/>
        <a:ext cx="6466244" cy="1532257"/>
      </dsp:txXfrm>
    </dsp:sp>
    <dsp:sp modelId="{003ACDBE-B249-48D7-80D4-8AE6F96F557A}">
      <dsp:nvSpPr>
        <dsp:cNvPr id="0" name=""/>
        <dsp:cNvSpPr/>
      </dsp:nvSpPr>
      <dsp:spPr>
        <a:xfrm>
          <a:off x="0" y="53"/>
          <a:ext cx="3683889" cy="2122552"/>
        </a:xfrm>
        <a:prstGeom prst="roundRect">
          <a:avLst/>
        </a:prstGeom>
        <a:gradFill rotWithShape="0">
          <a:gsLst>
            <a:gs pos="0">
              <a:schemeClr val="accent3">
                <a:shade val="80000"/>
                <a:hueOff val="0"/>
                <a:satOff val="0"/>
                <a:lumOff val="0"/>
                <a:alphaOff val="0"/>
                <a:satMod val="103000"/>
                <a:lumMod val="102000"/>
                <a:tint val="94000"/>
              </a:schemeClr>
            </a:gs>
            <a:gs pos="50000">
              <a:schemeClr val="accent3">
                <a:shade val="80000"/>
                <a:hueOff val="0"/>
                <a:satOff val="0"/>
                <a:lumOff val="0"/>
                <a:alphaOff val="0"/>
                <a:satMod val="110000"/>
                <a:lumMod val="100000"/>
                <a:shade val="100000"/>
              </a:schemeClr>
            </a:gs>
            <a:gs pos="100000">
              <a:schemeClr val="accent3">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1">
            <a:lnSpc>
              <a:spcPct val="90000"/>
            </a:lnSpc>
            <a:spcBef>
              <a:spcPct val="0"/>
            </a:spcBef>
            <a:spcAft>
              <a:spcPct val="35000"/>
            </a:spcAft>
          </a:pPr>
          <a:r>
            <a:rPr lang="ar-SA" sz="3600" b="1" kern="1200" dirty="0" smtClean="0">
              <a:solidFill>
                <a:srgbClr val="C00000"/>
              </a:solidFill>
              <a:cs typeface="AL-Mohanad Bold" pitchFamily="2" charset="-78"/>
            </a:rPr>
            <a:t>المعلم</a:t>
          </a:r>
          <a:endParaRPr lang="ar-SA" sz="3600" b="1" kern="1200" dirty="0">
            <a:solidFill>
              <a:srgbClr val="C00000"/>
            </a:solidFill>
            <a:cs typeface="AL-Mohanad Bold" pitchFamily="2" charset="-78"/>
          </a:endParaRPr>
        </a:p>
      </dsp:txBody>
      <dsp:txXfrm>
        <a:off x="103614" y="103667"/>
        <a:ext cx="3476661" cy="1915324"/>
      </dsp:txXfrm>
    </dsp:sp>
    <dsp:sp modelId="{458B8081-81C7-48ED-A3C6-B262A128862C}">
      <dsp:nvSpPr>
        <dsp:cNvPr id="0" name=""/>
        <dsp:cNvSpPr/>
      </dsp:nvSpPr>
      <dsp:spPr>
        <a:xfrm rot="5400000">
          <a:off x="6109436" y="15440"/>
          <a:ext cx="1698041" cy="6549136"/>
        </a:xfrm>
        <a:prstGeom prst="round2Same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r" defTabSz="1244600" rtl="1">
            <a:lnSpc>
              <a:spcPct val="90000"/>
            </a:lnSpc>
            <a:spcBef>
              <a:spcPct val="0"/>
            </a:spcBef>
            <a:spcAft>
              <a:spcPct val="15000"/>
            </a:spcAft>
            <a:buChar char="••"/>
          </a:pPr>
          <a:r>
            <a:rPr lang="ar-SA" sz="2800" b="1" kern="1200" dirty="0" smtClean="0">
              <a:cs typeface="AL-Mohanad Bold" pitchFamily="2" charset="-78"/>
            </a:rPr>
            <a:t>تحصل المدرسة على النقاط  مماثلة لمستوى الفئة أو ترتيبها في الاختبار التحصيلي لمركز قياس</a:t>
          </a:r>
          <a:endParaRPr lang="ar-SA" sz="2800" b="1" kern="1200" dirty="0">
            <a:cs typeface="AL-Mohanad Bold" pitchFamily="2" charset="-78"/>
          </a:endParaRPr>
        </a:p>
      </dsp:txBody>
      <dsp:txXfrm rot="-5400000">
        <a:off x="3683889" y="2523879"/>
        <a:ext cx="6466244" cy="1532257"/>
      </dsp:txXfrm>
    </dsp:sp>
    <dsp:sp modelId="{0BD82D4F-4CA3-480B-A815-0C2073450721}">
      <dsp:nvSpPr>
        <dsp:cNvPr id="0" name=""/>
        <dsp:cNvSpPr/>
      </dsp:nvSpPr>
      <dsp:spPr>
        <a:xfrm>
          <a:off x="0" y="2228732"/>
          <a:ext cx="3683889" cy="2122552"/>
        </a:xfrm>
        <a:prstGeom prst="roundRect">
          <a:avLst/>
        </a:prstGeom>
        <a:gradFill rotWithShape="0">
          <a:gsLst>
            <a:gs pos="0">
              <a:schemeClr val="accent3">
                <a:shade val="80000"/>
                <a:hueOff val="296417"/>
                <a:satOff val="1497"/>
                <a:lumOff val="25330"/>
                <a:alphaOff val="0"/>
                <a:satMod val="103000"/>
                <a:lumMod val="102000"/>
                <a:tint val="94000"/>
              </a:schemeClr>
            </a:gs>
            <a:gs pos="50000">
              <a:schemeClr val="accent3">
                <a:shade val="80000"/>
                <a:hueOff val="296417"/>
                <a:satOff val="1497"/>
                <a:lumOff val="25330"/>
                <a:alphaOff val="0"/>
                <a:satMod val="110000"/>
                <a:lumMod val="100000"/>
                <a:shade val="100000"/>
              </a:schemeClr>
            </a:gs>
            <a:gs pos="100000">
              <a:schemeClr val="accent3">
                <a:shade val="80000"/>
                <a:hueOff val="296417"/>
                <a:satOff val="1497"/>
                <a:lumOff val="2533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1">
            <a:lnSpc>
              <a:spcPct val="90000"/>
            </a:lnSpc>
            <a:spcBef>
              <a:spcPct val="0"/>
            </a:spcBef>
            <a:spcAft>
              <a:spcPct val="35000"/>
            </a:spcAft>
          </a:pPr>
          <a:r>
            <a:rPr lang="ar-SA" sz="3600" b="1" kern="1200" dirty="0" smtClean="0">
              <a:solidFill>
                <a:srgbClr val="C00000"/>
              </a:solidFill>
              <a:cs typeface="AL-Mohanad Bold" pitchFamily="2" charset="-78"/>
            </a:rPr>
            <a:t>المدرسة</a:t>
          </a:r>
          <a:endParaRPr lang="ar-SA" sz="3600" b="1" kern="1200" dirty="0">
            <a:solidFill>
              <a:srgbClr val="C00000"/>
            </a:solidFill>
            <a:cs typeface="AL-Mohanad Bold" pitchFamily="2" charset="-78"/>
          </a:endParaRPr>
        </a:p>
      </dsp:txBody>
      <dsp:txXfrm>
        <a:off x="103614" y="2332346"/>
        <a:ext cx="3476661" cy="19153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715939-EC96-465B-876A-2877B2C0BC8B}">
      <dsp:nvSpPr>
        <dsp:cNvPr id="0" name=""/>
        <dsp:cNvSpPr/>
      </dsp:nvSpPr>
      <dsp:spPr>
        <a:xfrm rot="5400000">
          <a:off x="6109436" y="-2213238"/>
          <a:ext cx="1698041" cy="6549136"/>
        </a:xfrm>
        <a:prstGeom prst="round2Same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r" defTabSz="1422400" rtl="1">
            <a:lnSpc>
              <a:spcPct val="90000"/>
            </a:lnSpc>
            <a:spcBef>
              <a:spcPct val="0"/>
            </a:spcBef>
            <a:spcAft>
              <a:spcPct val="15000"/>
            </a:spcAft>
            <a:buChar char="••"/>
          </a:pPr>
          <a:r>
            <a:rPr lang="ar-SA" sz="3200" kern="1200" dirty="0" smtClean="0">
              <a:cs typeface="AL-Mohanad Bold" pitchFamily="2" charset="-78"/>
            </a:rPr>
            <a:t>يحصل على النقاط التي تحصل عليها المدرسة</a:t>
          </a:r>
          <a:endParaRPr lang="ar-SA" sz="3200" kern="1200" dirty="0">
            <a:cs typeface="AL-Mohanad Bold" pitchFamily="2" charset="-78"/>
          </a:endParaRPr>
        </a:p>
      </dsp:txBody>
      <dsp:txXfrm rot="-5400000">
        <a:off x="3683889" y="295201"/>
        <a:ext cx="6466244" cy="1532257"/>
      </dsp:txXfrm>
    </dsp:sp>
    <dsp:sp modelId="{003ACDBE-B249-48D7-80D4-8AE6F96F557A}">
      <dsp:nvSpPr>
        <dsp:cNvPr id="0" name=""/>
        <dsp:cNvSpPr/>
      </dsp:nvSpPr>
      <dsp:spPr>
        <a:xfrm>
          <a:off x="0" y="0"/>
          <a:ext cx="3683889" cy="2122552"/>
        </a:xfrm>
        <a:prstGeom prst="roundRect">
          <a:avLst/>
        </a:prstGeom>
        <a:gradFill rotWithShape="0">
          <a:gsLst>
            <a:gs pos="0">
              <a:schemeClr val="accent3">
                <a:shade val="80000"/>
                <a:hueOff val="0"/>
                <a:satOff val="0"/>
                <a:lumOff val="0"/>
                <a:alphaOff val="0"/>
                <a:satMod val="103000"/>
                <a:lumMod val="102000"/>
                <a:tint val="94000"/>
              </a:schemeClr>
            </a:gs>
            <a:gs pos="50000">
              <a:schemeClr val="accent3">
                <a:shade val="80000"/>
                <a:hueOff val="0"/>
                <a:satOff val="0"/>
                <a:lumOff val="0"/>
                <a:alphaOff val="0"/>
                <a:satMod val="110000"/>
                <a:lumMod val="100000"/>
                <a:shade val="100000"/>
              </a:schemeClr>
            </a:gs>
            <a:gs pos="100000">
              <a:schemeClr val="accent3">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rtl="1">
            <a:lnSpc>
              <a:spcPct val="90000"/>
            </a:lnSpc>
            <a:spcBef>
              <a:spcPct val="0"/>
            </a:spcBef>
            <a:spcAft>
              <a:spcPct val="35000"/>
            </a:spcAft>
          </a:pPr>
          <a:r>
            <a:rPr lang="ar-SA" sz="3800" kern="1200" dirty="0" smtClean="0">
              <a:solidFill>
                <a:srgbClr val="FF0000"/>
              </a:solidFill>
              <a:cs typeface="AL-Mohanad Bold" pitchFamily="2" charset="-78"/>
            </a:rPr>
            <a:t>المعلم</a:t>
          </a:r>
          <a:endParaRPr lang="ar-SA" sz="3800" kern="1200" dirty="0">
            <a:solidFill>
              <a:srgbClr val="FF0000"/>
            </a:solidFill>
            <a:cs typeface="AL-Mohanad Bold" pitchFamily="2" charset="-78"/>
          </a:endParaRPr>
        </a:p>
      </dsp:txBody>
      <dsp:txXfrm>
        <a:off x="103614" y="103614"/>
        <a:ext cx="3476661" cy="1915324"/>
      </dsp:txXfrm>
    </dsp:sp>
    <dsp:sp modelId="{458B8081-81C7-48ED-A3C6-B262A128862C}">
      <dsp:nvSpPr>
        <dsp:cNvPr id="0" name=""/>
        <dsp:cNvSpPr/>
      </dsp:nvSpPr>
      <dsp:spPr>
        <a:xfrm rot="5400000">
          <a:off x="6109436" y="15440"/>
          <a:ext cx="1698041" cy="6549136"/>
        </a:xfrm>
        <a:prstGeom prst="round2Same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r" defTabSz="1244600" rtl="1">
            <a:lnSpc>
              <a:spcPct val="90000"/>
            </a:lnSpc>
            <a:spcBef>
              <a:spcPct val="0"/>
            </a:spcBef>
            <a:spcAft>
              <a:spcPct val="15000"/>
            </a:spcAft>
            <a:buChar char="••"/>
          </a:pPr>
          <a:r>
            <a:rPr lang="ar-SA" sz="2800" kern="1200" dirty="0" smtClean="0">
              <a:cs typeface="AL-Mohanad Bold" pitchFamily="2" charset="-78"/>
            </a:rPr>
            <a:t>متوسط تقييم درجة رضاء جميع أولياء أمور الطلاب عن تربية وتعليم أبنائهم</a:t>
          </a:r>
          <a:endParaRPr lang="ar-SA" sz="2800" kern="1200" dirty="0">
            <a:cs typeface="AL-Mohanad Bold" pitchFamily="2" charset="-78"/>
          </a:endParaRPr>
        </a:p>
      </dsp:txBody>
      <dsp:txXfrm rot="-5400000">
        <a:off x="3683889" y="2523879"/>
        <a:ext cx="6466244" cy="1532257"/>
      </dsp:txXfrm>
    </dsp:sp>
    <dsp:sp modelId="{0BD82D4F-4CA3-480B-A815-0C2073450721}">
      <dsp:nvSpPr>
        <dsp:cNvPr id="0" name=""/>
        <dsp:cNvSpPr/>
      </dsp:nvSpPr>
      <dsp:spPr>
        <a:xfrm>
          <a:off x="0" y="2228732"/>
          <a:ext cx="3683889" cy="2122552"/>
        </a:xfrm>
        <a:prstGeom prst="roundRect">
          <a:avLst/>
        </a:prstGeom>
        <a:gradFill rotWithShape="0">
          <a:gsLst>
            <a:gs pos="0">
              <a:schemeClr val="accent3">
                <a:shade val="80000"/>
                <a:hueOff val="296417"/>
                <a:satOff val="1497"/>
                <a:lumOff val="25330"/>
                <a:alphaOff val="0"/>
                <a:satMod val="103000"/>
                <a:lumMod val="102000"/>
                <a:tint val="94000"/>
              </a:schemeClr>
            </a:gs>
            <a:gs pos="50000">
              <a:schemeClr val="accent3">
                <a:shade val="80000"/>
                <a:hueOff val="296417"/>
                <a:satOff val="1497"/>
                <a:lumOff val="25330"/>
                <a:alphaOff val="0"/>
                <a:satMod val="110000"/>
                <a:lumMod val="100000"/>
                <a:shade val="100000"/>
              </a:schemeClr>
            </a:gs>
            <a:gs pos="100000">
              <a:schemeClr val="accent3">
                <a:shade val="80000"/>
                <a:hueOff val="296417"/>
                <a:satOff val="1497"/>
                <a:lumOff val="2533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rtl="1">
            <a:lnSpc>
              <a:spcPct val="90000"/>
            </a:lnSpc>
            <a:spcBef>
              <a:spcPct val="0"/>
            </a:spcBef>
            <a:spcAft>
              <a:spcPct val="35000"/>
            </a:spcAft>
          </a:pPr>
          <a:r>
            <a:rPr lang="ar-SA" sz="3800" kern="1200" dirty="0" smtClean="0">
              <a:solidFill>
                <a:srgbClr val="FF0000"/>
              </a:solidFill>
              <a:cs typeface="AL-Mohanad Bold" pitchFamily="2" charset="-78"/>
            </a:rPr>
            <a:t>المدرسة</a:t>
          </a:r>
          <a:endParaRPr lang="ar-SA" sz="3800" kern="1200" dirty="0">
            <a:solidFill>
              <a:srgbClr val="FF0000"/>
            </a:solidFill>
            <a:cs typeface="AL-Mohanad Bold" pitchFamily="2" charset="-78"/>
          </a:endParaRPr>
        </a:p>
      </dsp:txBody>
      <dsp:txXfrm>
        <a:off x="103614" y="2332346"/>
        <a:ext cx="3476661" cy="1915324"/>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07485E61-B502-4FC6-AC00-CF294AC7BAB3}" type="datetimeFigureOut">
              <a:rPr lang="ar-SA" smtClean="0"/>
              <a:t>03/03/39</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9F904194-EE53-497F-A6B9-23AA08597BD5}" type="slidenum">
              <a:rPr lang="ar-SA" smtClean="0"/>
              <a:t>‹#›</a:t>
            </a:fld>
            <a:endParaRPr lang="ar-SA"/>
          </a:p>
        </p:txBody>
      </p:sp>
    </p:spTree>
    <p:extLst>
      <p:ext uri="{BB962C8B-B14F-4D97-AF65-F5344CB8AC3E}">
        <p14:creationId xmlns:p14="http://schemas.microsoft.com/office/powerpoint/2010/main" val="252807748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smtClean="0"/>
              <a:t>. </a:t>
            </a:r>
            <a:endParaRPr lang="ar-SA"/>
          </a:p>
        </p:txBody>
      </p:sp>
      <p:sp>
        <p:nvSpPr>
          <p:cNvPr id="4" name="عنصر نائب لرقم الشريحة 3"/>
          <p:cNvSpPr>
            <a:spLocks noGrp="1"/>
          </p:cNvSpPr>
          <p:nvPr>
            <p:ph type="sldNum" sz="quarter" idx="10"/>
          </p:nvPr>
        </p:nvSpPr>
        <p:spPr/>
        <p:txBody>
          <a:bodyPr/>
          <a:lstStyle/>
          <a:p>
            <a:fld id="{B6455911-BD4B-4B0D-BA3C-55B3F26BE8EE}" type="slidenum">
              <a:rPr lang="ar-SA" smtClean="0"/>
              <a:t>80</a:t>
            </a:fld>
            <a:endParaRPr lang="ar-SA"/>
          </a:p>
        </p:txBody>
      </p:sp>
    </p:spTree>
    <p:extLst>
      <p:ext uri="{BB962C8B-B14F-4D97-AF65-F5344CB8AC3E}">
        <p14:creationId xmlns:p14="http://schemas.microsoft.com/office/powerpoint/2010/main" val="2469781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smtClean="0"/>
              <a:t>. </a:t>
            </a:r>
            <a:endParaRPr lang="ar-SA"/>
          </a:p>
        </p:txBody>
      </p:sp>
      <p:sp>
        <p:nvSpPr>
          <p:cNvPr id="4" name="عنصر نائب لرقم الشريحة 3"/>
          <p:cNvSpPr>
            <a:spLocks noGrp="1"/>
          </p:cNvSpPr>
          <p:nvPr>
            <p:ph type="sldNum" sz="quarter" idx="10"/>
          </p:nvPr>
        </p:nvSpPr>
        <p:spPr/>
        <p:txBody>
          <a:bodyPr/>
          <a:lstStyle/>
          <a:p>
            <a:fld id="{B6455911-BD4B-4B0D-BA3C-55B3F26BE8EE}" type="slidenum">
              <a:rPr lang="ar-SA" smtClean="0"/>
              <a:t>81</a:t>
            </a:fld>
            <a:endParaRPr lang="ar-SA"/>
          </a:p>
        </p:txBody>
      </p:sp>
    </p:spTree>
    <p:extLst>
      <p:ext uri="{BB962C8B-B14F-4D97-AF65-F5344CB8AC3E}">
        <p14:creationId xmlns:p14="http://schemas.microsoft.com/office/powerpoint/2010/main" val="575581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11/21/2017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0C674-7DFC-42FE-B9CD-82963CDB1557}" type="datetimeFigureOut">
              <a:rPr lang="en-US" dirty="0"/>
              <a:t>11/21/2017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2076456F-F47D-4F25-8053-2A695DA0CA7D}" type="datetimeFigureOut">
              <a:rPr lang="en-US" dirty="0"/>
              <a:t>11/21/2017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ar-SA" smtClean="0"/>
              <a:t>انقر لتحرير نمط العنوان الرئيسي</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5D6C7379-69CC-4837-9905-BEBA22830C8A}" type="datetimeFigureOut">
              <a:rPr lang="en-US" dirty="0"/>
              <a:t>11/21/2017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9EB8B7E-8AEE-4F10-BFEE-C999AD004D36}" type="datetimeFigureOut">
              <a:rPr lang="en-US" dirty="0"/>
              <a:t>11/21/2017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ar-SA" smtClean="0"/>
              <a:t>انقر لتحرير نمط العنوان الرئيسي</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ar-SA" smtClean="0"/>
              <a:t>انقر لتحرير أنماط النص الرئيسي</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ar-SA" smtClean="0"/>
              <a:t>انقر لتحرير أنماط النص الرئيسي</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3" name="Date Placeholder 2"/>
          <p:cNvSpPr>
            <a:spLocks noGrp="1"/>
          </p:cNvSpPr>
          <p:nvPr>
            <p:ph type="dt" sz="half" idx="10"/>
          </p:nvPr>
        </p:nvSpPr>
        <p:spPr/>
        <p:txBody>
          <a:bodyPr/>
          <a:lstStyle/>
          <a:p>
            <a:fld id="{8668F3F9-58BC-440B-B37B-805B9055EF92}" type="datetimeFigureOut">
              <a:rPr lang="en-US" dirty="0"/>
              <a:t>11/21/2017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ar-SA" smtClean="0"/>
              <a:t>انقر لتحرير نمط العنوان الرئيسي</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3" name="Date Placeholder 2"/>
          <p:cNvSpPr>
            <a:spLocks noGrp="1"/>
          </p:cNvSpPr>
          <p:nvPr>
            <p:ph type="dt" sz="half" idx="10"/>
          </p:nvPr>
        </p:nvSpPr>
        <p:spPr/>
        <p:txBody>
          <a:bodyPr/>
          <a:lstStyle/>
          <a:p>
            <a:fld id="{0D5A53AF-48EA-489D-8260-9DCAB666386A}" type="datetimeFigureOut">
              <a:rPr lang="en-US" dirty="0"/>
              <a:t>11/21/2017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11/21/2017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11/21/2017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11/21/2017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ar-SA" smtClean="0"/>
              <a:t>انقر لتحرير نمط العنوان الرئيسي</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11/21/2017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11/21/2017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120000" y="2505075"/>
            <a:ext cx="5025216"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ar-SA" smtClean="0"/>
              <a:t>انقر لتحرير أنماط النص الرئيسي</a:t>
            </a:r>
          </a:p>
        </p:txBody>
      </p:sp>
      <p:sp>
        <p:nvSpPr>
          <p:cNvPr id="6" name="Content Placeholder 5"/>
          <p:cNvSpPr>
            <a:spLocks noGrp="1"/>
          </p:cNvSpPr>
          <p:nvPr>
            <p:ph sz="quarter" idx="4"/>
          </p:nvPr>
        </p:nvSpPr>
        <p:spPr>
          <a:xfrm>
            <a:off x="6319840" y="2505075"/>
            <a:ext cx="5035548"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11/21/2017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11/21/2017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11/21/2017</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7D1BD23-6E54-4D9D-AD88-A2813C73CC25}" type="datetimeFigureOut">
              <a:rPr lang="en-US" dirty="0"/>
              <a:t>11/21/2017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471A834-4F3C-4AF9-9C74-05EC35A0F292}" type="datetimeFigureOut">
              <a:rPr lang="en-US" dirty="0"/>
              <a:t>11/21/2017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11/21/2017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ransition spd="slow">
    <p:push dir="u"/>
  </p:transition>
  <p:hf sldNum="0" hdr="0" ftr="0" dt="0"/>
  <p:txStyles>
    <p:titleStyle>
      <a:lvl1pPr algn="l" defTabSz="914400" rtl="1"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package" Target="../embeddings/______________Microsoft_PowerPoint1.ppt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3.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4.jp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30.jp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3.xml.rels><?xml version="1.0" encoding="UTF-8" standalone="yes"?>
<Relationships xmlns="http://schemas.openxmlformats.org/package/2006/relationships"><Relationship Id="rId8" Type="http://schemas.openxmlformats.org/officeDocument/2006/relationships/diagramLayout" Target="../diagrams/layout14.xml"/><Relationship Id="rId13" Type="http://schemas.openxmlformats.org/officeDocument/2006/relationships/diagramLayout" Target="../diagrams/layout15.xml"/><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diagramData" Target="../diagrams/data15.xml"/><Relationship Id="rId2" Type="http://schemas.openxmlformats.org/officeDocument/2006/relationships/diagramData" Target="../diagrams/data13.xml"/><Relationship Id="rId16" Type="http://schemas.microsoft.com/office/2007/relationships/diagramDrawing" Target="../diagrams/drawing15.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5" Type="http://schemas.openxmlformats.org/officeDocument/2006/relationships/diagramColors" Target="../diagrams/colors15.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 Id="rId14" Type="http://schemas.openxmlformats.org/officeDocument/2006/relationships/diagramQuickStyle" Target="../diagrams/quickStyle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6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090" t="10526" r="14513" b="6140"/>
          <a:stretch/>
        </p:blipFill>
        <p:spPr bwMode="auto">
          <a:xfrm>
            <a:off x="1" y="-1"/>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4277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863420556"/>
              </p:ext>
            </p:extLst>
          </p:nvPr>
        </p:nvGraphicFramePr>
        <p:xfrm>
          <a:off x="1120775" y="1825625"/>
          <a:ext cx="102330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عنوان 1"/>
          <p:cNvSpPr txBox="1">
            <a:spLocks/>
          </p:cNvSpPr>
          <p:nvPr/>
        </p:nvSpPr>
        <p:spPr>
          <a:xfrm>
            <a:off x="838200" y="360890"/>
            <a:ext cx="10515600" cy="1099421"/>
          </a:xfrm>
          <a:prstGeom prst="rect">
            <a:avLst/>
          </a:prstGeom>
          <a:ln w="28575">
            <a:solidFill>
              <a:schemeClr val="tx1"/>
            </a:solid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lvl1pPr algn="l" defTabSz="914400" rtl="1" eaLnBrk="1" latinLnBrk="0" hangingPunct="1">
              <a:lnSpc>
                <a:spcPct val="90000"/>
              </a:lnSpc>
              <a:spcBef>
                <a:spcPct val="0"/>
              </a:spcBef>
              <a:buNone/>
              <a:defRPr sz="5400" b="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ar-SA" sz="5000" dirty="0" smtClean="0">
                <a:cs typeface="Al-Kharashi 3" pitchFamily="2" charset="-78"/>
              </a:rPr>
              <a:t>الجديد في تنظيم الزيارة الصفية</a:t>
            </a:r>
            <a:endParaRPr lang="ar-SA" sz="5000" dirty="0">
              <a:cs typeface="Al-Kharashi 3" pitchFamily="2" charset="-78"/>
            </a:endParaRPr>
          </a:p>
        </p:txBody>
      </p:sp>
      <p:grpSp>
        <p:nvGrpSpPr>
          <p:cNvPr id="11" name="مجموعة 10"/>
          <p:cNvGrpSpPr/>
          <p:nvPr/>
        </p:nvGrpSpPr>
        <p:grpSpPr>
          <a:xfrm>
            <a:off x="4640240" y="4240198"/>
            <a:ext cx="2959474" cy="740210"/>
            <a:chOff x="3845810" y="285011"/>
            <a:chExt cx="2253464" cy="1132846"/>
          </a:xfrm>
        </p:grpSpPr>
        <p:sp>
          <p:nvSpPr>
            <p:cNvPr id="27" name="مستطيل مستدير الزوايا 26"/>
            <p:cNvSpPr/>
            <p:nvPr/>
          </p:nvSpPr>
          <p:spPr>
            <a:xfrm>
              <a:off x="3845810" y="285011"/>
              <a:ext cx="2253464" cy="112673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مستطيل 27"/>
            <p:cNvSpPr/>
            <p:nvPr/>
          </p:nvSpPr>
          <p:spPr>
            <a:xfrm>
              <a:off x="3878811" y="357127"/>
              <a:ext cx="2187462" cy="10607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133350" rIns="133350" bIns="133350" numCol="1" spcCol="1270" anchor="ctr" anchorCtr="0">
              <a:noAutofit/>
            </a:bodyPr>
            <a:lstStyle/>
            <a:p>
              <a:pPr lvl="0" algn="ctr" defTabSz="1555750" rtl="1">
                <a:lnSpc>
                  <a:spcPct val="90000"/>
                </a:lnSpc>
                <a:spcBef>
                  <a:spcPct val="0"/>
                </a:spcBef>
                <a:spcAft>
                  <a:spcPct val="35000"/>
                </a:spcAft>
              </a:pPr>
              <a:r>
                <a:rPr lang="ar-SA" sz="3300" kern="1200" dirty="0" smtClean="0">
                  <a:solidFill>
                    <a:schemeClr val="tx1"/>
                  </a:solidFill>
                  <a:cs typeface="AL-Mateen" pitchFamily="2" charset="-78"/>
                </a:rPr>
                <a:t>زيارة قائد المدرسة</a:t>
              </a:r>
              <a:endParaRPr lang="ar-SA" sz="3300" kern="1200" dirty="0">
                <a:solidFill>
                  <a:schemeClr val="tx1"/>
                </a:solidFill>
                <a:cs typeface="AL-Mateen" pitchFamily="2" charset="-78"/>
              </a:endParaRPr>
            </a:p>
          </p:txBody>
        </p:sp>
      </p:grpSp>
      <p:grpSp>
        <p:nvGrpSpPr>
          <p:cNvPr id="12" name="مجموعة 11"/>
          <p:cNvGrpSpPr/>
          <p:nvPr/>
        </p:nvGrpSpPr>
        <p:grpSpPr>
          <a:xfrm>
            <a:off x="7277228" y="5085927"/>
            <a:ext cx="644973" cy="394356"/>
            <a:chOff x="6093011" y="1726249"/>
            <a:chExt cx="644973" cy="394356"/>
          </a:xfrm>
        </p:grpSpPr>
        <p:sp>
          <p:nvSpPr>
            <p:cNvPr id="25" name="سهم إلى اليسار واليمين 24"/>
            <p:cNvSpPr/>
            <p:nvPr/>
          </p:nvSpPr>
          <p:spPr>
            <a:xfrm rot="2201241">
              <a:off x="6093011" y="1726249"/>
              <a:ext cx="644973" cy="394356"/>
            </a:xfrm>
            <a:prstGeom prst="leftRightArrow">
              <a:avLst>
                <a:gd name="adj1" fmla="val 60000"/>
                <a:gd name="adj2" fmla="val 50000"/>
              </a:avLst>
            </a:prstGeom>
            <a:solidFill>
              <a:srgbClr val="FF0000"/>
            </a:solidFill>
            <a:ln>
              <a:solidFill>
                <a:srgbClr val="FFFF00"/>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26" name="سهم إلى اليسار واليمين 6"/>
            <p:cNvSpPr/>
            <p:nvPr/>
          </p:nvSpPr>
          <p:spPr>
            <a:xfrm rot="2201241">
              <a:off x="6211318" y="1805120"/>
              <a:ext cx="408359" cy="2366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rtl="1">
                <a:lnSpc>
                  <a:spcPct val="90000"/>
                </a:lnSpc>
                <a:spcBef>
                  <a:spcPct val="0"/>
                </a:spcBef>
                <a:spcAft>
                  <a:spcPct val="35000"/>
                </a:spcAft>
              </a:pPr>
              <a:endParaRPr lang="ar-SA" sz="1700" kern="1200">
                <a:solidFill>
                  <a:srgbClr val="FF0000"/>
                </a:solidFill>
              </a:endParaRPr>
            </a:p>
          </p:txBody>
        </p:sp>
      </p:grpSp>
      <p:grpSp>
        <p:nvGrpSpPr>
          <p:cNvPr id="13" name="مجموعة 12"/>
          <p:cNvGrpSpPr/>
          <p:nvPr/>
        </p:nvGrpSpPr>
        <p:grpSpPr>
          <a:xfrm>
            <a:off x="6477044" y="5603717"/>
            <a:ext cx="4749107" cy="956813"/>
            <a:chOff x="5483899" y="2435111"/>
            <a:chExt cx="4749107" cy="1126732"/>
          </a:xfrm>
        </p:grpSpPr>
        <p:sp>
          <p:nvSpPr>
            <p:cNvPr id="23" name="مستطيل مستدير الزوايا 22"/>
            <p:cNvSpPr/>
            <p:nvPr/>
          </p:nvSpPr>
          <p:spPr>
            <a:xfrm>
              <a:off x="5483899" y="2435111"/>
              <a:ext cx="4749107" cy="112673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مستطيل 23"/>
            <p:cNvSpPr/>
            <p:nvPr/>
          </p:nvSpPr>
          <p:spPr>
            <a:xfrm>
              <a:off x="5516900" y="2468112"/>
              <a:ext cx="4683105" cy="10607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155700" rtl="1">
                <a:lnSpc>
                  <a:spcPct val="90000"/>
                </a:lnSpc>
                <a:spcBef>
                  <a:spcPct val="0"/>
                </a:spcBef>
                <a:spcAft>
                  <a:spcPct val="35000"/>
                </a:spcAft>
              </a:pPr>
              <a:r>
                <a:rPr lang="ar-SA" sz="2400" dirty="0">
                  <a:solidFill>
                    <a:srgbClr val="002060"/>
                  </a:solidFill>
                  <a:cs typeface="AL-Mohanad Bold" pitchFamily="2" charset="-78"/>
                </a:rPr>
                <a:t>زيارة صفية لتشخيصية التحصيل الدراسي </a:t>
              </a:r>
            </a:p>
            <a:p>
              <a:pPr lvl="0" algn="ctr" defTabSz="1155700" rtl="1">
                <a:lnSpc>
                  <a:spcPct val="90000"/>
                </a:lnSpc>
                <a:spcBef>
                  <a:spcPct val="0"/>
                </a:spcBef>
                <a:spcAft>
                  <a:spcPct val="35000"/>
                </a:spcAft>
              </a:pPr>
              <a:r>
                <a:rPr lang="ar-SA" sz="2800" dirty="0">
                  <a:solidFill>
                    <a:srgbClr val="002060"/>
                  </a:solidFill>
                  <a:cs typeface="AL-Mohanad Bold" pitchFamily="2" charset="-78"/>
                </a:rPr>
                <a:t>لطلاب المعلم  </a:t>
              </a:r>
              <a:r>
                <a:rPr lang="ar-SA" sz="2800" dirty="0" smtClean="0">
                  <a:solidFill>
                    <a:srgbClr val="002060"/>
                  </a:solidFill>
                  <a:cs typeface="AL-Mohanad Bold" pitchFamily="2" charset="-78"/>
                </a:rPr>
                <a:t>( </a:t>
              </a:r>
              <a:r>
                <a:rPr lang="ar-SA" sz="2800" dirty="0" smtClean="0">
                  <a:solidFill>
                    <a:srgbClr val="FFFF00"/>
                  </a:solidFill>
                  <a:cs typeface="AL-Mohanad Bold" pitchFamily="2" charset="-78"/>
                </a:rPr>
                <a:t>تشخيص ذاتي</a:t>
              </a:r>
              <a:r>
                <a:rPr lang="ar-SA" sz="2800" dirty="0" smtClean="0">
                  <a:solidFill>
                    <a:srgbClr val="002060"/>
                  </a:solidFill>
                  <a:cs typeface="AL-Mohanad Bold" pitchFamily="2" charset="-78"/>
                </a:rPr>
                <a:t> )</a:t>
              </a:r>
              <a:endParaRPr lang="ar-SA" sz="2800" dirty="0">
                <a:solidFill>
                  <a:srgbClr val="002060"/>
                </a:solidFill>
                <a:cs typeface="AL-Mohanad Bold" pitchFamily="2" charset="-78"/>
              </a:endParaRPr>
            </a:p>
          </p:txBody>
        </p:sp>
      </p:grpSp>
      <p:grpSp>
        <p:nvGrpSpPr>
          <p:cNvPr id="14" name="مجموعة 13"/>
          <p:cNvGrpSpPr/>
          <p:nvPr/>
        </p:nvGrpSpPr>
        <p:grpSpPr>
          <a:xfrm>
            <a:off x="5724159" y="5958382"/>
            <a:ext cx="644973" cy="394356"/>
            <a:chOff x="4758310" y="2817072"/>
            <a:chExt cx="644973" cy="394356"/>
          </a:xfrm>
        </p:grpSpPr>
        <p:sp>
          <p:nvSpPr>
            <p:cNvPr id="21" name="سهم إلى اليسار واليمين 20"/>
            <p:cNvSpPr/>
            <p:nvPr/>
          </p:nvSpPr>
          <p:spPr>
            <a:xfrm rot="10780480">
              <a:off x="4758310" y="2817072"/>
              <a:ext cx="644973" cy="394356"/>
            </a:xfrm>
            <a:prstGeom prst="leftRightArrow">
              <a:avLst>
                <a:gd name="adj1" fmla="val 60000"/>
                <a:gd name="adj2" fmla="val 50000"/>
              </a:avLst>
            </a:prstGeom>
            <a:solidFill>
              <a:srgbClr val="FF0000"/>
            </a:solidFill>
            <a:ln>
              <a:solidFill>
                <a:srgbClr val="FFFF00"/>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22" name="سهم إلى اليسار واليمين 10"/>
            <p:cNvSpPr/>
            <p:nvPr/>
          </p:nvSpPr>
          <p:spPr>
            <a:xfrm rot="21580480">
              <a:off x="4876617" y="2895943"/>
              <a:ext cx="408359" cy="2366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rtl="1">
                <a:lnSpc>
                  <a:spcPct val="90000"/>
                </a:lnSpc>
                <a:spcBef>
                  <a:spcPct val="0"/>
                </a:spcBef>
                <a:spcAft>
                  <a:spcPct val="35000"/>
                </a:spcAft>
              </a:pPr>
              <a:endParaRPr lang="ar-SA" sz="1700" kern="1200">
                <a:solidFill>
                  <a:srgbClr val="FF0000"/>
                </a:solidFill>
              </a:endParaRPr>
            </a:p>
          </p:txBody>
        </p:sp>
      </p:grpSp>
      <p:grpSp>
        <p:nvGrpSpPr>
          <p:cNvPr id="15" name="مجموعة 14"/>
          <p:cNvGrpSpPr/>
          <p:nvPr/>
        </p:nvGrpSpPr>
        <p:grpSpPr>
          <a:xfrm>
            <a:off x="938553" y="5635059"/>
            <a:ext cx="4677695" cy="956813"/>
            <a:chOff x="0" y="2466453"/>
            <a:chExt cx="4677695" cy="1126732"/>
          </a:xfrm>
        </p:grpSpPr>
        <p:sp>
          <p:nvSpPr>
            <p:cNvPr id="19" name="مستطيل مستدير الزوايا 18"/>
            <p:cNvSpPr/>
            <p:nvPr/>
          </p:nvSpPr>
          <p:spPr>
            <a:xfrm>
              <a:off x="0" y="2466453"/>
              <a:ext cx="4677695" cy="112673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مستطيل 19"/>
            <p:cNvSpPr/>
            <p:nvPr/>
          </p:nvSpPr>
          <p:spPr>
            <a:xfrm>
              <a:off x="33001" y="2499454"/>
              <a:ext cx="4611693" cy="10607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defTabSz="1200150" rtl="1">
                <a:lnSpc>
                  <a:spcPct val="90000"/>
                </a:lnSpc>
                <a:spcBef>
                  <a:spcPct val="0"/>
                </a:spcBef>
                <a:spcAft>
                  <a:spcPct val="35000"/>
                </a:spcAft>
              </a:pPr>
              <a:r>
                <a:rPr lang="ar-SA" sz="2600" dirty="0">
                  <a:solidFill>
                    <a:srgbClr val="002060"/>
                  </a:solidFill>
                  <a:cs typeface="AL-Mohanad Bold" pitchFamily="2" charset="-78"/>
                </a:rPr>
                <a:t>زيارة صفية لتشخيص الاداء الفني للمعلم</a:t>
              </a:r>
            </a:p>
          </p:txBody>
        </p:sp>
      </p:grpSp>
      <p:grpSp>
        <p:nvGrpSpPr>
          <p:cNvPr id="16" name="مجموعة 15"/>
          <p:cNvGrpSpPr/>
          <p:nvPr/>
        </p:nvGrpSpPr>
        <p:grpSpPr>
          <a:xfrm>
            <a:off x="4353649" y="5128894"/>
            <a:ext cx="644973" cy="394356"/>
            <a:chOff x="3333208" y="1741920"/>
            <a:chExt cx="644973" cy="394356"/>
          </a:xfrm>
        </p:grpSpPr>
        <p:sp>
          <p:nvSpPr>
            <p:cNvPr id="17" name="سهم إلى اليسار واليمين 16"/>
            <p:cNvSpPr/>
            <p:nvPr/>
          </p:nvSpPr>
          <p:spPr>
            <a:xfrm rot="19221940">
              <a:off x="3333208" y="1741920"/>
              <a:ext cx="644973" cy="394356"/>
            </a:xfrm>
            <a:prstGeom prst="leftRightArrow">
              <a:avLst>
                <a:gd name="adj1" fmla="val 60000"/>
                <a:gd name="adj2" fmla="val 50000"/>
              </a:avLst>
            </a:prstGeom>
            <a:solidFill>
              <a:srgbClr val="FF0000"/>
            </a:solidFill>
            <a:ln>
              <a:solidFill>
                <a:srgbClr val="FFFF00"/>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18" name="سهم إلى اليسار واليمين 14"/>
            <p:cNvSpPr/>
            <p:nvPr/>
          </p:nvSpPr>
          <p:spPr>
            <a:xfrm rot="19221940">
              <a:off x="3451515" y="1820791"/>
              <a:ext cx="408359" cy="2366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rtl="1">
                <a:lnSpc>
                  <a:spcPct val="90000"/>
                </a:lnSpc>
                <a:spcBef>
                  <a:spcPct val="0"/>
                </a:spcBef>
                <a:spcAft>
                  <a:spcPct val="35000"/>
                </a:spcAft>
              </a:pPr>
              <a:endParaRPr lang="ar-SA" sz="1700" kern="1200">
                <a:solidFill>
                  <a:srgbClr val="FF0000"/>
                </a:solidFill>
              </a:endParaRPr>
            </a:p>
          </p:txBody>
        </p:sp>
      </p:grpSp>
      <p:sp>
        <p:nvSpPr>
          <p:cNvPr id="29" name="مستطيل مستدير الزوايا 28"/>
          <p:cNvSpPr/>
          <p:nvPr/>
        </p:nvSpPr>
        <p:spPr>
          <a:xfrm>
            <a:off x="8453825" y="1797737"/>
            <a:ext cx="2813270" cy="836281"/>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2700" dirty="0" smtClean="0">
                <a:cs typeface="AL-Mohanad Bold" pitchFamily="2" charset="-78"/>
              </a:rPr>
              <a:t>المعيار : </a:t>
            </a:r>
          </a:p>
          <a:p>
            <a:pPr algn="ctr"/>
            <a:r>
              <a:rPr lang="ar-SA" sz="2700" dirty="0" smtClean="0">
                <a:cs typeface="AL-Mohanad Bold" pitchFamily="2" charset="-78"/>
              </a:rPr>
              <a:t>زيارتين في العام</a:t>
            </a:r>
            <a:endParaRPr lang="ar-SA" sz="2700" dirty="0">
              <a:cs typeface="AL-Mohanad Bold" pitchFamily="2" charset="-78"/>
            </a:endParaRPr>
          </a:p>
        </p:txBody>
      </p:sp>
      <p:sp>
        <p:nvSpPr>
          <p:cNvPr id="31" name="مستطيل مستدير الزوايا 30"/>
          <p:cNvSpPr/>
          <p:nvPr/>
        </p:nvSpPr>
        <p:spPr>
          <a:xfrm>
            <a:off x="870313" y="1773278"/>
            <a:ext cx="2813270" cy="836281"/>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2700" dirty="0" smtClean="0">
                <a:cs typeface="AL-Mohanad Bold" pitchFamily="2" charset="-78"/>
              </a:rPr>
              <a:t>التنسيق بين المشرف وقائد المدرسة للزيارة</a:t>
            </a:r>
            <a:endParaRPr lang="ar-SA" sz="2700" dirty="0">
              <a:cs typeface="AL-Mohanad Bold" pitchFamily="2" charset="-78"/>
            </a:endParaRPr>
          </a:p>
        </p:txBody>
      </p:sp>
    </p:spTree>
    <p:extLst>
      <p:ext uri="{BB962C8B-B14F-4D97-AF65-F5344CB8AC3E}">
        <p14:creationId xmlns:p14="http://schemas.microsoft.com/office/powerpoint/2010/main" val="2059764846"/>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5572" y="1948457"/>
            <a:ext cx="10518228" cy="4351338"/>
          </a:xfrm>
        </p:spPr>
        <p:txBody>
          <a:bodyPr>
            <a:noAutofit/>
          </a:bodyPr>
          <a:lstStyle/>
          <a:p>
            <a:pPr algn="just">
              <a:lnSpc>
                <a:spcPct val="100000"/>
              </a:lnSpc>
            </a:pPr>
            <a:r>
              <a:rPr lang="ar-SA" sz="3600" dirty="0" smtClean="0">
                <a:solidFill>
                  <a:schemeClr val="tx1"/>
                </a:solidFill>
                <a:cs typeface="Al-Kharashi 3" pitchFamily="2" charset="-78"/>
              </a:rPr>
              <a:t>يلزم</a:t>
            </a:r>
            <a:r>
              <a:rPr lang="ar-SA" sz="3600" dirty="0" smtClean="0">
                <a:solidFill>
                  <a:schemeClr val="tx1"/>
                </a:solidFill>
                <a:cs typeface="AL-Mohanad Bold" pitchFamily="2" charset="-78"/>
              </a:rPr>
              <a:t> وجود خطة موحدة الزامية لكل مقرر دراسي من مكتب التعليم أو إدارة الإشراف ويقدر الحالات الاستثنائية المشرف المختص بالتواصل معه مسبقا قبل الزيارة وليس يوم الزيارة.</a:t>
            </a:r>
          </a:p>
          <a:p>
            <a:pPr algn="just">
              <a:lnSpc>
                <a:spcPct val="100000"/>
              </a:lnSpc>
            </a:pPr>
            <a:r>
              <a:rPr lang="ar-SA" sz="3600" dirty="0" smtClean="0">
                <a:solidFill>
                  <a:schemeClr val="accent5">
                    <a:lumMod val="60000"/>
                    <a:lumOff val="40000"/>
                  </a:schemeClr>
                </a:solidFill>
                <a:cs typeface="AL-Mohanad Bold" pitchFamily="2" charset="-78"/>
              </a:rPr>
              <a:t>معرفة المشرف المختص بالتأخر في المقرر يوم الزيارة فقط يستلزم حسم نقاط اداء مباشرة .</a:t>
            </a:r>
          </a:p>
          <a:p>
            <a:pPr algn="just">
              <a:lnSpc>
                <a:spcPct val="100000"/>
              </a:lnSpc>
            </a:pPr>
            <a:r>
              <a:rPr lang="ar-SA" sz="3600" dirty="0" smtClean="0">
                <a:solidFill>
                  <a:schemeClr val="tx1"/>
                </a:solidFill>
                <a:cs typeface="AL-Mohanad Bold" pitchFamily="2" charset="-78"/>
              </a:rPr>
              <a:t>لا يصح وجود تشخيصين اثنين لطلاب معلم واحد في فصل دراسي واحد من  المشرف </a:t>
            </a:r>
            <a:r>
              <a:rPr lang="ar-SA" sz="3600" dirty="0">
                <a:solidFill>
                  <a:schemeClr val="tx1"/>
                </a:solidFill>
                <a:cs typeface="AL-Mohanad Bold" pitchFamily="2" charset="-78"/>
              </a:rPr>
              <a:t>التربوي أو قائد المدرسة .</a:t>
            </a:r>
          </a:p>
        </p:txBody>
      </p:sp>
      <p:sp>
        <p:nvSpPr>
          <p:cNvPr id="5" name="عنوان 1"/>
          <p:cNvSpPr>
            <a:spLocks noGrp="1"/>
          </p:cNvSpPr>
          <p:nvPr>
            <p:ph type="title"/>
          </p:nvPr>
        </p:nvSpPr>
        <p:spPr>
          <a:xfrm>
            <a:off x="838200" y="365125"/>
            <a:ext cx="10515600" cy="1325563"/>
          </a:xfrm>
          <a:ln w="25400">
            <a:solidFill>
              <a:srgbClr val="FF0000"/>
            </a:solidFill>
          </a:ln>
        </p:spPr>
        <p:style>
          <a:lnRef idx="1">
            <a:schemeClr val="accent5"/>
          </a:lnRef>
          <a:fillRef idx="2">
            <a:schemeClr val="accent5"/>
          </a:fillRef>
          <a:effectRef idx="1">
            <a:schemeClr val="accent5"/>
          </a:effectRef>
          <a:fontRef idx="minor">
            <a:schemeClr val="dk1"/>
          </a:fontRef>
        </p:style>
        <p:txBody>
          <a:bodyPr>
            <a:normAutofit/>
          </a:bodyPr>
          <a:lstStyle/>
          <a:p>
            <a:pPr algn="ctr">
              <a:lnSpc>
                <a:spcPct val="150000"/>
              </a:lnSpc>
            </a:pPr>
            <a:r>
              <a:rPr lang="ar-SA" sz="5000" dirty="0" smtClean="0">
                <a:cs typeface="Al-Kharashi 3" pitchFamily="2" charset="-78"/>
              </a:rPr>
              <a:t>الضوابط والتعليمات</a:t>
            </a:r>
            <a:endParaRPr lang="ar-SA" sz="5000" dirty="0">
              <a:cs typeface="Al-Kharashi 3" pitchFamily="2" charset="-78"/>
            </a:endParaRPr>
          </a:p>
        </p:txBody>
      </p:sp>
    </p:spTree>
    <p:extLst>
      <p:ext uri="{BB962C8B-B14F-4D97-AF65-F5344CB8AC3E}">
        <p14:creationId xmlns:p14="http://schemas.microsoft.com/office/powerpoint/2010/main" val="3586961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04041" y="1653369"/>
            <a:ext cx="10549759" cy="4755912"/>
          </a:xfrm>
        </p:spPr>
        <p:txBody>
          <a:bodyPr>
            <a:noAutofit/>
          </a:bodyPr>
          <a:lstStyle/>
          <a:p>
            <a:pPr algn="just">
              <a:lnSpc>
                <a:spcPct val="150000"/>
              </a:lnSpc>
            </a:pPr>
            <a:r>
              <a:rPr lang="ar-SA" sz="3500" dirty="0" smtClean="0">
                <a:solidFill>
                  <a:schemeClr val="accent5">
                    <a:lumMod val="60000"/>
                    <a:lumOff val="40000"/>
                  </a:schemeClr>
                </a:solidFill>
                <a:cs typeface="AL-Mohanad Bold" pitchFamily="2" charset="-78"/>
              </a:rPr>
              <a:t>التوزيع الاصل فيه المشرف التربوي لأنه مقوم خارجي فهو الذي يحدد البرنامج ويوزع المعلمين في الفصل الاول والثاني ويترتب عليه الزام قائد المدرسة بإجراء استهداف المعلمين الذين لم يتم تشخيص طلابهم من قبل المشرف التربوي وهذا يتطلب التواصل الفعال بين قائد المدرسة والمشرف.</a:t>
            </a:r>
          </a:p>
          <a:p>
            <a:pPr algn="just">
              <a:lnSpc>
                <a:spcPct val="150000"/>
              </a:lnSpc>
            </a:pPr>
            <a:r>
              <a:rPr lang="ar-SA" sz="3500" dirty="0" smtClean="0">
                <a:solidFill>
                  <a:schemeClr val="tx1"/>
                </a:solidFill>
                <a:cs typeface="AL-Mohanad Bold" pitchFamily="2" charset="-78"/>
              </a:rPr>
              <a:t>عند عدم اكتمال التشخيص على جميع المعلمين من المشرف او القائد  يتم احتسابها </a:t>
            </a:r>
            <a:r>
              <a:rPr lang="ar-SA" sz="3500" u="sng" dirty="0" smtClean="0">
                <a:solidFill>
                  <a:schemeClr val="tx1"/>
                </a:solidFill>
                <a:cs typeface="AL-Mateen" pitchFamily="2" charset="-78"/>
              </a:rPr>
              <a:t>بالسالب</a:t>
            </a:r>
            <a:r>
              <a:rPr lang="ar-SA" sz="3500" dirty="0" smtClean="0">
                <a:solidFill>
                  <a:schemeClr val="tx1"/>
                </a:solidFill>
                <a:cs typeface="AL-Mohanad Bold" pitchFamily="2" charset="-78"/>
              </a:rPr>
              <a:t> على المدرسة.</a:t>
            </a:r>
          </a:p>
        </p:txBody>
      </p:sp>
      <p:sp>
        <p:nvSpPr>
          <p:cNvPr id="4" name="عنوان 1"/>
          <p:cNvSpPr>
            <a:spLocks noGrp="1"/>
          </p:cNvSpPr>
          <p:nvPr>
            <p:ph type="title"/>
          </p:nvPr>
        </p:nvSpPr>
        <p:spPr>
          <a:xfrm>
            <a:off x="838200" y="365125"/>
            <a:ext cx="10515600" cy="1325563"/>
          </a:xfrm>
          <a:ln w="25400">
            <a:solidFill>
              <a:srgbClr val="FF0000"/>
            </a:solidFill>
          </a:ln>
        </p:spPr>
        <p:style>
          <a:lnRef idx="1">
            <a:schemeClr val="accent5"/>
          </a:lnRef>
          <a:fillRef idx="2">
            <a:schemeClr val="accent5"/>
          </a:fillRef>
          <a:effectRef idx="1">
            <a:schemeClr val="accent5"/>
          </a:effectRef>
          <a:fontRef idx="minor">
            <a:schemeClr val="dk1"/>
          </a:fontRef>
        </p:style>
        <p:txBody>
          <a:bodyPr>
            <a:normAutofit/>
          </a:bodyPr>
          <a:lstStyle/>
          <a:p>
            <a:pPr algn="ctr">
              <a:lnSpc>
                <a:spcPct val="150000"/>
              </a:lnSpc>
            </a:pPr>
            <a:r>
              <a:rPr lang="ar-SA" sz="5000" dirty="0" smtClean="0">
                <a:cs typeface="Al-Kharashi 3" pitchFamily="2" charset="-78"/>
              </a:rPr>
              <a:t>الضوابط والتعليمات</a:t>
            </a:r>
            <a:endParaRPr lang="ar-SA" sz="5000" dirty="0">
              <a:cs typeface="Al-Kharashi 3" pitchFamily="2" charset="-78"/>
            </a:endParaRPr>
          </a:p>
        </p:txBody>
      </p:sp>
    </p:spTree>
    <p:extLst>
      <p:ext uri="{BB962C8B-B14F-4D97-AF65-F5344CB8AC3E}">
        <p14:creationId xmlns:p14="http://schemas.microsoft.com/office/powerpoint/2010/main" val="5580887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61700" y="1935987"/>
            <a:ext cx="10502462" cy="4058413"/>
          </a:xfrm>
        </p:spPr>
        <p:txBody>
          <a:bodyPr>
            <a:noAutofit/>
          </a:bodyPr>
          <a:lstStyle/>
          <a:p>
            <a:pPr algn="just">
              <a:lnSpc>
                <a:spcPct val="100000"/>
              </a:lnSpc>
            </a:pPr>
            <a:r>
              <a:rPr lang="ar-SA" sz="3600" dirty="0">
                <a:solidFill>
                  <a:schemeClr val="accent5">
                    <a:lumMod val="60000"/>
                    <a:lumOff val="40000"/>
                  </a:schemeClr>
                </a:solidFill>
                <a:cs typeface="AL-Mohanad Bold" pitchFamily="2" charset="-78"/>
              </a:rPr>
              <a:t>يجري قائد المدرسة اختبار واحد لمقرر واحد في احد فصول المعلم لتحصيل الطلاب مرة واحدة في العام ولا يعدل البرنامج المحدد مسبقا لزيارة المعلم في المقرر او الصف او اليوم او الحصة الدراسية .</a:t>
            </a:r>
          </a:p>
          <a:p>
            <a:pPr algn="just">
              <a:lnSpc>
                <a:spcPct val="100000"/>
              </a:lnSpc>
            </a:pPr>
            <a:r>
              <a:rPr lang="ar-SA" sz="3600" dirty="0" smtClean="0">
                <a:solidFill>
                  <a:schemeClr val="tx1"/>
                </a:solidFill>
                <a:cs typeface="AL-Mohanad Bold" pitchFamily="2" charset="-78"/>
              </a:rPr>
              <a:t>يلزم ان يستكمل قائد المدرسة </a:t>
            </a:r>
            <a:r>
              <a:rPr lang="ar-SA" sz="3600" dirty="0" smtClean="0">
                <a:solidFill>
                  <a:schemeClr val="tx1"/>
                </a:solidFill>
                <a:cs typeface="Arabic Transparent" panose="02010000000000000000" pitchFamily="2" charset="-78"/>
              </a:rPr>
              <a:t>50</a:t>
            </a:r>
            <a:r>
              <a:rPr lang="ar-SA" sz="3600" dirty="0" smtClean="0">
                <a:solidFill>
                  <a:schemeClr val="tx1"/>
                </a:solidFill>
                <a:cs typeface="AL-Mohanad Bold" pitchFamily="2" charset="-78"/>
              </a:rPr>
              <a:t>% من المسندين لديه في الفصل الدراسي.</a:t>
            </a:r>
          </a:p>
          <a:p>
            <a:pPr algn="just">
              <a:lnSpc>
                <a:spcPct val="100000"/>
              </a:lnSpc>
            </a:pPr>
            <a:r>
              <a:rPr lang="ar-SA" sz="3600" dirty="0" smtClean="0">
                <a:solidFill>
                  <a:schemeClr val="accent5">
                    <a:lumMod val="60000"/>
                    <a:lumOff val="40000"/>
                  </a:schemeClr>
                </a:solidFill>
                <a:cs typeface="AL-Mohanad Bold" pitchFamily="2" charset="-78"/>
              </a:rPr>
              <a:t>يحق لقائد المدرسة الاستعانة بمصادر خارجية موثوقة للتغلب على مشكلة التخصص.</a:t>
            </a:r>
            <a:endParaRPr lang="ar-SA" sz="3600" dirty="0">
              <a:solidFill>
                <a:schemeClr val="accent5">
                  <a:lumMod val="60000"/>
                  <a:lumOff val="40000"/>
                </a:schemeClr>
              </a:solidFill>
              <a:cs typeface="AL-Mohanad Bold" pitchFamily="2" charset="-78"/>
            </a:endParaRPr>
          </a:p>
        </p:txBody>
      </p:sp>
      <p:sp>
        <p:nvSpPr>
          <p:cNvPr id="4" name="مستطيل مستدير الزوايا 3"/>
          <p:cNvSpPr/>
          <p:nvPr/>
        </p:nvSpPr>
        <p:spPr>
          <a:xfrm>
            <a:off x="1015774" y="5717786"/>
            <a:ext cx="7141255" cy="638175"/>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3500" b="1" dirty="0" smtClean="0">
                <a:solidFill>
                  <a:srgbClr val="C00000"/>
                </a:solidFill>
                <a:cs typeface="AL-Mohanad Bold" pitchFamily="2" charset="-78"/>
              </a:rPr>
              <a:t>يجب أن تؤخذ الاسئلة من المقرر بدون أي تغيير</a:t>
            </a:r>
            <a:endParaRPr lang="ar-SA" sz="3500" b="1" dirty="0">
              <a:solidFill>
                <a:srgbClr val="C00000"/>
              </a:solidFill>
              <a:cs typeface="AL-Mohanad Bold" pitchFamily="2" charset="-78"/>
            </a:endParaRPr>
          </a:p>
        </p:txBody>
      </p:sp>
      <p:sp>
        <p:nvSpPr>
          <p:cNvPr id="5" name="عنوان 1"/>
          <p:cNvSpPr txBox="1">
            <a:spLocks/>
          </p:cNvSpPr>
          <p:nvPr/>
        </p:nvSpPr>
        <p:spPr>
          <a:xfrm>
            <a:off x="864472" y="407163"/>
            <a:ext cx="10515600" cy="1325563"/>
          </a:xfrm>
          <a:prstGeom prst="rect">
            <a:avLst/>
          </a:prstGeom>
          <a:ln w="25400" cap="flat" cmpd="sng" algn="ctr">
            <a:solidFill>
              <a:srgbClr val="FF0000"/>
            </a:solidFill>
            <a:prstDash val="solid"/>
            <a:miter lim="800000"/>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lvl1pPr algn="l" defTabSz="914400" rtl="1" eaLnBrk="1" latinLnBrk="0" hangingPunct="1">
              <a:lnSpc>
                <a:spcPct val="90000"/>
              </a:lnSpc>
              <a:spcBef>
                <a:spcPct val="0"/>
              </a:spcBef>
              <a:buNone/>
              <a:defRPr sz="5400" b="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ct val="150000"/>
              </a:lnSpc>
            </a:pPr>
            <a:r>
              <a:rPr lang="ar-SA" sz="5000" dirty="0" smtClean="0">
                <a:cs typeface="Al-Kharashi 3" pitchFamily="2" charset="-78"/>
              </a:rPr>
              <a:t>الضوابط والتعليمات</a:t>
            </a:r>
            <a:endParaRPr lang="ar-SA" sz="5000" dirty="0">
              <a:cs typeface="Al-Kharashi 3" pitchFamily="2" charset="-78"/>
            </a:endParaRPr>
          </a:p>
        </p:txBody>
      </p:sp>
    </p:spTree>
    <p:extLst>
      <p:ext uri="{BB962C8B-B14F-4D97-AF65-F5344CB8AC3E}">
        <p14:creationId xmlns:p14="http://schemas.microsoft.com/office/powerpoint/2010/main" val="35755164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جدول 5"/>
          <p:cNvGraphicFramePr>
            <a:graphicFrameLocks noGrp="1"/>
          </p:cNvGraphicFramePr>
          <p:nvPr>
            <p:extLst>
              <p:ext uri="{D42A27DB-BD31-4B8C-83A1-F6EECF244321}">
                <p14:modId xmlns:p14="http://schemas.microsoft.com/office/powerpoint/2010/main" val="3916155305"/>
              </p:ext>
            </p:extLst>
          </p:nvPr>
        </p:nvGraphicFramePr>
        <p:xfrm>
          <a:off x="723332" y="1218778"/>
          <a:ext cx="10645253" cy="5120640"/>
        </p:xfrm>
        <a:graphic>
          <a:graphicData uri="http://schemas.openxmlformats.org/drawingml/2006/table">
            <a:tbl>
              <a:tblPr rtl="1" firstRow="1" firstCol="1" bandRow="1">
                <a:tableStyleId>{5C22544A-7EE6-4342-B048-85BDC9FD1C3A}</a:tableStyleId>
              </a:tblPr>
              <a:tblGrid>
                <a:gridCol w="633550"/>
                <a:gridCol w="1792763"/>
                <a:gridCol w="2479110"/>
                <a:gridCol w="1518455"/>
                <a:gridCol w="1311863"/>
                <a:gridCol w="1518455"/>
                <a:gridCol w="1391057"/>
              </a:tblGrid>
              <a:tr h="408745">
                <a:tc>
                  <a:txBody>
                    <a:bodyPr/>
                    <a:lstStyle/>
                    <a:p>
                      <a:pPr marL="0" marR="0" algn="ctr" rtl="1">
                        <a:lnSpc>
                          <a:spcPct val="200000"/>
                        </a:lnSpc>
                        <a:spcBef>
                          <a:spcPts val="0"/>
                        </a:spcBef>
                        <a:spcAft>
                          <a:spcPts val="0"/>
                        </a:spcAft>
                      </a:pPr>
                      <a:r>
                        <a:rPr lang="ar-SA" sz="2800" dirty="0">
                          <a:effectLst/>
                          <a:cs typeface="AL-Mateen" pitchFamily="2" charset="-78"/>
                        </a:rPr>
                        <a:t>م</a:t>
                      </a:r>
                      <a:endParaRPr lang="en-US" sz="2800" dirty="0">
                        <a:effectLst/>
                        <a:latin typeface="Calibri"/>
                        <a:ea typeface="Calibri"/>
                        <a:cs typeface="AL-Mateen" pitchFamily="2" charset="-78"/>
                      </a:endParaRPr>
                    </a:p>
                  </a:txBody>
                  <a:tcPr marL="68580" marR="68580" marT="0" marB="0"/>
                </a:tc>
                <a:tc>
                  <a:txBody>
                    <a:bodyPr/>
                    <a:lstStyle/>
                    <a:p>
                      <a:pPr marL="0" marR="0" algn="ctr" rtl="1">
                        <a:lnSpc>
                          <a:spcPct val="200000"/>
                        </a:lnSpc>
                        <a:spcBef>
                          <a:spcPts val="0"/>
                        </a:spcBef>
                        <a:spcAft>
                          <a:spcPts val="0"/>
                        </a:spcAft>
                      </a:pPr>
                      <a:r>
                        <a:rPr lang="ar-SA" sz="2800">
                          <a:effectLst/>
                          <a:cs typeface="AL-Mateen" pitchFamily="2" charset="-78"/>
                        </a:rPr>
                        <a:t>أسم المعلم</a:t>
                      </a:r>
                      <a:endParaRPr lang="en-US" sz="2800">
                        <a:effectLst/>
                        <a:latin typeface="Calibri"/>
                        <a:ea typeface="Calibri"/>
                        <a:cs typeface="AL-Mateen" pitchFamily="2" charset="-78"/>
                      </a:endParaRPr>
                    </a:p>
                  </a:txBody>
                  <a:tcPr marL="68580" marR="68580" marT="0" marB="0"/>
                </a:tc>
                <a:tc>
                  <a:txBody>
                    <a:bodyPr/>
                    <a:lstStyle/>
                    <a:p>
                      <a:pPr marL="0" marR="0" algn="ctr" rtl="1">
                        <a:lnSpc>
                          <a:spcPct val="200000"/>
                        </a:lnSpc>
                        <a:spcBef>
                          <a:spcPts val="0"/>
                        </a:spcBef>
                        <a:spcAft>
                          <a:spcPts val="0"/>
                        </a:spcAft>
                      </a:pPr>
                      <a:r>
                        <a:rPr lang="ar-SA" sz="2800">
                          <a:effectLst/>
                          <a:cs typeface="AL-Mateen" pitchFamily="2" charset="-78"/>
                        </a:rPr>
                        <a:t>التخصص</a:t>
                      </a:r>
                      <a:endParaRPr lang="en-US" sz="2800">
                        <a:effectLst/>
                        <a:latin typeface="Calibri"/>
                        <a:ea typeface="Calibri"/>
                        <a:cs typeface="AL-Mateen" pitchFamily="2" charset="-78"/>
                      </a:endParaRPr>
                    </a:p>
                  </a:txBody>
                  <a:tcPr marL="68580" marR="68580" marT="0" marB="0"/>
                </a:tc>
                <a:tc gridSpan="2">
                  <a:txBody>
                    <a:bodyPr/>
                    <a:lstStyle/>
                    <a:p>
                      <a:pPr marL="0" marR="0" algn="ctr" rtl="1">
                        <a:lnSpc>
                          <a:spcPct val="200000"/>
                        </a:lnSpc>
                        <a:spcBef>
                          <a:spcPts val="0"/>
                        </a:spcBef>
                        <a:spcAft>
                          <a:spcPts val="0"/>
                        </a:spcAft>
                      </a:pPr>
                      <a:r>
                        <a:rPr lang="ar-SA" sz="2800" dirty="0">
                          <a:effectLst/>
                          <a:cs typeface="AL-Mateen" pitchFamily="2" charset="-78"/>
                        </a:rPr>
                        <a:t>الزيارة الفنية</a:t>
                      </a:r>
                      <a:endParaRPr lang="en-US" sz="2800" dirty="0">
                        <a:effectLst/>
                        <a:latin typeface="Calibri"/>
                        <a:ea typeface="Calibri"/>
                        <a:cs typeface="AL-Mateen" pitchFamily="2" charset="-78"/>
                      </a:endParaRPr>
                    </a:p>
                  </a:txBody>
                  <a:tcPr marL="68580" marR="68580" marT="0" marB="0"/>
                </a:tc>
                <a:tc hMerge="1">
                  <a:txBody>
                    <a:bodyPr/>
                    <a:lstStyle/>
                    <a:p>
                      <a:pPr rtl="1"/>
                      <a:endParaRPr lang="ar-SA"/>
                    </a:p>
                  </a:txBody>
                  <a:tcPr/>
                </a:tc>
                <a:tc gridSpan="2">
                  <a:txBody>
                    <a:bodyPr/>
                    <a:lstStyle/>
                    <a:p>
                      <a:pPr marL="0" marR="0" algn="ctr" rtl="1">
                        <a:lnSpc>
                          <a:spcPct val="200000"/>
                        </a:lnSpc>
                        <a:spcBef>
                          <a:spcPts val="0"/>
                        </a:spcBef>
                        <a:spcAft>
                          <a:spcPts val="0"/>
                        </a:spcAft>
                      </a:pPr>
                      <a:r>
                        <a:rPr lang="ar-SA" sz="2800">
                          <a:effectLst/>
                          <a:cs typeface="AL-Mateen" pitchFamily="2" charset="-78"/>
                        </a:rPr>
                        <a:t>الزيارة التشخيصية</a:t>
                      </a:r>
                      <a:endParaRPr lang="en-US" sz="2800">
                        <a:effectLst/>
                        <a:latin typeface="Calibri"/>
                        <a:ea typeface="Calibri"/>
                        <a:cs typeface="AL-Mateen" pitchFamily="2" charset="-78"/>
                      </a:endParaRPr>
                    </a:p>
                  </a:txBody>
                  <a:tcPr marL="68580" marR="68580" marT="0" marB="0"/>
                </a:tc>
                <a:tc hMerge="1">
                  <a:txBody>
                    <a:bodyPr/>
                    <a:lstStyle/>
                    <a:p>
                      <a:pPr rtl="1"/>
                      <a:endParaRPr lang="ar-SA"/>
                    </a:p>
                  </a:txBody>
                  <a:tcPr/>
                </a:tc>
              </a:tr>
              <a:tr h="408745">
                <a:tc>
                  <a:txBody>
                    <a:bodyPr/>
                    <a:lstStyle/>
                    <a:p>
                      <a:pPr marL="0" marR="0" algn="ctr" rtl="1">
                        <a:lnSpc>
                          <a:spcPct val="200000"/>
                        </a:lnSpc>
                        <a:spcBef>
                          <a:spcPts val="0"/>
                        </a:spcBef>
                        <a:spcAft>
                          <a:spcPts val="0"/>
                        </a:spcAft>
                      </a:pPr>
                      <a:r>
                        <a:rPr lang="ar-SA" sz="2800" dirty="0" smtClean="0">
                          <a:effectLst/>
                          <a:latin typeface="Calibri"/>
                          <a:ea typeface="Calibri"/>
                          <a:cs typeface="+mj-cs"/>
                        </a:rPr>
                        <a:t>1</a:t>
                      </a:r>
                      <a:endParaRPr lang="en-US" sz="2800" dirty="0">
                        <a:effectLst/>
                        <a:latin typeface="Calibri"/>
                        <a:ea typeface="Calibri"/>
                        <a:cs typeface="+mj-cs"/>
                      </a:endParaRPr>
                    </a:p>
                  </a:txBody>
                  <a:tcPr marL="68580" marR="68580" marT="0" marB="0"/>
                </a:tc>
                <a:tc>
                  <a:txBody>
                    <a:bodyPr/>
                    <a:lstStyle/>
                    <a:p>
                      <a:pPr marL="0" marR="0" algn="ctr" rtl="1">
                        <a:lnSpc>
                          <a:spcPct val="200000"/>
                        </a:lnSpc>
                        <a:spcBef>
                          <a:spcPts val="0"/>
                        </a:spcBef>
                        <a:spcAft>
                          <a:spcPts val="0"/>
                        </a:spcAft>
                      </a:pPr>
                      <a:r>
                        <a:rPr lang="ar-SA" sz="2800">
                          <a:effectLst/>
                          <a:cs typeface="AL-Mateen" pitchFamily="2" charset="-78"/>
                        </a:rPr>
                        <a:t>إبراهيم</a:t>
                      </a:r>
                      <a:endParaRPr lang="en-US" sz="2800">
                        <a:effectLst/>
                        <a:latin typeface="Calibri"/>
                        <a:ea typeface="Calibri"/>
                        <a:cs typeface="AL-Mateen" pitchFamily="2" charset="-78"/>
                      </a:endParaRPr>
                    </a:p>
                  </a:txBody>
                  <a:tcPr marL="68580" marR="68580" marT="0" marB="0"/>
                </a:tc>
                <a:tc>
                  <a:txBody>
                    <a:bodyPr/>
                    <a:lstStyle/>
                    <a:p>
                      <a:pPr marL="0" marR="0" algn="ctr" rtl="1">
                        <a:lnSpc>
                          <a:spcPct val="200000"/>
                        </a:lnSpc>
                        <a:spcBef>
                          <a:spcPts val="0"/>
                        </a:spcBef>
                        <a:spcAft>
                          <a:spcPts val="0"/>
                        </a:spcAft>
                      </a:pPr>
                      <a:r>
                        <a:rPr lang="ar-SA" sz="2800">
                          <a:effectLst/>
                          <a:cs typeface="AL-Mateen" pitchFamily="2" charset="-78"/>
                        </a:rPr>
                        <a:t>التربية الاسلامية</a:t>
                      </a:r>
                      <a:endParaRPr lang="en-US" sz="2800">
                        <a:effectLst/>
                        <a:latin typeface="Calibri"/>
                        <a:ea typeface="Calibri"/>
                        <a:cs typeface="AL-Mateen" pitchFamily="2" charset="-78"/>
                      </a:endParaRPr>
                    </a:p>
                  </a:txBody>
                  <a:tcPr marL="68580" marR="68580" marT="0" marB="0"/>
                </a:tc>
                <a:tc>
                  <a:txBody>
                    <a:bodyPr/>
                    <a:lstStyle/>
                    <a:p>
                      <a:pPr marL="342900" marR="0" lvl="0" indent="-342900" algn="ctr" rtl="1">
                        <a:lnSpc>
                          <a:spcPct val="200000"/>
                        </a:lnSpc>
                        <a:spcBef>
                          <a:spcPts val="0"/>
                        </a:spcBef>
                        <a:spcAft>
                          <a:spcPts val="0"/>
                        </a:spcAft>
                        <a:buFont typeface="Wingdings"/>
                        <a:buChar char=""/>
                      </a:pPr>
                      <a:r>
                        <a:rPr lang="ar-SA" sz="2800" dirty="0">
                          <a:effectLst/>
                          <a:cs typeface="AL-Mateen" pitchFamily="2" charset="-78"/>
                        </a:rPr>
                        <a:t>المشرف</a:t>
                      </a:r>
                      <a:endParaRPr lang="en-US" sz="2800" dirty="0">
                        <a:effectLst/>
                        <a:latin typeface="Calibri"/>
                        <a:ea typeface="Calibri"/>
                        <a:cs typeface="AL-Mateen" pitchFamily="2" charset="-78"/>
                      </a:endParaRPr>
                    </a:p>
                  </a:txBody>
                  <a:tcPr marL="68580" marR="68580" marT="0" marB="0"/>
                </a:tc>
                <a:tc>
                  <a:txBody>
                    <a:bodyPr/>
                    <a:lstStyle/>
                    <a:p>
                      <a:pPr marL="457200" marR="0" lvl="0" indent="-457200" algn="ctr" rtl="1">
                        <a:lnSpc>
                          <a:spcPct val="200000"/>
                        </a:lnSpc>
                        <a:spcBef>
                          <a:spcPts val="0"/>
                        </a:spcBef>
                        <a:spcAft>
                          <a:spcPts val="0"/>
                        </a:spcAft>
                        <a:buFont typeface="Wingdings" panose="05000000000000000000" pitchFamily="2" charset="2"/>
                        <a:buChar char="þ"/>
                      </a:pPr>
                      <a:r>
                        <a:rPr lang="ar-SA" sz="2800" dirty="0" smtClean="0">
                          <a:solidFill>
                            <a:srgbClr val="FF0000"/>
                          </a:solidFill>
                          <a:effectLst/>
                          <a:cs typeface="AL-Mateen" pitchFamily="2" charset="-78"/>
                        </a:rPr>
                        <a:t>القائد</a:t>
                      </a:r>
                      <a:endParaRPr lang="en-US" sz="2800" dirty="0">
                        <a:solidFill>
                          <a:srgbClr val="FF0000"/>
                        </a:solidFill>
                        <a:effectLst/>
                        <a:latin typeface="Calibri"/>
                        <a:ea typeface="Calibri"/>
                        <a:cs typeface="AL-Mateen" pitchFamily="2" charset="-78"/>
                      </a:endParaRPr>
                    </a:p>
                  </a:txBody>
                  <a:tcPr marL="68580" marR="68580" marT="0" marB="0"/>
                </a:tc>
                <a:tc>
                  <a:txBody>
                    <a:bodyPr/>
                    <a:lstStyle/>
                    <a:p>
                      <a:pPr marL="457200" marR="0" lvl="0" indent="-457200" algn="ctr" rtl="1">
                        <a:lnSpc>
                          <a:spcPct val="200000"/>
                        </a:lnSpc>
                        <a:spcBef>
                          <a:spcPts val="0"/>
                        </a:spcBef>
                        <a:spcAft>
                          <a:spcPts val="0"/>
                        </a:spcAft>
                        <a:buFont typeface="Wingdings" panose="05000000000000000000" pitchFamily="2" charset="2"/>
                        <a:buChar char="þ"/>
                      </a:pPr>
                      <a:r>
                        <a:rPr lang="ar-SA" sz="2800" dirty="0">
                          <a:solidFill>
                            <a:srgbClr val="00B0F0"/>
                          </a:solidFill>
                          <a:effectLst/>
                          <a:cs typeface="AL-Mateen" pitchFamily="2" charset="-78"/>
                        </a:rPr>
                        <a:t>المشرف</a:t>
                      </a:r>
                      <a:endParaRPr lang="en-US" sz="2800" dirty="0">
                        <a:solidFill>
                          <a:srgbClr val="00B0F0"/>
                        </a:solidFill>
                        <a:effectLst/>
                        <a:latin typeface="Calibri"/>
                        <a:ea typeface="Calibri"/>
                        <a:cs typeface="AL-Mateen" pitchFamily="2" charset="-78"/>
                      </a:endParaRPr>
                    </a:p>
                  </a:txBody>
                  <a:tcPr marL="68580" marR="68580" marT="0" marB="0"/>
                </a:tc>
                <a:tc>
                  <a:txBody>
                    <a:bodyPr/>
                    <a:lstStyle/>
                    <a:p>
                      <a:pPr marL="342900" marR="0" lvl="0" indent="-342900" algn="ctr" rtl="1">
                        <a:lnSpc>
                          <a:spcPct val="200000"/>
                        </a:lnSpc>
                        <a:spcBef>
                          <a:spcPts val="0"/>
                        </a:spcBef>
                        <a:spcAft>
                          <a:spcPts val="0"/>
                        </a:spcAft>
                        <a:buFont typeface="Wingdings"/>
                        <a:buChar char=""/>
                      </a:pPr>
                      <a:r>
                        <a:rPr lang="ar-SA" sz="2800">
                          <a:effectLst/>
                          <a:cs typeface="AL-Mateen" pitchFamily="2" charset="-78"/>
                        </a:rPr>
                        <a:t>القائد</a:t>
                      </a:r>
                      <a:endParaRPr lang="en-US" sz="2800">
                        <a:effectLst/>
                        <a:latin typeface="Calibri"/>
                        <a:ea typeface="Calibri"/>
                        <a:cs typeface="AL-Mateen" pitchFamily="2" charset="-78"/>
                      </a:endParaRPr>
                    </a:p>
                  </a:txBody>
                  <a:tcPr marL="68580" marR="68580" marT="0" marB="0"/>
                </a:tc>
              </a:tr>
              <a:tr h="408745">
                <a:tc>
                  <a:txBody>
                    <a:bodyPr/>
                    <a:lstStyle/>
                    <a:p>
                      <a:pPr marL="0" marR="0" algn="ctr" rtl="1">
                        <a:lnSpc>
                          <a:spcPct val="200000"/>
                        </a:lnSpc>
                        <a:spcBef>
                          <a:spcPts val="0"/>
                        </a:spcBef>
                        <a:spcAft>
                          <a:spcPts val="0"/>
                        </a:spcAft>
                      </a:pPr>
                      <a:r>
                        <a:rPr lang="ar-SA" sz="2800" dirty="0" smtClean="0">
                          <a:effectLst/>
                          <a:latin typeface="Calibri"/>
                          <a:ea typeface="Calibri"/>
                          <a:cs typeface="+mj-cs"/>
                        </a:rPr>
                        <a:t>2</a:t>
                      </a:r>
                      <a:endParaRPr lang="en-US" sz="2800" dirty="0">
                        <a:effectLst/>
                        <a:latin typeface="Calibri"/>
                        <a:ea typeface="Calibri"/>
                        <a:cs typeface="+mj-cs"/>
                      </a:endParaRPr>
                    </a:p>
                  </a:txBody>
                  <a:tcPr marL="68580" marR="68580" marT="0" marB="0"/>
                </a:tc>
                <a:tc>
                  <a:txBody>
                    <a:bodyPr/>
                    <a:lstStyle/>
                    <a:p>
                      <a:pPr marL="0" marR="0" algn="ctr" rtl="1">
                        <a:lnSpc>
                          <a:spcPct val="200000"/>
                        </a:lnSpc>
                        <a:spcBef>
                          <a:spcPts val="0"/>
                        </a:spcBef>
                        <a:spcAft>
                          <a:spcPts val="0"/>
                        </a:spcAft>
                      </a:pPr>
                      <a:r>
                        <a:rPr lang="ar-SA" sz="2800" dirty="0" smtClean="0">
                          <a:effectLst/>
                          <a:cs typeface="AL-Mateen" pitchFamily="2" charset="-78"/>
                        </a:rPr>
                        <a:t>سالم</a:t>
                      </a:r>
                      <a:endParaRPr lang="en-US" sz="2800" dirty="0">
                        <a:effectLst/>
                        <a:latin typeface="Calibri"/>
                        <a:ea typeface="Calibri"/>
                        <a:cs typeface="AL-Mateen" pitchFamily="2" charset="-78"/>
                      </a:endParaRPr>
                    </a:p>
                  </a:txBody>
                  <a:tcPr marL="68580" marR="68580" marT="0" marB="0"/>
                </a:tc>
                <a:tc>
                  <a:txBody>
                    <a:bodyPr/>
                    <a:lstStyle/>
                    <a:p>
                      <a:pPr marL="0" marR="0" algn="ctr" rtl="1">
                        <a:lnSpc>
                          <a:spcPct val="200000"/>
                        </a:lnSpc>
                        <a:spcBef>
                          <a:spcPts val="0"/>
                        </a:spcBef>
                        <a:spcAft>
                          <a:spcPts val="0"/>
                        </a:spcAft>
                      </a:pPr>
                      <a:r>
                        <a:rPr lang="ar-SA" sz="2800">
                          <a:effectLst/>
                          <a:cs typeface="AL-Mateen" pitchFamily="2" charset="-78"/>
                        </a:rPr>
                        <a:t>اللغة العربية</a:t>
                      </a:r>
                      <a:endParaRPr lang="en-US" sz="2800">
                        <a:effectLst/>
                        <a:latin typeface="Calibri"/>
                        <a:ea typeface="Calibri"/>
                        <a:cs typeface="AL-Mateen" pitchFamily="2" charset="-78"/>
                      </a:endParaRPr>
                    </a:p>
                  </a:txBody>
                  <a:tcPr marL="68580" marR="68580" marT="0" marB="0"/>
                </a:tc>
                <a:tc>
                  <a:txBody>
                    <a:bodyPr/>
                    <a:lstStyle/>
                    <a:p>
                      <a:pPr marL="457200" marR="0" lvl="0" indent="-457200" algn="ctr" rtl="1">
                        <a:lnSpc>
                          <a:spcPct val="200000"/>
                        </a:lnSpc>
                        <a:spcBef>
                          <a:spcPts val="0"/>
                        </a:spcBef>
                        <a:spcAft>
                          <a:spcPts val="0"/>
                        </a:spcAft>
                        <a:buFont typeface="Wingdings" panose="05000000000000000000" pitchFamily="2" charset="2"/>
                        <a:buChar char="þ"/>
                      </a:pPr>
                      <a:r>
                        <a:rPr lang="ar-SA" sz="2800" dirty="0" smtClean="0">
                          <a:solidFill>
                            <a:srgbClr val="00B0F0"/>
                          </a:solidFill>
                          <a:effectLst/>
                          <a:latin typeface="Calibri"/>
                          <a:ea typeface="Calibri"/>
                          <a:cs typeface="AL-Mateen" pitchFamily="2" charset="-78"/>
                        </a:rPr>
                        <a:t>المشرف</a:t>
                      </a:r>
                      <a:endParaRPr lang="en-US" sz="2800" dirty="0">
                        <a:solidFill>
                          <a:srgbClr val="00B0F0"/>
                        </a:solidFill>
                        <a:effectLst/>
                        <a:latin typeface="Calibri"/>
                        <a:ea typeface="Calibri"/>
                        <a:cs typeface="AL-Mateen" pitchFamily="2" charset="-78"/>
                      </a:endParaRPr>
                    </a:p>
                  </a:txBody>
                  <a:tcPr marL="68580" marR="68580" marT="0" marB="0"/>
                </a:tc>
                <a:tc>
                  <a:txBody>
                    <a:bodyPr/>
                    <a:lstStyle/>
                    <a:p>
                      <a:pPr marL="342900" marR="0" lvl="0" indent="-342900" algn="ctr" rtl="1">
                        <a:lnSpc>
                          <a:spcPct val="200000"/>
                        </a:lnSpc>
                        <a:spcBef>
                          <a:spcPts val="0"/>
                        </a:spcBef>
                        <a:spcAft>
                          <a:spcPts val="0"/>
                        </a:spcAft>
                        <a:buFont typeface="Wingdings"/>
                        <a:buChar char=""/>
                      </a:pPr>
                      <a:r>
                        <a:rPr lang="ar-SA" sz="2800" dirty="0">
                          <a:effectLst/>
                          <a:cs typeface="AL-Mateen" pitchFamily="2" charset="-78"/>
                        </a:rPr>
                        <a:t>القائد</a:t>
                      </a:r>
                      <a:endParaRPr lang="en-US" sz="2800" dirty="0">
                        <a:effectLst/>
                        <a:latin typeface="Calibri"/>
                        <a:ea typeface="Calibri"/>
                        <a:cs typeface="AL-Mateen" pitchFamily="2" charset="-78"/>
                      </a:endParaRPr>
                    </a:p>
                  </a:txBody>
                  <a:tcPr marL="68580" marR="68580" marT="0" marB="0"/>
                </a:tc>
                <a:tc>
                  <a:txBody>
                    <a:bodyPr/>
                    <a:lstStyle/>
                    <a:p>
                      <a:pPr marL="342900" marR="0" lvl="0" indent="-342900" algn="ctr" rtl="1">
                        <a:lnSpc>
                          <a:spcPct val="200000"/>
                        </a:lnSpc>
                        <a:spcBef>
                          <a:spcPts val="0"/>
                        </a:spcBef>
                        <a:spcAft>
                          <a:spcPts val="0"/>
                        </a:spcAft>
                        <a:buFont typeface="Wingdings"/>
                        <a:buChar char=""/>
                      </a:pPr>
                      <a:r>
                        <a:rPr lang="ar-SA" sz="2800">
                          <a:effectLst/>
                          <a:cs typeface="AL-Mateen" pitchFamily="2" charset="-78"/>
                        </a:rPr>
                        <a:t>المشرف</a:t>
                      </a:r>
                      <a:endParaRPr lang="en-US" sz="2800">
                        <a:effectLst/>
                        <a:latin typeface="Calibri"/>
                        <a:ea typeface="Calibri"/>
                        <a:cs typeface="AL-Mateen" pitchFamily="2" charset="-78"/>
                      </a:endParaRPr>
                    </a:p>
                  </a:txBody>
                  <a:tcPr marL="68580" marR="68580" marT="0" marB="0"/>
                </a:tc>
                <a:tc>
                  <a:txBody>
                    <a:bodyPr/>
                    <a:lstStyle/>
                    <a:p>
                      <a:pPr marL="457200" marR="0" lvl="0" indent="-457200" algn="ctr" rtl="1">
                        <a:lnSpc>
                          <a:spcPct val="200000"/>
                        </a:lnSpc>
                        <a:spcBef>
                          <a:spcPts val="0"/>
                        </a:spcBef>
                        <a:spcAft>
                          <a:spcPts val="0"/>
                        </a:spcAft>
                        <a:buFont typeface="Wingdings" panose="05000000000000000000" pitchFamily="2" charset="2"/>
                        <a:buChar char="þ"/>
                      </a:pPr>
                      <a:r>
                        <a:rPr lang="ar-SA" sz="2800" dirty="0">
                          <a:solidFill>
                            <a:srgbClr val="FF0000"/>
                          </a:solidFill>
                          <a:effectLst/>
                          <a:cs typeface="AL-Mateen" pitchFamily="2" charset="-78"/>
                        </a:rPr>
                        <a:t>القائد</a:t>
                      </a:r>
                      <a:endParaRPr lang="en-US" sz="2800" dirty="0">
                        <a:solidFill>
                          <a:srgbClr val="FF0000"/>
                        </a:solidFill>
                        <a:effectLst/>
                        <a:latin typeface="Calibri"/>
                        <a:ea typeface="Calibri"/>
                        <a:cs typeface="AL-Mateen" pitchFamily="2" charset="-78"/>
                      </a:endParaRPr>
                    </a:p>
                  </a:txBody>
                  <a:tcPr marL="68580" marR="68580" marT="0" marB="0"/>
                </a:tc>
              </a:tr>
              <a:tr h="408745">
                <a:tc>
                  <a:txBody>
                    <a:bodyPr/>
                    <a:lstStyle/>
                    <a:p>
                      <a:pPr marL="0" marR="0" algn="ctr" rtl="1">
                        <a:lnSpc>
                          <a:spcPct val="200000"/>
                        </a:lnSpc>
                        <a:spcBef>
                          <a:spcPts val="0"/>
                        </a:spcBef>
                        <a:spcAft>
                          <a:spcPts val="0"/>
                        </a:spcAft>
                      </a:pPr>
                      <a:r>
                        <a:rPr lang="ar-SA" sz="2800" dirty="0" smtClean="0">
                          <a:effectLst/>
                          <a:latin typeface="Calibri"/>
                          <a:ea typeface="Calibri"/>
                          <a:cs typeface="+mj-cs"/>
                        </a:rPr>
                        <a:t>3</a:t>
                      </a:r>
                      <a:endParaRPr lang="en-US" sz="2800" dirty="0">
                        <a:effectLst/>
                        <a:latin typeface="Calibri"/>
                        <a:ea typeface="Calibri"/>
                        <a:cs typeface="+mj-cs"/>
                      </a:endParaRPr>
                    </a:p>
                  </a:txBody>
                  <a:tcPr marL="68580" marR="68580" marT="0" marB="0"/>
                </a:tc>
                <a:tc>
                  <a:txBody>
                    <a:bodyPr/>
                    <a:lstStyle/>
                    <a:p>
                      <a:pPr marL="0" marR="0" algn="ctr" rtl="1">
                        <a:lnSpc>
                          <a:spcPct val="200000"/>
                        </a:lnSpc>
                        <a:spcBef>
                          <a:spcPts val="0"/>
                        </a:spcBef>
                        <a:spcAft>
                          <a:spcPts val="0"/>
                        </a:spcAft>
                      </a:pPr>
                      <a:r>
                        <a:rPr lang="ar-SA" sz="2800" dirty="0" smtClean="0">
                          <a:effectLst/>
                          <a:cs typeface="AL-Mateen" pitchFamily="2" charset="-78"/>
                        </a:rPr>
                        <a:t>عبدالله</a:t>
                      </a:r>
                      <a:endParaRPr lang="en-US" sz="2800" dirty="0">
                        <a:effectLst/>
                        <a:latin typeface="Calibri"/>
                        <a:ea typeface="Calibri"/>
                        <a:cs typeface="AL-Mateen" pitchFamily="2" charset="-78"/>
                      </a:endParaRPr>
                    </a:p>
                  </a:txBody>
                  <a:tcPr marL="68580" marR="68580" marT="0" marB="0"/>
                </a:tc>
                <a:tc>
                  <a:txBody>
                    <a:bodyPr/>
                    <a:lstStyle/>
                    <a:p>
                      <a:pPr marL="0" marR="0" algn="ctr" rtl="1">
                        <a:lnSpc>
                          <a:spcPct val="200000"/>
                        </a:lnSpc>
                        <a:spcBef>
                          <a:spcPts val="0"/>
                        </a:spcBef>
                        <a:spcAft>
                          <a:spcPts val="0"/>
                        </a:spcAft>
                      </a:pPr>
                      <a:r>
                        <a:rPr lang="ar-SA" sz="2800" dirty="0">
                          <a:effectLst/>
                          <a:cs typeface="AL-Mateen" pitchFamily="2" charset="-78"/>
                        </a:rPr>
                        <a:t>الدراسات الاجتماعية</a:t>
                      </a:r>
                      <a:endParaRPr lang="en-US" sz="2800" dirty="0">
                        <a:effectLst/>
                        <a:latin typeface="Calibri"/>
                        <a:ea typeface="Calibri"/>
                        <a:cs typeface="AL-Mateen" pitchFamily="2" charset="-78"/>
                      </a:endParaRPr>
                    </a:p>
                  </a:txBody>
                  <a:tcPr marL="68580" marR="68580" marT="0" marB="0"/>
                </a:tc>
                <a:tc>
                  <a:txBody>
                    <a:bodyPr/>
                    <a:lstStyle/>
                    <a:p>
                      <a:pPr marL="342900" marR="0" lvl="0" indent="-342900" algn="ctr" rtl="1">
                        <a:lnSpc>
                          <a:spcPct val="200000"/>
                        </a:lnSpc>
                        <a:spcBef>
                          <a:spcPts val="0"/>
                        </a:spcBef>
                        <a:spcAft>
                          <a:spcPts val="0"/>
                        </a:spcAft>
                        <a:buFont typeface="Wingdings"/>
                        <a:buChar char=""/>
                      </a:pPr>
                      <a:r>
                        <a:rPr lang="ar-SA" sz="2800">
                          <a:effectLst/>
                          <a:cs typeface="AL-Mateen" pitchFamily="2" charset="-78"/>
                        </a:rPr>
                        <a:t>المشرف</a:t>
                      </a:r>
                      <a:endParaRPr lang="en-US" sz="2800">
                        <a:effectLst/>
                        <a:latin typeface="Calibri"/>
                        <a:ea typeface="Calibri"/>
                        <a:cs typeface="AL-Mateen" pitchFamily="2" charset="-78"/>
                      </a:endParaRPr>
                    </a:p>
                  </a:txBody>
                  <a:tcPr marL="68580" marR="68580" marT="0" marB="0"/>
                </a:tc>
                <a:tc>
                  <a:txBody>
                    <a:bodyPr/>
                    <a:lstStyle/>
                    <a:p>
                      <a:pPr marL="342900" marR="0" lvl="0" indent="-342900" algn="ctr" rtl="1">
                        <a:lnSpc>
                          <a:spcPct val="200000"/>
                        </a:lnSpc>
                        <a:spcBef>
                          <a:spcPts val="0"/>
                        </a:spcBef>
                        <a:spcAft>
                          <a:spcPts val="0"/>
                        </a:spcAft>
                        <a:buFont typeface="Wingdings"/>
                        <a:buChar char=""/>
                      </a:pPr>
                      <a:r>
                        <a:rPr lang="ar-SA" sz="2800" dirty="0">
                          <a:effectLst/>
                          <a:cs typeface="AL-Mateen" pitchFamily="2" charset="-78"/>
                        </a:rPr>
                        <a:t>القائد</a:t>
                      </a:r>
                      <a:endParaRPr lang="en-US" sz="2800" dirty="0">
                        <a:effectLst/>
                        <a:latin typeface="Calibri"/>
                        <a:ea typeface="Calibri"/>
                        <a:cs typeface="AL-Mateen" pitchFamily="2" charset="-78"/>
                      </a:endParaRPr>
                    </a:p>
                  </a:txBody>
                  <a:tcPr marL="68580" marR="68580" marT="0" marB="0"/>
                </a:tc>
                <a:tc>
                  <a:txBody>
                    <a:bodyPr/>
                    <a:lstStyle/>
                    <a:p>
                      <a:pPr marL="342900" marR="0" lvl="0" indent="-342900" algn="ctr" rtl="1">
                        <a:lnSpc>
                          <a:spcPct val="200000"/>
                        </a:lnSpc>
                        <a:spcBef>
                          <a:spcPts val="0"/>
                        </a:spcBef>
                        <a:spcAft>
                          <a:spcPts val="0"/>
                        </a:spcAft>
                        <a:buFont typeface="Wingdings"/>
                        <a:buChar char=""/>
                      </a:pPr>
                      <a:r>
                        <a:rPr lang="ar-SA" sz="2800">
                          <a:effectLst/>
                          <a:cs typeface="AL-Mateen" pitchFamily="2" charset="-78"/>
                        </a:rPr>
                        <a:t>المشرف</a:t>
                      </a:r>
                      <a:endParaRPr lang="en-US" sz="2800">
                        <a:effectLst/>
                        <a:latin typeface="Calibri"/>
                        <a:ea typeface="Calibri"/>
                        <a:cs typeface="AL-Mateen" pitchFamily="2" charset="-78"/>
                      </a:endParaRPr>
                    </a:p>
                  </a:txBody>
                  <a:tcPr marL="68580" marR="68580" marT="0" marB="0"/>
                </a:tc>
                <a:tc>
                  <a:txBody>
                    <a:bodyPr/>
                    <a:lstStyle/>
                    <a:p>
                      <a:pPr marL="342900" marR="0" lvl="0" indent="-342900" algn="ctr" rtl="1">
                        <a:lnSpc>
                          <a:spcPct val="200000"/>
                        </a:lnSpc>
                        <a:spcBef>
                          <a:spcPts val="0"/>
                        </a:spcBef>
                        <a:spcAft>
                          <a:spcPts val="0"/>
                        </a:spcAft>
                        <a:buFont typeface="Wingdings"/>
                        <a:buChar char=""/>
                      </a:pPr>
                      <a:r>
                        <a:rPr lang="ar-SA" sz="2800">
                          <a:effectLst/>
                          <a:cs typeface="AL-Mateen" pitchFamily="2" charset="-78"/>
                        </a:rPr>
                        <a:t>القائد</a:t>
                      </a:r>
                      <a:endParaRPr lang="en-US" sz="2800">
                        <a:effectLst/>
                        <a:latin typeface="Calibri"/>
                        <a:ea typeface="Calibri"/>
                        <a:cs typeface="AL-Mateen" pitchFamily="2" charset="-78"/>
                      </a:endParaRPr>
                    </a:p>
                  </a:txBody>
                  <a:tcPr marL="68580" marR="68580" marT="0" marB="0"/>
                </a:tc>
              </a:tr>
              <a:tr h="408745">
                <a:tc>
                  <a:txBody>
                    <a:bodyPr/>
                    <a:lstStyle/>
                    <a:p>
                      <a:pPr marL="0" marR="0" algn="ctr" rtl="1">
                        <a:lnSpc>
                          <a:spcPct val="200000"/>
                        </a:lnSpc>
                        <a:spcBef>
                          <a:spcPts val="0"/>
                        </a:spcBef>
                        <a:spcAft>
                          <a:spcPts val="0"/>
                        </a:spcAft>
                      </a:pPr>
                      <a:r>
                        <a:rPr lang="ar-SA" sz="2800" dirty="0" smtClean="0">
                          <a:effectLst/>
                          <a:latin typeface="Calibri"/>
                          <a:ea typeface="Calibri"/>
                          <a:cs typeface="+mj-cs"/>
                        </a:rPr>
                        <a:t>4</a:t>
                      </a:r>
                      <a:endParaRPr lang="en-US" sz="2800" dirty="0">
                        <a:effectLst/>
                        <a:latin typeface="Calibri"/>
                        <a:ea typeface="Calibri"/>
                        <a:cs typeface="+mj-cs"/>
                      </a:endParaRPr>
                    </a:p>
                  </a:txBody>
                  <a:tcPr marL="68580" marR="68580" marT="0" marB="0"/>
                </a:tc>
                <a:tc>
                  <a:txBody>
                    <a:bodyPr/>
                    <a:lstStyle/>
                    <a:p>
                      <a:pPr marL="0" marR="0" algn="ctr" rtl="1">
                        <a:lnSpc>
                          <a:spcPct val="200000"/>
                        </a:lnSpc>
                        <a:spcBef>
                          <a:spcPts val="0"/>
                        </a:spcBef>
                        <a:spcAft>
                          <a:spcPts val="0"/>
                        </a:spcAft>
                      </a:pPr>
                      <a:r>
                        <a:rPr lang="ar-SA" sz="2800" dirty="0" smtClean="0">
                          <a:effectLst/>
                          <a:cs typeface="AL-Mateen" pitchFamily="2" charset="-78"/>
                        </a:rPr>
                        <a:t>حسن</a:t>
                      </a:r>
                      <a:endParaRPr lang="en-US" sz="2800" dirty="0">
                        <a:effectLst/>
                        <a:latin typeface="Calibri"/>
                        <a:ea typeface="Calibri"/>
                        <a:cs typeface="AL-Mateen" pitchFamily="2" charset="-78"/>
                      </a:endParaRPr>
                    </a:p>
                  </a:txBody>
                  <a:tcPr marL="68580" marR="68580" marT="0" marB="0"/>
                </a:tc>
                <a:tc>
                  <a:txBody>
                    <a:bodyPr/>
                    <a:lstStyle/>
                    <a:p>
                      <a:pPr marL="0" marR="0" algn="ctr" rtl="1">
                        <a:lnSpc>
                          <a:spcPct val="200000"/>
                        </a:lnSpc>
                        <a:spcBef>
                          <a:spcPts val="0"/>
                        </a:spcBef>
                        <a:spcAft>
                          <a:spcPts val="0"/>
                        </a:spcAft>
                      </a:pPr>
                      <a:r>
                        <a:rPr lang="ar-SA" sz="2800">
                          <a:effectLst/>
                          <a:cs typeface="AL-Mateen" pitchFamily="2" charset="-78"/>
                        </a:rPr>
                        <a:t>العلوم</a:t>
                      </a:r>
                      <a:endParaRPr lang="en-US" sz="2800">
                        <a:effectLst/>
                        <a:latin typeface="Calibri"/>
                        <a:ea typeface="Calibri"/>
                        <a:cs typeface="AL-Mateen" pitchFamily="2" charset="-78"/>
                      </a:endParaRPr>
                    </a:p>
                  </a:txBody>
                  <a:tcPr marL="68580" marR="68580" marT="0" marB="0"/>
                </a:tc>
                <a:tc>
                  <a:txBody>
                    <a:bodyPr/>
                    <a:lstStyle/>
                    <a:p>
                      <a:pPr marL="342900" marR="0" lvl="0" indent="-342900" algn="ctr" rtl="1">
                        <a:lnSpc>
                          <a:spcPct val="200000"/>
                        </a:lnSpc>
                        <a:spcBef>
                          <a:spcPts val="0"/>
                        </a:spcBef>
                        <a:spcAft>
                          <a:spcPts val="0"/>
                        </a:spcAft>
                        <a:buFont typeface="Wingdings"/>
                        <a:buChar char=""/>
                      </a:pPr>
                      <a:r>
                        <a:rPr lang="ar-SA" sz="2800">
                          <a:effectLst/>
                          <a:cs typeface="AL-Mateen" pitchFamily="2" charset="-78"/>
                        </a:rPr>
                        <a:t>المشرف</a:t>
                      </a:r>
                      <a:endParaRPr lang="en-US" sz="2800">
                        <a:effectLst/>
                        <a:latin typeface="Calibri"/>
                        <a:ea typeface="Calibri"/>
                        <a:cs typeface="AL-Mateen" pitchFamily="2" charset="-78"/>
                      </a:endParaRPr>
                    </a:p>
                  </a:txBody>
                  <a:tcPr marL="68580" marR="68580" marT="0" marB="0"/>
                </a:tc>
                <a:tc>
                  <a:txBody>
                    <a:bodyPr/>
                    <a:lstStyle/>
                    <a:p>
                      <a:pPr marL="342900" marR="0" lvl="0" indent="-342900" algn="ctr" rtl="1">
                        <a:lnSpc>
                          <a:spcPct val="200000"/>
                        </a:lnSpc>
                        <a:spcBef>
                          <a:spcPts val="0"/>
                        </a:spcBef>
                        <a:spcAft>
                          <a:spcPts val="0"/>
                        </a:spcAft>
                        <a:buFont typeface="Wingdings"/>
                        <a:buChar char=""/>
                      </a:pPr>
                      <a:r>
                        <a:rPr lang="ar-SA" sz="2800" dirty="0">
                          <a:effectLst/>
                          <a:cs typeface="AL-Mateen" pitchFamily="2" charset="-78"/>
                        </a:rPr>
                        <a:t>القائد</a:t>
                      </a:r>
                      <a:endParaRPr lang="en-US" sz="2800" dirty="0">
                        <a:effectLst/>
                        <a:latin typeface="Calibri"/>
                        <a:ea typeface="Calibri"/>
                        <a:cs typeface="AL-Mateen" pitchFamily="2" charset="-78"/>
                      </a:endParaRPr>
                    </a:p>
                  </a:txBody>
                  <a:tcPr marL="68580" marR="68580" marT="0" marB="0"/>
                </a:tc>
                <a:tc>
                  <a:txBody>
                    <a:bodyPr/>
                    <a:lstStyle/>
                    <a:p>
                      <a:pPr marL="342900" marR="0" lvl="0" indent="-342900" algn="ctr" rtl="1">
                        <a:lnSpc>
                          <a:spcPct val="200000"/>
                        </a:lnSpc>
                        <a:spcBef>
                          <a:spcPts val="0"/>
                        </a:spcBef>
                        <a:spcAft>
                          <a:spcPts val="0"/>
                        </a:spcAft>
                        <a:buFont typeface="Wingdings"/>
                        <a:buChar char=""/>
                      </a:pPr>
                      <a:r>
                        <a:rPr lang="ar-SA" sz="2800">
                          <a:effectLst/>
                          <a:cs typeface="AL-Mateen" pitchFamily="2" charset="-78"/>
                        </a:rPr>
                        <a:t>المشرف</a:t>
                      </a:r>
                      <a:endParaRPr lang="en-US" sz="2800">
                        <a:effectLst/>
                        <a:latin typeface="Calibri"/>
                        <a:ea typeface="Calibri"/>
                        <a:cs typeface="AL-Mateen" pitchFamily="2" charset="-78"/>
                      </a:endParaRPr>
                    </a:p>
                  </a:txBody>
                  <a:tcPr marL="68580" marR="68580" marT="0" marB="0"/>
                </a:tc>
                <a:tc>
                  <a:txBody>
                    <a:bodyPr/>
                    <a:lstStyle/>
                    <a:p>
                      <a:pPr marL="342900" marR="0" lvl="0" indent="-342900" algn="ctr" rtl="1">
                        <a:lnSpc>
                          <a:spcPct val="200000"/>
                        </a:lnSpc>
                        <a:spcBef>
                          <a:spcPts val="0"/>
                        </a:spcBef>
                        <a:spcAft>
                          <a:spcPts val="0"/>
                        </a:spcAft>
                        <a:buFont typeface="Wingdings"/>
                        <a:buChar char=""/>
                      </a:pPr>
                      <a:r>
                        <a:rPr lang="ar-SA" sz="2800">
                          <a:effectLst/>
                          <a:cs typeface="AL-Mateen" pitchFamily="2" charset="-78"/>
                        </a:rPr>
                        <a:t>القائد</a:t>
                      </a:r>
                      <a:endParaRPr lang="en-US" sz="2800">
                        <a:effectLst/>
                        <a:latin typeface="Calibri"/>
                        <a:ea typeface="Calibri"/>
                        <a:cs typeface="AL-Mateen" pitchFamily="2" charset="-78"/>
                      </a:endParaRPr>
                    </a:p>
                  </a:txBody>
                  <a:tcPr marL="68580" marR="68580" marT="0" marB="0"/>
                </a:tc>
              </a:tr>
              <a:tr h="408745">
                <a:tc>
                  <a:txBody>
                    <a:bodyPr/>
                    <a:lstStyle/>
                    <a:p>
                      <a:pPr marL="0" marR="0" algn="ctr" rtl="1">
                        <a:lnSpc>
                          <a:spcPct val="200000"/>
                        </a:lnSpc>
                        <a:spcBef>
                          <a:spcPts val="0"/>
                        </a:spcBef>
                        <a:spcAft>
                          <a:spcPts val="0"/>
                        </a:spcAft>
                      </a:pPr>
                      <a:r>
                        <a:rPr lang="ar-SA" sz="2800" dirty="0" smtClean="0">
                          <a:effectLst/>
                          <a:latin typeface="Calibri"/>
                          <a:ea typeface="Calibri"/>
                          <a:cs typeface="+mj-cs"/>
                        </a:rPr>
                        <a:t>5</a:t>
                      </a:r>
                      <a:endParaRPr lang="en-US" sz="2800" dirty="0">
                        <a:effectLst/>
                        <a:latin typeface="Calibri"/>
                        <a:ea typeface="Calibri"/>
                        <a:cs typeface="+mj-cs"/>
                      </a:endParaRPr>
                    </a:p>
                  </a:txBody>
                  <a:tcPr marL="68580" marR="68580" marT="0" marB="0"/>
                </a:tc>
                <a:tc>
                  <a:txBody>
                    <a:bodyPr/>
                    <a:lstStyle/>
                    <a:p>
                      <a:pPr marL="0" marR="0" algn="ctr" rtl="1">
                        <a:lnSpc>
                          <a:spcPct val="200000"/>
                        </a:lnSpc>
                        <a:spcBef>
                          <a:spcPts val="0"/>
                        </a:spcBef>
                        <a:spcAft>
                          <a:spcPts val="0"/>
                        </a:spcAft>
                      </a:pPr>
                      <a:r>
                        <a:rPr lang="ar-SA" sz="2800">
                          <a:effectLst/>
                          <a:cs typeface="AL-Mateen" pitchFamily="2" charset="-78"/>
                        </a:rPr>
                        <a:t>وليد</a:t>
                      </a:r>
                      <a:endParaRPr lang="en-US" sz="2800">
                        <a:effectLst/>
                        <a:latin typeface="Calibri"/>
                        <a:ea typeface="Calibri"/>
                        <a:cs typeface="AL-Mateen" pitchFamily="2" charset="-78"/>
                      </a:endParaRPr>
                    </a:p>
                  </a:txBody>
                  <a:tcPr marL="68580" marR="68580" marT="0" marB="0"/>
                </a:tc>
                <a:tc>
                  <a:txBody>
                    <a:bodyPr/>
                    <a:lstStyle/>
                    <a:p>
                      <a:pPr marL="0" marR="0" algn="ctr" rtl="1">
                        <a:lnSpc>
                          <a:spcPct val="200000"/>
                        </a:lnSpc>
                        <a:spcBef>
                          <a:spcPts val="0"/>
                        </a:spcBef>
                        <a:spcAft>
                          <a:spcPts val="0"/>
                        </a:spcAft>
                      </a:pPr>
                      <a:r>
                        <a:rPr lang="ar-SA" sz="2800">
                          <a:effectLst/>
                          <a:cs typeface="AL-Mateen" pitchFamily="2" charset="-78"/>
                        </a:rPr>
                        <a:t>الصفوف الأولية</a:t>
                      </a:r>
                      <a:endParaRPr lang="en-US" sz="2800">
                        <a:effectLst/>
                        <a:latin typeface="Calibri"/>
                        <a:ea typeface="Calibri"/>
                        <a:cs typeface="AL-Mateen" pitchFamily="2" charset="-78"/>
                      </a:endParaRPr>
                    </a:p>
                  </a:txBody>
                  <a:tcPr marL="68580" marR="68580" marT="0" marB="0"/>
                </a:tc>
                <a:tc>
                  <a:txBody>
                    <a:bodyPr/>
                    <a:lstStyle/>
                    <a:p>
                      <a:pPr marL="342900" marR="0" lvl="0" indent="-342900" algn="ctr" rtl="1">
                        <a:lnSpc>
                          <a:spcPct val="200000"/>
                        </a:lnSpc>
                        <a:spcBef>
                          <a:spcPts val="0"/>
                        </a:spcBef>
                        <a:spcAft>
                          <a:spcPts val="0"/>
                        </a:spcAft>
                        <a:buFont typeface="Wingdings"/>
                        <a:buChar char=""/>
                      </a:pPr>
                      <a:r>
                        <a:rPr lang="ar-SA" sz="2800">
                          <a:effectLst/>
                          <a:cs typeface="AL-Mateen" pitchFamily="2" charset="-78"/>
                        </a:rPr>
                        <a:t>المشرف</a:t>
                      </a:r>
                      <a:endParaRPr lang="en-US" sz="2800">
                        <a:effectLst/>
                        <a:latin typeface="Calibri"/>
                        <a:ea typeface="Calibri"/>
                        <a:cs typeface="AL-Mateen" pitchFamily="2" charset="-78"/>
                      </a:endParaRPr>
                    </a:p>
                  </a:txBody>
                  <a:tcPr marL="68580" marR="68580" marT="0" marB="0"/>
                </a:tc>
                <a:tc>
                  <a:txBody>
                    <a:bodyPr/>
                    <a:lstStyle/>
                    <a:p>
                      <a:pPr marL="342900" marR="0" lvl="0" indent="-342900" algn="ctr" rtl="1">
                        <a:lnSpc>
                          <a:spcPct val="200000"/>
                        </a:lnSpc>
                        <a:spcBef>
                          <a:spcPts val="0"/>
                        </a:spcBef>
                        <a:spcAft>
                          <a:spcPts val="0"/>
                        </a:spcAft>
                        <a:buFont typeface="Wingdings"/>
                        <a:buChar char=""/>
                      </a:pPr>
                      <a:r>
                        <a:rPr lang="ar-SA" sz="2800">
                          <a:effectLst/>
                          <a:cs typeface="AL-Mateen" pitchFamily="2" charset="-78"/>
                        </a:rPr>
                        <a:t>القائد</a:t>
                      </a:r>
                      <a:endParaRPr lang="en-US" sz="2800">
                        <a:effectLst/>
                        <a:latin typeface="Calibri"/>
                        <a:ea typeface="Calibri"/>
                        <a:cs typeface="AL-Mateen" pitchFamily="2" charset="-78"/>
                      </a:endParaRPr>
                    </a:p>
                  </a:txBody>
                  <a:tcPr marL="68580" marR="68580" marT="0" marB="0"/>
                </a:tc>
                <a:tc>
                  <a:txBody>
                    <a:bodyPr/>
                    <a:lstStyle/>
                    <a:p>
                      <a:pPr marL="342900" marR="0" lvl="0" indent="-342900" algn="ctr" rtl="1">
                        <a:lnSpc>
                          <a:spcPct val="200000"/>
                        </a:lnSpc>
                        <a:spcBef>
                          <a:spcPts val="0"/>
                        </a:spcBef>
                        <a:spcAft>
                          <a:spcPts val="0"/>
                        </a:spcAft>
                        <a:buFont typeface="Wingdings"/>
                        <a:buChar char=""/>
                      </a:pPr>
                      <a:r>
                        <a:rPr lang="ar-SA" sz="2800">
                          <a:effectLst/>
                          <a:cs typeface="AL-Mateen" pitchFamily="2" charset="-78"/>
                        </a:rPr>
                        <a:t>المشرف</a:t>
                      </a:r>
                      <a:endParaRPr lang="en-US" sz="2800">
                        <a:effectLst/>
                        <a:latin typeface="Calibri"/>
                        <a:ea typeface="Calibri"/>
                        <a:cs typeface="AL-Mateen" pitchFamily="2" charset="-78"/>
                      </a:endParaRPr>
                    </a:p>
                  </a:txBody>
                  <a:tcPr marL="68580" marR="68580" marT="0" marB="0"/>
                </a:tc>
                <a:tc>
                  <a:txBody>
                    <a:bodyPr/>
                    <a:lstStyle/>
                    <a:p>
                      <a:pPr marL="342900" marR="0" lvl="0" indent="-342900" algn="ctr" rtl="1">
                        <a:lnSpc>
                          <a:spcPct val="200000"/>
                        </a:lnSpc>
                        <a:spcBef>
                          <a:spcPts val="0"/>
                        </a:spcBef>
                        <a:spcAft>
                          <a:spcPts val="0"/>
                        </a:spcAft>
                        <a:buFont typeface="Wingdings"/>
                        <a:buChar char=""/>
                      </a:pPr>
                      <a:r>
                        <a:rPr lang="ar-SA" sz="2800" dirty="0">
                          <a:effectLst/>
                          <a:cs typeface="AL-Mateen" pitchFamily="2" charset="-78"/>
                        </a:rPr>
                        <a:t>القائد</a:t>
                      </a:r>
                      <a:endParaRPr lang="en-US" sz="2800" dirty="0">
                        <a:effectLst/>
                        <a:latin typeface="Calibri"/>
                        <a:ea typeface="Calibri"/>
                        <a:cs typeface="AL-Mateen" pitchFamily="2" charset="-78"/>
                      </a:endParaRPr>
                    </a:p>
                  </a:txBody>
                  <a:tcPr marL="68580" marR="68580" marT="0" marB="0"/>
                </a:tc>
              </a:tr>
            </a:tbl>
          </a:graphicData>
        </a:graphic>
      </p:graphicFrame>
      <p:sp>
        <p:nvSpPr>
          <p:cNvPr id="7" name="عنوان 1"/>
          <p:cNvSpPr>
            <a:spLocks noGrp="1"/>
          </p:cNvSpPr>
          <p:nvPr>
            <p:ph type="title"/>
          </p:nvPr>
        </p:nvSpPr>
        <p:spPr>
          <a:xfrm>
            <a:off x="655093" y="314095"/>
            <a:ext cx="10811872" cy="845965"/>
          </a:xfrm>
        </p:spPr>
        <p:txBody>
          <a:bodyPr>
            <a:normAutofit/>
          </a:bodyPr>
          <a:lstStyle/>
          <a:p>
            <a:pPr algn="r"/>
            <a:r>
              <a:rPr lang="ar-SA" sz="4000" dirty="0" smtClean="0">
                <a:solidFill>
                  <a:schemeClr val="tx1">
                    <a:lumMod val="95000"/>
                  </a:schemeClr>
                </a:solidFill>
                <a:cs typeface="AL-Mateen" pitchFamily="2" charset="-78"/>
              </a:rPr>
              <a:t>             نموذج مقترح لمتابعة الزيارة الفنية والتشخيصية للمعلمين </a:t>
            </a:r>
            <a:endParaRPr lang="ar-SA" sz="4000" dirty="0">
              <a:solidFill>
                <a:schemeClr val="tx1">
                  <a:lumMod val="95000"/>
                </a:schemeClr>
              </a:solidFill>
              <a:cs typeface="AL-Mateen" pitchFamily="2" charset="-78"/>
            </a:endParaRPr>
          </a:p>
        </p:txBody>
      </p:sp>
      <p:pic>
        <p:nvPicPr>
          <p:cNvPr id="9" name="صورة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059" y="298967"/>
            <a:ext cx="1009934" cy="864814"/>
          </a:xfrm>
          <a:prstGeom prst="rect">
            <a:avLst/>
          </a:prstGeom>
          <a:ln>
            <a:noFill/>
          </a:ln>
          <a:effectLst>
            <a:softEdge rad="112500"/>
          </a:effectLst>
        </p:spPr>
      </p:pic>
    </p:spTree>
    <p:extLst>
      <p:ext uri="{BB962C8B-B14F-4D97-AF65-F5344CB8AC3E}">
        <p14:creationId xmlns:p14="http://schemas.microsoft.com/office/powerpoint/2010/main" val="14822266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12800" y="365125"/>
            <a:ext cx="10711543" cy="970189"/>
          </a:xfrm>
          <a:ln w="25400">
            <a:solidFill>
              <a:srgbClr val="FFFF00"/>
            </a:solidFill>
          </a:ln>
        </p:spPr>
        <p:txBody>
          <a:bodyPr>
            <a:normAutofit/>
          </a:bodyPr>
          <a:lstStyle/>
          <a:p>
            <a:pPr algn="ctr"/>
            <a:r>
              <a:rPr lang="ar-SA" dirty="0" smtClean="0">
                <a:ln w="18415" cmpd="sng">
                  <a:noFill/>
                  <a:prstDash val="solid"/>
                </a:ln>
                <a:solidFill>
                  <a:srgbClr val="FFFF00"/>
                </a:solidFill>
                <a:latin typeface="ae_Hani" panose="02060603050605020204" pitchFamily="18" charset="-78"/>
                <a:cs typeface="AL-Mohanad Bold" pitchFamily="2" charset="-78"/>
              </a:rPr>
              <a:t>الزيارة المركبة لرئيس القسم</a:t>
            </a:r>
            <a:endParaRPr lang="ar-SA" dirty="0">
              <a:solidFill>
                <a:srgbClr val="FFFF00"/>
              </a:solidFill>
            </a:endParaRPr>
          </a:p>
        </p:txBody>
      </p:sp>
      <p:sp>
        <p:nvSpPr>
          <p:cNvPr id="6" name="مستطيل مستدير الزوايا 5"/>
          <p:cNvSpPr/>
          <p:nvPr/>
        </p:nvSpPr>
        <p:spPr>
          <a:xfrm>
            <a:off x="777922" y="1787231"/>
            <a:ext cx="10645254" cy="4558978"/>
          </a:xfrm>
          <a:prstGeom prst="roundRect">
            <a:avLst/>
          </a:prstGeom>
          <a:noFill/>
          <a:ln>
            <a:noFill/>
          </a:ln>
        </p:spPr>
        <p:style>
          <a:lnRef idx="1">
            <a:schemeClr val="accent6"/>
          </a:lnRef>
          <a:fillRef idx="2">
            <a:schemeClr val="accent6"/>
          </a:fillRef>
          <a:effectRef idx="1">
            <a:schemeClr val="accent6"/>
          </a:effectRef>
          <a:fontRef idx="minor">
            <a:schemeClr val="dk1"/>
          </a:fontRef>
        </p:style>
        <p:txBody>
          <a:bodyPr rtlCol="1" anchor="ctr"/>
          <a:lstStyle/>
          <a:p>
            <a:pPr algn="just" rtl="1">
              <a:lnSpc>
                <a:spcPct val="250000"/>
              </a:lnSpc>
            </a:pPr>
            <a:r>
              <a:rPr lang="ar-SA" sz="4000" dirty="0" smtClean="0">
                <a:solidFill>
                  <a:schemeClr val="tx1"/>
                </a:solidFill>
                <a:cs typeface="AL-Mohanad Bold" pitchFamily="2" charset="-78"/>
              </a:rPr>
              <a:t>هي عبارة عن عينة من زيارة المعلمين وفق الحد الادنى منهم كمسندين للمشرف </a:t>
            </a:r>
            <a:r>
              <a:rPr lang="en-US" sz="4000" dirty="0" smtClean="0">
                <a:solidFill>
                  <a:schemeClr val="tx1"/>
                </a:solidFill>
                <a:cs typeface="AL-Mohanad Bold" pitchFamily="2" charset="-78"/>
              </a:rPr>
              <a:t> </a:t>
            </a:r>
            <a:r>
              <a:rPr lang="ar-SA" sz="4000" dirty="0" smtClean="0">
                <a:solidFill>
                  <a:schemeClr val="tx1"/>
                </a:solidFill>
                <a:cs typeface="AL-Mohanad Bold" pitchFamily="2" charset="-78"/>
              </a:rPr>
              <a:t>التربوي بمقدار ( اثنين  ) يستخدم فيها رئيس القسم أدوات التحليل والمقابلة .</a:t>
            </a:r>
            <a:endParaRPr lang="ar-SA" sz="4000" dirty="0">
              <a:solidFill>
                <a:schemeClr val="tx1"/>
              </a:solidFill>
              <a:cs typeface="AL-Mohanad Bold" pitchFamily="2" charset="-78"/>
            </a:endParaRPr>
          </a:p>
        </p:txBody>
      </p:sp>
    </p:spTree>
    <p:extLst>
      <p:ext uri="{BB962C8B-B14F-4D97-AF65-F5344CB8AC3E}">
        <p14:creationId xmlns:p14="http://schemas.microsoft.com/office/powerpoint/2010/main" val="41923399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49359"/>
            <a:ext cx="10515600" cy="1325563"/>
          </a:xfrm>
          <a:ln w="25400">
            <a:solidFill>
              <a:srgbClr val="00E266"/>
            </a:solidFill>
          </a:ln>
        </p:spPr>
        <p:style>
          <a:lnRef idx="1">
            <a:schemeClr val="dk1"/>
          </a:lnRef>
          <a:fillRef idx="2">
            <a:schemeClr val="dk1"/>
          </a:fillRef>
          <a:effectRef idx="1">
            <a:schemeClr val="dk1"/>
          </a:effectRef>
          <a:fontRef idx="minor">
            <a:schemeClr val="dk1"/>
          </a:fontRef>
        </p:style>
        <p:txBody>
          <a:bodyPr>
            <a:normAutofit fontScale="90000"/>
          </a:bodyPr>
          <a:lstStyle/>
          <a:p>
            <a:pPr algn="ctr">
              <a:lnSpc>
                <a:spcPct val="150000"/>
              </a:lnSpc>
            </a:pPr>
            <a:r>
              <a:rPr lang="ar-SA" dirty="0" smtClean="0">
                <a:solidFill>
                  <a:schemeClr val="tx1"/>
                </a:solidFill>
                <a:cs typeface="Al-Kharashi 3" pitchFamily="2" charset="-78"/>
              </a:rPr>
              <a:t>مؤشر القيمة المضافة  </a:t>
            </a:r>
            <a:endParaRPr lang="ar-SA" dirty="0">
              <a:solidFill>
                <a:schemeClr val="tx1"/>
              </a:solidFill>
              <a:cs typeface="Al-Kharashi 3" pitchFamily="2" charset="-78"/>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121" y="458702"/>
            <a:ext cx="1497815" cy="1117600"/>
          </a:xfrm>
          <a:prstGeom prst="rect">
            <a:avLst/>
          </a:prstGeom>
          <a:ln>
            <a:noFill/>
          </a:ln>
          <a:effectLst>
            <a:softEdge rad="112500"/>
          </a:effectLst>
        </p:spPr>
      </p:pic>
      <p:pic>
        <p:nvPicPr>
          <p:cNvPr id="9" name="صورة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938" y="1997977"/>
            <a:ext cx="10542080" cy="4443767"/>
          </a:xfrm>
          <a:prstGeom prst="rect">
            <a:avLst/>
          </a:prstGeom>
          <a:ln w="28575">
            <a:solidFill>
              <a:srgbClr val="FF0000"/>
            </a:solidFill>
            <a:prstDash val="dash"/>
          </a:ln>
        </p:spPr>
      </p:pic>
    </p:spTree>
    <p:extLst>
      <p:ext uri="{BB962C8B-B14F-4D97-AF65-F5344CB8AC3E}">
        <p14:creationId xmlns:p14="http://schemas.microsoft.com/office/powerpoint/2010/main" val="3875211627"/>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93228" y="365125"/>
            <a:ext cx="10247586" cy="1325563"/>
          </a:xfrm>
        </p:spPr>
        <p:style>
          <a:lnRef idx="1">
            <a:schemeClr val="accent2"/>
          </a:lnRef>
          <a:fillRef idx="2">
            <a:schemeClr val="accent2"/>
          </a:fillRef>
          <a:effectRef idx="1">
            <a:schemeClr val="accent2"/>
          </a:effectRef>
          <a:fontRef idx="minor">
            <a:schemeClr val="dk1"/>
          </a:fontRef>
        </p:style>
        <p:txBody>
          <a:bodyPr>
            <a:normAutofit/>
          </a:bodyPr>
          <a:lstStyle/>
          <a:p>
            <a:pPr algn="ctr">
              <a:lnSpc>
                <a:spcPct val="150000"/>
              </a:lnSpc>
            </a:pPr>
            <a:r>
              <a:rPr lang="ar-SA" sz="5000" dirty="0" smtClean="0">
                <a:solidFill>
                  <a:schemeClr val="bg1"/>
                </a:solidFill>
                <a:cs typeface="Al-Kharashi 3" pitchFamily="2" charset="-78"/>
              </a:rPr>
              <a:t>الضوابط والتعليمات</a:t>
            </a:r>
            <a:endParaRPr lang="ar-SA" sz="5000" dirty="0">
              <a:solidFill>
                <a:schemeClr val="bg1"/>
              </a:solidFill>
              <a:cs typeface="Al-Kharashi 3" pitchFamily="2" charset="-78"/>
            </a:endParaRPr>
          </a:p>
        </p:txBody>
      </p:sp>
      <p:sp>
        <p:nvSpPr>
          <p:cNvPr id="3" name="عنصر نائب للمحتوى 2"/>
          <p:cNvSpPr>
            <a:spLocks noGrp="1"/>
          </p:cNvSpPr>
          <p:nvPr>
            <p:ph idx="1"/>
          </p:nvPr>
        </p:nvSpPr>
        <p:spPr>
          <a:xfrm>
            <a:off x="961697" y="2046349"/>
            <a:ext cx="10392103" cy="4165272"/>
          </a:xfrm>
        </p:spPr>
        <p:txBody>
          <a:bodyPr>
            <a:noAutofit/>
          </a:bodyPr>
          <a:lstStyle/>
          <a:p>
            <a:pPr algn="just"/>
            <a:r>
              <a:rPr lang="ar-SA" sz="3500" dirty="0" smtClean="0">
                <a:solidFill>
                  <a:schemeClr val="tx1"/>
                </a:solidFill>
                <a:cs typeface="AL-Mohanad Bold" pitchFamily="2" charset="-78"/>
              </a:rPr>
              <a:t>مدة الاختبار لا تقل عن </a:t>
            </a:r>
            <a:r>
              <a:rPr lang="ar-SA" sz="3500" b="1" dirty="0" smtClean="0">
                <a:solidFill>
                  <a:srgbClr val="FFFF00"/>
                </a:solidFill>
                <a:cs typeface="Arabic Transparent" panose="02010000000000000000" pitchFamily="2" charset="-78"/>
              </a:rPr>
              <a:t>25</a:t>
            </a:r>
            <a:r>
              <a:rPr lang="ar-SA" sz="3500" dirty="0" smtClean="0">
                <a:solidFill>
                  <a:srgbClr val="FFFF00"/>
                </a:solidFill>
                <a:cs typeface="AL-Mohanad Bold" pitchFamily="2" charset="-78"/>
              </a:rPr>
              <a:t> </a:t>
            </a:r>
            <a:r>
              <a:rPr lang="ar-SA" sz="3500" dirty="0" smtClean="0">
                <a:solidFill>
                  <a:schemeClr val="tx1"/>
                </a:solidFill>
                <a:cs typeface="AL-Mohanad Bold" pitchFamily="2" charset="-78"/>
              </a:rPr>
              <a:t>دقيقة و لا تزيد عن </a:t>
            </a:r>
            <a:r>
              <a:rPr lang="ar-SA" sz="3500" b="1" dirty="0" smtClean="0">
                <a:solidFill>
                  <a:srgbClr val="FFFF00"/>
                </a:solidFill>
                <a:cs typeface="Arabic Transparent" panose="02010000000000000000" pitchFamily="2" charset="-78"/>
              </a:rPr>
              <a:t>30</a:t>
            </a:r>
            <a:r>
              <a:rPr lang="ar-SA" sz="3500" dirty="0" smtClean="0">
                <a:solidFill>
                  <a:srgbClr val="FFFF00"/>
                </a:solidFill>
                <a:cs typeface="AL-Mohanad Bold" pitchFamily="2" charset="-78"/>
              </a:rPr>
              <a:t> </a:t>
            </a:r>
            <a:r>
              <a:rPr lang="ar-SA" sz="3500" dirty="0" smtClean="0">
                <a:solidFill>
                  <a:schemeClr val="tx1"/>
                </a:solidFill>
                <a:cs typeface="AL-Mohanad Bold" pitchFamily="2" charset="-78"/>
              </a:rPr>
              <a:t>دقيقة .</a:t>
            </a:r>
          </a:p>
          <a:p>
            <a:pPr algn="just"/>
            <a:r>
              <a:rPr lang="ar-SA" sz="3500" dirty="0" smtClean="0">
                <a:solidFill>
                  <a:schemeClr val="accent5">
                    <a:lumMod val="60000"/>
                    <a:lumOff val="40000"/>
                  </a:schemeClr>
                </a:solidFill>
                <a:cs typeface="AL-Mohanad Bold" pitchFamily="2" charset="-78"/>
              </a:rPr>
              <a:t>أن يستهدف الاختبار الحد الأدنى والأوسط من مستوى التحصيل الدراسي ولا يستهدف مستوى التميز</a:t>
            </a:r>
          </a:p>
          <a:p>
            <a:pPr algn="just"/>
            <a:r>
              <a:rPr lang="ar-SA" sz="3500" dirty="0" smtClean="0">
                <a:solidFill>
                  <a:schemeClr val="tx1"/>
                </a:solidFill>
                <a:cs typeface="AL-Mohanad Bold" pitchFamily="2" charset="-78"/>
              </a:rPr>
              <a:t>أن يشمل الاختبار جميع المحاور الأساسية فيما سبق دراسته من المقرر.</a:t>
            </a:r>
          </a:p>
          <a:p>
            <a:pPr algn="just"/>
            <a:r>
              <a:rPr lang="ar-SA" sz="3500" dirty="0" smtClean="0">
                <a:solidFill>
                  <a:schemeClr val="tx1"/>
                </a:solidFill>
                <a:cs typeface="AL-Mohanad Bold" pitchFamily="2" charset="-78"/>
              </a:rPr>
              <a:t>أن يشمل الاختبار </a:t>
            </a:r>
            <a:r>
              <a:rPr lang="ar-SA" sz="3500" b="1" dirty="0" smtClean="0">
                <a:solidFill>
                  <a:srgbClr val="FFFF00"/>
                </a:solidFill>
                <a:cs typeface="Arabic Transparent" panose="02010000000000000000" pitchFamily="2" charset="-78"/>
              </a:rPr>
              <a:t>40</a:t>
            </a:r>
            <a:r>
              <a:rPr lang="ar-SA" sz="3500" dirty="0" smtClean="0">
                <a:solidFill>
                  <a:srgbClr val="FFFF00"/>
                </a:solidFill>
                <a:cs typeface="AL-Mohanad Bold" pitchFamily="2" charset="-78"/>
              </a:rPr>
              <a:t> </a:t>
            </a:r>
            <a:r>
              <a:rPr lang="ar-SA" sz="4000" b="1" dirty="0" smtClean="0">
                <a:solidFill>
                  <a:srgbClr val="FFFF00"/>
                </a:solidFill>
                <a:cs typeface="AL-Mohanad Bold" pitchFamily="2" charset="-78"/>
              </a:rPr>
              <a:t>%</a:t>
            </a:r>
            <a:r>
              <a:rPr lang="ar-SA" sz="4000" dirty="0" smtClean="0">
                <a:solidFill>
                  <a:srgbClr val="FF0000"/>
                </a:solidFill>
                <a:cs typeface="AL-Mohanad Bold" pitchFamily="2" charset="-78"/>
              </a:rPr>
              <a:t> </a:t>
            </a:r>
            <a:r>
              <a:rPr lang="ar-SA" sz="3500" dirty="0" smtClean="0">
                <a:solidFill>
                  <a:schemeClr val="tx1"/>
                </a:solidFill>
                <a:cs typeface="AL-Mohanad Bold" pitchFamily="2" charset="-78"/>
              </a:rPr>
              <a:t>من المقرر كحد أدنى .</a:t>
            </a:r>
          </a:p>
          <a:p>
            <a:pPr algn="just"/>
            <a:r>
              <a:rPr lang="ar-SA" sz="3500" dirty="0" smtClean="0">
                <a:solidFill>
                  <a:schemeClr val="accent5">
                    <a:lumMod val="60000"/>
                    <a:lumOff val="40000"/>
                  </a:schemeClr>
                </a:solidFill>
                <a:cs typeface="AL-Mohanad Bold" pitchFamily="2" charset="-78"/>
              </a:rPr>
              <a:t>المعلم المتأخر في تدريس المقرر عن الحد المقبول يكون الاختبار فيما وصل اليه الطلاب ويحسم عليه من نقاط الاداء</a:t>
            </a:r>
            <a:endParaRPr lang="ar-SA" sz="3500" dirty="0">
              <a:solidFill>
                <a:schemeClr val="accent5">
                  <a:lumMod val="60000"/>
                  <a:lumOff val="40000"/>
                </a:schemeClr>
              </a:solidFill>
              <a:cs typeface="AL-Mohanad Bold" pitchFamily="2" charset="-78"/>
            </a:endParaRPr>
          </a:p>
        </p:txBody>
      </p:sp>
    </p:spTree>
    <p:extLst>
      <p:ext uri="{BB962C8B-B14F-4D97-AF65-F5344CB8AC3E}">
        <p14:creationId xmlns:p14="http://schemas.microsoft.com/office/powerpoint/2010/main" val="9539912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04234" y="1951753"/>
            <a:ext cx="10233800" cy="4351338"/>
          </a:xfrm>
        </p:spPr>
        <p:txBody>
          <a:bodyPr>
            <a:normAutofit/>
          </a:bodyPr>
          <a:lstStyle/>
          <a:p>
            <a:pPr algn="just"/>
            <a:r>
              <a:rPr lang="ar-SA" sz="3500" dirty="0" smtClean="0">
                <a:solidFill>
                  <a:schemeClr val="tx1"/>
                </a:solidFill>
                <a:cs typeface="AL-Mohanad Bold" pitchFamily="2" charset="-78"/>
              </a:rPr>
              <a:t>أن يكون هناك تنوع في الاسئلة بين المقالي والموضوعي.</a:t>
            </a:r>
          </a:p>
          <a:p>
            <a:pPr algn="just"/>
            <a:r>
              <a:rPr lang="ar-SA" sz="3500" dirty="0" smtClean="0">
                <a:solidFill>
                  <a:schemeClr val="accent5">
                    <a:lumMod val="60000"/>
                    <a:lumOff val="40000"/>
                  </a:schemeClr>
                </a:solidFill>
                <a:cs typeface="AL-Mohanad Bold" pitchFamily="2" charset="-78"/>
              </a:rPr>
              <a:t>أن تكون الأسئلة مباشرة مما هو منصوص عليه في المقرر تحديدا .</a:t>
            </a:r>
          </a:p>
          <a:p>
            <a:pPr algn="just"/>
            <a:r>
              <a:rPr lang="ar-SA" sz="3500" dirty="0" smtClean="0">
                <a:solidFill>
                  <a:schemeClr val="tx1"/>
                </a:solidFill>
                <a:cs typeface="AL-Mohanad Bold" pitchFamily="2" charset="-78"/>
              </a:rPr>
              <a:t>لا تزيد الاسئلة عن صفحة واحدة وتكون الاجابة في ورقة الاسئلة ومتناسبة مع زمن الاختبار المقرر, ولا تشمل ورقة الاسئلة اية بيانات عدا اسم الطالب فقط.</a:t>
            </a:r>
          </a:p>
          <a:p>
            <a:pPr algn="just"/>
            <a:r>
              <a:rPr lang="ar-SA" sz="3500" dirty="0" smtClean="0">
                <a:solidFill>
                  <a:schemeClr val="accent5">
                    <a:lumMod val="60000"/>
                    <a:lumOff val="40000"/>
                  </a:schemeClr>
                </a:solidFill>
                <a:cs typeface="AL-Mohanad Bold" pitchFamily="2" charset="-78"/>
              </a:rPr>
              <a:t>توزع درجات اجابة الطلاب عن الاسئلة على النحو التالي:</a:t>
            </a:r>
          </a:p>
          <a:p>
            <a:pPr marL="514350" indent="-514350" algn="just">
              <a:buFont typeface="+mj-lt"/>
              <a:buAutoNum type="arabicPeriod"/>
            </a:pPr>
            <a:r>
              <a:rPr lang="ar-SA" sz="3500" dirty="0" smtClean="0">
                <a:solidFill>
                  <a:schemeClr val="tx1"/>
                </a:solidFill>
                <a:cs typeface="AL-Mohanad Bold" pitchFamily="2" charset="-78"/>
              </a:rPr>
              <a:t>(</a:t>
            </a:r>
            <a:r>
              <a:rPr lang="ar-SA" sz="3500" dirty="0" smtClean="0">
                <a:solidFill>
                  <a:schemeClr val="tx1"/>
                </a:solidFill>
                <a:cs typeface="Arabic Transparent" panose="02010000000000000000" pitchFamily="2" charset="-78"/>
              </a:rPr>
              <a:t>13</a:t>
            </a:r>
            <a:r>
              <a:rPr lang="ar-SA" sz="3500" dirty="0" smtClean="0">
                <a:solidFill>
                  <a:schemeClr val="tx1"/>
                </a:solidFill>
                <a:cs typeface="AL-Mohanad Bold" pitchFamily="2" charset="-78"/>
              </a:rPr>
              <a:t>) درجة على المعارف والمهارات من المستوى الادنى (سهل)</a:t>
            </a:r>
          </a:p>
          <a:p>
            <a:pPr marL="514350" indent="-514350" algn="just">
              <a:buFont typeface="+mj-lt"/>
              <a:buAutoNum type="arabicPeriod"/>
            </a:pPr>
            <a:r>
              <a:rPr lang="ar-SA" sz="3500" dirty="0" smtClean="0">
                <a:solidFill>
                  <a:schemeClr val="tx1"/>
                </a:solidFill>
                <a:cs typeface="AL-Mohanad Bold" pitchFamily="2" charset="-78"/>
              </a:rPr>
              <a:t>(</a:t>
            </a:r>
            <a:r>
              <a:rPr lang="ar-SA" sz="3500" dirty="0" smtClean="0">
                <a:solidFill>
                  <a:schemeClr val="tx1"/>
                </a:solidFill>
                <a:cs typeface="Arabic Transparent" panose="02010000000000000000" pitchFamily="2" charset="-78"/>
              </a:rPr>
              <a:t>7</a:t>
            </a:r>
            <a:r>
              <a:rPr lang="ar-SA" sz="3500" dirty="0" smtClean="0">
                <a:solidFill>
                  <a:schemeClr val="tx1"/>
                </a:solidFill>
                <a:cs typeface="AL-Mohanad Bold" pitchFamily="2" charset="-78"/>
              </a:rPr>
              <a:t>) درجات على المستوى الاوسط (المتوسط)</a:t>
            </a:r>
          </a:p>
          <a:p>
            <a:pPr marL="0" indent="0" algn="just">
              <a:buNone/>
            </a:pPr>
            <a:endParaRPr lang="ar-SA" dirty="0">
              <a:solidFill>
                <a:schemeClr val="tx1"/>
              </a:solidFill>
            </a:endParaRPr>
          </a:p>
        </p:txBody>
      </p:sp>
      <p:sp>
        <p:nvSpPr>
          <p:cNvPr id="4" name="عنوان 1"/>
          <p:cNvSpPr txBox="1">
            <a:spLocks/>
          </p:cNvSpPr>
          <p:nvPr/>
        </p:nvSpPr>
        <p:spPr>
          <a:xfrm>
            <a:off x="993228" y="365125"/>
            <a:ext cx="10247586" cy="1325563"/>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l" defTabSz="914400" rtl="1" eaLnBrk="1" latinLnBrk="0" hangingPunct="1">
              <a:lnSpc>
                <a:spcPct val="90000"/>
              </a:lnSpc>
              <a:spcBef>
                <a:spcPct val="0"/>
              </a:spcBef>
              <a:buNone/>
              <a:defRPr sz="5400" b="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50000"/>
              </a:lnSpc>
            </a:pPr>
            <a:r>
              <a:rPr lang="ar-SA" sz="5000" dirty="0" smtClean="0">
                <a:solidFill>
                  <a:schemeClr val="bg1"/>
                </a:solidFill>
                <a:cs typeface="Al-Kharashi 3" pitchFamily="2" charset="-78"/>
              </a:rPr>
              <a:t>الضوابط والتعليمات</a:t>
            </a:r>
            <a:endParaRPr lang="ar-SA" sz="5000" dirty="0">
              <a:solidFill>
                <a:schemeClr val="bg1"/>
              </a:solidFill>
              <a:cs typeface="Al-Kharashi 3" pitchFamily="2" charset="-78"/>
            </a:endParaRPr>
          </a:p>
        </p:txBody>
      </p:sp>
    </p:spTree>
    <p:extLst>
      <p:ext uri="{BB962C8B-B14F-4D97-AF65-F5344CB8AC3E}">
        <p14:creationId xmlns:p14="http://schemas.microsoft.com/office/powerpoint/2010/main" val="10720154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19807" y="1791034"/>
            <a:ext cx="10549759" cy="4828129"/>
          </a:xfrm>
        </p:spPr>
        <p:txBody>
          <a:bodyPr>
            <a:noAutofit/>
          </a:bodyPr>
          <a:lstStyle/>
          <a:p>
            <a:r>
              <a:rPr lang="ar-SA" sz="3500" dirty="0" smtClean="0">
                <a:solidFill>
                  <a:schemeClr val="tx1"/>
                </a:solidFill>
                <a:cs typeface="AL-Mohanad Bold" pitchFamily="2" charset="-78"/>
              </a:rPr>
              <a:t>ينفذ الاختبار اثناء الزيارة التشخيصية للتحصيل وفق الخطة الزمنية دون تغيير للصف او المادة الدراسية او الحصة.</a:t>
            </a:r>
          </a:p>
          <a:p>
            <a:r>
              <a:rPr lang="ar-SA" sz="3500" dirty="0" smtClean="0">
                <a:solidFill>
                  <a:schemeClr val="accent5">
                    <a:lumMod val="60000"/>
                    <a:lumOff val="40000"/>
                  </a:schemeClr>
                </a:solidFill>
                <a:cs typeface="AL-Mohanad Bold" pitchFamily="2" charset="-78"/>
              </a:rPr>
              <a:t>الزيارة غير معلومة للمعلم او الطلاب مسبقا وتنفذ وفق الجدول المدرسي المدخل في </a:t>
            </a:r>
            <a:r>
              <a:rPr lang="ar-SA" sz="3500" dirty="0" smtClean="0">
                <a:solidFill>
                  <a:schemeClr val="tx1"/>
                </a:solidFill>
                <a:cs typeface="AL-Mateen" pitchFamily="2" charset="-78"/>
              </a:rPr>
              <a:t>برنامج نور </a:t>
            </a:r>
            <a:r>
              <a:rPr lang="ar-SA" sz="3500" dirty="0" smtClean="0">
                <a:solidFill>
                  <a:schemeClr val="accent5">
                    <a:lumMod val="60000"/>
                    <a:lumOff val="40000"/>
                  </a:schemeClr>
                </a:solidFill>
                <a:cs typeface="AL-Mohanad Bold" pitchFamily="2" charset="-78"/>
              </a:rPr>
              <a:t>.</a:t>
            </a:r>
          </a:p>
          <a:p>
            <a:r>
              <a:rPr lang="ar-SA" sz="3500" dirty="0" smtClean="0">
                <a:solidFill>
                  <a:schemeClr val="tx1"/>
                </a:solidFill>
                <a:cs typeface="AL-Mohanad Bold" pitchFamily="2" charset="-78"/>
              </a:rPr>
              <a:t>يتخذ قائد المدرسة او المشرف الاجراءات التي تضمن جدية الاختبار.</a:t>
            </a:r>
          </a:p>
          <a:p>
            <a:r>
              <a:rPr lang="ar-SA" sz="3500" dirty="0" smtClean="0">
                <a:solidFill>
                  <a:schemeClr val="accent5">
                    <a:lumMod val="60000"/>
                    <a:lumOff val="40000"/>
                  </a:schemeClr>
                </a:solidFill>
                <a:cs typeface="AL-Mohanad Bold" pitchFamily="2" charset="-78"/>
              </a:rPr>
              <a:t>يفضل ان ينفذ الاختبار بأكثر من نموذج لتغطية اكبر محاور ممكنة من المقرر.</a:t>
            </a:r>
          </a:p>
          <a:p>
            <a:r>
              <a:rPr lang="ar-SA" sz="3500" dirty="0" smtClean="0">
                <a:solidFill>
                  <a:schemeClr val="tx1"/>
                </a:solidFill>
                <a:cs typeface="AL-Mohanad Bold" pitchFamily="2" charset="-78"/>
              </a:rPr>
              <a:t>ينفذ الاختبار على جميع طلاب الصف دون استثناء او استبعاد أي طالب من الصف داخل المدرسة ( </a:t>
            </a:r>
            <a:r>
              <a:rPr lang="ar-SA" sz="3500" dirty="0" smtClean="0">
                <a:solidFill>
                  <a:srgbClr val="FFFF00"/>
                </a:solidFill>
                <a:cs typeface="AL-Mohanad Bold" pitchFamily="2" charset="-78"/>
              </a:rPr>
              <a:t>يستبعد طلاب الدمج</a:t>
            </a:r>
            <a:r>
              <a:rPr lang="ar-SA" sz="3500" dirty="0" smtClean="0">
                <a:solidFill>
                  <a:srgbClr val="FF0000"/>
                </a:solidFill>
                <a:cs typeface="AL-Mohanad Bold" pitchFamily="2" charset="-78"/>
              </a:rPr>
              <a:t> </a:t>
            </a:r>
            <a:r>
              <a:rPr lang="ar-SA" sz="3500" dirty="0" smtClean="0">
                <a:solidFill>
                  <a:schemeClr val="tx1"/>
                </a:solidFill>
                <a:cs typeface="AL-Mohanad Bold" pitchFamily="2" charset="-78"/>
              </a:rPr>
              <a:t>)</a:t>
            </a:r>
            <a:endParaRPr lang="ar-SA" sz="3500" dirty="0">
              <a:solidFill>
                <a:schemeClr val="tx1"/>
              </a:solidFill>
              <a:cs typeface="AL-Mohanad Bold" pitchFamily="2" charset="-78"/>
            </a:endParaRPr>
          </a:p>
        </p:txBody>
      </p:sp>
      <p:sp>
        <p:nvSpPr>
          <p:cNvPr id="4" name="عنوان 1"/>
          <p:cNvSpPr txBox="1">
            <a:spLocks/>
          </p:cNvSpPr>
          <p:nvPr/>
        </p:nvSpPr>
        <p:spPr>
          <a:xfrm>
            <a:off x="993228" y="365125"/>
            <a:ext cx="10247586" cy="1325563"/>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l" defTabSz="914400" rtl="1" eaLnBrk="1" latinLnBrk="0" hangingPunct="1">
              <a:lnSpc>
                <a:spcPct val="90000"/>
              </a:lnSpc>
              <a:spcBef>
                <a:spcPct val="0"/>
              </a:spcBef>
              <a:buNone/>
              <a:defRPr sz="5400" b="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50000"/>
              </a:lnSpc>
            </a:pPr>
            <a:r>
              <a:rPr lang="ar-SA" sz="5000" dirty="0" smtClean="0">
                <a:solidFill>
                  <a:schemeClr val="bg1"/>
                </a:solidFill>
                <a:cs typeface="Al-Kharashi 3" pitchFamily="2" charset="-78"/>
              </a:rPr>
              <a:t>الضوابط والتعليمات</a:t>
            </a:r>
            <a:endParaRPr lang="ar-SA" sz="5000" dirty="0">
              <a:solidFill>
                <a:schemeClr val="bg1"/>
              </a:solidFill>
              <a:cs typeface="Al-Kharashi 3" pitchFamily="2" charset="-78"/>
            </a:endParaRPr>
          </a:p>
        </p:txBody>
      </p:sp>
    </p:spTree>
    <p:extLst>
      <p:ext uri="{BB962C8B-B14F-4D97-AF65-F5344CB8AC3E}">
        <p14:creationId xmlns:p14="http://schemas.microsoft.com/office/powerpoint/2010/main" val="28782585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235" t="20328" r="28453" b="13275"/>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64561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5"/>
            <a:ext cx="10515600" cy="796925"/>
          </a:xfrm>
        </p:spPr>
        <p:style>
          <a:lnRef idx="2">
            <a:schemeClr val="accent2"/>
          </a:lnRef>
          <a:fillRef idx="1">
            <a:schemeClr val="lt1"/>
          </a:fillRef>
          <a:effectRef idx="0">
            <a:schemeClr val="accent2"/>
          </a:effectRef>
          <a:fontRef idx="minor">
            <a:schemeClr val="dk1"/>
          </a:fontRef>
        </p:style>
        <p:txBody>
          <a:bodyPr>
            <a:noAutofit/>
          </a:bodyPr>
          <a:lstStyle/>
          <a:p>
            <a:pPr algn="ctr">
              <a:lnSpc>
                <a:spcPct val="150000"/>
              </a:lnSpc>
            </a:pPr>
            <a:r>
              <a:rPr lang="ar-SA" sz="3500" dirty="0">
                <a:solidFill>
                  <a:srgbClr val="FF0000"/>
                </a:solidFill>
                <a:cs typeface="Al-Mujahed Free" pitchFamily="2" charset="-78"/>
              </a:rPr>
              <a:t>ما الفرق بين تقييم المشرف وقائد المدرسة للتحصيل الدراسي </a:t>
            </a:r>
            <a:r>
              <a:rPr lang="ar-SA" sz="3500" dirty="0" smtClean="0">
                <a:solidFill>
                  <a:srgbClr val="FF0000"/>
                </a:solidFill>
                <a:cs typeface="Al-Mujahed Free" pitchFamily="2" charset="-78"/>
              </a:rPr>
              <a:t>؟</a:t>
            </a:r>
            <a:endParaRPr lang="ar-SA" sz="3500" dirty="0">
              <a:solidFill>
                <a:srgbClr val="FF0000"/>
              </a:solidFill>
              <a:cs typeface="Al-Mujahed Free" pitchFamily="2" charset="-78"/>
            </a:endParaRPr>
          </a:p>
        </p:txBody>
      </p:sp>
      <p:sp>
        <p:nvSpPr>
          <p:cNvPr id="3" name="عنصر نائب للمحتوى 2"/>
          <p:cNvSpPr>
            <a:spLocks noGrp="1"/>
          </p:cNvSpPr>
          <p:nvPr>
            <p:ph idx="1"/>
          </p:nvPr>
        </p:nvSpPr>
        <p:spPr>
          <a:xfrm>
            <a:off x="804041" y="1573368"/>
            <a:ext cx="10549759" cy="4654011"/>
          </a:xfrm>
        </p:spPr>
        <p:txBody>
          <a:bodyPr>
            <a:noAutofit/>
          </a:bodyPr>
          <a:lstStyle/>
          <a:p>
            <a:r>
              <a:rPr lang="ar-SA" sz="3800" dirty="0" smtClean="0">
                <a:solidFill>
                  <a:schemeClr val="tx1"/>
                </a:solidFill>
                <a:cs typeface="AL-Mohanad Bold" pitchFamily="2" charset="-78"/>
              </a:rPr>
              <a:t>المشرف يستخدم مصدر واحد فقط ( الاختبار ) ولا يستخدم مصدر اخر ويسمى </a:t>
            </a:r>
            <a:r>
              <a:rPr lang="ar-SA" sz="3800" dirty="0" smtClean="0">
                <a:solidFill>
                  <a:srgbClr val="FFFF00"/>
                </a:solidFill>
                <a:cs typeface="AL-Mohanad Bold" pitchFamily="2" charset="-78"/>
              </a:rPr>
              <a:t>القيمة المضافة</a:t>
            </a:r>
            <a:r>
              <a:rPr lang="ar-SA" sz="3800" dirty="0" smtClean="0">
                <a:solidFill>
                  <a:schemeClr val="tx1"/>
                </a:solidFill>
                <a:cs typeface="AL-Mohanad Bold" pitchFamily="2" charset="-78"/>
              </a:rPr>
              <a:t> .</a:t>
            </a:r>
          </a:p>
          <a:p>
            <a:endParaRPr lang="ar-SA" sz="1500" dirty="0">
              <a:solidFill>
                <a:schemeClr val="tx1"/>
              </a:solidFill>
              <a:cs typeface="AL-Mohanad Bold" pitchFamily="2" charset="-78"/>
            </a:endParaRPr>
          </a:p>
          <a:p>
            <a:r>
              <a:rPr lang="ar-SA" sz="3800" dirty="0" smtClean="0">
                <a:solidFill>
                  <a:srgbClr val="FFFF00"/>
                </a:solidFill>
                <a:cs typeface="AL-Mateen" pitchFamily="2" charset="-78"/>
              </a:rPr>
              <a:t>قائد المدرسة </a:t>
            </a:r>
            <a:r>
              <a:rPr lang="ar-SA" sz="3800" dirty="0" smtClean="0">
                <a:solidFill>
                  <a:schemeClr val="tx1"/>
                </a:solidFill>
                <a:cs typeface="AL-Mohanad Bold" pitchFamily="2" charset="-78"/>
              </a:rPr>
              <a:t>: يستخدم عدة مصادر للتقييم منها :</a:t>
            </a:r>
          </a:p>
          <a:p>
            <a:r>
              <a:rPr lang="ar-SA" sz="3800" dirty="0" smtClean="0">
                <a:solidFill>
                  <a:schemeClr val="tx1"/>
                </a:solidFill>
                <a:cs typeface="AL-Mohanad Bold" pitchFamily="2" charset="-78"/>
              </a:rPr>
              <a:t>القيمة المضافة من ( المشرف التربوي ) .</a:t>
            </a:r>
          </a:p>
          <a:p>
            <a:r>
              <a:rPr lang="ar-SA" sz="3800" dirty="0" smtClean="0">
                <a:solidFill>
                  <a:schemeClr val="tx1"/>
                </a:solidFill>
                <a:cs typeface="AL-Mohanad Bold" pitchFamily="2" charset="-78"/>
              </a:rPr>
              <a:t>اختبار التحصيل الذي اجراه المعلم .</a:t>
            </a:r>
          </a:p>
          <a:p>
            <a:r>
              <a:rPr lang="ar-SA" sz="3800" dirty="0">
                <a:solidFill>
                  <a:schemeClr val="tx1"/>
                </a:solidFill>
                <a:cs typeface="AL-Mohanad Bold" pitchFamily="2" charset="-78"/>
              </a:rPr>
              <a:t>اختبار التحصيل الذي اجراه </a:t>
            </a:r>
            <a:r>
              <a:rPr lang="ar-SA" sz="3800" dirty="0" smtClean="0">
                <a:solidFill>
                  <a:schemeClr val="tx1"/>
                </a:solidFill>
                <a:cs typeface="AL-Mohanad Bold" pitchFamily="2" charset="-78"/>
              </a:rPr>
              <a:t>هو ( قائد المدرسة ).</a:t>
            </a:r>
            <a:endParaRPr lang="ar-SA" sz="3800" dirty="0">
              <a:solidFill>
                <a:schemeClr val="tx1"/>
              </a:solidFill>
              <a:cs typeface="AL-Mohanad Bold" pitchFamily="2" charset="-78"/>
            </a:endParaRPr>
          </a:p>
          <a:p>
            <a:r>
              <a:rPr lang="ar-SA" sz="3800" dirty="0" smtClean="0">
                <a:solidFill>
                  <a:schemeClr val="tx1"/>
                </a:solidFill>
                <a:cs typeface="AL-Mohanad Bold" pitchFamily="2" charset="-78"/>
              </a:rPr>
              <a:t>مصادر أخرى عن طريق الملاحظة المستمرة طول العام. </a:t>
            </a:r>
            <a:endParaRPr lang="ar-SA" sz="3800" dirty="0">
              <a:solidFill>
                <a:schemeClr val="tx1"/>
              </a:solidFill>
              <a:cs typeface="AL-Mohanad Bold" pitchFamily="2" charset="-78"/>
            </a:endParaRPr>
          </a:p>
        </p:txBody>
      </p:sp>
    </p:spTree>
    <p:extLst>
      <p:ext uri="{BB962C8B-B14F-4D97-AF65-F5344CB8AC3E}">
        <p14:creationId xmlns:p14="http://schemas.microsoft.com/office/powerpoint/2010/main" val="21354361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p:cTn id="4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ent Arrow 14"/>
          <p:cNvSpPr/>
          <p:nvPr/>
        </p:nvSpPr>
        <p:spPr>
          <a:xfrm>
            <a:off x="4801922" y="1821318"/>
            <a:ext cx="1066800" cy="399146"/>
          </a:xfrm>
          <a:prstGeom prst="bentArrow">
            <a:avLst>
              <a:gd name="adj1" fmla="val 24165"/>
              <a:gd name="adj2" fmla="val 31395"/>
              <a:gd name="adj3" fmla="val 39325"/>
              <a:gd name="adj4" fmla="val 84074"/>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600">
              <a:solidFill>
                <a:schemeClr val="tx1"/>
              </a:solidFill>
            </a:endParaRPr>
          </a:p>
        </p:txBody>
      </p:sp>
      <p:sp>
        <p:nvSpPr>
          <p:cNvPr id="16" name="Bent Arrow 15"/>
          <p:cNvSpPr/>
          <p:nvPr/>
        </p:nvSpPr>
        <p:spPr>
          <a:xfrm rot="10800000">
            <a:off x="5106722" y="2109626"/>
            <a:ext cx="990600" cy="517844"/>
          </a:xfrm>
          <a:prstGeom prst="bentArrow">
            <a:avLst>
              <a:gd name="adj1" fmla="val 19903"/>
              <a:gd name="adj2" fmla="val 25655"/>
              <a:gd name="adj3" fmla="val 28375"/>
              <a:gd name="adj4" fmla="val 88235"/>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600">
              <a:solidFill>
                <a:schemeClr val="tx1"/>
              </a:solidFill>
            </a:endParaRPr>
          </a:p>
        </p:txBody>
      </p:sp>
      <p:sp>
        <p:nvSpPr>
          <p:cNvPr id="17" name="Rounded Rectangle 16"/>
          <p:cNvSpPr/>
          <p:nvPr/>
        </p:nvSpPr>
        <p:spPr>
          <a:xfrm>
            <a:off x="2254469" y="2173166"/>
            <a:ext cx="2467095" cy="78636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SA" sz="2500" dirty="0" smtClean="0">
                <a:solidFill>
                  <a:schemeClr val="tx1"/>
                </a:solidFill>
                <a:cs typeface="AL-Mohanad Bold" pitchFamily="2" charset="-78"/>
              </a:rPr>
              <a:t>من </a:t>
            </a:r>
            <a:r>
              <a:rPr lang="ar-SA" sz="2500" dirty="0" smtClean="0">
                <a:solidFill>
                  <a:schemeClr val="tx1"/>
                </a:solidFill>
                <a:cs typeface="Arabic Transparent" panose="02010000000000000000" pitchFamily="2" charset="-78"/>
              </a:rPr>
              <a:t>25</a:t>
            </a:r>
            <a:r>
              <a:rPr lang="ar-SA" sz="2500" dirty="0" smtClean="0">
                <a:solidFill>
                  <a:schemeClr val="tx1"/>
                </a:solidFill>
                <a:cs typeface="AL-Mohanad Bold" pitchFamily="2" charset="-78"/>
              </a:rPr>
              <a:t>الى </a:t>
            </a:r>
            <a:r>
              <a:rPr lang="ar-SA" sz="2500" dirty="0" smtClean="0">
                <a:solidFill>
                  <a:schemeClr val="tx1"/>
                </a:solidFill>
                <a:cs typeface="Arabic Transparent" panose="02010000000000000000" pitchFamily="2" charset="-78"/>
              </a:rPr>
              <a:t>30</a:t>
            </a:r>
            <a:r>
              <a:rPr lang="ar-SA" sz="2500" dirty="0" smtClean="0">
                <a:solidFill>
                  <a:schemeClr val="tx1"/>
                </a:solidFill>
                <a:cs typeface="AL-Mohanad Bold" pitchFamily="2" charset="-78"/>
              </a:rPr>
              <a:t> دقيقة</a:t>
            </a:r>
            <a:endParaRPr lang="en-US" sz="2500" dirty="0">
              <a:solidFill>
                <a:schemeClr val="tx1"/>
              </a:solidFill>
              <a:cs typeface="AL-Mohanad Bold" pitchFamily="2" charset="-78"/>
            </a:endParaRPr>
          </a:p>
        </p:txBody>
      </p:sp>
      <p:sp>
        <p:nvSpPr>
          <p:cNvPr id="71" name="Bent Arrow 70"/>
          <p:cNvSpPr/>
          <p:nvPr/>
        </p:nvSpPr>
        <p:spPr>
          <a:xfrm>
            <a:off x="4801922" y="2895556"/>
            <a:ext cx="1066800" cy="399146"/>
          </a:xfrm>
          <a:prstGeom prst="bentArrow">
            <a:avLst>
              <a:gd name="adj1" fmla="val 24165"/>
              <a:gd name="adj2" fmla="val 31395"/>
              <a:gd name="adj3" fmla="val 39325"/>
              <a:gd name="adj4" fmla="val 84074"/>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600">
              <a:solidFill>
                <a:schemeClr val="tx1"/>
              </a:solidFill>
            </a:endParaRPr>
          </a:p>
        </p:txBody>
      </p:sp>
      <p:sp>
        <p:nvSpPr>
          <p:cNvPr id="72" name="Bent Arrow 71"/>
          <p:cNvSpPr/>
          <p:nvPr/>
        </p:nvSpPr>
        <p:spPr>
          <a:xfrm rot="10800000">
            <a:off x="5106722" y="3183864"/>
            <a:ext cx="990600" cy="517844"/>
          </a:xfrm>
          <a:prstGeom prst="bentArrow">
            <a:avLst>
              <a:gd name="adj1" fmla="val 19903"/>
              <a:gd name="adj2" fmla="val 25655"/>
              <a:gd name="adj3" fmla="val 28375"/>
              <a:gd name="adj4" fmla="val 88235"/>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600">
              <a:solidFill>
                <a:schemeClr val="tx1"/>
              </a:solidFill>
            </a:endParaRPr>
          </a:p>
        </p:txBody>
      </p:sp>
      <p:sp>
        <p:nvSpPr>
          <p:cNvPr id="73" name="Rounded Rectangle 72"/>
          <p:cNvSpPr/>
          <p:nvPr/>
        </p:nvSpPr>
        <p:spPr>
          <a:xfrm>
            <a:off x="2254469" y="3231638"/>
            <a:ext cx="2467095" cy="78636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SA" sz="2500" dirty="0" smtClean="0">
                <a:solidFill>
                  <a:srgbClr val="002060"/>
                </a:solidFill>
                <a:cs typeface="AL-Mohanad Bold" pitchFamily="2" charset="-78"/>
              </a:rPr>
              <a:t>مجموع درجاتهم على عددهم</a:t>
            </a:r>
            <a:endParaRPr lang="en-US" sz="2500" dirty="0">
              <a:solidFill>
                <a:srgbClr val="002060"/>
              </a:solidFill>
              <a:cs typeface="AL-Mohanad Bold" pitchFamily="2" charset="-78"/>
            </a:endParaRPr>
          </a:p>
        </p:txBody>
      </p:sp>
      <p:sp>
        <p:nvSpPr>
          <p:cNvPr id="75" name="Bent Arrow 74"/>
          <p:cNvSpPr/>
          <p:nvPr/>
        </p:nvSpPr>
        <p:spPr>
          <a:xfrm>
            <a:off x="4801922" y="3985560"/>
            <a:ext cx="1066800" cy="399146"/>
          </a:xfrm>
          <a:prstGeom prst="bentArrow">
            <a:avLst>
              <a:gd name="adj1" fmla="val 24165"/>
              <a:gd name="adj2" fmla="val 31395"/>
              <a:gd name="adj3" fmla="val 39325"/>
              <a:gd name="adj4" fmla="val 84074"/>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600">
              <a:solidFill>
                <a:schemeClr val="tx1"/>
              </a:solidFill>
            </a:endParaRPr>
          </a:p>
        </p:txBody>
      </p:sp>
      <p:sp>
        <p:nvSpPr>
          <p:cNvPr id="76" name="Bent Arrow 75"/>
          <p:cNvSpPr/>
          <p:nvPr/>
        </p:nvSpPr>
        <p:spPr>
          <a:xfrm rot="10800000">
            <a:off x="5106722" y="4258102"/>
            <a:ext cx="990600" cy="517844"/>
          </a:xfrm>
          <a:prstGeom prst="bentArrow">
            <a:avLst>
              <a:gd name="adj1" fmla="val 19903"/>
              <a:gd name="adj2" fmla="val 25655"/>
              <a:gd name="adj3" fmla="val 28375"/>
              <a:gd name="adj4" fmla="val 88235"/>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600">
              <a:solidFill>
                <a:schemeClr val="tx1"/>
              </a:solidFill>
            </a:endParaRPr>
          </a:p>
        </p:txBody>
      </p:sp>
      <p:sp>
        <p:nvSpPr>
          <p:cNvPr id="77" name="Rounded Rectangle 76"/>
          <p:cNvSpPr/>
          <p:nvPr/>
        </p:nvSpPr>
        <p:spPr>
          <a:xfrm>
            <a:off x="2254469" y="4290110"/>
            <a:ext cx="2467095" cy="78636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ar-SA" sz="2500" b="1" dirty="0" smtClean="0">
              <a:cs typeface="AL-Mohanad Bold" pitchFamily="2" charset="-78"/>
            </a:endParaRPr>
          </a:p>
          <a:p>
            <a:pPr algn="ctr"/>
            <a:r>
              <a:rPr lang="ar-SA" sz="2500" b="1" dirty="0" smtClean="0">
                <a:cs typeface="AL-Mohanad Bold" pitchFamily="2" charset="-78"/>
              </a:rPr>
              <a:t>ادخال </a:t>
            </a:r>
            <a:r>
              <a:rPr lang="ar-SA" sz="2500" b="1" dirty="0">
                <a:cs typeface="AL-Mohanad Bold" pitchFamily="2" charset="-78"/>
              </a:rPr>
              <a:t>الدرجة في </a:t>
            </a:r>
            <a:r>
              <a:rPr lang="ar-SA" sz="2500" b="1" dirty="0" smtClean="0">
                <a:cs typeface="AL-Mohanad Bold" pitchFamily="2" charset="-78"/>
              </a:rPr>
              <a:t>مكن</a:t>
            </a:r>
            <a:endParaRPr lang="en-US" sz="2500" b="1" dirty="0">
              <a:cs typeface="AL-Mohanad Bold" pitchFamily="2" charset="-78"/>
            </a:endParaRPr>
          </a:p>
          <a:p>
            <a:pPr algn="ctr"/>
            <a:endParaRPr lang="en-US" sz="2500" dirty="0">
              <a:cs typeface="AL-Mohanad Bold" pitchFamily="2" charset="-78"/>
            </a:endParaRPr>
          </a:p>
        </p:txBody>
      </p:sp>
      <p:sp>
        <p:nvSpPr>
          <p:cNvPr id="3" name="Rounded Rectangle 2"/>
          <p:cNvSpPr/>
          <p:nvPr/>
        </p:nvSpPr>
        <p:spPr>
          <a:xfrm>
            <a:off x="6247105" y="1196502"/>
            <a:ext cx="3685171" cy="94744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SA" sz="3200" b="1" dirty="0" smtClean="0">
                <a:solidFill>
                  <a:schemeClr val="tx1"/>
                </a:solidFill>
                <a:cs typeface="AL-Mohanad Bold" pitchFamily="2" charset="-78"/>
              </a:rPr>
              <a:t>اختبار طلاب (صف) المعلم</a:t>
            </a:r>
            <a:endParaRPr lang="en-US" sz="3200" b="1" dirty="0">
              <a:solidFill>
                <a:schemeClr val="tx1"/>
              </a:solidFill>
              <a:cs typeface="AL-Mohanad Bold" pitchFamily="2" charset="-78"/>
            </a:endParaRPr>
          </a:p>
        </p:txBody>
      </p:sp>
      <p:sp>
        <p:nvSpPr>
          <p:cNvPr id="4" name="Rounded Rectangle 3"/>
          <p:cNvSpPr/>
          <p:nvPr/>
        </p:nvSpPr>
        <p:spPr>
          <a:xfrm>
            <a:off x="6247105" y="2501342"/>
            <a:ext cx="3685171" cy="94744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SA" sz="3200" b="1" dirty="0" smtClean="0">
                <a:solidFill>
                  <a:srgbClr val="002060"/>
                </a:solidFill>
                <a:cs typeface="AL-Mohanad Bold" pitchFamily="2" charset="-78"/>
              </a:rPr>
              <a:t>ايجاد المتوسط الحسابي لهم </a:t>
            </a:r>
            <a:endParaRPr lang="en-US" sz="3200" b="1" dirty="0">
              <a:solidFill>
                <a:srgbClr val="002060"/>
              </a:solidFill>
              <a:cs typeface="AL-Mohanad Bold" pitchFamily="2" charset="-78"/>
            </a:endParaRPr>
          </a:p>
        </p:txBody>
      </p:sp>
      <p:sp>
        <p:nvSpPr>
          <p:cNvPr id="5" name="Rounded Rectangle 4"/>
          <p:cNvSpPr/>
          <p:nvPr/>
        </p:nvSpPr>
        <p:spPr>
          <a:xfrm>
            <a:off x="6247105" y="3821948"/>
            <a:ext cx="3685171" cy="94744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ar-SA" sz="3200" b="1" dirty="0" smtClean="0">
                <a:cs typeface="AL-Mohanad Bold" pitchFamily="2" charset="-78"/>
              </a:rPr>
              <a:t>الرصد</a:t>
            </a:r>
            <a:endParaRPr lang="en-US" sz="3200" b="1" dirty="0">
              <a:cs typeface="AL-Mohanad Bold" pitchFamily="2" charset="-78"/>
            </a:endParaRPr>
          </a:p>
        </p:txBody>
      </p:sp>
      <p:sp>
        <p:nvSpPr>
          <p:cNvPr id="8" name="Down Arrow 7"/>
          <p:cNvSpPr/>
          <p:nvPr/>
        </p:nvSpPr>
        <p:spPr>
          <a:xfrm>
            <a:off x="6743700" y="2157930"/>
            <a:ext cx="457200" cy="274320"/>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Down Arrow 8"/>
          <p:cNvSpPr/>
          <p:nvPr/>
        </p:nvSpPr>
        <p:spPr>
          <a:xfrm>
            <a:off x="6743700" y="3478536"/>
            <a:ext cx="457200" cy="274320"/>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عنوان 11"/>
          <p:cNvSpPr>
            <a:spLocks noGrp="1"/>
          </p:cNvSpPr>
          <p:nvPr>
            <p:ph type="title"/>
          </p:nvPr>
        </p:nvSpPr>
        <p:spPr>
          <a:xfrm>
            <a:off x="340166" y="286300"/>
            <a:ext cx="3392214" cy="981075"/>
          </a:xfrm>
          <a:ln w="25400">
            <a:solidFill>
              <a:srgbClr val="FF3B3B"/>
            </a:solidFill>
          </a:ln>
        </p:spPr>
        <p:style>
          <a:lnRef idx="2">
            <a:schemeClr val="dk1"/>
          </a:lnRef>
          <a:fillRef idx="1">
            <a:schemeClr val="lt1"/>
          </a:fillRef>
          <a:effectRef idx="0">
            <a:schemeClr val="dk1"/>
          </a:effectRef>
          <a:fontRef idx="minor">
            <a:schemeClr val="dk1"/>
          </a:fontRef>
        </p:style>
        <p:txBody>
          <a:bodyPr>
            <a:normAutofit/>
          </a:bodyPr>
          <a:lstStyle/>
          <a:p>
            <a:pPr algn="ctr">
              <a:lnSpc>
                <a:spcPct val="150000"/>
              </a:lnSpc>
            </a:pPr>
            <a:r>
              <a:rPr lang="ar-SA"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l-Kharashi 3" pitchFamily="2" charset="-78"/>
              </a:rPr>
              <a:t>القيمة المضافة</a:t>
            </a:r>
            <a:endParaRPr lang="ar-SA"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l-Kharashi 3" pitchFamily="2" charset="-78"/>
            </a:endParaRPr>
          </a:p>
        </p:txBody>
      </p:sp>
      <p:sp>
        <p:nvSpPr>
          <p:cNvPr id="18" name="عنوان 1"/>
          <p:cNvSpPr txBox="1">
            <a:spLocks/>
          </p:cNvSpPr>
          <p:nvPr/>
        </p:nvSpPr>
        <p:spPr>
          <a:xfrm>
            <a:off x="5154018" y="5502163"/>
            <a:ext cx="6591294" cy="1060067"/>
          </a:xfrm>
          <a:prstGeom prst="rect">
            <a:avLst/>
          </a:prstGeom>
          <a:ln w="25400">
            <a:solidFill>
              <a:srgbClr val="FF3B3B"/>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1"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ar-SA" sz="37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L-Mohanad Bold" pitchFamily="2" charset="-78"/>
              </a:rPr>
              <a:t>تحسب القيمة المضافة للمدرسة و المكتب من خلال متوسط رصد المشرفين  التربويين</a:t>
            </a:r>
            <a:endParaRPr lang="ar-SA" sz="37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L-Mohanad Bold" pitchFamily="2" charset="-78"/>
            </a:endParaRPr>
          </a:p>
        </p:txBody>
      </p:sp>
    </p:spTree>
    <p:extLst>
      <p:ext uri="{BB962C8B-B14F-4D97-AF65-F5344CB8AC3E}">
        <p14:creationId xmlns:p14="http://schemas.microsoft.com/office/powerpoint/2010/main" val="3729168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additive="base">
                                        <p:cTn id="37" dur="500" fill="hold"/>
                                        <p:tgtEl>
                                          <p:spTgt spid="73"/>
                                        </p:tgtEl>
                                        <p:attrNameLst>
                                          <p:attrName>ppt_x</p:attrName>
                                        </p:attrNameLst>
                                      </p:cBhvr>
                                      <p:tavLst>
                                        <p:tav tm="0">
                                          <p:val>
                                            <p:strVal val="#ppt_x"/>
                                          </p:val>
                                        </p:tav>
                                        <p:tav tm="100000">
                                          <p:val>
                                            <p:strVal val="#ppt_x"/>
                                          </p:val>
                                        </p:tav>
                                      </p:tavLst>
                                    </p:anim>
                                    <p:anim calcmode="lin" valueType="num">
                                      <p:cBhvr additive="base">
                                        <p:cTn id="38" dur="500" fill="hold"/>
                                        <p:tgtEl>
                                          <p:spTgt spid="7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additive="base">
                                        <p:cTn id="41" dur="500" fill="hold"/>
                                        <p:tgtEl>
                                          <p:spTgt spid="72"/>
                                        </p:tgtEl>
                                        <p:attrNameLst>
                                          <p:attrName>ppt_x</p:attrName>
                                        </p:attrNameLst>
                                      </p:cBhvr>
                                      <p:tavLst>
                                        <p:tav tm="0">
                                          <p:val>
                                            <p:strVal val="#ppt_x"/>
                                          </p:val>
                                        </p:tav>
                                        <p:tav tm="100000">
                                          <p:val>
                                            <p:strVal val="#ppt_x"/>
                                          </p:val>
                                        </p:tav>
                                      </p:tavLst>
                                    </p:anim>
                                    <p:anim calcmode="lin" valueType="num">
                                      <p:cBhvr additive="base">
                                        <p:cTn id="42" dur="500" fill="hold"/>
                                        <p:tgtEl>
                                          <p:spTgt spid="7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ppt_x"/>
                                          </p:val>
                                        </p:tav>
                                        <p:tav tm="100000">
                                          <p:val>
                                            <p:strVal val="#ppt_x"/>
                                          </p:val>
                                        </p:tav>
                                      </p:tavLst>
                                    </p:anim>
                                    <p:anim calcmode="lin" valueType="num">
                                      <p:cBhvr additive="base">
                                        <p:cTn id="52" dur="500" fill="hold"/>
                                        <p:tgtEl>
                                          <p:spTgt spid="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75"/>
                                        </p:tgtEl>
                                        <p:attrNameLst>
                                          <p:attrName>style.visibility</p:attrName>
                                        </p:attrNameLst>
                                      </p:cBhvr>
                                      <p:to>
                                        <p:strVal val="visible"/>
                                      </p:to>
                                    </p:set>
                                    <p:anim calcmode="lin" valueType="num">
                                      <p:cBhvr additive="base">
                                        <p:cTn id="55" dur="500" fill="hold"/>
                                        <p:tgtEl>
                                          <p:spTgt spid="75"/>
                                        </p:tgtEl>
                                        <p:attrNameLst>
                                          <p:attrName>ppt_x</p:attrName>
                                        </p:attrNameLst>
                                      </p:cBhvr>
                                      <p:tavLst>
                                        <p:tav tm="0">
                                          <p:val>
                                            <p:strVal val="#ppt_x"/>
                                          </p:val>
                                        </p:tav>
                                        <p:tav tm="100000">
                                          <p:val>
                                            <p:strVal val="#ppt_x"/>
                                          </p:val>
                                        </p:tav>
                                      </p:tavLst>
                                    </p:anim>
                                    <p:anim calcmode="lin" valueType="num">
                                      <p:cBhvr additive="base">
                                        <p:cTn id="56" dur="500" fill="hold"/>
                                        <p:tgtEl>
                                          <p:spTgt spid="7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77"/>
                                        </p:tgtEl>
                                        <p:attrNameLst>
                                          <p:attrName>style.visibility</p:attrName>
                                        </p:attrNameLst>
                                      </p:cBhvr>
                                      <p:to>
                                        <p:strVal val="visible"/>
                                      </p:to>
                                    </p:set>
                                    <p:anim calcmode="lin" valueType="num">
                                      <p:cBhvr additive="base">
                                        <p:cTn id="59" dur="500" fill="hold"/>
                                        <p:tgtEl>
                                          <p:spTgt spid="77"/>
                                        </p:tgtEl>
                                        <p:attrNameLst>
                                          <p:attrName>ppt_x</p:attrName>
                                        </p:attrNameLst>
                                      </p:cBhvr>
                                      <p:tavLst>
                                        <p:tav tm="0">
                                          <p:val>
                                            <p:strVal val="#ppt_x"/>
                                          </p:val>
                                        </p:tav>
                                        <p:tav tm="100000">
                                          <p:val>
                                            <p:strVal val="#ppt_x"/>
                                          </p:val>
                                        </p:tav>
                                      </p:tavLst>
                                    </p:anim>
                                    <p:anim calcmode="lin" valueType="num">
                                      <p:cBhvr additive="base">
                                        <p:cTn id="60" dur="500" fill="hold"/>
                                        <p:tgtEl>
                                          <p:spTgt spid="7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71" grpId="0" animBg="1"/>
      <p:bldP spid="72" grpId="0" animBg="1"/>
      <p:bldP spid="73" grpId="0" animBg="1"/>
      <p:bldP spid="75" grpId="0" animBg="1"/>
      <p:bldP spid="76" grpId="0" animBg="1"/>
      <p:bldP spid="77" grpId="0" animBg="1"/>
      <p:bldP spid="3" grpId="0" animBg="1"/>
      <p:bldP spid="4" grpId="0" animBg="1"/>
      <p:bldP spid="5" grpId="0" animBg="1"/>
      <p:bldP spid="8" grpId="0" animBg="1"/>
      <p:bldP spid="9"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316665" y="312646"/>
            <a:ext cx="11584939" cy="6261573"/>
          </a:xfrm>
          <a:prstGeom prst="rect">
            <a:avLst/>
          </a:prstGeom>
          <a:ln w="28575">
            <a:solidFill>
              <a:schemeClr val="accent3">
                <a:lumMod val="50000"/>
              </a:schemeClr>
            </a:solidFill>
          </a:ln>
        </p:spPr>
      </p:pic>
      <p:sp>
        <p:nvSpPr>
          <p:cNvPr id="4" name="مستطيل 3"/>
          <p:cNvSpPr/>
          <p:nvPr/>
        </p:nvSpPr>
        <p:spPr>
          <a:xfrm>
            <a:off x="832513" y="391476"/>
            <a:ext cx="10577015" cy="46166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ar-SA" sz="2400" dirty="0" smtClean="0">
                <a:ln w="18415" cmpd="sng">
                  <a:noFill/>
                  <a:prstDash val="solid"/>
                </a:ln>
                <a:solidFill>
                  <a:schemeClr val="tx1"/>
                </a:solidFill>
                <a:latin typeface="ae_Hani" panose="02060603050605020204" pitchFamily="18" charset="-78"/>
                <a:cs typeface="Al-Kharashi 3" pitchFamily="2" charset="-78"/>
              </a:rPr>
              <a:t>تقييم بطاقة مشرف </a:t>
            </a:r>
            <a:r>
              <a:rPr lang="ar-SA" sz="2400" dirty="0">
                <a:ln w="18415" cmpd="sng">
                  <a:noFill/>
                  <a:prstDash val="solid"/>
                </a:ln>
                <a:solidFill>
                  <a:schemeClr val="tx1"/>
                </a:solidFill>
                <a:latin typeface="ae_Hani" panose="02060603050605020204" pitchFamily="18" charset="-78"/>
                <a:cs typeface="Al-Kharashi 3" pitchFamily="2" charset="-78"/>
              </a:rPr>
              <a:t>القيادة </a:t>
            </a:r>
            <a:r>
              <a:rPr lang="ar-SA" sz="2400" dirty="0" smtClean="0">
                <a:ln w="18415" cmpd="sng">
                  <a:noFill/>
                  <a:prstDash val="solid"/>
                </a:ln>
                <a:solidFill>
                  <a:schemeClr val="tx1"/>
                </a:solidFill>
                <a:latin typeface="ae_Hani" panose="02060603050605020204" pitchFamily="18" charset="-78"/>
                <a:cs typeface="Al-Kharashi 3" pitchFamily="2" charset="-78"/>
              </a:rPr>
              <a:t>المدرسية موزع على زيارتين في العام الدراسي </a:t>
            </a:r>
            <a:endParaRPr lang="ar-SA" sz="2400" dirty="0">
              <a:ln w="18415" cmpd="sng">
                <a:noFill/>
                <a:prstDash val="solid"/>
              </a:ln>
              <a:solidFill>
                <a:schemeClr val="tx1"/>
              </a:solidFill>
              <a:latin typeface="ae_Hani" panose="02060603050605020204" pitchFamily="18" charset="-78"/>
              <a:cs typeface="Al-Kharashi 3" pitchFamily="2" charset="-78"/>
            </a:endParaRPr>
          </a:p>
        </p:txBody>
      </p:sp>
    </p:spTree>
    <p:extLst>
      <p:ext uri="{BB962C8B-B14F-4D97-AF65-F5344CB8AC3E}">
        <p14:creationId xmlns:p14="http://schemas.microsoft.com/office/powerpoint/2010/main" val="14042189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254763"/>
            <a:ext cx="10515600" cy="1416378"/>
          </a:xfrm>
          <a:ln w="25400">
            <a:solidFill>
              <a:schemeClr val="tx1"/>
            </a:solidFill>
          </a:ln>
        </p:spPr>
        <p:style>
          <a:lnRef idx="3">
            <a:schemeClr val="lt1"/>
          </a:lnRef>
          <a:fillRef idx="1">
            <a:schemeClr val="accent5"/>
          </a:fillRef>
          <a:effectRef idx="1">
            <a:schemeClr val="accent5"/>
          </a:effectRef>
          <a:fontRef idx="minor">
            <a:schemeClr val="lt1"/>
          </a:fontRef>
        </p:style>
        <p:txBody>
          <a:bodyPr>
            <a:noAutofit/>
          </a:bodyPr>
          <a:lstStyle/>
          <a:p>
            <a:pPr algn="ctr"/>
            <a:r>
              <a:rPr lang="ar-SA" sz="5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L-Mohanad Bold" pitchFamily="2" charset="-78"/>
              </a:rPr>
              <a:t>ترتيب قائد المدرسة لمعلميه </a:t>
            </a:r>
            <a:br>
              <a:rPr lang="ar-SA" sz="5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L-Mohanad Bold" pitchFamily="2" charset="-78"/>
              </a:rPr>
            </a:br>
            <a:r>
              <a:rPr lang="ar-SA" sz="5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L-Mohanad Bold" pitchFamily="2" charset="-78"/>
              </a:rPr>
              <a:t>في الاختبار التحصيلي</a:t>
            </a:r>
            <a:endParaRPr lang="ar-SA"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L-Mohanad Bold" pitchFamily="2" charset="-78"/>
            </a:endParaRPr>
          </a:p>
        </p:txBody>
      </p:sp>
      <p:sp>
        <p:nvSpPr>
          <p:cNvPr id="3" name="عنصر نائب للمحتوى 2"/>
          <p:cNvSpPr>
            <a:spLocks noGrp="1"/>
          </p:cNvSpPr>
          <p:nvPr>
            <p:ph idx="1"/>
          </p:nvPr>
        </p:nvSpPr>
        <p:spPr>
          <a:xfrm>
            <a:off x="1041170" y="1569402"/>
            <a:ext cx="10233800" cy="1946311"/>
          </a:xfrm>
        </p:spPr>
        <p:txBody>
          <a:bodyPr>
            <a:noAutofit/>
          </a:bodyPr>
          <a:lstStyle/>
          <a:p>
            <a:pPr algn="ctr">
              <a:lnSpc>
                <a:spcPct val="150000"/>
              </a:lnSpc>
            </a:pPr>
            <a:r>
              <a:rPr lang="ar-SA" sz="4000" dirty="0" smtClean="0">
                <a:solidFill>
                  <a:schemeClr val="tx1"/>
                </a:solidFill>
                <a:cs typeface="AL-Mohanad Bold" pitchFamily="2" charset="-78"/>
              </a:rPr>
              <a:t>يرتب قائد المدرسة معلميه اعتماداً على القيمة المضافة .</a:t>
            </a:r>
            <a:endParaRPr lang="ar-SA" sz="4000" dirty="0">
              <a:solidFill>
                <a:schemeClr val="tx1"/>
              </a:solidFill>
              <a:cs typeface="AL-Mohanad Bold" pitchFamily="2" charset="-78"/>
            </a:endParaRPr>
          </a:p>
          <a:p>
            <a:pPr algn="ctr">
              <a:lnSpc>
                <a:spcPct val="150000"/>
              </a:lnSpc>
            </a:pPr>
            <a:r>
              <a:rPr lang="ar-SA" sz="4000" dirty="0" smtClean="0">
                <a:solidFill>
                  <a:schemeClr val="tx1"/>
                </a:solidFill>
                <a:cs typeface="AL-Mohanad Bold" pitchFamily="2" charset="-78"/>
              </a:rPr>
              <a:t>استخدام الضوابط السابقة التي استخدمها في التقييم</a:t>
            </a:r>
            <a:endParaRPr lang="ar-SA" sz="4000" dirty="0">
              <a:solidFill>
                <a:schemeClr val="tx1"/>
              </a:solidFill>
              <a:cs typeface="AL-Mohanad Bold" pitchFamily="2" charset="-78"/>
            </a:endParaRPr>
          </a:p>
        </p:txBody>
      </p:sp>
      <p:sp>
        <p:nvSpPr>
          <p:cNvPr id="4" name="مستطيل مستدير الزوايا 3"/>
          <p:cNvSpPr/>
          <p:nvPr/>
        </p:nvSpPr>
        <p:spPr>
          <a:xfrm>
            <a:off x="804041" y="5500858"/>
            <a:ext cx="10594427" cy="112395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3100" b="1" dirty="0" smtClean="0">
                <a:solidFill>
                  <a:srgbClr val="FF0000"/>
                </a:solidFill>
                <a:cs typeface="AL-Mohanad Bold" pitchFamily="2" charset="-78"/>
              </a:rPr>
              <a:t>لا تحسب درجة القيمة المضافة لقائد المدرسة إذا لم يكمل القائد اختبار جميع معلميه </a:t>
            </a:r>
            <a:endParaRPr lang="ar-SA" sz="3100" b="1" dirty="0">
              <a:solidFill>
                <a:srgbClr val="FF0000"/>
              </a:solidFill>
              <a:cs typeface="AL-Mohanad Bold" pitchFamily="2" charset="-78"/>
            </a:endParaRPr>
          </a:p>
        </p:txBody>
      </p:sp>
      <p:sp>
        <p:nvSpPr>
          <p:cNvPr id="5" name="مستطيل مستدير الزوايا 4"/>
          <p:cNvSpPr/>
          <p:nvPr/>
        </p:nvSpPr>
        <p:spPr>
          <a:xfrm>
            <a:off x="4903075" y="3651041"/>
            <a:ext cx="2364828" cy="1591441"/>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2500" dirty="0">
                <a:solidFill>
                  <a:srgbClr val="FF0000"/>
                </a:solidFill>
                <a:cs typeface="Al-Kharashi 3" pitchFamily="2" charset="-78"/>
              </a:rPr>
              <a:t>لا </a:t>
            </a:r>
            <a:r>
              <a:rPr lang="ar-SA" sz="2500" dirty="0" smtClean="0">
                <a:solidFill>
                  <a:srgbClr val="FF0000"/>
                </a:solidFill>
                <a:cs typeface="Al-Kharashi 3" pitchFamily="2" charset="-78"/>
              </a:rPr>
              <a:t>يقبل ان </a:t>
            </a:r>
            <a:r>
              <a:rPr lang="ar-SA" sz="2500" dirty="0">
                <a:solidFill>
                  <a:srgbClr val="FF0000"/>
                </a:solidFill>
                <a:cs typeface="Al-Kharashi 3" pitchFamily="2" charset="-78"/>
              </a:rPr>
              <a:t>يكون أكثر من معلم واحد في الرتبة</a:t>
            </a:r>
          </a:p>
        </p:txBody>
      </p:sp>
      <p:pic>
        <p:nvPicPr>
          <p:cNvPr id="6" name="صورة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272" y="283352"/>
            <a:ext cx="1371600" cy="1371600"/>
          </a:xfrm>
          <a:prstGeom prst="rect">
            <a:avLst/>
          </a:prstGeom>
          <a:ln>
            <a:noFill/>
          </a:ln>
          <a:effectLst>
            <a:softEdge rad="112500"/>
          </a:effectLst>
        </p:spPr>
      </p:pic>
    </p:spTree>
    <p:extLst>
      <p:ext uri="{BB962C8B-B14F-4D97-AF65-F5344CB8AC3E}">
        <p14:creationId xmlns:p14="http://schemas.microsoft.com/office/powerpoint/2010/main" val="26378444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10703" y="365125"/>
            <a:ext cx="4543097" cy="1325563"/>
          </a:xfrm>
        </p:spPr>
        <p:style>
          <a:lnRef idx="1">
            <a:schemeClr val="accent5"/>
          </a:lnRef>
          <a:fillRef idx="2">
            <a:schemeClr val="accent5"/>
          </a:fillRef>
          <a:effectRef idx="1">
            <a:schemeClr val="accent5"/>
          </a:effectRef>
          <a:fontRef idx="minor">
            <a:schemeClr val="dk1"/>
          </a:fontRef>
        </p:style>
        <p:txBody>
          <a:bodyPr>
            <a:normAutofit/>
          </a:bodyPr>
          <a:lstStyle/>
          <a:p>
            <a:pPr marL="685800" indent="-685800" algn="ctr">
              <a:buFont typeface="Wingdings" panose="05000000000000000000" pitchFamily="2" charset="2"/>
              <a:buChar char="ü"/>
            </a:pPr>
            <a:r>
              <a:rPr lang="ar-SA" sz="5000" dirty="0" smtClean="0">
                <a:solidFill>
                  <a:schemeClr val="bg1"/>
                </a:solidFill>
                <a:cs typeface="Al-Kharashi 3" pitchFamily="2" charset="-78"/>
              </a:rPr>
              <a:t>صدق الترتيب </a:t>
            </a:r>
            <a:endParaRPr lang="ar-SA" sz="5000" dirty="0">
              <a:solidFill>
                <a:schemeClr val="bg1"/>
              </a:solidFill>
              <a:cs typeface="Al-Kharashi 3" pitchFamily="2" charset="-78"/>
            </a:endParaRPr>
          </a:p>
        </p:txBody>
      </p:sp>
      <p:sp>
        <p:nvSpPr>
          <p:cNvPr id="3" name="عنصر نائب للمحتوى 2"/>
          <p:cNvSpPr>
            <a:spLocks noGrp="1"/>
          </p:cNvSpPr>
          <p:nvPr>
            <p:ph idx="1"/>
          </p:nvPr>
        </p:nvSpPr>
        <p:spPr>
          <a:xfrm>
            <a:off x="1009638" y="1907616"/>
            <a:ext cx="10233800" cy="4146331"/>
          </a:xfrm>
        </p:spPr>
        <p:txBody>
          <a:bodyPr anchor="ctr">
            <a:normAutofit fontScale="92500"/>
          </a:bodyPr>
          <a:lstStyle/>
          <a:p>
            <a:pPr marL="0" indent="0" algn="just">
              <a:lnSpc>
                <a:spcPct val="210000"/>
              </a:lnSpc>
              <a:buNone/>
            </a:pPr>
            <a:r>
              <a:rPr lang="ar-SA" sz="4500" dirty="0" smtClean="0">
                <a:solidFill>
                  <a:schemeClr val="tx1"/>
                </a:solidFill>
                <a:cs typeface="AL-Mohanad Bold" pitchFamily="2" charset="-78"/>
              </a:rPr>
              <a:t>لكي يكون الترتيب </a:t>
            </a:r>
            <a:r>
              <a:rPr lang="ar-SA" sz="4500" dirty="0" smtClean="0">
                <a:solidFill>
                  <a:srgbClr val="FFC000"/>
                </a:solidFill>
                <a:cs typeface="Al-Kharashi 3" pitchFamily="2" charset="-78"/>
              </a:rPr>
              <a:t>صادق</a:t>
            </a:r>
            <a:r>
              <a:rPr lang="ar-SA" sz="4500" dirty="0" smtClean="0">
                <a:solidFill>
                  <a:srgbClr val="FFC000"/>
                </a:solidFill>
                <a:cs typeface="AL-Mohanad Bold" pitchFamily="2" charset="-78"/>
              </a:rPr>
              <a:t> </a:t>
            </a:r>
            <a:r>
              <a:rPr lang="ar-SA" sz="4500" dirty="0" smtClean="0">
                <a:solidFill>
                  <a:schemeClr val="tx1"/>
                </a:solidFill>
                <a:cs typeface="AL-Mohanad Bold" pitchFamily="2" charset="-78"/>
              </a:rPr>
              <a:t>فيجب على قائد المدرسة ان يراعي صعوبة المقررات فلا يأتي معلم المادة الاسهل في الأعلى و الأصعب في اسفل الترتيب .</a:t>
            </a:r>
            <a:endParaRPr lang="ar-SA" sz="4500" dirty="0">
              <a:solidFill>
                <a:schemeClr val="tx1"/>
              </a:solidFill>
              <a:cs typeface="AL-Mohanad Bold" pitchFamily="2" charset="-78"/>
            </a:endParaRPr>
          </a:p>
        </p:txBody>
      </p:sp>
    </p:spTree>
    <p:extLst>
      <p:ext uri="{BB962C8B-B14F-4D97-AF65-F5344CB8AC3E}">
        <p14:creationId xmlns:p14="http://schemas.microsoft.com/office/powerpoint/2010/main" val="8115074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49359"/>
            <a:ext cx="10515600" cy="1325563"/>
          </a:xfrm>
          <a:ln w="25400">
            <a:solidFill>
              <a:srgbClr val="00E266"/>
            </a:solidFill>
          </a:ln>
        </p:spPr>
        <p:style>
          <a:lnRef idx="1">
            <a:schemeClr val="dk1"/>
          </a:lnRef>
          <a:fillRef idx="2">
            <a:schemeClr val="dk1"/>
          </a:fillRef>
          <a:effectRef idx="1">
            <a:schemeClr val="dk1"/>
          </a:effectRef>
          <a:fontRef idx="minor">
            <a:schemeClr val="dk1"/>
          </a:fontRef>
        </p:style>
        <p:txBody>
          <a:bodyPr>
            <a:normAutofit/>
          </a:bodyPr>
          <a:lstStyle/>
          <a:p>
            <a:pPr algn="ctr"/>
            <a:r>
              <a:rPr lang="ar-SA" sz="6600" dirty="0" smtClean="0">
                <a:solidFill>
                  <a:schemeClr val="tx1"/>
                </a:solidFill>
                <a:cs typeface="AL-Mohanad Bold" pitchFamily="2" charset="-78"/>
              </a:rPr>
              <a:t>مؤشر الاختبارات القصيرة</a:t>
            </a:r>
            <a:endParaRPr lang="ar-SA" sz="6600" dirty="0">
              <a:solidFill>
                <a:schemeClr val="tx1"/>
              </a:solidFill>
              <a:cs typeface="AL-Mohanad Bold" pitchFamily="2" charset="-78"/>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430" y="1949832"/>
            <a:ext cx="10507864" cy="4529796"/>
          </a:xfrm>
          <a:prstGeom prst="rect">
            <a:avLst/>
          </a:prstGeom>
          <a:ln w="25400">
            <a:solidFill>
              <a:srgbClr val="FFC000"/>
            </a:solidFill>
          </a:ln>
        </p:spPr>
      </p:pic>
      <p:pic>
        <p:nvPicPr>
          <p:cNvPr id="3" name="صورة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674" y="478972"/>
            <a:ext cx="1742220" cy="1067812"/>
          </a:xfrm>
          <a:prstGeom prst="rect">
            <a:avLst/>
          </a:prstGeom>
          <a:ln>
            <a:noFill/>
          </a:ln>
          <a:effectLst>
            <a:softEdge rad="112500"/>
          </a:effectLst>
        </p:spPr>
      </p:pic>
    </p:spTree>
    <p:extLst>
      <p:ext uri="{BB962C8B-B14F-4D97-AF65-F5344CB8AC3E}">
        <p14:creationId xmlns:p14="http://schemas.microsoft.com/office/powerpoint/2010/main" val="10784483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ln w="25400">
            <a:solidFill>
              <a:srgbClr val="00E266"/>
            </a:solidFill>
          </a:ln>
        </p:spPr>
        <p:style>
          <a:lnRef idx="1">
            <a:schemeClr val="dk1"/>
          </a:lnRef>
          <a:fillRef idx="2">
            <a:schemeClr val="dk1"/>
          </a:fillRef>
          <a:effectRef idx="1">
            <a:schemeClr val="dk1"/>
          </a:effectRef>
          <a:fontRef idx="minor">
            <a:schemeClr val="dk1"/>
          </a:fontRef>
        </p:style>
        <p:txBody>
          <a:bodyPr>
            <a:noAutofit/>
          </a:bodyPr>
          <a:lstStyle/>
          <a:p>
            <a:pPr algn="ctr"/>
            <a:r>
              <a:rPr lang="ar-SA" sz="4500" dirty="0" smtClean="0">
                <a:solidFill>
                  <a:schemeClr val="tx1"/>
                </a:solidFill>
                <a:cs typeface="AL-Mohanad Bold" pitchFamily="2" charset="-78"/>
              </a:rPr>
              <a:t>مؤشر التطابق بين نتائج الاختبارات الفصلية </a:t>
            </a:r>
            <a:br>
              <a:rPr lang="ar-SA" sz="4500" dirty="0" smtClean="0">
                <a:solidFill>
                  <a:schemeClr val="tx1"/>
                </a:solidFill>
                <a:cs typeface="AL-Mohanad Bold" pitchFamily="2" charset="-78"/>
              </a:rPr>
            </a:br>
            <a:r>
              <a:rPr lang="ar-SA" sz="4500" dirty="0" smtClean="0">
                <a:solidFill>
                  <a:schemeClr val="tx1"/>
                </a:solidFill>
                <a:cs typeface="AL-Mohanad Bold" pitchFamily="2" charset="-78"/>
              </a:rPr>
              <a:t>والفروق الفردية للطلاب</a:t>
            </a:r>
            <a:endParaRPr lang="ar-SA" sz="4500" dirty="0">
              <a:solidFill>
                <a:schemeClr val="tx1"/>
              </a:solidFill>
              <a:cs typeface="AL-Mohanad Bold" pitchFamily="2" charset="-78"/>
            </a:endParaRPr>
          </a:p>
        </p:txBody>
      </p:sp>
      <p:pic>
        <p:nvPicPr>
          <p:cNvPr id="4" name="عنصر نائب للمحتوى 3"/>
          <p:cNvPicPr>
            <a:picLocks noGrp="1" noChangeAspect="1"/>
          </p:cNvPicPr>
          <p:nvPr>
            <p:ph idx="1"/>
          </p:nvPr>
        </p:nvPicPr>
        <p:blipFill>
          <a:blip r:embed="rId2"/>
          <a:stretch>
            <a:fillRect/>
          </a:stretch>
        </p:blipFill>
        <p:spPr>
          <a:xfrm>
            <a:off x="867103" y="1891862"/>
            <a:ext cx="10486697" cy="4666593"/>
          </a:xfrm>
          <a:prstGeom prst="rect">
            <a:avLst/>
          </a:prstGeom>
          <a:ln w="25400">
            <a:solidFill>
              <a:srgbClr val="FFC000"/>
            </a:solidFill>
          </a:ln>
        </p:spPr>
      </p:pic>
    </p:spTree>
    <p:extLst>
      <p:ext uri="{BB962C8B-B14F-4D97-AF65-F5344CB8AC3E}">
        <p14:creationId xmlns:p14="http://schemas.microsoft.com/office/powerpoint/2010/main" val="35497092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30168" y="583493"/>
            <a:ext cx="10247584" cy="986003"/>
          </a:xfrm>
        </p:spPr>
        <p:style>
          <a:lnRef idx="1">
            <a:schemeClr val="accent1"/>
          </a:lnRef>
          <a:fillRef idx="2">
            <a:schemeClr val="accent1"/>
          </a:fillRef>
          <a:effectRef idx="1">
            <a:schemeClr val="accent1"/>
          </a:effectRef>
          <a:fontRef idx="minor">
            <a:schemeClr val="dk1"/>
          </a:fontRef>
        </p:style>
        <p:txBody>
          <a:bodyPr/>
          <a:lstStyle/>
          <a:p>
            <a:pPr algn="ctr"/>
            <a:r>
              <a:rPr lang="ar-SA" dirty="0" smtClean="0">
                <a:solidFill>
                  <a:schemeClr val="bg1"/>
                </a:solidFill>
                <a:cs typeface="AL-Mohanad Bold" pitchFamily="2" charset="-78"/>
              </a:rPr>
              <a:t>التعليمات والضوابط</a:t>
            </a:r>
            <a:endParaRPr lang="ar-SA" dirty="0">
              <a:solidFill>
                <a:schemeClr val="bg1"/>
              </a:solidFill>
              <a:cs typeface="AL-Mohanad Bold" pitchFamily="2" charset="-78"/>
            </a:endParaRPr>
          </a:p>
        </p:txBody>
      </p:sp>
      <p:graphicFrame>
        <p:nvGraphicFramePr>
          <p:cNvPr id="4" name="كائن 3">
            <a:hlinkClick r:id="" action="ppaction://ole?verb=0"/>
          </p:cNvPr>
          <p:cNvGraphicFramePr>
            <a:graphicFrameLocks noChangeAspect="1"/>
          </p:cNvGraphicFramePr>
          <p:nvPr>
            <p:extLst>
              <p:ext uri="{D42A27DB-BD31-4B8C-83A1-F6EECF244321}">
                <p14:modId xmlns:p14="http://schemas.microsoft.com/office/powerpoint/2010/main" val="3446505143"/>
              </p:ext>
            </p:extLst>
          </p:nvPr>
        </p:nvGraphicFramePr>
        <p:xfrm>
          <a:off x="2574472" y="2002972"/>
          <a:ext cx="6985000" cy="3933372"/>
        </p:xfrm>
        <a:graphic>
          <a:graphicData uri="http://schemas.openxmlformats.org/presentationml/2006/ole">
            <mc:AlternateContent xmlns:mc="http://schemas.openxmlformats.org/markup-compatibility/2006">
              <mc:Choice xmlns:v="urn:schemas-microsoft-com:vml" Requires="v">
                <p:oleObj spid="_x0000_s2237" name="Presentation" r:id="rId3" imgW="1048409" imgH="786406" progId="PowerPoint.Show.12">
                  <p:embed/>
                </p:oleObj>
              </mc:Choice>
              <mc:Fallback>
                <p:oleObj name="Presentation" r:id="rId3" imgW="1048409" imgH="786406" progId="PowerPoint.Show.12">
                  <p:embed/>
                  <p:pic>
                    <p:nvPicPr>
                      <p:cNvPr id="0" name=""/>
                      <p:cNvPicPr/>
                      <p:nvPr/>
                    </p:nvPicPr>
                    <p:blipFill>
                      <a:blip r:embed="rId4"/>
                      <a:stretch>
                        <a:fillRect/>
                      </a:stretch>
                    </p:blipFill>
                    <p:spPr>
                      <a:xfrm>
                        <a:off x="2574472" y="2002972"/>
                        <a:ext cx="6985000" cy="3933372"/>
                      </a:xfrm>
                      <a:prstGeom prst="rect">
                        <a:avLst/>
                      </a:prstGeom>
                    </p:spPr>
                  </p:pic>
                </p:oleObj>
              </mc:Fallback>
            </mc:AlternateContent>
          </a:graphicData>
        </a:graphic>
      </p:graphicFrame>
      <p:sp>
        <p:nvSpPr>
          <p:cNvPr id="6" name="مستطيل مستدير الزوايا 5"/>
          <p:cNvSpPr/>
          <p:nvPr/>
        </p:nvSpPr>
        <p:spPr>
          <a:xfrm>
            <a:off x="882870" y="2046514"/>
            <a:ext cx="1417582" cy="38462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500" dirty="0" smtClean="0">
                <a:solidFill>
                  <a:srgbClr val="FFFF00"/>
                </a:solidFill>
                <a:cs typeface="AL-Mohanad Bold" pitchFamily="2" charset="-78"/>
              </a:rPr>
              <a:t>يقارن تقييمه مع نتائج الاختبار الفصلي للمعلم </a:t>
            </a:r>
          </a:p>
          <a:p>
            <a:pPr algn="ctr"/>
            <a:r>
              <a:rPr lang="ar-SA" sz="2500" dirty="0" smtClean="0">
                <a:solidFill>
                  <a:srgbClr val="FFFF00"/>
                </a:solidFill>
                <a:cs typeface="AL-Mohanad Bold" pitchFamily="2" charset="-78"/>
              </a:rPr>
              <a:t>ثم يرصد درجة للمعلم</a:t>
            </a:r>
            <a:endParaRPr lang="ar-SA" sz="2500" dirty="0">
              <a:solidFill>
                <a:srgbClr val="FFFF00"/>
              </a:solidFill>
              <a:cs typeface="AL-Mohanad Bold" pitchFamily="2" charset="-78"/>
            </a:endParaRPr>
          </a:p>
        </p:txBody>
      </p:sp>
      <p:sp>
        <p:nvSpPr>
          <p:cNvPr id="7" name="مستطيل مستدير الزوايا 6"/>
          <p:cNvSpPr/>
          <p:nvPr/>
        </p:nvSpPr>
        <p:spPr>
          <a:xfrm>
            <a:off x="9785132" y="2046514"/>
            <a:ext cx="1392620" cy="38462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a:solidFill>
                  <a:srgbClr val="FFFF00"/>
                </a:solidFill>
                <a:cs typeface="AL-Mohanad Bold" pitchFamily="2" charset="-78"/>
              </a:rPr>
              <a:t>يستند المشرف التربوي في تقييمه على خمسة </a:t>
            </a:r>
            <a:r>
              <a:rPr lang="ar-SA" sz="2800" dirty="0" smtClean="0">
                <a:solidFill>
                  <a:srgbClr val="FFFF00"/>
                </a:solidFill>
                <a:cs typeface="AL-Mohanad Bold" pitchFamily="2" charset="-78"/>
              </a:rPr>
              <a:t>عناصر</a:t>
            </a:r>
            <a:endParaRPr lang="ar-SA" sz="2800" dirty="0">
              <a:solidFill>
                <a:srgbClr val="FFFF00"/>
              </a:solidFill>
              <a:cs typeface="AL-Mohanad Bold" pitchFamily="2" charset="-78"/>
            </a:endParaRPr>
          </a:p>
        </p:txBody>
      </p:sp>
    </p:spTree>
    <p:extLst>
      <p:ext uri="{BB962C8B-B14F-4D97-AF65-F5344CB8AC3E}">
        <p14:creationId xmlns:p14="http://schemas.microsoft.com/office/powerpoint/2010/main" val="26116020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51365" y="314095"/>
            <a:ext cx="10515600" cy="1325563"/>
          </a:xfrm>
        </p:spPr>
        <p:txBody>
          <a:bodyPr>
            <a:normAutofit/>
          </a:bodyPr>
          <a:lstStyle/>
          <a:p>
            <a:pPr algn="r"/>
            <a:r>
              <a:rPr lang="ar-SA" sz="5000" dirty="0" smtClean="0">
                <a:cs typeface="Al-Kharashi 3" pitchFamily="2" charset="-78"/>
              </a:rPr>
              <a:t>مؤشر معالجة المهارات الاساسية للطلاب</a:t>
            </a:r>
            <a:endParaRPr lang="ar-SA" sz="5000" dirty="0">
              <a:cs typeface="Al-Kharashi 3" pitchFamily="2" charset="-78"/>
            </a:endParaRPr>
          </a:p>
        </p:txBody>
      </p:sp>
      <p:graphicFrame>
        <p:nvGraphicFramePr>
          <p:cNvPr id="8" name="عنصر نائب للمحتوى 7"/>
          <p:cNvGraphicFramePr>
            <a:graphicFrameLocks noGrp="1"/>
          </p:cNvGraphicFramePr>
          <p:nvPr>
            <p:ph idx="1"/>
            <p:extLst>
              <p:ext uri="{D42A27DB-BD31-4B8C-83A1-F6EECF244321}">
                <p14:modId xmlns:p14="http://schemas.microsoft.com/office/powerpoint/2010/main" val="3521525691"/>
              </p:ext>
            </p:extLst>
          </p:nvPr>
        </p:nvGraphicFramePr>
        <p:xfrm>
          <a:off x="1073477" y="1604900"/>
          <a:ext cx="10233025" cy="2816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صورة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4907" y="473299"/>
            <a:ext cx="1225776" cy="1007156"/>
          </a:xfrm>
          <a:prstGeom prst="rect">
            <a:avLst/>
          </a:prstGeom>
        </p:spPr>
      </p:pic>
      <p:sp>
        <p:nvSpPr>
          <p:cNvPr id="5" name="عنصر نائب للمحتوى 2"/>
          <p:cNvSpPr txBox="1">
            <a:spLocks/>
          </p:cNvSpPr>
          <p:nvPr/>
        </p:nvSpPr>
        <p:spPr>
          <a:xfrm>
            <a:off x="1120000" y="4295913"/>
            <a:ext cx="10233800" cy="2528011"/>
          </a:xfrm>
          <a:prstGeom prst="rect">
            <a:avLst/>
          </a:prstGeom>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200000"/>
              </a:lnSpc>
            </a:pPr>
            <a:r>
              <a:rPr lang="ar-SA" sz="3300" dirty="0" smtClean="0">
                <a:solidFill>
                  <a:schemeClr val="tx1"/>
                </a:solidFill>
                <a:cs typeface="AL-Mateen" pitchFamily="2" charset="-78"/>
              </a:rPr>
              <a:t>يشخص المشرف أداء المدرسة من خلال الزيارات الاعتيادية </a:t>
            </a:r>
          </a:p>
          <a:p>
            <a:pPr marL="0" indent="0" algn="ctr">
              <a:lnSpc>
                <a:spcPct val="200000"/>
              </a:lnSpc>
              <a:buNone/>
            </a:pPr>
            <a:r>
              <a:rPr lang="ar-SA" sz="3300" dirty="0" smtClean="0">
                <a:solidFill>
                  <a:schemeClr val="tx1"/>
                </a:solidFill>
                <a:cs typeface="AL-Mateen" pitchFamily="2" charset="-78"/>
              </a:rPr>
              <a:t>ولا يتطلب تخصيص زيارة مستقلة  للتشخيص.</a:t>
            </a:r>
          </a:p>
        </p:txBody>
      </p:sp>
    </p:spTree>
    <p:extLst>
      <p:ext uri="{BB962C8B-B14F-4D97-AF65-F5344CB8AC3E}">
        <p14:creationId xmlns:p14="http://schemas.microsoft.com/office/powerpoint/2010/main" val="18972569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221718"/>
            <a:ext cx="10515600" cy="1038006"/>
          </a:xfrm>
          <a:ln/>
        </p:spPr>
        <p:style>
          <a:lnRef idx="1">
            <a:schemeClr val="dk1"/>
          </a:lnRef>
          <a:fillRef idx="2">
            <a:schemeClr val="dk1"/>
          </a:fillRef>
          <a:effectRef idx="1">
            <a:schemeClr val="dk1"/>
          </a:effectRef>
          <a:fontRef idx="minor">
            <a:schemeClr val="dk1"/>
          </a:fontRef>
        </p:style>
        <p:txBody>
          <a:bodyPr>
            <a:noAutofit/>
          </a:bodyPr>
          <a:lstStyle/>
          <a:p>
            <a:pPr algn="ctr">
              <a:lnSpc>
                <a:spcPct val="150000"/>
              </a:lnSpc>
            </a:pPr>
            <a:r>
              <a:rPr lang="ar-SA" sz="4400" dirty="0">
                <a:solidFill>
                  <a:schemeClr val="tx1"/>
                </a:solidFill>
                <a:cs typeface="Al-Kharashi 3" pitchFamily="2" charset="-78"/>
              </a:rPr>
              <a:t>مؤشر معالجة المهارات الاساسية للطلاب</a:t>
            </a:r>
          </a:p>
        </p:txBody>
      </p:sp>
      <p:sp>
        <p:nvSpPr>
          <p:cNvPr id="3" name="عنصر نائب للمحتوى 2"/>
          <p:cNvSpPr>
            <a:spLocks noGrp="1"/>
          </p:cNvSpPr>
          <p:nvPr>
            <p:ph idx="1"/>
          </p:nvPr>
        </p:nvSpPr>
        <p:spPr>
          <a:xfrm>
            <a:off x="504497" y="1715296"/>
            <a:ext cx="10849303" cy="4589977"/>
          </a:xfrm>
        </p:spPr>
        <p:txBody>
          <a:bodyPr>
            <a:noAutofit/>
          </a:bodyPr>
          <a:lstStyle/>
          <a:p>
            <a:pPr marL="0" indent="0">
              <a:buNone/>
            </a:pPr>
            <a:r>
              <a:rPr lang="ar-SA" sz="4000" dirty="0" smtClean="0">
                <a:solidFill>
                  <a:srgbClr val="FFFF00"/>
                </a:solidFill>
                <a:cs typeface="AL-Mateen" pitchFamily="2" charset="-78"/>
              </a:rPr>
              <a:t>سؤال : </a:t>
            </a:r>
            <a:r>
              <a:rPr lang="ar-SA" sz="4000" dirty="0" smtClean="0">
                <a:solidFill>
                  <a:schemeClr val="tx1"/>
                </a:solidFill>
                <a:cs typeface="AL-Mateen" pitchFamily="2" charset="-78"/>
              </a:rPr>
              <a:t>ماهي المهارات الاساسية للمادة العلمية أو النظرية في الصف ؟</a:t>
            </a:r>
          </a:p>
          <a:p>
            <a:pPr marL="0" indent="0">
              <a:buNone/>
            </a:pPr>
            <a:r>
              <a:rPr lang="ar-SA" sz="4000" dirty="0" smtClean="0">
                <a:solidFill>
                  <a:schemeClr val="tx2">
                    <a:lumMod val="60000"/>
                    <a:lumOff val="40000"/>
                  </a:schemeClr>
                </a:solidFill>
                <a:cs typeface="AL-Mateen" pitchFamily="2" charset="-78"/>
              </a:rPr>
              <a:t>ج</a:t>
            </a:r>
            <a:r>
              <a:rPr lang="ar-SA" sz="4000" dirty="0" smtClean="0">
                <a:solidFill>
                  <a:schemeClr val="tx1"/>
                </a:solidFill>
                <a:cs typeface="AL-Mateen" pitchFamily="2" charset="-78"/>
              </a:rPr>
              <a:t>/ هي المهارات التي يحتاجها الطلاب من المهارات السابقة.</a:t>
            </a:r>
          </a:p>
          <a:p>
            <a:pPr marL="0" lvl="0" indent="0">
              <a:buNone/>
            </a:pPr>
            <a:r>
              <a:rPr lang="ar-SA" sz="4000" dirty="0">
                <a:solidFill>
                  <a:srgbClr val="FFFF00"/>
                </a:solidFill>
                <a:cs typeface="AL-Mateen" pitchFamily="2" charset="-78"/>
              </a:rPr>
              <a:t>سؤال </a:t>
            </a:r>
            <a:r>
              <a:rPr lang="ar-SA" sz="4000" dirty="0" smtClean="0">
                <a:solidFill>
                  <a:srgbClr val="FFFF00"/>
                </a:solidFill>
                <a:cs typeface="AL-Mateen" pitchFamily="2" charset="-78"/>
              </a:rPr>
              <a:t>: </a:t>
            </a:r>
            <a:r>
              <a:rPr lang="ar-SA" sz="4000" dirty="0" smtClean="0">
                <a:solidFill>
                  <a:schemeClr val="tx1"/>
                </a:solidFill>
                <a:cs typeface="AL-Mateen" pitchFamily="2" charset="-78"/>
              </a:rPr>
              <a:t>كم عدد مرات التقويم في العام ؟</a:t>
            </a:r>
          </a:p>
          <a:p>
            <a:pPr marL="0" indent="0">
              <a:buNone/>
            </a:pPr>
            <a:r>
              <a:rPr lang="ar-SA" sz="4000" dirty="0">
                <a:solidFill>
                  <a:schemeClr val="tx2">
                    <a:lumMod val="60000"/>
                    <a:lumOff val="40000"/>
                  </a:schemeClr>
                </a:solidFill>
                <a:cs typeface="AL-Mateen" pitchFamily="2" charset="-78"/>
              </a:rPr>
              <a:t>ج</a:t>
            </a:r>
            <a:r>
              <a:rPr lang="ar-SA" sz="4000" dirty="0">
                <a:solidFill>
                  <a:schemeClr val="tx1"/>
                </a:solidFill>
                <a:cs typeface="AL-Mateen" pitchFamily="2" charset="-78"/>
              </a:rPr>
              <a:t>/ </a:t>
            </a:r>
            <a:r>
              <a:rPr lang="ar-SA" sz="4000" dirty="0" smtClean="0">
                <a:solidFill>
                  <a:schemeClr val="tx1"/>
                </a:solidFill>
                <a:cs typeface="AL-Mateen" pitchFamily="2" charset="-78"/>
              </a:rPr>
              <a:t>مرتين في العام في كل فصل دراسي مرةً </a:t>
            </a:r>
            <a:r>
              <a:rPr lang="ar-SA" sz="4000" dirty="0">
                <a:solidFill>
                  <a:schemeClr val="tx1"/>
                </a:solidFill>
                <a:cs typeface="AL-Mateen" pitchFamily="2" charset="-78"/>
              </a:rPr>
              <a:t>و</a:t>
            </a:r>
            <a:r>
              <a:rPr lang="ar-SA" sz="4000" dirty="0" smtClean="0">
                <a:solidFill>
                  <a:schemeClr val="tx1"/>
                </a:solidFill>
                <a:cs typeface="AL-Mateen" pitchFamily="2" charset="-78"/>
              </a:rPr>
              <a:t>احدة.</a:t>
            </a:r>
          </a:p>
          <a:p>
            <a:pPr marL="0" lvl="0" indent="0">
              <a:buNone/>
            </a:pPr>
            <a:r>
              <a:rPr lang="ar-SA" sz="4000" dirty="0">
                <a:solidFill>
                  <a:srgbClr val="FFFF00"/>
                </a:solidFill>
                <a:cs typeface="AL-Mateen" pitchFamily="2" charset="-78"/>
              </a:rPr>
              <a:t>سؤال </a:t>
            </a:r>
            <a:r>
              <a:rPr lang="ar-SA" sz="4000" dirty="0" smtClean="0">
                <a:solidFill>
                  <a:srgbClr val="FFFF00"/>
                </a:solidFill>
                <a:cs typeface="AL-Mateen" pitchFamily="2" charset="-78"/>
              </a:rPr>
              <a:t>: </a:t>
            </a:r>
            <a:r>
              <a:rPr lang="ar-SA" sz="4000" dirty="0" smtClean="0">
                <a:solidFill>
                  <a:schemeClr val="tx1"/>
                </a:solidFill>
                <a:cs typeface="AL-Mateen" pitchFamily="2" charset="-78"/>
              </a:rPr>
              <a:t>من يبني البرنامج؟</a:t>
            </a:r>
          </a:p>
          <a:p>
            <a:pPr marL="0" indent="0">
              <a:buNone/>
            </a:pPr>
            <a:r>
              <a:rPr lang="ar-SA" sz="4000" dirty="0">
                <a:solidFill>
                  <a:schemeClr val="tx2">
                    <a:lumMod val="60000"/>
                    <a:lumOff val="40000"/>
                  </a:schemeClr>
                </a:solidFill>
                <a:cs typeface="AL-Mateen" pitchFamily="2" charset="-78"/>
              </a:rPr>
              <a:t>ج</a:t>
            </a:r>
            <a:r>
              <a:rPr lang="ar-SA" sz="4000" dirty="0">
                <a:solidFill>
                  <a:schemeClr val="tx1"/>
                </a:solidFill>
                <a:cs typeface="AL-Mateen" pitchFamily="2" charset="-78"/>
              </a:rPr>
              <a:t>/ </a:t>
            </a:r>
            <a:r>
              <a:rPr lang="ar-SA" sz="4000" dirty="0">
                <a:solidFill>
                  <a:srgbClr val="FFFF00"/>
                </a:solidFill>
                <a:cs typeface="AL-Mateen" pitchFamily="2" charset="-78"/>
              </a:rPr>
              <a:t>المدرسة</a:t>
            </a:r>
            <a:r>
              <a:rPr lang="ar-SA" sz="4000" dirty="0">
                <a:solidFill>
                  <a:schemeClr val="tx1"/>
                </a:solidFill>
                <a:cs typeface="AL-Mateen" pitchFamily="2" charset="-78"/>
              </a:rPr>
              <a:t> </a:t>
            </a:r>
            <a:r>
              <a:rPr lang="ar-SA" sz="4000" dirty="0" smtClean="0">
                <a:solidFill>
                  <a:schemeClr val="tx1"/>
                </a:solidFill>
                <a:cs typeface="AL-Mateen" pitchFamily="2" charset="-78"/>
              </a:rPr>
              <a:t>هي من تبني البرنامج حسب المعايير الستة وذلك بتكوين فريق لكل تخصص لتحديد هذه المهارات  .</a:t>
            </a:r>
            <a:endParaRPr lang="ar-SA" sz="4000" dirty="0">
              <a:solidFill>
                <a:schemeClr val="tx1"/>
              </a:solidFill>
              <a:cs typeface="AL-Mateen" pitchFamily="2" charset="-78"/>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795" y="228293"/>
            <a:ext cx="1225776" cy="1007156"/>
          </a:xfrm>
          <a:prstGeom prst="rect">
            <a:avLst/>
          </a:prstGeom>
        </p:spPr>
      </p:pic>
    </p:spTree>
    <p:extLst>
      <p:ext uri="{BB962C8B-B14F-4D97-AF65-F5344CB8AC3E}">
        <p14:creationId xmlns:p14="http://schemas.microsoft.com/office/powerpoint/2010/main" val="28219135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852555" y="555046"/>
            <a:ext cx="6716111" cy="630942"/>
          </a:xfrm>
          <a:prstGeom prst="rect">
            <a:avLst/>
          </a:prstGeom>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bodyPr>
          <a:lstStyle/>
          <a:p>
            <a:pPr algn="ctr"/>
            <a:r>
              <a:rPr lang="ar-SA" sz="35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e_Hani" panose="02060603050605020204" pitchFamily="18" charset="-78"/>
                <a:cs typeface="AL-Mateen" pitchFamily="2" charset="-78"/>
              </a:rPr>
              <a:t>منظومة قيادة الأداء الإشرافي والمدرسي </a:t>
            </a:r>
          </a:p>
        </p:txBody>
      </p:sp>
      <p:sp>
        <p:nvSpPr>
          <p:cNvPr id="2" name="مستطيل 1"/>
          <p:cNvSpPr/>
          <p:nvPr/>
        </p:nvSpPr>
        <p:spPr>
          <a:xfrm>
            <a:off x="856931" y="1523914"/>
            <a:ext cx="10719339" cy="2112117"/>
          </a:xfrm>
          <a:prstGeom prst="rect">
            <a:avLst/>
          </a:prstGeom>
        </p:spPr>
        <p:txBody>
          <a:bodyPr wrap="square">
            <a:spAutoFit/>
          </a:bodyPr>
          <a:lstStyle/>
          <a:p>
            <a:pPr algn="ctr">
              <a:lnSpc>
                <a:spcPct val="150000"/>
              </a:lnSpc>
            </a:pPr>
            <a:r>
              <a:rPr lang="ar-SA" sz="3000" dirty="0" smtClean="0">
                <a:latin typeface="Adobe Arabic" pitchFamily="18" charset="-78"/>
                <a:cs typeface="AL-Mateen" pitchFamily="2" charset="-78"/>
              </a:rPr>
              <a:t>تسعى  </a:t>
            </a:r>
            <a:r>
              <a:rPr lang="ar-SA" sz="3000" dirty="0">
                <a:latin typeface="Adobe Arabic" pitchFamily="18" charset="-78"/>
                <a:cs typeface="AL-Mateen" pitchFamily="2" charset="-78"/>
              </a:rPr>
              <a:t>وزارة التعليم ممثلة في الإدارة العامة للإشراف التربوي للتطوير المستمر </a:t>
            </a:r>
            <a:r>
              <a:rPr lang="ar-SA" sz="3000" dirty="0" smtClean="0">
                <a:latin typeface="Adobe Arabic" pitchFamily="18" charset="-78"/>
                <a:cs typeface="AL-Mateen" pitchFamily="2" charset="-78"/>
              </a:rPr>
              <a:t>في </a:t>
            </a:r>
            <a:r>
              <a:rPr lang="ar-SA" sz="3000" dirty="0">
                <a:latin typeface="Adobe Arabic" pitchFamily="18" charset="-78"/>
                <a:cs typeface="AL-Mateen" pitchFamily="2" charset="-78"/>
              </a:rPr>
              <a:t>الميدان التربوي </a:t>
            </a:r>
            <a:r>
              <a:rPr lang="ar-SA" sz="3000" dirty="0" smtClean="0">
                <a:latin typeface="Adobe Arabic" pitchFamily="18" charset="-78"/>
                <a:cs typeface="AL-Mateen" pitchFamily="2" charset="-78"/>
              </a:rPr>
              <a:t> </a:t>
            </a:r>
          </a:p>
          <a:p>
            <a:pPr algn="ctr">
              <a:lnSpc>
                <a:spcPct val="150000"/>
              </a:lnSpc>
            </a:pPr>
            <a:r>
              <a:rPr lang="ar-SA" sz="3000" dirty="0" smtClean="0">
                <a:latin typeface="Adobe Arabic" pitchFamily="18" charset="-78"/>
                <a:cs typeface="AL-Mateen" pitchFamily="2" charset="-78"/>
              </a:rPr>
              <a:t>فقد </a:t>
            </a:r>
            <a:r>
              <a:rPr lang="ar-SA" sz="3000" dirty="0">
                <a:latin typeface="Adobe Arabic" pitchFamily="18" charset="-78"/>
                <a:cs typeface="AL-Mateen" pitchFamily="2" charset="-78"/>
              </a:rPr>
              <a:t>اتجهت إلى تصميم وتفعيل نظام قيادة الأداء </a:t>
            </a:r>
            <a:r>
              <a:rPr lang="ar-SA" sz="3000" dirty="0" smtClean="0">
                <a:latin typeface="Adobe Arabic" pitchFamily="18" charset="-78"/>
                <a:cs typeface="AL-Mateen" pitchFamily="2" charset="-78"/>
              </a:rPr>
              <a:t>الإشرافي والمدرسي </a:t>
            </a:r>
          </a:p>
          <a:p>
            <a:pPr algn="ctr">
              <a:lnSpc>
                <a:spcPct val="150000"/>
              </a:lnSpc>
            </a:pPr>
            <a:r>
              <a:rPr lang="ar-SA" sz="3000" dirty="0" smtClean="0">
                <a:solidFill>
                  <a:srgbClr val="FFFF00"/>
                </a:solidFill>
                <a:latin typeface="Adobe Arabic" pitchFamily="18" charset="-78"/>
                <a:cs typeface="AL-Mateen" pitchFamily="2" charset="-78"/>
              </a:rPr>
              <a:t>كمنهج </a:t>
            </a:r>
            <a:r>
              <a:rPr lang="ar-SA" sz="3000" dirty="0">
                <a:solidFill>
                  <a:srgbClr val="FFFF00"/>
                </a:solidFill>
                <a:latin typeface="Adobe Arabic" pitchFamily="18" charset="-78"/>
                <a:cs typeface="AL-Mateen" pitchFamily="2" charset="-78"/>
              </a:rPr>
              <a:t>استراتيجي تستخدمه جميع المؤسسات ذات الأداء الفعال حول العالم.</a:t>
            </a:r>
            <a:r>
              <a:rPr lang="ar-SA" sz="3000" dirty="0">
                <a:solidFill>
                  <a:srgbClr val="C00000"/>
                </a:solidFill>
                <a:latin typeface="Adobe Arabic" pitchFamily="18" charset="-78"/>
                <a:cs typeface="AL-Mateen" pitchFamily="2" charset="-78"/>
              </a:rPr>
              <a:t> </a:t>
            </a:r>
          </a:p>
        </p:txBody>
      </p:sp>
      <p:sp>
        <p:nvSpPr>
          <p:cNvPr id="3" name="مستطيل 2"/>
          <p:cNvSpPr/>
          <p:nvPr/>
        </p:nvSpPr>
        <p:spPr>
          <a:xfrm>
            <a:off x="1010774" y="3671153"/>
            <a:ext cx="10369152" cy="2862322"/>
          </a:xfrm>
          <a:prstGeom prst="rect">
            <a:avLst/>
          </a:prstGeom>
        </p:spPr>
        <p:txBody>
          <a:bodyPr wrap="square">
            <a:spAutoFit/>
          </a:bodyPr>
          <a:lstStyle/>
          <a:p>
            <a:pPr algn="ctr">
              <a:lnSpc>
                <a:spcPct val="150000"/>
              </a:lnSpc>
            </a:pPr>
            <a:r>
              <a:rPr lang="ar-SA" sz="3000" dirty="0">
                <a:latin typeface="Adobe Arabic" pitchFamily="18" charset="-78"/>
                <a:cs typeface="AL-Mateen" pitchFamily="2" charset="-78"/>
              </a:rPr>
              <a:t>يوفر هذا النظام أدوات قوية ومتعددة وشاملة تتمتع بقدر عالي من الصدق </a:t>
            </a:r>
            <a:r>
              <a:rPr lang="ar-SA" sz="3000" dirty="0">
                <a:solidFill>
                  <a:srgbClr val="FFFF00"/>
                </a:solidFill>
                <a:latin typeface="Adobe Arabic" pitchFamily="18" charset="-78"/>
                <a:cs typeface="AL-Mateen" pitchFamily="2" charset="-78"/>
              </a:rPr>
              <a:t>لقياس الأداء </a:t>
            </a:r>
            <a:r>
              <a:rPr lang="ar-SA" sz="3000" dirty="0" smtClean="0">
                <a:solidFill>
                  <a:srgbClr val="FFFF00"/>
                </a:solidFill>
                <a:latin typeface="Adobe Arabic" pitchFamily="18" charset="-78"/>
                <a:cs typeface="AL-Mateen" pitchFamily="2" charset="-78"/>
              </a:rPr>
              <a:t>الإشرافي والمدرسي </a:t>
            </a:r>
            <a:r>
              <a:rPr lang="ar-SA" sz="3000" dirty="0">
                <a:solidFill>
                  <a:srgbClr val="FFFF00"/>
                </a:solidFill>
                <a:latin typeface="Adobe Arabic" pitchFamily="18" charset="-78"/>
                <a:cs typeface="AL-Mateen" pitchFamily="2" charset="-78"/>
              </a:rPr>
              <a:t>وتحديد مواطن الخلل </a:t>
            </a:r>
            <a:r>
              <a:rPr lang="ar-SA" sz="3000" dirty="0" smtClean="0">
                <a:solidFill>
                  <a:srgbClr val="FFFF00"/>
                </a:solidFill>
                <a:latin typeface="Adobe Arabic" pitchFamily="18" charset="-78"/>
                <a:cs typeface="AL-Mateen" pitchFamily="2" charset="-78"/>
              </a:rPr>
              <a:t>بدقة</a:t>
            </a:r>
            <a:r>
              <a:rPr lang="ar-SA" sz="3000" dirty="0" smtClean="0">
                <a:latin typeface="Adobe Arabic" pitchFamily="18" charset="-78"/>
                <a:cs typeface="AL-Mateen" pitchFamily="2" charset="-78"/>
              </a:rPr>
              <a:t>، وعليه </a:t>
            </a:r>
            <a:r>
              <a:rPr lang="ar-SA" sz="3000" dirty="0">
                <a:latin typeface="Adobe Arabic" pitchFamily="18" charset="-78"/>
                <a:cs typeface="AL-Mateen" pitchFamily="2" charset="-78"/>
              </a:rPr>
              <a:t>يتم العمل على تصحيح المسار من خلال برامج وأنظمة تهدف إلى تعزيز الجيد وتطوير الأقل جودة.  </a:t>
            </a:r>
            <a:endParaRPr lang="ar-SA" sz="3000" dirty="0" smtClean="0">
              <a:latin typeface="Adobe Arabic" pitchFamily="18" charset="-78"/>
              <a:cs typeface="AL-Mateen" pitchFamily="2" charset="-78"/>
            </a:endParaRPr>
          </a:p>
          <a:p>
            <a:pPr algn="ctr">
              <a:lnSpc>
                <a:spcPct val="150000"/>
              </a:lnSpc>
            </a:pPr>
            <a:r>
              <a:rPr lang="ar-SA" sz="3000" dirty="0" smtClean="0">
                <a:solidFill>
                  <a:srgbClr val="FFC000"/>
                </a:solidFill>
                <a:latin typeface="Adobe Arabic" pitchFamily="18" charset="-78"/>
                <a:cs typeface="AL-Mateen" pitchFamily="2" charset="-78"/>
              </a:rPr>
              <a:t>فالمؤشر </a:t>
            </a:r>
            <a:r>
              <a:rPr lang="ar-SA" sz="3000" dirty="0">
                <a:solidFill>
                  <a:srgbClr val="FFC000"/>
                </a:solidFill>
                <a:latin typeface="Adobe Arabic" pitchFamily="18" charset="-78"/>
                <a:cs typeface="AL-Mateen" pitchFamily="2" charset="-78"/>
              </a:rPr>
              <a:t>يعمل كأداة إنذار مبكر.</a:t>
            </a:r>
          </a:p>
        </p:txBody>
      </p:sp>
    </p:spTree>
    <p:extLst>
      <p:ext uri="{BB962C8B-B14F-4D97-AF65-F5344CB8AC3E}">
        <p14:creationId xmlns:p14="http://schemas.microsoft.com/office/powerpoint/2010/main" val="1290016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221718"/>
            <a:ext cx="10515600" cy="1038006"/>
          </a:xfrm>
          <a:ln/>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lnSpc>
                <a:spcPct val="150000"/>
              </a:lnSpc>
            </a:pPr>
            <a:r>
              <a:rPr lang="ar-SA" sz="4500" dirty="0" smtClean="0">
                <a:solidFill>
                  <a:srgbClr val="C00000"/>
                </a:solidFill>
                <a:cs typeface="Al-Kharashi 3" pitchFamily="2" charset="-78"/>
              </a:rPr>
              <a:t>بناء برنامج المهارات </a:t>
            </a:r>
            <a:r>
              <a:rPr lang="ar-SA" sz="4500" dirty="0">
                <a:solidFill>
                  <a:srgbClr val="C00000"/>
                </a:solidFill>
                <a:cs typeface="Al-Kharashi 3" pitchFamily="2" charset="-78"/>
              </a:rPr>
              <a:t>الاساسية للطلاب</a:t>
            </a: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795" y="228293"/>
            <a:ext cx="1225776" cy="1007156"/>
          </a:xfrm>
          <a:prstGeom prst="rect">
            <a:avLst/>
          </a:prstGeom>
        </p:spPr>
      </p:pic>
      <p:graphicFrame>
        <p:nvGraphicFramePr>
          <p:cNvPr id="6" name="رسم تخطيطي 5"/>
          <p:cNvGraphicFramePr/>
          <p:nvPr>
            <p:extLst>
              <p:ext uri="{D42A27DB-BD31-4B8C-83A1-F6EECF244321}">
                <p14:modId xmlns:p14="http://schemas.microsoft.com/office/powerpoint/2010/main" val="2688429510"/>
              </p:ext>
            </p:extLst>
          </p:nvPr>
        </p:nvGraphicFramePr>
        <p:xfrm>
          <a:off x="1562777" y="1666558"/>
          <a:ext cx="9103056" cy="49578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0712284"/>
      </p:ext>
    </p:extLst>
  </p:cSld>
  <p:clrMapOvr>
    <a:masterClrMapping/>
  </p:clrMapOvr>
  <p:transition spd="slow">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221718"/>
            <a:ext cx="10515600" cy="1038006"/>
          </a:xfrm>
          <a:ln/>
        </p:spPr>
        <p:style>
          <a:lnRef idx="1">
            <a:schemeClr val="accent2"/>
          </a:lnRef>
          <a:fillRef idx="2">
            <a:schemeClr val="accent2"/>
          </a:fillRef>
          <a:effectRef idx="1">
            <a:schemeClr val="accent2"/>
          </a:effectRef>
          <a:fontRef idx="minor">
            <a:schemeClr val="dk1"/>
          </a:fontRef>
        </p:style>
        <p:txBody>
          <a:bodyPr>
            <a:normAutofit/>
          </a:bodyPr>
          <a:lstStyle/>
          <a:p>
            <a:pPr algn="ctr">
              <a:lnSpc>
                <a:spcPct val="150000"/>
              </a:lnSpc>
            </a:pPr>
            <a:r>
              <a:rPr lang="ar-SA" sz="3600" dirty="0" smtClean="0">
                <a:solidFill>
                  <a:srgbClr val="C00000"/>
                </a:solidFill>
                <a:cs typeface="Al-Kharashi 3" pitchFamily="2" charset="-78"/>
              </a:rPr>
              <a:t>مراحل بناء برنامج المهارات </a:t>
            </a:r>
            <a:r>
              <a:rPr lang="ar-SA" sz="3600" dirty="0">
                <a:solidFill>
                  <a:srgbClr val="C00000"/>
                </a:solidFill>
                <a:cs typeface="Al-Kharashi 3" pitchFamily="2" charset="-78"/>
              </a:rPr>
              <a:t>الاساسية للطلاب</a:t>
            </a: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795" y="228293"/>
            <a:ext cx="1225776" cy="1007156"/>
          </a:xfrm>
          <a:prstGeom prst="rect">
            <a:avLst/>
          </a:prstGeom>
        </p:spPr>
      </p:pic>
      <p:graphicFrame>
        <p:nvGraphicFramePr>
          <p:cNvPr id="6" name="رسم تخطيطي 5"/>
          <p:cNvGraphicFramePr/>
          <p:nvPr>
            <p:extLst>
              <p:ext uri="{D42A27DB-BD31-4B8C-83A1-F6EECF244321}">
                <p14:modId xmlns:p14="http://schemas.microsoft.com/office/powerpoint/2010/main" val="1719299086"/>
              </p:ext>
            </p:extLst>
          </p:nvPr>
        </p:nvGraphicFramePr>
        <p:xfrm>
          <a:off x="878796" y="1608502"/>
          <a:ext cx="10413318" cy="49578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3470450"/>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221718"/>
            <a:ext cx="10515600" cy="1038006"/>
          </a:xfrm>
          <a:ln/>
        </p:spPr>
        <p:style>
          <a:lnRef idx="1">
            <a:schemeClr val="accent2"/>
          </a:lnRef>
          <a:fillRef idx="2">
            <a:schemeClr val="accent2"/>
          </a:fillRef>
          <a:effectRef idx="1">
            <a:schemeClr val="accent2"/>
          </a:effectRef>
          <a:fontRef idx="minor">
            <a:schemeClr val="dk1"/>
          </a:fontRef>
        </p:style>
        <p:txBody>
          <a:bodyPr>
            <a:normAutofit/>
          </a:bodyPr>
          <a:lstStyle/>
          <a:p>
            <a:pPr algn="ctr">
              <a:lnSpc>
                <a:spcPct val="150000"/>
              </a:lnSpc>
            </a:pPr>
            <a:r>
              <a:rPr lang="ar-SA" sz="3600" dirty="0">
                <a:solidFill>
                  <a:srgbClr val="C00000"/>
                </a:solidFill>
                <a:cs typeface="Al-Kharashi 3" pitchFamily="2" charset="-78"/>
              </a:rPr>
              <a:t>مراحل بناء برنامج المهارات الاساسية للطلاب</a:t>
            </a: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795" y="228293"/>
            <a:ext cx="1225776" cy="1007156"/>
          </a:xfrm>
          <a:prstGeom prst="rect">
            <a:avLst/>
          </a:prstGeom>
        </p:spPr>
      </p:pic>
      <p:graphicFrame>
        <p:nvGraphicFramePr>
          <p:cNvPr id="6" name="رسم تخطيطي 5"/>
          <p:cNvGraphicFramePr/>
          <p:nvPr>
            <p:extLst>
              <p:ext uri="{D42A27DB-BD31-4B8C-83A1-F6EECF244321}">
                <p14:modId xmlns:p14="http://schemas.microsoft.com/office/powerpoint/2010/main" val="2326287945"/>
              </p:ext>
            </p:extLst>
          </p:nvPr>
        </p:nvGraphicFramePr>
        <p:xfrm>
          <a:off x="878796" y="1608502"/>
          <a:ext cx="10413318" cy="49578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0641796"/>
      </p:ext>
    </p:extLst>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221718"/>
            <a:ext cx="10515600" cy="1038006"/>
          </a:xfrm>
          <a:ln/>
        </p:spPr>
        <p:style>
          <a:lnRef idx="1">
            <a:schemeClr val="accent2"/>
          </a:lnRef>
          <a:fillRef idx="2">
            <a:schemeClr val="accent2"/>
          </a:fillRef>
          <a:effectRef idx="1">
            <a:schemeClr val="accent2"/>
          </a:effectRef>
          <a:fontRef idx="minor">
            <a:schemeClr val="dk1"/>
          </a:fontRef>
        </p:style>
        <p:txBody>
          <a:bodyPr>
            <a:normAutofit/>
          </a:bodyPr>
          <a:lstStyle/>
          <a:p>
            <a:pPr algn="ctr">
              <a:lnSpc>
                <a:spcPct val="150000"/>
              </a:lnSpc>
            </a:pPr>
            <a:r>
              <a:rPr lang="ar-SA" sz="3600" dirty="0">
                <a:solidFill>
                  <a:srgbClr val="C00000"/>
                </a:solidFill>
                <a:cs typeface="Al-Kharashi 3" pitchFamily="2" charset="-78"/>
              </a:rPr>
              <a:t>مراحل بناء برنامج المهارات الاساسية للطلاب</a:t>
            </a: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795" y="228293"/>
            <a:ext cx="1225776" cy="1007156"/>
          </a:xfrm>
          <a:prstGeom prst="rect">
            <a:avLst/>
          </a:prstGeom>
        </p:spPr>
      </p:pic>
      <p:graphicFrame>
        <p:nvGraphicFramePr>
          <p:cNvPr id="6" name="رسم تخطيطي 5"/>
          <p:cNvGraphicFramePr/>
          <p:nvPr>
            <p:extLst>
              <p:ext uri="{D42A27DB-BD31-4B8C-83A1-F6EECF244321}">
                <p14:modId xmlns:p14="http://schemas.microsoft.com/office/powerpoint/2010/main" val="833761748"/>
              </p:ext>
            </p:extLst>
          </p:nvPr>
        </p:nvGraphicFramePr>
        <p:xfrm>
          <a:off x="878796" y="1608502"/>
          <a:ext cx="10413318" cy="49578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0641796"/>
      </p:ext>
    </p:extLst>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177255"/>
            <a:ext cx="10515600" cy="879475"/>
          </a:xfrm>
        </p:spPr>
        <p:style>
          <a:lnRef idx="0">
            <a:schemeClr val="accent1"/>
          </a:lnRef>
          <a:fillRef idx="3">
            <a:schemeClr val="accent1"/>
          </a:fillRef>
          <a:effectRef idx="3">
            <a:schemeClr val="accent1"/>
          </a:effectRef>
          <a:fontRef idx="minor">
            <a:schemeClr val="lt1"/>
          </a:fontRef>
        </p:style>
        <p:txBody>
          <a:bodyPr>
            <a:noAutofit/>
          </a:bodyPr>
          <a:lstStyle/>
          <a:p>
            <a:pPr algn="ctr">
              <a:lnSpc>
                <a:spcPct val="150000"/>
              </a:lnSpc>
            </a:pPr>
            <a:r>
              <a:rPr lang="ar-SA" sz="3600" dirty="0" smtClean="0">
                <a:solidFill>
                  <a:srgbClr val="002060"/>
                </a:solidFill>
                <a:cs typeface="Al-Kharashi 3" pitchFamily="2" charset="-78"/>
              </a:rPr>
              <a:t>معايير تقييم معالجة المهارات الاساسية لمدرسة</a:t>
            </a:r>
            <a:endParaRPr lang="ar-SA" sz="3600" dirty="0">
              <a:solidFill>
                <a:srgbClr val="002060"/>
              </a:solidFill>
              <a:cs typeface="Al-Kharashi 3" pitchFamily="2" charset="-78"/>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909221579"/>
              </p:ext>
            </p:extLst>
          </p:nvPr>
        </p:nvGraphicFramePr>
        <p:xfrm>
          <a:off x="869126" y="1166395"/>
          <a:ext cx="10403214" cy="5572760"/>
        </p:xfrm>
        <a:graphic>
          <a:graphicData uri="http://schemas.openxmlformats.org/drawingml/2006/table">
            <a:tbl>
              <a:tblPr rtl="1" firstRow="1" bandRow="1">
                <a:tableStyleId>{5C22544A-7EE6-4342-B048-85BDC9FD1C3A}</a:tableStyleId>
              </a:tblPr>
              <a:tblGrid>
                <a:gridCol w="542271"/>
                <a:gridCol w="8159891"/>
                <a:gridCol w="1701052"/>
              </a:tblGrid>
              <a:tr h="370840">
                <a:tc>
                  <a:txBody>
                    <a:bodyPr/>
                    <a:lstStyle/>
                    <a:p>
                      <a:pPr algn="r" rtl="1"/>
                      <a:r>
                        <a:rPr lang="ar-SA" sz="2500" b="0" dirty="0" smtClean="0">
                          <a:cs typeface="AL-Mateen" pitchFamily="2" charset="-78"/>
                        </a:rPr>
                        <a:t>م</a:t>
                      </a:r>
                      <a:endParaRPr lang="ar-SA" sz="2500" b="0" dirty="0">
                        <a:cs typeface="AL-Mateen" pitchFamily="2" charset="-78"/>
                      </a:endParaRPr>
                    </a:p>
                  </a:txBody>
                  <a:tcPr/>
                </a:tc>
                <a:tc>
                  <a:txBody>
                    <a:bodyPr/>
                    <a:lstStyle/>
                    <a:p>
                      <a:pPr algn="r" rtl="1"/>
                      <a:r>
                        <a:rPr lang="ar-SA" sz="2500" b="0" dirty="0" smtClean="0">
                          <a:cs typeface="AL-Mateen" pitchFamily="2" charset="-78"/>
                        </a:rPr>
                        <a:t>المعيار</a:t>
                      </a:r>
                      <a:endParaRPr lang="ar-SA" sz="2500" b="0" dirty="0">
                        <a:cs typeface="AL-Mateen" pitchFamily="2" charset="-78"/>
                      </a:endParaRPr>
                    </a:p>
                  </a:txBody>
                  <a:tcPr/>
                </a:tc>
                <a:tc>
                  <a:txBody>
                    <a:bodyPr/>
                    <a:lstStyle/>
                    <a:p>
                      <a:pPr algn="r" rtl="1"/>
                      <a:r>
                        <a:rPr lang="ar-SA" sz="2500" b="0" dirty="0" smtClean="0">
                          <a:cs typeface="AL-Mateen" pitchFamily="2" charset="-78"/>
                        </a:rPr>
                        <a:t>الدرجة</a:t>
                      </a:r>
                      <a:endParaRPr lang="ar-SA" sz="2500" b="0" dirty="0">
                        <a:cs typeface="AL-Mateen" pitchFamily="2" charset="-78"/>
                      </a:endParaRPr>
                    </a:p>
                  </a:txBody>
                  <a:tcPr/>
                </a:tc>
              </a:tr>
              <a:tr h="370840">
                <a:tc>
                  <a:txBody>
                    <a:bodyPr/>
                    <a:lstStyle/>
                    <a:p>
                      <a:pPr algn="r" rtl="1"/>
                      <a:r>
                        <a:rPr lang="ar-SA" sz="1800" dirty="0" smtClean="0">
                          <a:latin typeface="Times New Roman" panose="02020603050405020304" pitchFamily="18" charset="0"/>
                          <a:cs typeface="Times New Roman" panose="02020603050405020304" pitchFamily="18" charset="0"/>
                        </a:rPr>
                        <a:t>1</a:t>
                      </a:r>
                      <a:endParaRPr lang="ar-SA" sz="1800" dirty="0">
                        <a:latin typeface="Times New Roman" panose="02020603050405020304" pitchFamily="18" charset="0"/>
                        <a:cs typeface="Times New Roman" panose="02020603050405020304" pitchFamily="18" charset="0"/>
                      </a:endParaRPr>
                    </a:p>
                  </a:txBody>
                  <a:tcPr/>
                </a:tc>
                <a:tc>
                  <a:txBody>
                    <a:bodyPr/>
                    <a:lstStyle/>
                    <a:p>
                      <a:pPr algn="r" rtl="1"/>
                      <a:r>
                        <a:rPr lang="ar-SA" sz="2000" b="0" dirty="0" smtClean="0">
                          <a:cs typeface="AL-Mateen" pitchFamily="2" charset="-78"/>
                        </a:rPr>
                        <a:t>جودة المهارات الاساسية </a:t>
                      </a:r>
                      <a:r>
                        <a:rPr lang="ar-SA" sz="2000" b="0" dirty="0" smtClean="0">
                          <a:solidFill>
                            <a:srgbClr val="FF0000"/>
                          </a:solidFill>
                          <a:cs typeface="AL-Mateen" pitchFamily="2" charset="-78"/>
                        </a:rPr>
                        <a:t>العلمية</a:t>
                      </a:r>
                      <a:r>
                        <a:rPr lang="ar-SA" sz="2000" b="0" dirty="0" smtClean="0">
                          <a:cs typeface="AL-Mateen" pitchFamily="2" charset="-78"/>
                        </a:rPr>
                        <a:t> التي أعدتها</a:t>
                      </a:r>
                      <a:r>
                        <a:rPr lang="ar-SA" sz="2000" b="0" baseline="0" dirty="0" smtClean="0">
                          <a:cs typeface="AL-Mateen" pitchFamily="2" charset="-78"/>
                        </a:rPr>
                        <a:t> المدرسة أو استعانت به المدرسة</a:t>
                      </a:r>
                      <a:endParaRPr lang="ar-SA" sz="2000" b="0" dirty="0">
                        <a:cs typeface="AL-Mateen" pitchFamily="2" charset="-78"/>
                      </a:endParaRPr>
                    </a:p>
                  </a:txBody>
                  <a:tcPr/>
                </a:tc>
                <a:tc>
                  <a:txBody>
                    <a:bodyPr/>
                    <a:lstStyle/>
                    <a:p>
                      <a:pPr algn="r" rtl="1"/>
                      <a:r>
                        <a:rPr lang="ar-SA" sz="1800" dirty="0" smtClean="0">
                          <a:latin typeface="Times New Roman" panose="02020603050405020304" pitchFamily="18" charset="0"/>
                          <a:cs typeface="Times New Roman" panose="02020603050405020304" pitchFamily="18" charset="0"/>
                        </a:rPr>
                        <a:t>20</a:t>
                      </a:r>
                      <a:endParaRPr lang="ar-SA" sz="1800" dirty="0">
                        <a:latin typeface="Times New Roman" panose="02020603050405020304" pitchFamily="18" charset="0"/>
                        <a:cs typeface="Times New Roman" panose="02020603050405020304" pitchFamily="18" charset="0"/>
                      </a:endParaRPr>
                    </a:p>
                  </a:txBody>
                  <a:tcPr/>
                </a:tc>
              </a:tr>
              <a:tr h="370840">
                <a:tc>
                  <a:txBody>
                    <a:bodyPr/>
                    <a:lstStyle/>
                    <a:p>
                      <a:pPr algn="r" rtl="1"/>
                      <a:r>
                        <a:rPr kumimoji="0" lang="ar-SA" sz="14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المبرر</a:t>
                      </a:r>
                      <a:endParaRPr lang="ar-SA" sz="1400" b="1" dirty="0">
                        <a:solidFill>
                          <a:srgbClr val="0070C0"/>
                        </a:solidFill>
                        <a:latin typeface="Times New Roman" panose="02020603050405020304" pitchFamily="18" charset="0"/>
                        <a:cs typeface="Times New Roman" panose="02020603050405020304" pitchFamily="18" charset="0"/>
                      </a:endParaRPr>
                    </a:p>
                  </a:txBody>
                  <a:tcPr/>
                </a:tc>
                <a:tc>
                  <a:txBody>
                    <a:bodyPr/>
                    <a:lstStyle/>
                    <a:p>
                      <a:pPr algn="r" rtl="1"/>
                      <a:endParaRPr lang="ar-SA" sz="2000" b="0" dirty="0">
                        <a:cs typeface="AL-Mateen" pitchFamily="2" charset="-78"/>
                      </a:endParaRPr>
                    </a:p>
                  </a:txBody>
                  <a:tcPr/>
                </a:tc>
                <a:tc>
                  <a:txBody>
                    <a:bodyPr/>
                    <a:lstStyle/>
                    <a:p>
                      <a:pPr algn="r" rtl="1"/>
                      <a:endParaRPr lang="ar-SA" sz="1800" dirty="0">
                        <a:latin typeface="Times New Roman" panose="02020603050405020304" pitchFamily="18" charset="0"/>
                        <a:cs typeface="Times New Roman" panose="02020603050405020304" pitchFamily="18" charset="0"/>
                      </a:endParaRPr>
                    </a:p>
                  </a:txBody>
                  <a:tcPr/>
                </a:tc>
              </a:tr>
              <a:tr h="370840">
                <a:tc>
                  <a:txBody>
                    <a:bodyPr/>
                    <a:lstStyle/>
                    <a:p>
                      <a:pPr algn="r" rtl="1"/>
                      <a:r>
                        <a:rPr lang="ar-SA" sz="1800" dirty="0" smtClean="0">
                          <a:latin typeface="Times New Roman" panose="02020603050405020304" pitchFamily="18" charset="0"/>
                          <a:cs typeface="Times New Roman" panose="02020603050405020304" pitchFamily="18" charset="0"/>
                        </a:rPr>
                        <a:t>2</a:t>
                      </a:r>
                      <a:endParaRPr lang="ar-SA" sz="1800" dirty="0">
                        <a:latin typeface="Times New Roman" panose="02020603050405020304" pitchFamily="18" charset="0"/>
                        <a:cs typeface="Times New Roman" panose="02020603050405020304" pitchFamily="18" charset="0"/>
                      </a:endParaRPr>
                    </a:p>
                  </a:txBody>
                  <a:tcPr/>
                </a:tc>
                <a:tc>
                  <a:txBody>
                    <a:bodyPr/>
                    <a:lstStyle/>
                    <a:p>
                      <a:pPr algn="r" rtl="1"/>
                      <a:r>
                        <a:rPr lang="ar-SA" sz="2000" b="0" dirty="0" smtClean="0">
                          <a:cs typeface="AL-Mateen" pitchFamily="2" charset="-78"/>
                        </a:rPr>
                        <a:t>جودة المهارات الاساسية </a:t>
                      </a:r>
                      <a:r>
                        <a:rPr lang="ar-SA" sz="2000" b="0" dirty="0" smtClean="0">
                          <a:solidFill>
                            <a:srgbClr val="FF0000"/>
                          </a:solidFill>
                          <a:cs typeface="AL-Mateen" pitchFamily="2" charset="-78"/>
                        </a:rPr>
                        <a:t>النظرية</a:t>
                      </a:r>
                      <a:r>
                        <a:rPr lang="ar-SA" sz="2000" b="0" dirty="0" smtClean="0">
                          <a:cs typeface="AL-Mateen" pitchFamily="2" charset="-78"/>
                        </a:rPr>
                        <a:t> التي أعدتها</a:t>
                      </a:r>
                      <a:r>
                        <a:rPr lang="ar-SA" sz="2000" b="0" baseline="0" dirty="0" smtClean="0">
                          <a:cs typeface="AL-Mateen" pitchFamily="2" charset="-78"/>
                        </a:rPr>
                        <a:t> المدرسة أو استعانت به المدرسة</a:t>
                      </a:r>
                      <a:endParaRPr lang="ar-SA" sz="2000" b="0" dirty="0">
                        <a:cs typeface="AL-Mateen" pitchFamily="2" charset="-78"/>
                      </a:endParaRPr>
                    </a:p>
                  </a:txBody>
                  <a:tcPr/>
                </a:tc>
                <a:tc>
                  <a:txBody>
                    <a:bodyPr/>
                    <a:lstStyle/>
                    <a:p>
                      <a:pPr algn="r" rtl="1"/>
                      <a:r>
                        <a:rPr lang="ar-SA" sz="1800" dirty="0" smtClean="0">
                          <a:latin typeface="Times New Roman" panose="02020603050405020304" pitchFamily="18" charset="0"/>
                          <a:cs typeface="Times New Roman" panose="02020603050405020304" pitchFamily="18" charset="0"/>
                        </a:rPr>
                        <a:t>20</a:t>
                      </a:r>
                      <a:endParaRPr lang="ar-SA" sz="1800" dirty="0">
                        <a:latin typeface="Times New Roman" panose="02020603050405020304" pitchFamily="18" charset="0"/>
                        <a:cs typeface="Times New Roman" panose="02020603050405020304" pitchFamily="18" charset="0"/>
                      </a:endParaRPr>
                    </a:p>
                  </a:txBody>
                  <a:tcPr/>
                </a:tc>
              </a:tr>
              <a:tr h="370840">
                <a:tc>
                  <a:txBody>
                    <a:bodyPr/>
                    <a:lstStyle/>
                    <a:p>
                      <a:pPr algn="r" rtl="1"/>
                      <a:r>
                        <a:rPr kumimoji="0" lang="ar-SA" sz="14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المبرر</a:t>
                      </a:r>
                      <a:endParaRPr lang="ar-SA" sz="1400" b="1" dirty="0">
                        <a:solidFill>
                          <a:srgbClr val="0070C0"/>
                        </a:solidFill>
                        <a:latin typeface="Times New Roman" panose="02020603050405020304" pitchFamily="18" charset="0"/>
                        <a:cs typeface="Times New Roman" panose="02020603050405020304" pitchFamily="18" charset="0"/>
                      </a:endParaRPr>
                    </a:p>
                  </a:txBody>
                  <a:tcPr/>
                </a:tc>
                <a:tc>
                  <a:txBody>
                    <a:bodyPr/>
                    <a:lstStyle/>
                    <a:p>
                      <a:pPr algn="r" rtl="1"/>
                      <a:endParaRPr lang="ar-SA" sz="2000" b="0" dirty="0">
                        <a:cs typeface="AL-Mateen" pitchFamily="2" charset="-78"/>
                      </a:endParaRPr>
                    </a:p>
                  </a:txBody>
                  <a:tcPr/>
                </a:tc>
                <a:tc>
                  <a:txBody>
                    <a:bodyPr/>
                    <a:lstStyle/>
                    <a:p>
                      <a:pPr algn="r" rtl="1"/>
                      <a:endParaRPr lang="ar-SA" sz="1800" dirty="0">
                        <a:latin typeface="Times New Roman" panose="02020603050405020304" pitchFamily="18" charset="0"/>
                        <a:cs typeface="Times New Roman" panose="02020603050405020304" pitchFamily="18" charset="0"/>
                      </a:endParaRPr>
                    </a:p>
                  </a:txBody>
                  <a:tcPr/>
                </a:tc>
              </a:tr>
              <a:tr h="370840">
                <a:tc>
                  <a:txBody>
                    <a:bodyPr/>
                    <a:lstStyle/>
                    <a:p>
                      <a:pPr algn="r" rtl="1"/>
                      <a:r>
                        <a:rPr lang="ar-SA" sz="1800" dirty="0" smtClean="0">
                          <a:latin typeface="Times New Roman" panose="02020603050405020304" pitchFamily="18" charset="0"/>
                          <a:cs typeface="Times New Roman" panose="02020603050405020304" pitchFamily="18" charset="0"/>
                        </a:rPr>
                        <a:t>3</a:t>
                      </a:r>
                      <a:endParaRPr lang="ar-SA" sz="1800" dirty="0">
                        <a:latin typeface="Times New Roman" panose="02020603050405020304" pitchFamily="18" charset="0"/>
                        <a:cs typeface="Times New Roman" panose="02020603050405020304" pitchFamily="18" charset="0"/>
                      </a:endParaRPr>
                    </a:p>
                  </a:txBody>
                  <a:tcPr/>
                </a:tc>
                <a:tc>
                  <a:txBody>
                    <a:bodyPr/>
                    <a:lstStyle/>
                    <a:p>
                      <a:pPr algn="r" rtl="1"/>
                      <a:r>
                        <a:rPr lang="ar-SA" sz="2000" b="0" dirty="0" smtClean="0">
                          <a:cs typeface="AL-Mateen" pitchFamily="2" charset="-78"/>
                        </a:rPr>
                        <a:t>دقة اختبار الطلاب للبرنامج</a:t>
                      </a:r>
                      <a:endParaRPr lang="ar-SA" sz="2000" b="0" dirty="0">
                        <a:cs typeface="AL-Mateen" pitchFamily="2" charset="-78"/>
                      </a:endParaRPr>
                    </a:p>
                  </a:txBody>
                  <a:tcPr/>
                </a:tc>
                <a:tc>
                  <a:txBody>
                    <a:bodyPr/>
                    <a:lstStyle/>
                    <a:p>
                      <a:pPr algn="r" rtl="1"/>
                      <a:r>
                        <a:rPr lang="ar-SA" sz="1800" dirty="0" smtClean="0">
                          <a:latin typeface="Times New Roman" panose="02020603050405020304" pitchFamily="18" charset="0"/>
                          <a:cs typeface="Times New Roman" panose="02020603050405020304" pitchFamily="18" charset="0"/>
                        </a:rPr>
                        <a:t>20</a:t>
                      </a:r>
                      <a:endParaRPr lang="ar-SA" sz="1800" dirty="0">
                        <a:latin typeface="Times New Roman" panose="02020603050405020304" pitchFamily="18" charset="0"/>
                        <a:cs typeface="Times New Roman" panose="02020603050405020304" pitchFamily="18" charset="0"/>
                      </a:endParaRPr>
                    </a:p>
                  </a:txBody>
                  <a:tcPr/>
                </a:tc>
              </a:tr>
              <a:tr h="370840">
                <a:tc>
                  <a:txBody>
                    <a:bodyPr/>
                    <a:lstStyle/>
                    <a:p>
                      <a:pPr algn="r" rtl="1"/>
                      <a:r>
                        <a:rPr kumimoji="0" lang="ar-SA" sz="14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المبرر</a:t>
                      </a:r>
                      <a:endParaRPr lang="ar-SA" sz="1400" b="1" dirty="0">
                        <a:solidFill>
                          <a:srgbClr val="0070C0"/>
                        </a:solidFill>
                        <a:latin typeface="Times New Roman" panose="02020603050405020304" pitchFamily="18" charset="0"/>
                        <a:cs typeface="Times New Roman" panose="02020603050405020304" pitchFamily="18" charset="0"/>
                      </a:endParaRPr>
                    </a:p>
                  </a:txBody>
                  <a:tcPr/>
                </a:tc>
                <a:tc>
                  <a:txBody>
                    <a:bodyPr/>
                    <a:lstStyle/>
                    <a:p>
                      <a:pPr algn="r" rtl="1"/>
                      <a:endParaRPr lang="ar-SA" sz="2000" b="0" dirty="0">
                        <a:cs typeface="AL-Mateen" pitchFamily="2" charset="-78"/>
                      </a:endParaRPr>
                    </a:p>
                  </a:txBody>
                  <a:tcPr/>
                </a:tc>
                <a:tc>
                  <a:txBody>
                    <a:bodyPr/>
                    <a:lstStyle/>
                    <a:p>
                      <a:pPr algn="r" rtl="1"/>
                      <a:endParaRPr lang="ar-SA" sz="1800" dirty="0">
                        <a:latin typeface="Times New Roman" panose="02020603050405020304" pitchFamily="18" charset="0"/>
                        <a:cs typeface="Times New Roman" panose="02020603050405020304" pitchFamily="18" charset="0"/>
                      </a:endParaRPr>
                    </a:p>
                  </a:txBody>
                  <a:tcPr/>
                </a:tc>
              </a:tr>
              <a:tr h="370840">
                <a:tc>
                  <a:txBody>
                    <a:bodyPr/>
                    <a:lstStyle/>
                    <a:p>
                      <a:pPr algn="r" rtl="1"/>
                      <a:r>
                        <a:rPr lang="ar-SA" sz="1800" dirty="0" smtClean="0">
                          <a:latin typeface="Times New Roman" panose="02020603050405020304" pitchFamily="18" charset="0"/>
                          <a:cs typeface="Times New Roman" panose="02020603050405020304" pitchFamily="18" charset="0"/>
                        </a:rPr>
                        <a:t>4</a:t>
                      </a:r>
                      <a:endParaRPr lang="ar-SA" sz="1800" dirty="0">
                        <a:latin typeface="Times New Roman" panose="02020603050405020304" pitchFamily="18" charset="0"/>
                        <a:cs typeface="Times New Roman" panose="02020603050405020304" pitchFamily="18" charset="0"/>
                      </a:endParaRPr>
                    </a:p>
                  </a:txBody>
                  <a:tcPr/>
                </a:tc>
                <a:tc>
                  <a:txBody>
                    <a:bodyPr/>
                    <a:lstStyle/>
                    <a:p>
                      <a:pPr algn="r" rtl="1"/>
                      <a:r>
                        <a:rPr lang="ar-SA" sz="2000" b="0" dirty="0" smtClean="0">
                          <a:cs typeface="AL-Mateen" pitchFamily="2" charset="-78"/>
                        </a:rPr>
                        <a:t>اجراءات تنفيذ البرنامج</a:t>
                      </a:r>
                      <a:endParaRPr lang="ar-SA" sz="2000" b="0" dirty="0">
                        <a:cs typeface="AL-Mateen" pitchFamily="2" charset="-78"/>
                      </a:endParaRPr>
                    </a:p>
                  </a:txBody>
                  <a:tcPr/>
                </a:tc>
                <a:tc>
                  <a:txBody>
                    <a:bodyPr/>
                    <a:lstStyle/>
                    <a:p>
                      <a:pPr algn="r" rtl="1"/>
                      <a:r>
                        <a:rPr lang="ar-SA" sz="1800" dirty="0" smtClean="0">
                          <a:latin typeface="Times New Roman" panose="02020603050405020304" pitchFamily="18" charset="0"/>
                          <a:cs typeface="Times New Roman" panose="02020603050405020304" pitchFamily="18" charset="0"/>
                        </a:rPr>
                        <a:t>20</a:t>
                      </a:r>
                      <a:endParaRPr lang="ar-SA" sz="1800" dirty="0">
                        <a:latin typeface="Times New Roman" panose="02020603050405020304" pitchFamily="18" charset="0"/>
                        <a:cs typeface="Times New Roman" panose="02020603050405020304" pitchFamily="18" charset="0"/>
                      </a:endParaRPr>
                    </a:p>
                  </a:txBody>
                  <a:tcPr/>
                </a:tc>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المبرر</a:t>
                      </a:r>
                      <a:endParaRPr lang="ar-SA" sz="1400" b="1" dirty="0" smtClean="0">
                        <a:solidFill>
                          <a:srgbClr val="0070C0"/>
                        </a:solidFill>
                        <a:latin typeface="Times New Roman" panose="02020603050405020304" pitchFamily="18" charset="0"/>
                        <a:cs typeface="Times New Roman" panose="02020603050405020304" pitchFamily="18" charset="0"/>
                      </a:endParaRPr>
                    </a:p>
                  </a:txBody>
                  <a:tcPr/>
                </a:tc>
                <a:tc>
                  <a:txBody>
                    <a:bodyPr/>
                    <a:lstStyle/>
                    <a:p>
                      <a:pPr algn="r" rtl="1"/>
                      <a:endParaRPr lang="ar-SA" sz="2000" b="0" dirty="0">
                        <a:cs typeface="AL-Mateen" pitchFamily="2" charset="-78"/>
                      </a:endParaRPr>
                    </a:p>
                  </a:txBody>
                  <a:tcPr/>
                </a:tc>
                <a:tc>
                  <a:txBody>
                    <a:bodyPr/>
                    <a:lstStyle/>
                    <a:p>
                      <a:pPr algn="r" rtl="1"/>
                      <a:endParaRPr lang="ar-SA" sz="1800" dirty="0">
                        <a:latin typeface="Times New Roman" panose="02020603050405020304" pitchFamily="18" charset="0"/>
                        <a:cs typeface="Times New Roman" panose="02020603050405020304" pitchFamily="18" charset="0"/>
                      </a:endParaRPr>
                    </a:p>
                  </a:txBody>
                  <a:tcPr/>
                </a:tc>
              </a:tr>
              <a:tr h="370840">
                <a:tc>
                  <a:txBody>
                    <a:bodyPr/>
                    <a:lstStyle/>
                    <a:p>
                      <a:pPr algn="r" rtl="1"/>
                      <a:r>
                        <a:rPr lang="ar-SA" sz="1800" kern="1200" dirty="0" smtClean="0">
                          <a:solidFill>
                            <a:schemeClr val="dk1"/>
                          </a:solidFill>
                          <a:latin typeface="Times New Roman" panose="02020603050405020304" pitchFamily="18" charset="0"/>
                          <a:ea typeface="+mn-ea"/>
                          <a:cs typeface="Times New Roman" panose="02020603050405020304" pitchFamily="18" charset="0"/>
                        </a:rPr>
                        <a:t>5</a:t>
                      </a:r>
                      <a:endParaRPr lang="ar-SA" sz="1800"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algn="r" rtl="1"/>
                      <a:r>
                        <a:rPr lang="ar-SA" sz="2000" b="0" dirty="0" smtClean="0">
                          <a:cs typeface="AL-Mateen" pitchFamily="2" charset="-78"/>
                        </a:rPr>
                        <a:t>الاختبارات القبلية</a:t>
                      </a:r>
                      <a:r>
                        <a:rPr lang="ar-SA" sz="2000" b="0" baseline="0" dirty="0" smtClean="0">
                          <a:cs typeface="AL-Mateen" pitchFamily="2" charset="-78"/>
                        </a:rPr>
                        <a:t> والبعدية</a:t>
                      </a:r>
                      <a:endParaRPr lang="ar-SA" sz="2000" b="0" dirty="0">
                        <a:cs typeface="AL-Mateen" pitchFamily="2" charset="-78"/>
                      </a:endParaRPr>
                    </a:p>
                  </a:txBody>
                  <a:tcPr/>
                </a:tc>
                <a:tc>
                  <a:txBody>
                    <a:bodyPr/>
                    <a:lstStyle/>
                    <a:p>
                      <a:pPr algn="r" rtl="1"/>
                      <a:r>
                        <a:rPr lang="ar-SA" sz="1800" dirty="0" smtClean="0">
                          <a:latin typeface="Times New Roman" panose="02020603050405020304" pitchFamily="18" charset="0"/>
                          <a:cs typeface="Times New Roman" panose="02020603050405020304" pitchFamily="18" charset="0"/>
                        </a:rPr>
                        <a:t>20</a:t>
                      </a:r>
                      <a:endParaRPr lang="ar-SA" sz="1800" dirty="0">
                        <a:latin typeface="Times New Roman" panose="02020603050405020304" pitchFamily="18" charset="0"/>
                        <a:cs typeface="Times New Roman" panose="02020603050405020304" pitchFamily="18" charset="0"/>
                      </a:endParaRPr>
                    </a:p>
                  </a:txBody>
                  <a:tcPr/>
                </a:tc>
              </a:tr>
              <a:tr h="370840">
                <a:tc>
                  <a:txBody>
                    <a:bodyPr/>
                    <a:lstStyle/>
                    <a:p>
                      <a:pPr algn="r" rtl="1"/>
                      <a:r>
                        <a:rPr kumimoji="0" lang="ar-SA" sz="14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المبرر</a:t>
                      </a:r>
                      <a:endParaRPr lang="ar-SA" sz="1400" b="1" dirty="0">
                        <a:solidFill>
                          <a:srgbClr val="0070C0"/>
                        </a:solidFill>
                        <a:latin typeface="Times New Roman" panose="02020603050405020304" pitchFamily="18" charset="0"/>
                        <a:cs typeface="Times New Roman" panose="02020603050405020304" pitchFamily="18" charset="0"/>
                      </a:endParaRPr>
                    </a:p>
                  </a:txBody>
                  <a:tcPr/>
                </a:tc>
                <a:tc>
                  <a:txBody>
                    <a:bodyPr/>
                    <a:lstStyle/>
                    <a:p>
                      <a:pPr algn="r" rtl="1"/>
                      <a:endParaRPr lang="ar-SA" sz="2000" b="0" dirty="0">
                        <a:cs typeface="AL-Mateen" pitchFamily="2" charset="-78"/>
                      </a:endParaRPr>
                    </a:p>
                  </a:txBody>
                  <a:tcPr/>
                </a:tc>
                <a:tc>
                  <a:txBody>
                    <a:bodyPr/>
                    <a:lstStyle/>
                    <a:p>
                      <a:pPr algn="r" rtl="1"/>
                      <a:endParaRPr lang="ar-SA" sz="1800" dirty="0">
                        <a:latin typeface="Times New Roman" panose="02020603050405020304" pitchFamily="18" charset="0"/>
                        <a:cs typeface="Times New Roman" panose="02020603050405020304" pitchFamily="18" charset="0"/>
                      </a:endParaRPr>
                    </a:p>
                  </a:txBody>
                  <a:tcPr/>
                </a:tc>
              </a:tr>
              <a:tr h="370840">
                <a:tc>
                  <a:txBody>
                    <a:bodyPr/>
                    <a:lstStyle/>
                    <a:p>
                      <a:pPr algn="r" rtl="1"/>
                      <a:r>
                        <a:rPr lang="ar-SA" sz="1800" kern="1200" dirty="0" smtClean="0">
                          <a:solidFill>
                            <a:schemeClr val="dk1"/>
                          </a:solidFill>
                          <a:latin typeface="Times New Roman" panose="02020603050405020304" pitchFamily="18" charset="0"/>
                          <a:ea typeface="+mn-ea"/>
                          <a:cs typeface="Times New Roman" panose="02020603050405020304" pitchFamily="18" charset="0"/>
                        </a:rPr>
                        <a:t>6</a:t>
                      </a:r>
                      <a:endParaRPr lang="ar-SA" sz="1800"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algn="r" rtl="1"/>
                      <a:r>
                        <a:rPr lang="ar-SA" sz="2000" b="0" dirty="0" smtClean="0">
                          <a:cs typeface="AL-Mateen" pitchFamily="2" charset="-78"/>
                        </a:rPr>
                        <a:t>إثراء البرنامج على الطلاب</a:t>
                      </a:r>
                      <a:endParaRPr lang="ar-SA" sz="2000" b="0" dirty="0">
                        <a:cs typeface="AL-Mateen" pitchFamily="2" charset="-78"/>
                      </a:endParaRPr>
                    </a:p>
                  </a:txBody>
                  <a:tcPr/>
                </a:tc>
                <a:tc>
                  <a:txBody>
                    <a:bodyPr/>
                    <a:lstStyle/>
                    <a:p>
                      <a:pPr algn="r" rtl="1"/>
                      <a:r>
                        <a:rPr lang="ar-SA" sz="1800" dirty="0" smtClean="0">
                          <a:latin typeface="Times New Roman" panose="02020603050405020304" pitchFamily="18" charset="0"/>
                          <a:cs typeface="Times New Roman" panose="02020603050405020304" pitchFamily="18" charset="0"/>
                        </a:rPr>
                        <a:t>20</a:t>
                      </a:r>
                      <a:endParaRPr lang="ar-SA" sz="1800" dirty="0">
                        <a:latin typeface="Times New Roman" panose="02020603050405020304" pitchFamily="18" charset="0"/>
                        <a:cs typeface="Times New Roman" panose="02020603050405020304" pitchFamily="18" charset="0"/>
                      </a:endParaRPr>
                    </a:p>
                  </a:txBody>
                  <a:tcPr/>
                </a:tc>
              </a:tr>
              <a:tr h="370840">
                <a:tc>
                  <a:txBody>
                    <a:bodyPr/>
                    <a:lstStyle/>
                    <a:p>
                      <a:pPr algn="r" rtl="1"/>
                      <a:r>
                        <a:rPr kumimoji="0" lang="ar-SA" sz="14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المبرر</a:t>
                      </a:r>
                      <a:endParaRPr lang="ar-SA" sz="1400" b="1" dirty="0">
                        <a:solidFill>
                          <a:srgbClr val="0070C0"/>
                        </a:solidFill>
                        <a:latin typeface="Times New Roman" panose="02020603050405020304" pitchFamily="18" charset="0"/>
                        <a:cs typeface="Times New Roman" panose="02020603050405020304" pitchFamily="18" charset="0"/>
                      </a:endParaRPr>
                    </a:p>
                  </a:txBody>
                  <a:tcPr/>
                </a:tc>
                <a:tc>
                  <a:txBody>
                    <a:bodyPr/>
                    <a:lstStyle/>
                    <a:p>
                      <a:pPr algn="r" rtl="1"/>
                      <a:endParaRPr lang="ar-SA" sz="1800" b="0" dirty="0">
                        <a:cs typeface="AL-Mateen" pitchFamily="2" charset="-78"/>
                      </a:endParaRPr>
                    </a:p>
                  </a:txBody>
                  <a:tcPr/>
                </a:tc>
                <a:tc>
                  <a:txBody>
                    <a:bodyPr/>
                    <a:lstStyle/>
                    <a:p>
                      <a:pPr algn="r" rtl="1"/>
                      <a:endParaRPr lang="ar-SA" sz="1800" dirty="0">
                        <a:latin typeface="Times New Roman" panose="02020603050405020304" pitchFamily="18" charset="0"/>
                        <a:cs typeface="Times New Roman" panose="02020603050405020304" pitchFamily="18" charset="0"/>
                      </a:endParaRPr>
                    </a:p>
                  </a:txBody>
                  <a:tcPr/>
                </a:tc>
              </a:tr>
              <a:tr h="370840">
                <a:tc gridSpan="2">
                  <a:txBody>
                    <a:bodyPr/>
                    <a:lstStyle/>
                    <a:p>
                      <a:pPr algn="r" rtl="1"/>
                      <a:r>
                        <a:rPr lang="ar-SA" sz="1800" b="0" dirty="0" smtClean="0">
                          <a:cs typeface="AL-Mateen" pitchFamily="2" charset="-78"/>
                        </a:rPr>
                        <a:t>الدرجة المرصودة (المجموع)</a:t>
                      </a:r>
                      <a:endParaRPr lang="ar-SA" sz="1800" b="0" dirty="0">
                        <a:cs typeface="AL-Mateen" pitchFamily="2" charset="-78"/>
                      </a:endParaRPr>
                    </a:p>
                  </a:txBody>
                  <a:tcPr/>
                </a:tc>
                <a:tc hMerge="1">
                  <a:txBody>
                    <a:bodyPr/>
                    <a:lstStyle/>
                    <a:p>
                      <a:pPr rtl="1"/>
                      <a:endParaRPr lang="ar-SA" dirty="0"/>
                    </a:p>
                  </a:txBody>
                  <a:tcPr/>
                </a:tc>
                <a:tc>
                  <a:txBody>
                    <a:bodyPr/>
                    <a:lstStyle/>
                    <a:p>
                      <a:pPr algn="r" rtl="1"/>
                      <a:r>
                        <a:rPr lang="ar-SA" sz="1800" dirty="0" smtClean="0">
                          <a:latin typeface="Times New Roman" panose="02020603050405020304" pitchFamily="18" charset="0"/>
                          <a:cs typeface="Times New Roman" panose="02020603050405020304" pitchFamily="18" charset="0"/>
                        </a:rPr>
                        <a:t>120</a:t>
                      </a:r>
                      <a:endParaRPr lang="ar-SA" sz="18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1689628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algn="ctr"/>
            <a:r>
              <a:rPr lang="ar-SA" sz="5000" dirty="0">
                <a:solidFill>
                  <a:schemeClr val="accent4">
                    <a:lumMod val="75000"/>
                  </a:schemeClr>
                </a:solidFill>
                <a:cs typeface="AL-Mohanad Bold" pitchFamily="2" charset="-78"/>
              </a:rPr>
              <a:t>مؤشر درجة تحصيل الطلاب في اختبار قدرات </a:t>
            </a:r>
            <a:r>
              <a:rPr lang="ar-SA" sz="5000" dirty="0" smtClean="0">
                <a:solidFill>
                  <a:schemeClr val="accent4">
                    <a:lumMod val="75000"/>
                  </a:schemeClr>
                </a:solidFill>
                <a:cs typeface="AL-Mohanad Bold" pitchFamily="2" charset="-78"/>
              </a:rPr>
              <a:t/>
            </a:r>
            <a:br>
              <a:rPr lang="ar-SA" sz="5000" dirty="0" smtClean="0">
                <a:solidFill>
                  <a:schemeClr val="accent4">
                    <a:lumMod val="75000"/>
                  </a:schemeClr>
                </a:solidFill>
                <a:cs typeface="AL-Mohanad Bold" pitchFamily="2" charset="-78"/>
              </a:rPr>
            </a:br>
            <a:r>
              <a:rPr lang="ar-SA" sz="5000" dirty="0" smtClean="0">
                <a:solidFill>
                  <a:schemeClr val="accent4">
                    <a:lumMod val="75000"/>
                  </a:schemeClr>
                </a:solidFill>
                <a:cs typeface="AL-Mohanad Bold" pitchFamily="2" charset="-78"/>
              </a:rPr>
              <a:t>والمدارس </a:t>
            </a:r>
            <a:r>
              <a:rPr lang="ar-SA" sz="5000" dirty="0">
                <a:solidFill>
                  <a:schemeClr val="accent4">
                    <a:lumMod val="75000"/>
                  </a:schemeClr>
                </a:solidFill>
                <a:cs typeface="AL-Mohanad Bold" pitchFamily="2" charset="-78"/>
              </a:rPr>
              <a:t>المغذية لها</a:t>
            </a:r>
          </a:p>
        </p:txBody>
      </p:sp>
      <p:sp>
        <p:nvSpPr>
          <p:cNvPr id="3" name="عنصر نائب للمحتوى 2"/>
          <p:cNvSpPr>
            <a:spLocks noGrp="1"/>
          </p:cNvSpPr>
          <p:nvPr>
            <p:ph idx="1"/>
          </p:nvPr>
        </p:nvSpPr>
        <p:spPr>
          <a:xfrm>
            <a:off x="835572" y="1921161"/>
            <a:ext cx="10518228" cy="4291396"/>
          </a:xfrm>
        </p:spPr>
        <p:txBody>
          <a:bodyPr>
            <a:normAutofit/>
          </a:bodyPr>
          <a:lstStyle/>
          <a:p>
            <a:pPr algn="ctr">
              <a:lnSpc>
                <a:spcPct val="150000"/>
              </a:lnSpc>
            </a:pPr>
            <a:r>
              <a:rPr lang="ar-SA" sz="4800" dirty="0" smtClean="0">
                <a:solidFill>
                  <a:schemeClr val="tx1"/>
                </a:solidFill>
                <a:cs typeface="AL-Mateen" pitchFamily="2" charset="-78"/>
              </a:rPr>
              <a:t>تحسين مستوى الطلاب في نتائج اختبار القدرات.</a:t>
            </a:r>
          </a:p>
          <a:p>
            <a:pPr algn="just">
              <a:lnSpc>
                <a:spcPct val="150000"/>
              </a:lnSpc>
            </a:pPr>
            <a:r>
              <a:rPr lang="ar-SA" sz="4800" dirty="0" smtClean="0">
                <a:solidFill>
                  <a:schemeClr val="tx1"/>
                </a:solidFill>
                <a:cs typeface="AL-Mateen" pitchFamily="2" charset="-78"/>
              </a:rPr>
              <a:t>يرتبط بسلسلة من المعارف والمهارات تمتد إلى مراحل الدراسة السابقة مما يفرض وجود جهود جماعية مشتركة    ومستهدفة ومنسقة .</a:t>
            </a:r>
            <a:endParaRPr lang="ar-SA" sz="4800" dirty="0">
              <a:solidFill>
                <a:schemeClr val="tx1"/>
              </a:solidFill>
              <a:cs typeface="AL-Mateen" pitchFamily="2" charset="-78"/>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862691">
            <a:off x="3047717" y="1041252"/>
            <a:ext cx="699611" cy="984639"/>
          </a:xfrm>
          <a:prstGeom prst="rect">
            <a:avLst/>
          </a:prstGeom>
        </p:spPr>
      </p:pic>
    </p:spTree>
    <p:extLst>
      <p:ext uri="{BB962C8B-B14F-4D97-AF65-F5344CB8AC3E}">
        <p14:creationId xmlns:p14="http://schemas.microsoft.com/office/powerpoint/2010/main" val="10295538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algn="ctr"/>
            <a:r>
              <a:rPr lang="ar-SA" sz="5000" dirty="0" smtClean="0">
                <a:solidFill>
                  <a:schemeClr val="bg1"/>
                </a:solidFill>
                <a:cs typeface="Al-Kharashi 3" pitchFamily="2" charset="-78"/>
              </a:rPr>
              <a:t>التعليمات والضوابط</a:t>
            </a:r>
            <a:endParaRPr lang="ar-SA" sz="5000" dirty="0">
              <a:solidFill>
                <a:schemeClr val="bg1"/>
              </a:solidFill>
              <a:cs typeface="Al-Kharashi 3" pitchFamily="2" charset="-78"/>
            </a:endParaRPr>
          </a:p>
        </p:txBody>
      </p:sp>
      <p:sp>
        <p:nvSpPr>
          <p:cNvPr id="3" name="عنصر نائب للمحتوى 2"/>
          <p:cNvSpPr>
            <a:spLocks noGrp="1"/>
          </p:cNvSpPr>
          <p:nvPr>
            <p:ph idx="1"/>
          </p:nvPr>
        </p:nvSpPr>
        <p:spPr>
          <a:xfrm>
            <a:off x="1072702" y="1825625"/>
            <a:ext cx="10233800" cy="4351338"/>
          </a:xfrm>
        </p:spPr>
        <p:txBody>
          <a:bodyPr>
            <a:normAutofit/>
          </a:bodyPr>
          <a:lstStyle/>
          <a:p>
            <a:pPr>
              <a:lnSpc>
                <a:spcPct val="150000"/>
              </a:lnSpc>
            </a:pPr>
            <a:r>
              <a:rPr lang="ar-SA" sz="4400" dirty="0" smtClean="0">
                <a:solidFill>
                  <a:schemeClr val="tx1"/>
                </a:solidFill>
                <a:cs typeface="AL-Mohanad Bold" pitchFamily="2" charset="-78"/>
              </a:rPr>
              <a:t>السنة التي يتم اختيارها لترتيب المدارس عليها هي آخر إصدار لمركز قياس.</a:t>
            </a:r>
          </a:p>
          <a:p>
            <a:pPr>
              <a:lnSpc>
                <a:spcPct val="150000"/>
              </a:lnSpc>
            </a:pPr>
            <a:r>
              <a:rPr lang="ar-SA" sz="4400" dirty="0" smtClean="0">
                <a:solidFill>
                  <a:schemeClr val="tx1"/>
                </a:solidFill>
                <a:cs typeface="AL-Mohanad Bold" pitchFamily="2" charset="-78"/>
              </a:rPr>
              <a:t>تحدد المدارس المغذية في البرنامج قبل الرصد .</a:t>
            </a:r>
          </a:p>
          <a:p>
            <a:pPr>
              <a:lnSpc>
                <a:spcPct val="150000"/>
              </a:lnSpc>
            </a:pPr>
            <a:r>
              <a:rPr lang="ar-SA" sz="4400" dirty="0" smtClean="0">
                <a:solidFill>
                  <a:schemeClr val="tx1"/>
                </a:solidFill>
                <a:cs typeface="AL-Mohanad Bold" pitchFamily="2" charset="-78"/>
              </a:rPr>
              <a:t>المدرسة المغذية تحدد وفق اتجاه وتسجيل الطلاب الأكثر .</a:t>
            </a:r>
            <a:endParaRPr lang="ar-SA" sz="4400" dirty="0">
              <a:solidFill>
                <a:schemeClr val="tx1"/>
              </a:solidFill>
              <a:cs typeface="AL-Mohanad Bold" pitchFamily="2" charset="-78"/>
            </a:endParaRPr>
          </a:p>
        </p:txBody>
      </p:sp>
    </p:spTree>
    <p:extLst>
      <p:ext uri="{BB962C8B-B14F-4D97-AF65-F5344CB8AC3E}">
        <p14:creationId xmlns:p14="http://schemas.microsoft.com/office/powerpoint/2010/main" val="34793504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gradFill>
            <a:gsLst>
              <a:gs pos="0">
                <a:srgbClr val="FFF200"/>
              </a:gs>
              <a:gs pos="45000">
                <a:srgbClr val="FF7A00"/>
              </a:gs>
              <a:gs pos="47000">
                <a:srgbClr val="FF0300"/>
              </a:gs>
              <a:gs pos="69000">
                <a:srgbClr val="4D0808"/>
              </a:gs>
            </a:gsLst>
            <a:lin ang="5400000" scaled="0"/>
          </a:gradFill>
        </p:spPr>
        <p:style>
          <a:lnRef idx="1">
            <a:schemeClr val="accent4"/>
          </a:lnRef>
          <a:fillRef idx="3">
            <a:schemeClr val="accent4"/>
          </a:fillRef>
          <a:effectRef idx="2">
            <a:schemeClr val="accent4"/>
          </a:effectRef>
          <a:fontRef idx="minor">
            <a:schemeClr val="lt1"/>
          </a:fontRef>
        </p:style>
        <p:txBody>
          <a:bodyPr>
            <a:normAutofit/>
          </a:bodyPr>
          <a:lstStyle/>
          <a:p>
            <a:pPr algn="ctr"/>
            <a:r>
              <a:rPr lang="ar-SA" sz="5000" dirty="0" smtClean="0">
                <a:cs typeface="Al-Kharashi 3" pitchFamily="2" charset="-78"/>
              </a:rPr>
              <a:t>طريقة توزيع الدرجة على المدارس</a:t>
            </a:r>
            <a:endParaRPr lang="ar-SA" sz="5000" dirty="0">
              <a:cs typeface="Al-Kharashi 3" pitchFamily="2" charset="-78"/>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63076008"/>
              </p:ext>
            </p:extLst>
          </p:nvPr>
        </p:nvGraphicFramePr>
        <p:xfrm>
          <a:off x="1073477" y="1967519"/>
          <a:ext cx="102330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97941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87822" y="365125"/>
            <a:ext cx="10297509" cy="1325563"/>
          </a:xfrm>
          <a:ln w="25400">
            <a:solidFill>
              <a:srgbClr val="00E266"/>
            </a:solidFill>
          </a:ln>
        </p:spPr>
        <p:style>
          <a:lnRef idx="1">
            <a:schemeClr val="dk1"/>
          </a:lnRef>
          <a:fillRef idx="2">
            <a:schemeClr val="dk1"/>
          </a:fillRef>
          <a:effectRef idx="1">
            <a:schemeClr val="dk1"/>
          </a:effectRef>
          <a:fontRef idx="minor">
            <a:schemeClr val="dk1"/>
          </a:fontRef>
        </p:style>
        <p:txBody>
          <a:bodyPr>
            <a:noAutofit/>
          </a:bodyPr>
          <a:lstStyle/>
          <a:p>
            <a:pPr algn="ctr"/>
            <a:r>
              <a:rPr lang="ar-SA" dirty="0" smtClean="0">
                <a:solidFill>
                  <a:schemeClr val="tx1"/>
                </a:solidFill>
                <a:cs typeface="AL-Mateen" pitchFamily="2" charset="-78"/>
              </a:rPr>
              <a:t>مؤشر اختبار المراحل و(الثانوية التحصيلي)</a:t>
            </a:r>
            <a:endParaRPr lang="ar-SA" dirty="0">
              <a:solidFill>
                <a:schemeClr val="tx1"/>
              </a:solidFill>
              <a:cs typeface="AL-Mateen" pitchFamily="2" charset="-78"/>
            </a:endParaRPr>
          </a:p>
        </p:txBody>
      </p:sp>
      <p:graphicFrame>
        <p:nvGraphicFramePr>
          <p:cNvPr id="4" name="عنصر نائب للمحتوى 7"/>
          <p:cNvGraphicFramePr>
            <a:graphicFrameLocks noGrp="1"/>
          </p:cNvGraphicFramePr>
          <p:nvPr>
            <p:ph idx="1"/>
            <p:extLst>
              <p:ext uri="{D42A27DB-BD31-4B8C-83A1-F6EECF244321}">
                <p14:modId xmlns:p14="http://schemas.microsoft.com/office/powerpoint/2010/main" val="390147965"/>
              </p:ext>
            </p:extLst>
          </p:nvPr>
        </p:nvGraphicFramePr>
        <p:xfrm>
          <a:off x="1120775" y="1962105"/>
          <a:ext cx="102330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صورة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6327" y="396996"/>
            <a:ext cx="982758" cy="1310344"/>
          </a:xfrm>
          <a:prstGeom prst="rect">
            <a:avLst/>
          </a:prstGeom>
          <a:ln>
            <a:noFill/>
          </a:ln>
          <a:effectLst>
            <a:softEdge rad="112500"/>
          </a:effectLst>
        </p:spPr>
      </p:pic>
    </p:spTree>
    <p:extLst>
      <p:ext uri="{BB962C8B-B14F-4D97-AF65-F5344CB8AC3E}">
        <p14:creationId xmlns:p14="http://schemas.microsoft.com/office/powerpoint/2010/main" val="4031730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algn="ctr">
              <a:lnSpc>
                <a:spcPct val="150000"/>
              </a:lnSpc>
            </a:pPr>
            <a:r>
              <a:rPr lang="ar-SA" sz="5000" dirty="0" smtClean="0">
                <a:cs typeface="Al-Kharashi 3" pitchFamily="2" charset="-78"/>
              </a:rPr>
              <a:t>التعليمات والضوابط</a:t>
            </a:r>
            <a:endParaRPr lang="ar-SA" sz="5000" dirty="0">
              <a:cs typeface="Al-Kharashi 3" pitchFamily="2" charset="-78"/>
            </a:endParaRPr>
          </a:p>
        </p:txBody>
      </p:sp>
      <p:sp>
        <p:nvSpPr>
          <p:cNvPr id="3" name="عنصر نائب للمحتوى 2"/>
          <p:cNvSpPr>
            <a:spLocks noGrp="1"/>
          </p:cNvSpPr>
          <p:nvPr>
            <p:ph idx="1"/>
          </p:nvPr>
        </p:nvSpPr>
        <p:spPr>
          <a:xfrm>
            <a:off x="851338" y="1825624"/>
            <a:ext cx="10502462" cy="4590941"/>
          </a:xfrm>
        </p:spPr>
        <p:txBody>
          <a:bodyPr>
            <a:noAutofit/>
          </a:bodyPr>
          <a:lstStyle/>
          <a:p>
            <a:pPr marL="514350" indent="-514350" algn="just">
              <a:buFont typeface="+mj-lt"/>
              <a:buAutoNum type="arabicPeriod"/>
            </a:pPr>
            <a:r>
              <a:rPr lang="ar-SA" sz="3000" dirty="0" smtClean="0">
                <a:solidFill>
                  <a:schemeClr val="tx1"/>
                </a:solidFill>
                <a:cs typeface="AL-Mohanad Bold" pitchFamily="2" charset="-78"/>
              </a:rPr>
              <a:t>التقويم المعياري والمحكي في المؤشر :</a:t>
            </a:r>
          </a:p>
          <a:p>
            <a:pPr lvl="1" algn="just"/>
            <a:r>
              <a:rPr lang="ar-SA" sz="3000" dirty="0" smtClean="0">
                <a:solidFill>
                  <a:schemeClr val="accent5">
                    <a:lumMod val="60000"/>
                    <a:lumOff val="40000"/>
                  </a:schemeClr>
                </a:solidFill>
                <a:cs typeface="AL-Mohanad Bold" pitchFamily="2" charset="-78"/>
              </a:rPr>
              <a:t>المستوى الأول : قياس معياري تؤديه المرحلة المستقبلة للطلاب ( أول متوسط</a:t>
            </a:r>
            <a:r>
              <a:rPr lang="en-US" sz="3000" dirty="0" smtClean="0">
                <a:solidFill>
                  <a:schemeClr val="accent5">
                    <a:lumMod val="60000"/>
                    <a:lumOff val="40000"/>
                  </a:schemeClr>
                </a:solidFill>
                <a:cs typeface="AL-Mohanad Bold" pitchFamily="2" charset="-78"/>
              </a:rPr>
              <a:t>/</a:t>
            </a:r>
            <a:r>
              <a:rPr lang="ar-SA" sz="3000" dirty="0" smtClean="0">
                <a:solidFill>
                  <a:schemeClr val="accent5">
                    <a:lumMod val="60000"/>
                    <a:lumOff val="40000"/>
                  </a:schemeClr>
                </a:solidFill>
                <a:cs typeface="AL-Mohanad Bold" pitchFamily="2" charset="-78"/>
              </a:rPr>
              <a:t>أول ثانوي) بفريق من المدارس المغذية للمرحلة ويشترط تصنيف نتائج المدارس معيارياً إلى ثلاث فئات </a:t>
            </a:r>
            <a:r>
              <a:rPr lang="ar-SA" sz="3000" dirty="0" smtClean="0">
                <a:cs typeface="AL-Mohanad Bold" pitchFamily="2" charset="-78"/>
              </a:rPr>
              <a:t>.</a:t>
            </a:r>
          </a:p>
          <a:p>
            <a:pPr lvl="1" algn="just"/>
            <a:r>
              <a:rPr lang="ar-SA" sz="3000" dirty="0" smtClean="0">
                <a:solidFill>
                  <a:schemeClr val="tx1"/>
                </a:solidFill>
                <a:cs typeface="AL-Mohanad Bold" pitchFamily="2" charset="-78"/>
              </a:rPr>
              <a:t>المستوى الثاني : قياس محكي للفئة الثالثة فقط ( </a:t>
            </a:r>
            <a:r>
              <a:rPr lang="ar-SA" sz="3000" dirty="0" smtClean="0">
                <a:solidFill>
                  <a:srgbClr val="FFFF00"/>
                </a:solidFill>
                <a:cs typeface="AL-Mohanad Bold" pitchFamily="2" charset="-78"/>
              </a:rPr>
              <a:t>الأقل أداء</a:t>
            </a:r>
            <a:r>
              <a:rPr lang="ar-SA" sz="3000" dirty="0" smtClean="0">
                <a:solidFill>
                  <a:schemeClr val="tx1"/>
                </a:solidFill>
                <a:cs typeface="AL-Mohanad Bold" pitchFamily="2" charset="-78"/>
              </a:rPr>
              <a:t> ) يجريها الإشراف التربوي ويحددها وفق </a:t>
            </a:r>
            <a:r>
              <a:rPr lang="ar-SA" sz="3000" dirty="0" err="1" smtClean="0">
                <a:solidFill>
                  <a:schemeClr val="tx1"/>
                </a:solidFill>
                <a:cs typeface="AL-Mohanad Bold" pitchFamily="2" charset="-78"/>
              </a:rPr>
              <a:t>محكات</a:t>
            </a:r>
            <a:r>
              <a:rPr lang="ar-SA" sz="3000" dirty="0" smtClean="0">
                <a:solidFill>
                  <a:schemeClr val="tx1"/>
                </a:solidFill>
                <a:cs typeface="AL-Mohanad Bold" pitchFamily="2" charset="-78"/>
              </a:rPr>
              <a:t> المدارس ( </a:t>
            </a:r>
            <a:r>
              <a:rPr lang="ar-SA" sz="3000" dirty="0" smtClean="0">
                <a:solidFill>
                  <a:srgbClr val="FFFF00"/>
                </a:solidFill>
                <a:cs typeface="AL-Mohanad Bold" pitchFamily="2" charset="-78"/>
              </a:rPr>
              <a:t>الأقل كفاءة </a:t>
            </a:r>
            <a:r>
              <a:rPr lang="ar-SA" sz="3000" dirty="0" smtClean="0">
                <a:solidFill>
                  <a:schemeClr val="tx1"/>
                </a:solidFill>
                <a:cs typeface="AL-Mohanad Bold" pitchFamily="2" charset="-78"/>
              </a:rPr>
              <a:t>) في مخرجات المراحل .</a:t>
            </a:r>
          </a:p>
          <a:p>
            <a:pPr marL="514350" indent="-514350" algn="just">
              <a:buFont typeface="+mj-lt"/>
              <a:buAutoNum type="arabicPeriod"/>
            </a:pPr>
            <a:r>
              <a:rPr lang="ar-SA" sz="3000" dirty="0" smtClean="0">
                <a:solidFill>
                  <a:schemeClr val="accent5">
                    <a:lumMod val="60000"/>
                    <a:lumOff val="40000"/>
                  </a:schemeClr>
                </a:solidFill>
                <a:cs typeface="AL-Mohanad Bold" pitchFamily="2" charset="-78"/>
              </a:rPr>
              <a:t>تحديد إجرائي دقيق للمخرجات الأساسية المعرفية </a:t>
            </a:r>
            <a:r>
              <a:rPr lang="ar-SA" sz="3000" dirty="0" err="1" smtClean="0">
                <a:solidFill>
                  <a:schemeClr val="accent5">
                    <a:lumMod val="60000"/>
                    <a:lumOff val="40000"/>
                  </a:schemeClr>
                </a:solidFill>
                <a:cs typeface="AL-Mohanad Bold" pitchFamily="2" charset="-78"/>
              </a:rPr>
              <a:t>والمهاريه</a:t>
            </a:r>
            <a:r>
              <a:rPr lang="ar-SA" sz="3000" dirty="0" smtClean="0">
                <a:solidFill>
                  <a:schemeClr val="accent5">
                    <a:lumMod val="60000"/>
                    <a:lumOff val="40000"/>
                  </a:schemeClr>
                </a:solidFill>
                <a:cs typeface="AL-Mohanad Bold" pitchFamily="2" charset="-78"/>
              </a:rPr>
              <a:t> اللازمة للمرحلتين الابتدائية والمتوسطة .</a:t>
            </a:r>
          </a:p>
          <a:p>
            <a:pPr marL="514350" indent="-514350" algn="just">
              <a:buFont typeface="+mj-lt"/>
              <a:buAutoNum type="arabicPeriod"/>
            </a:pPr>
            <a:r>
              <a:rPr lang="ar-SA" sz="3000" dirty="0" smtClean="0">
                <a:solidFill>
                  <a:schemeClr val="tx1"/>
                </a:solidFill>
                <a:cs typeface="AL-Mohanad Bold" pitchFamily="2" charset="-78"/>
              </a:rPr>
              <a:t>بناء نماذج اختبارات تعكس نتائجها بصورة عالية درجة كفاءة الطالب في امتلاك معارف ومهارات المرحلة .</a:t>
            </a:r>
          </a:p>
        </p:txBody>
      </p:sp>
    </p:spTree>
    <p:extLst>
      <p:ext uri="{BB962C8B-B14F-4D97-AF65-F5344CB8AC3E}">
        <p14:creationId xmlns:p14="http://schemas.microsoft.com/office/powerpoint/2010/main" val="33654773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مجموعة 2"/>
          <p:cNvGrpSpPr/>
          <p:nvPr/>
        </p:nvGrpSpPr>
        <p:grpSpPr>
          <a:xfrm rot="1212122">
            <a:off x="3089000" y="625190"/>
            <a:ext cx="6358132" cy="5596858"/>
            <a:chOff x="3172008" y="1203815"/>
            <a:chExt cx="6358132" cy="5786357"/>
          </a:xfrm>
        </p:grpSpPr>
        <p:sp>
          <p:nvSpPr>
            <p:cNvPr id="17" name="Oval 3"/>
            <p:cNvSpPr>
              <a:spLocks noChangeAspect="1"/>
            </p:cNvSpPr>
            <p:nvPr/>
          </p:nvSpPr>
          <p:spPr>
            <a:xfrm rot="19395082">
              <a:off x="3247101" y="1642472"/>
              <a:ext cx="6283039" cy="5339431"/>
            </a:xfrm>
            <a:custGeom>
              <a:avLst/>
              <a:gdLst/>
              <a:ahLst/>
              <a:cxnLst/>
              <a:rect l="l" t="t" r="r" b="b"/>
              <a:pathLst>
                <a:path w="5393047" h="4583101">
                  <a:moveTo>
                    <a:pt x="3335647" y="0"/>
                  </a:moveTo>
                  <a:cubicBezTo>
                    <a:pt x="4471918" y="0"/>
                    <a:pt x="5393047" y="921129"/>
                    <a:pt x="5393047" y="2057400"/>
                  </a:cubicBezTo>
                  <a:cubicBezTo>
                    <a:pt x="5393047" y="3193671"/>
                    <a:pt x="4471918" y="4114800"/>
                    <a:pt x="3335647" y="4114800"/>
                  </a:cubicBezTo>
                  <a:cubicBezTo>
                    <a:pt x="2870275" y="4114800"/>
                    <a:pt x="2440991" y="3960290"/>
                    <a:pt x="2097708" y="3697902"/>
                  </a:cubicBezTo>
                  <a:lnTo>
                    <a:pt x="824405" y="4559745"/>
                  </a:lnTo>
                  <a:cubicBezTo>
                    <a:pt x="762284" y="4601792"/>
                    <a:pt x="677838" y="4585519"/>
                    <a:pt x="635790" y="4523397"/>
                  </a:cubicBezTo>
                  <a:lnTo>
                    <a:pt x="23357" y="3618577"/>
                  </a:lnTo>
                  <a:cubicBezTo>
                    <a:pt x="-18691" y="3556455"/>
                    <a:pt x="-2417" y="3472009"/>
                    <a:pt x="59704" y="3429961"/>
                  </a:cubicBezTo>
                  <a:lnTo>
                    <a:pt x="1343010" y="2561348"/>
                  </a:lnTo>
                  <a:cubicBezTo>
                    <a:pt x="1299868" y="2400518"/>
                    <a:pt x="1278247" y="2231484"/>
                    <a:pt x="1278247" y="2057400"/>
                  </a:cubicBezTo>
                  <a:cubicBezTo>
                    <a:pt x="1278247" y="921129"/>
                    <a:pt x="2199376" y="0"/>
                    <a:pt x="3335647" y="0"/>
                  </a:cubicBezTo>
                  <a:close/>
                </a:path>
              </a:pathLst>
            </a:cu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nvGrpSpPr>
            <p:cNvPr id="2" name="مجموعة 1"/>
            <p:cNvGrpSpPr/>
            <p:nvPr/>
          </p:nvGrpSpPr>
          <p:grpSpPr>
            <a:xfrm>
              <a:off x="3172008" y="1203815"/>
              <a:ext cx="5553039" cy="5786357"/>
              <a:chOff x="3172008" y="1203815"/>
              <a:chExt cx="5553039" cy="5786357"/>
            </a:xfrm>
          </p:grpSpPr>
          <p:grpSp>
            <p:nvGrpSpPr>
              <p:cNvPr id="16" name="Group 15"/>
              <p:cNvGrpSpPr/>
              <p:nvPr/>
            </p:nvGrpSpPr>
            <p:grpSpPr>
              <a:xfrm>
                <a:off x="3172008" y="1203815"/>
                <a:ext cx="5393047" cy="5065919"/>
                <a:chOff x="1907358" y="862274"/>
                <a:chExt cx="5393047" cy="5065919"/>
              </a:xfrm>
            </p:grpSpPr>
            <p:sp>
              <p:nvSpPr>
                <p:cNvPr id="4" name="Oval 3"/>
                <p:cNvSpPr>
                  <a:spLocks noChangeAspect="1"/>
                </p:cNvSpPr>
                <p:nvPr/>
              </p:nvSpPr>
              <p:spPr>
                <a:xfrm rot="21076259">
                  <a:off x="1907358" y="1345092"/>
                  <a:ext cx="5393047" cy="4583101"/>
                </a:xfrm>
                <a:custGeom>
                  <a:avLst/>
                  <a:gdLst/>
                  <a:ahLst/>
                  <a:cxnLst/>
                  <a:rect l="l" t="t" r="r" b="b"/>
                  <a:pathLst>
                    <a:path w="5393047" h="4583101">
                      <a:moveTo>
                        <a:pt x="3335647" y="0"/>
                      </a:moveTo>
                      <a:cubicBezTo>
                        <a:pt x="4471918" y="0"/>
                        <a:pt x="5393047" y="921129"/>
                        <a:pt x="5393047" y="2057400"/>
                      </a:cubicBezTo>
                      <a:cubicBezTo>
                        <a:pt x="5393047" y="3193671"/>
                        <a:pt x="4471918" y="4114800"/>
                        <a:pt x="3335647" y="4114800"/>
                      </a:cubicBezTo>
                      <a:cubicBezTo>
                        <a:pt x="2870275" y="4114800"/>
                        <a:pt x="2440991" y="3960290"/>
                        <a:pt x="2097708" y="3697902"/>
                      </a:cubicBezTo>
                      <a:lnTo>
                        <a:pt x="824405" y="4559745"/>
                      </a:lnTo>
                      <a:cubicBezTo>
                        <a:pt x="762284" y="4601792"/>
                        <a:pt x="677838" y="4585519"/>
                        <a:pt x="635790" y="4523397"/>
                      </a:cubicBezTo>
                      <a:lnTo>
                        <a:pt x="23357" y="3618577"/>
                      </a:lnTo>
                      <a:cubicBezTo>
                        <a:pt x="-18691" y="3556455"/>
                        <a:pt x="-2417" y="3472009"/>
                        <a:pt x="59704" y="3429961"/>
                      </a:cubicBezTo>
                      <a:lnTo>
                        <a:pt x="1343010" y="2561348"/>
                      </a:lnTo>
                      <a:cubicBezTo>
                        <a:pt x="1299868" y="2400518"/>
                        <a:pt x="1278247" y="2231484"/>
                        <a:pt x="1278247" y="2057400"/>
                      </a:cubicBezTo>
                      <a:cubicBezTo>
                        <a:pt x="1278247" y="921129"/>
                        <a:pt x="2199376" y="0"/>
                        <a:pt x="3335647" y="0"/>
                      </a:cubicBezTo>
                      <a:close/>
                    </a:path>
                  </a:pathLst>
                </a:cu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6" name="Oval 5"/>
                <p:cNvSpPr>
                  <a:spLocks noChangeAspect="1"/>
                </p:cNvSpPr>
                <p:nvPr/>
              </p:nvSpPr>
              <p:spPr>
                <a:xfrm rot="21076259">
                  <a:off x="2200307" y="1814828"/>
                  <a:ext cx="4608113" cy="3200400"/>
                </a:xfrm>
                <a:custGeom>
                  <a:avLst/>
                  <a:gdLst/>
                  <a:ahLst/>
                  <a:cxnLst/>
                  <a:rect l="l" t="t" r="r" b="b"/>
                  <a:pathLst>
                    <a:path w="4608113" h="3200400">
                      <a:moveTo>
                        <a:pt x="3007913" y="0"/>
                      </a:moveTo>
                      <a:cubicBezTo>
                        <a:pt x="3891679" y="0"/>
                        <a:pt x="4608113" y="716434"/>
                        <a:pt x="4608113" y="1600200"/>
                      </a:cubicBezTo>
                      <a:cubicBezTo>
                        <a:pt x="4608113" y="2483966"/>
                        <a:pt x="3891679" y="3200400"/>
                        <a:pt x="3007913" y="3200400"/>
                      </a:cubicBezTo>
                      <a:cubicBezTo>
                        <a:pt x="2252449" y="3200400"/>
                        <a:pt x="1619258" y="2676885"/>
                        <a:pt x="1453015" y="1972444"/>
                      </a:cubicBezTo>
                      <a:lnTo>
                        <a:pt x="109658" y="1708430"/>
                      </a:lnTo>
                      <a:cubicBezTo>
                        <a:pt x="36052" y="1693964"/>
                        <a:pt x="-11891" y="1622567"/>
                        <a:pt x="2575" y="1548961"/>
                      </a:cubicBezTo>
                      <a:lnTo>
                        <a:pt x="213277" y="476870"/>
                      </a:lnTo>
                      <a:cubicBezTo>
                        <a:pt x="227743" y="403264"/>
                        <a:pt x="299139" y="355322"/>
                        <a:pt x="372745" y="369788"/>
                      </a:cubicBezTo>
                      <a:lnTo>
                        <a:pt x="1732253" y="636976"/>
                      </a:lnTo>
                      <a:cubicBezTo>
                        <a:pt x="2022933" y="249598"/>
                        <a:pt x="2486275" y="0"/>
                        <a:pt x="3007913" y="0"/>
                      </a:cubicBezTo>
                      <a:close/>
                    </a:path>
                  </a:pathLst>
                </a:cu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5" name="Oval 4"/>
                <p:cNvSpPr>
                  <a:spLocks noChangeAspect="1"/>
                </p:cNvSpPr>
                <p:nvPr/>
              </p:nvSpPr>
              <p:spPr>
                <a:xfrm rot="21076259">
                  <a:off x="3642829" y="862274"/>
                  <a:ext cx="2600795" cy="3620551"/>
                </a:xfrm>
                <a:custGeom>
                  <a:avLst/>
                  <a:gdLst/>
                  <a:ahLst/>
                  <a:cxnLst/>
                  <a:rect l="l" t="t" r="r" b="b"/>
                  <a:pathLst>
                    <a:path w="2600795" h="3620551">
                      <a:moveTo>
                        <a:pt x="1085780" y="47"/>
                      </a:moveTo>
                      <a:cubicBezTo>
                        <a:pt x="1135430" y="1408"/>
                        <a:pt x="1181819" y="31905"/>
                        <a:pt x="1201044" y="81073"/>
                      </a:cubicBezTo>
                      <a:lnTo>
                        <a:pt x="1701600" y="1361231"/>
                      </a:lnTo>
                      <a:cubicBezTo>
                        <a:pt x="2215790" y="1472388"/>
                        <a:pt x="2600795" y="1930008"/>
                        <a:pt x="2600795" y="2477551"/>
                      </a:cubicBezTo>
                      <a:cubicBezTo>
                        <a:pt x="2600795" y="3108812"/>
                        <a:pt x="2089056" y="3620551"/>
                        <a:pt x="1457795" y="3620551"/>
                      </a:cubicBezTo>
                      <a:cubicBezTo>
                        <a:pt x="826534" y="3620551"/>
                        <a:pt x="314795" y="3108812"/>
                        <a:pt x="314795" y="2477551"/>
                      </a:cubicBezTo>
                      <a:cubicBezTo>
                        <a:pt x="314795" y="2239388"/>
                        <a:pt x="387637" y="2018238"/>
                        <a:pt x="512411" y="1835268"/>
                      </a:cubicBezTo>
                      <a:lnTo>
                        <a:pt x="8785" y="547259"/>
                      </a:lnTo>
                      <a:cubicBezTo>
                        <a:pt x="-16848" y="481702"/>
                        <a:pt x="15516" y="407777"/>
                        <a:pt x="81073" y="382143"/>
                      </a:cubicBezTo>
                      <a:lnTo>
                        <a:pt x="1035929" y="8785"/>
                      </a:lnTo>
                      <a:cubicBezTo>
                        <a:pt x="1052318" y="2376"/>
                        <a:pt x="1069230" y="-407"/>
                        <a:pt x="1085780" y="47"/>
                      </a:cubicBezTo>
                      <a:close/>
                    </a:path>
                  </a:pathLst>
                </a:cu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2" name="TextBox 11"/>
                <p:cNvSpPr txBox="1"/>
                <p:nvPr/>
              </p:nvSpPr>
              <p:spPr>
                <a:xfrm rot="180000">
                  <a:off x="2559918" y="3091456"/>
                  <a:ext cx="948978" cy="239046"/>
                </a:xfrm>
                <a:prstGeom prst="rect">
                  <a:avLst/>
                </a:prstGeom>
                <a:noFill/>
              </p:spPr>
              <p:txBody>
                <a:bodyPr wrap="none" lIns="0" tIns="0" rIns="0" bIns="0" rtlCol="0">
                  <a:spAutoFit/>
                </a:bodyPr>
                <a:lstStyle/>
                <a:p>
                  <a:pPr>
                    <a:lnSpc>
                      <a:spcPts val="1800"/>
                    </a:lnSpc>
                  </a:pPr>
                  <a:r>
                    <a:rPr lang="ar-SA" b="1" dirty="0" smtClean="0">
                      <a:solidFill>
                        <a:schemeClr val="tx1">
                          <a:lumMod val="95000"/>
                          <a:lumOff val="5000"/>
                        </a:schemeClr>
                      </a:solidFill>
                    </a:rPr>
                    <a:t>المدرسة</a:t>
                  </a:r>
                  <a:endParaRPr lang="en-US" b="1" dirty="0">
                    <a:solidFill>
                      <a:schemeClr val="tx1">
                        <a:lumMod val="95000"/>
                        <a:lumOff val="5000"/>
                      </a:schemeClr>
                    </a:solidFill>
                  </a:endParaRPr>
                </a:p>
              </p:txBody>
            </p:sp>
            <p:sp>
              <p:nvSpPr>
                <p:cNvPr id="14" name="TextBox 13"/>
                <p:cNvSpPr txBox="1"/>
                <p:nvPr/>
              </p:nvSpPr>
              <p:spPr>
                <a:xfrm rot="19080000">
                  <a:off x="2482716" y="4975846"/>
                  <a:ext cx="1399422" cy="480611"/>
                </a:xfrm>
                <a:prstGeom prst="rect">
                  <a:avLst/>
                </a:prstGeom>
                <a:noFill/>
              </p:spPr>
              <p:txBody>
                <a:bodyPr wrap="none" lIns="0" tIns="0" rIns="0" bIns="0" rtlCol="0">
                  <a:spAutoFit/>
                </a:bodyPr>
                <a:lstStyle/>
                <a:p>
                  <a:pPr>
                    <a:lnSpc>
                      <a:spcPts val="1800"/>
                    </a:lnSpc>
                  </a:pPr>
                  <a:r>
                    <a:rPr lang="ar-SA" b="1" dirty="0" smtClean="0"/>
                    <a:t>مكتب التعليم</a:t>
                  </a:r>
                  <a:endParaRPr lang="en-US" b="1" dirty="0"/>
                </a:p>
                <a:p>
                  <a:pPr>
                    <a:lnSpc>
                      <a:spcPts val="1800"/>
                    </a:lnSpc>
                  </a:pPr>
                  <a:endParaRPr lang="en-US" b="1" dirty="0"/>
                </a:p>
              </p:txBody>
            </p:sp>
            <p:sp>
              <p:nvSpPr>
                <p:cNvPr id="15" name="TextBox 14"/>
                <p:cNvSpPr txBox="1"/>
                <p:nvPr/>
              </p:nvSpPr>
              <p:spPr>
                <a:xfrm rot="3567012">
                  <a:off x="3984072" y="1716133"/>
                  <a:ext cx="720916" cy="231217"/>
                </a:xfrm>
                <a:prstGeom prst="rect">
                  <a:avLst/>
                </a:prstGeom>
                <a:noFill/>
              </p:spPr>
              <p:txBody>
                <a:bodyPr wrap="none" lIns="0" tIns="0" rIns="0" bIns="0" rtlCol="0">
                  <a:spAutoFit/>
                </a:bodyPr>
                <a:lstStyle/>
                <a:p>
                  <a:pPr>
                    <a:lnSpc>
                      <a:spcPts val="1800"/>
                    </a:lnSpc>
                  </a:pPr>
                  <a:r>
                    <a:rPr lang="ar-SA" b="1" dirty="0" smtClean="0">
                      <a:solidFill>
                        <a:schemeClr val="tx1">
                          <a:lumMod val="75000"/>
                          <a:lumOff val="25000"/>
                        </a:schemeClr>
                      </a:solidFill>
                    </a:rPr>
                    <a:t>المعلم</a:t>
                  </a:r>
                  <a:endParaRPr lang="en-US" b="1" dirty="0">
                    <a:solidFill>
                      <a:schemeClr val="tx1">
                        <a:lumMod val="75000"/>
                        <a:lumOff val="25000"/>
                      </a:schemeClr>
                    </a:solidFill>
                  </a:endParaRPr>
                </a:p>
              </p:txBody>
            </p:sp>
            <p:sp>
              <p:nvSpPr>
                <p:cNvPr id="13" name="TextBox 12"/>
                <p:cNvSpPr txBox="1"/>
                <p:nvPr/>
              </p:nvSpPr>
              <p:spPr>
                <a:xfrm rot="4187878">
                  <a:off x="3515528" y="1560700"/>
                  <a:ext cx="3485724" cy="3485724"/>
                </a:xfrm>
                <a:prstGeom prst="rect">
                  <a:avLst/>
                </a:prstGeom>
                <a:noFill/>
              </p:spPr>
              <p:txBody>
                <a:bodyPr wrap="none" rtlCol="0">
                  <a:prstTxWarp prst="textArchUp">
                    <a:avLst>
                      <a:gd name="adj" fmla="val 12415335"/>
                    </a:avLst>
                  </a:prstTxWarp>
                  <a:noAutofit/>
                </a:bodyPr>
                <a:lstStyle/>
                <a:p>
                  <a:pPr algn="ctr"/>
                  <a:r>
                    <a:rPr lang="ar-SA" sz="2400" b="1" dirty="0" smtClean="0">
                      <a:solidFill>
                        <a:schemeClr val="bg1"/>
                      </a:solidFill>
                    </a:rPr>
                    <a:t>مؤشرات المكتب</a:t>
                  </a:r>
                  <a:endParaRPr lang="en-US" sz="2400" b="1" dirty="0">
                    <a:solidFill>
                      <a:schemeClr val="bg1"/>
                    </a:solidFill>
                  </a:endParaRPr>
                </a:p>
              </p:txBody>
            </p:sp>
            <p:sp>
              <p:nvSpPr>
                <p:cNvPr id="18" name="TextBox 17"/>
                <p:cNvSpPr txBox="1"/>
                <p:nvPr/>
              </p:nvSpPr>
              <p:spPr>
                <a:xfrm rot="3931250">
                  <a:off x="3887166" y="2005880"/>
                  <a:ext cx="2684470" cy="2684470"/>
                </a:xfrm>
                <a:prstGeom prst="rect">
                  <a:avLst/>
                </a:prstGeom>
                <a:noFill/>
              </p:spPr>
              <p:txBody>
                <a:bodyPr wrap="none" rtlCol="0">
                  <a:prstTxWarp prst="textArchUp">
                    <a:avLst>
                      <a:gd name="adj" fmla="val 10994929"/>
                    </a:avLst>
                  </a:prstTxWarp>
                  <a:noAutofit/>
                </a:bodyPr>
                <a:lstStyle/>
                <a:p>
                  <a:pPr algn="ctr"/>
                  <a:r>
                    <a:rPr lang="ar-SA" sz="2400" b="1" dirty="0" smtClean="0">
                      <a:solidFill>
                        <a:schemeClr val="bg1"/>
                      </a:solidFill>
                    </a:rPr>
                    <a:t>مؤشرات المدرسة</a:t>
                  </a:r>
                  <a:endParaRPr lang="en-US" sz="2400" b="1" dirty="0">
                    <a:solidFill>
                      <a:schemeClr val="bg1"/>
                    </a:solidFill>
                  </a:endParaRPr>
                </a:p>
              </p:txBody>
            </p:sp>
            <p:sp>
              <p:nvSpPr>
                <p:cNvPr id="19" name="TextBox 18"/>
                <p:cNvSpPr txBox="1">
                  <a:spLocks noChangeAspect="1"/>
                </p:cNvSpPr>
                <p:nvPr/>
              </p:nvSpPr>
              <p:spPr>
                <a:xfrm rot="4187878">
                  <a:off x="4360721" y="2455608"/>
                  <a:ext cx="1737360" cy="1737360"/>
                </a:xfrm>
                <a:prstGeom prst="rect">
                  <a:avLst/>
                </a:prstGeom>
                <a:noFill/>
              </p:spPr>
              <p:txBody>
                <a:bodyPr wrap="none" rtlCol="0">
                  <a:prstTxWarp prst="textArchUp">
                    <a:avLst>
                      <a:gd name="adj" fmla="val 9994292"/>
                    </a:avLst>
                  </a:prstTxWarp>
                  <a:noAutofit/>
                </a:bodyPr>
                <a:lstStyle/>
                <a:p>
                  <a:pPr algn="ctr"/>
                  <a:r>
                    <a:rPr lang="ar-SA" sz="2400" b="1" dirty="0" smtClean="0">
                      <a:solidFill>
                        <a:schemeClr val="bg1"/>
                      </a:solidFill>
                    </a:rPr>
                    <a:t>مؤشرات المعلم</a:t>
                  </a:r>
                  <a:endParaRPr lang="en-US" sz="2400" b="1" dirty="0">
                    <a:solidFill>
                      <a:schemeClr val="bg1"/>
                    </a:solidFill>
                  </a:endParaRPr>
                </a:p>
              </p:txBody>
            </p:sp>
          </p:grpSp>
          <p:sp>
            <p:nvSpPr>
              <p:cNvPr id="21" name="TextBox 17"/>
              <p:cNvSpPr txBox="1"/>
              <p:nvPr/>
            </p:nvSpPr>
            <p:spPr>
              <a:xfrm rot="4187878">
                <a:off x="5711453" y="1949332"/>
                <a:ext cx="3342717" cy="2684470"/>
              </a:xfrm>
              <a:prstGeom prst="rect">
                <a:avLst/>
              </a:prstGeom>
              <a:noFill/>
            </p:spPr>
            <p:txBody>
              <a:bodyPr wrap="none" rtlCol="0">
                <a:prstTxWarp prst="textArchUp">
                  <a:avLst>
                    <a:gd name="adj" fmla="val 10994929"/>
                  </a:avLst>
                </a:prstTxWarp>
                <a:noAutofit/>
              </a:bodyPr>
              <a:lstStyle/>
              <a:p>
                <a:pPr algn="ctr"/>
                <a:r>
                  <a:rPr lang="ar-SA" sz="2400" b="1" dirty="0" smtClean="0">
                    <a:solidFill>
                      <a:schemeClr val="bg1"/>
                    </a:solidFill>
                  </a:rPr>
                  <a:t>مؤشرات ادارة الإشراف</a:t>
                </a:r>
                <a:endParaRPr lang="en-US" sz="2400" b="1" dirty="0">
                  <a:solidFill>
                    <a:schemeClr val="bg1"/>
                  </a:solidFill>
                </a:endParaRPr>
              </a:p>
            </p:txBody>
          </p:sp>
          <p:sp>
            <p:nvSpPr>
              <p:cNvPr id="22" name="TextBox 13"/>
              <p:cNvSpPr txBox="1"/>
              <p:nvPr/>
            </p:nvSpPr>
            <p:spPr>
              <a:xfrm rot="19080000">
                <a:off x="5136451" y="6509561"/>
                <a:ext cx="1469954" cy="480611"/>
              </a:xfrm>
              <a:prstGeom prst="rect">
                <a:avLst/>
              </a:prstGeom>
              <a:noFill/>
            </p:spPr>
            <p:txBody>
              <a:bodyPr wrap="none" lIns="0" tIns="0" rIns="0" bIns="0" rtlCol="0">
                <a:spAutoFit/>
              </a:bodyPr>
              <a:lstStyle/>
              <a:p>
                <a:pPr>
                  <a:lnSpc>
                    <a:spcPts val="1800"/>
                  </a:lnSpc>
                </a:pPr>
                <a:r>
                  <a:rPr lang="ar-SA" b="1" dirty="0" smtClean="0"/>
                  <a:t>إدارة الإشراف</a:t>
                </a:r>
                <a:endParaRPr lang="en-US" b="1" dirty="0"/>
              </a:p>
              <a:p>
                <a:pPr>
                  <a:lnSpc>
                    <a:spcPts val="1800"/>
                  </a:lnSpc>
                </a:pPr>
                <a:endParaRPr lang="en-US" b="1" dirty="0"/>
              </a:p>
            </p:txBody>
          </p:sp>
        </p:grpSp>
      </p:grpSp>
    </p:spTree>
    <p:extLst>
      <p:ext uri="{BB962C8B-B14F-4D97-AF65-F5344CB8AC3E}">
        <p14:creationId xmlns:p14="http://schemas.microsoft.com/office/powerpoint/2010/main" val="31812022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algn="ctr">
              <a:lnSpc>
                <a:spcPct val="150000"/>
              </a:lnSpc>
            </a:pPr>
            <a:r>
              <a:rPr lang="ar-SA" sz="5000" dirty="0" smtClean="0">
                <a:cs typeface="Al-Kharashi 3" pitchFamily="2" charset="-78"/>
              </a:rPr>
              <a:t>التعليمات والضوابط</a:t>
            </a:r>
            <a:endParaRPr lang="ar-SA" sz="5000" dirty="0">
              <a:cs typeface="Al-Kharashi 3" pitchFamily="2" charset="-78"/>
            </a:endParaRPr>
          </a:p>
        </p:txBody>
      </p:sp>
      <p:sp>
        <p:nvSpPr>
          <p:cNvPr id="3" name="عنصر نائب للمحتوى 2"/>
          <p:cNvSpPr>
            <a:spLocks noGrp="1"/>
          </p:cNvSpPr>
          <p:nvPr>
            <p:ph idx="1"/>
          </p:nvPr>
        </p:nvSpPr>
        <p:spPr>
          <a:xfrm>
            <a:off x="835572" y="1967519"/>
            <a:ext cx="10518228" cy="4401754"/>
          </a:xfrm>
        </p:spPr>
        <p:txBody>
          <a:bodyPr>
            <a:noAutofit/>
          </a:bodyPr>
          <a:lstStyle/>
          <a:p>
            <a:pPr marL="514350" indent="-514350" algn="just">
              <a:buFont typeface="+mj-lt"/>
              <a:buAutoNum type="arabicPeriod" startAt="4"/>
            </a:pPr>
            <a:r>
              <a:rPr lang="ar-SA" sz="3000" dirty="0" smtClean="0">
                <a:solidFill>
                  <a:schemeClr val="accent5">
                    <a:lumMod val="60000"/>
                    <a:lumOff val="40000"/>
                  </a:schemeClr>
                </a:solidFill>
                <a:cs typeface="AL-Mohanad Bold" pitchFamily="2" charset="-78"/>
              </a:rPr>
              <a:t>تطبيق الاختبارات في مدة موحدة للمرحلتين وعبر فريق خارجي لا فردي ولا داخلي.</a:t>
            </a:r>
          </a:p>
          <a:p>
            <a:pPr marL="514350" indent="-514350" algn="just">
              <a:buFont typeface="+mj-lt"/>
              <a:buAutoNum type="arabicPeriod" startAt="4"/>
            </a:pPr>
            <a:r>
              <a:rPr lang="ar-SA" sz="3000" dirty="0" smtClean="0">
                <a:solidFill>
                  <a:schemeClr val="tx1"/>
                </a:solidFill>
                <a:cs typeface="AL-Mohanad Bold" pitchFamily="2" charset="-78"/>
              </a:rPr>
              <a:t>تحديد برنامج زمني دقيق وموحد للتطبيق .</a:t>
            </a:r>
          </a:p>
          <a:p>
            <a:pPr marL="514350" indent="-514350" algn="just">
              <a:buFont typeface="+mj-lt"/>
              <a:buAutoNum type="arabicPeriod" startAt="4"/>
            </a:pPr>
            <a:r>
              <a:rPr lang="ar-SA" sz="3000" dirty="0" smtClean="0">
                <a:solidFill>
                  <a:schemeClr val="accent5">
                    <a:lumMod val="60000"/>
                    <a:lumOff val="40000"/>
                  </a:schemeClr>
                </a:solidFill>
                <a:cs typeface="AL-Mohanad Bold" pitchFamily="2" charset="-78"/>
              </a:rPr>
              <a:t>إبراز الأدوار المطلوبة من كل جهة .</a:t>
            </a:r>
          </a:p>
          <a:p>
            <a:pPr marL="514350" indent="-514350" algn="just">
              <a:buFont typeface="+mj-lt"/>
              <a:buAutoNum type="arabicPeriod" startAt="4"/>
            </a:pPr>
            <a:r>
              <a:rPr lang="ar-SA" sz="3000" dirty="0" smtClean="0">
                <a:solidFill>
                  <a:schemeClr val="tx1"/>
                </a:solidFill>
                <a:cs typeface="AL-Mohanad Bold" pitchFamily="2" charset="-78"/>
              </a:rPr>
              <a:t>استشراف المحاذير وتوقع الحالات الخاصة .</a:t>
            </a:r>
          </a:p>
          <a:p>
            <a:pPr marL="514350" indent="-514350" algn="just">
              <a:buFont typeface="+mj-lt"/>
              <a:buAutoNum type="arabicPeriod" startAt="4"/>
            </a:pPr>
            <a:r>
              <a:rPr lang="ar-SA" sz="3000" dirty="0" smtClean="0">
                <a:solidFill>
                  <a:schemeClr val="accent5">
                    <a:lumMod val="60000"/>
                    <a:lumOff val="40000"/>
                  </a:schemeClr>
                </a:solidFill>
                <a:cs typeface="AL-Mohanad Bold" pitchFamily="2" charset="-78"/>
              </a:rPr>
              <a:t>إيجاد وسيله تواصل حديثة لمتابعة التنفيذ الدقيق وتقديم الدعم وتذليل الصعوبات.</a:t>
            </a:r>
          </a:p>
          <a:p>
            <a:pPr marL="514350" indent="-514350" algn="just">
              <a:buFont typeface="+mj-lt"/>
              <a:buAutoNum type="arabicPeriod" startAt="4"/>
            </a:pPr>
            <a:r>
              <a:rPr lang="ar-SA" sz="3000" dirty="0" smtClean="0">
                <a:solidFill>
                  <a:schemeClr val="tx1"/>
                </a:solidFill>
                <a:cs typeface="AL-Mohanad Bold" pitchFamily="2" charset="-78"/>
              </a:rPr>
              <a:t>تصنف المدارس الثانوية وفق قياس التحصيلي بنفس الوزن .</a:t>
            </a:r>
          </a:p>
          <a:p>
            <a:pPr marL="514350" indent="-514350" algn="just">
              <a:buFont typeface="+mj-lt"/>
              <a:buAutoNum type="arabicPeriod" startAt="4"/>
            </a:pPr>
            <a:r>
              <a:rPr lang="ar-SA" sz="3000" dirty="0" smtClean="0">
                <a:solidFill>
                  <a:schemeClr val="accent5">
                    <a:lumMod val="60000"/>
                    <a:lumOff val="40000"/>
                  </a:schemeClr>
                </a:solidFill>
                <a:cs typeface="AL-Mohanad Bold" pitchFamily="2" charset="-78"/>
              </a:rPr>
              <a:t>المراحل الدراسية : يغطي المؤشر المرحلتين الابتدائية والمتوسطة وتحال المرحلة الثانوية إلى اختبار التحصيلي.</a:t>
            </a:r>
          </a:p>
        </p:txBody>
      </p:sp>
    </p:spTree>
    <p:extLst>
      <p:ext uri="{BB962C8B-B14F-4D97-AF65-F5344CB8AC3E}">
        <p14:creationId xmlns:p14="http://schemas.microsoft.com/office/powerpoint/2010/main" val="31515036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05466" y="433365"/>
            <a:ext cx="10166445" cy="930275"/>
          </a:xfrm>
          <a:ln w="25400">
            <a:solidFill>
              <a:srgbClr val="FFC000"/>
            </a:solidFill>
          </a:ln>
        </p:spPr>
        <p:style>
          <a:lnRef idx="1">
            <a:schemeClr val="accent1"/>
          </a:lnRef>
          <a:fillRef idx="3">
            <a:schemeClr val="accent1"/>
          </a:fillRef>
          <a:effectRef idx="2">
            <a:schemeClr val="accent1"/>
          </a:effectRef>
          <a:fontRef idx="minor">
            <a:schemeClr val="lt1"/>
          </a:fontRef>
        </p:style>
        <p:txBody>
          <a:bodyPr>
            <a:noAutofit/>
          </a:bodyPr>
          <a:lstStyle/>
          <a:p>
            <a:pPr algn="ctr"/>
            <a:r>
              <a:rPr lang="ar-SA" sz="3500" dirty="0">
                <a:cs typeface="Al-Kharashi 3" pitchFamily="2" charset="-78"/>
              </a:rPr>
              <a:t>تصنيف المدارس الابتدائية والمتوسطة وفق المعايير </a:t>
            </a:r>
            <a:r>
              <a:rPr lang="ar-SA" sz="3500" dirty="0" smtClean="0">
                <a:cs typeface="Al-Kharashi 3" pitchFamily="2" charset="-78"/>
              </a:rPr>
              <a:t>التالية :</a:t>
            </a:r>
            <a:endParaRPr lang="ar-SA" sz="3500" dirty="0">
              <a:cs typeface="Al-Kharashi 3" pitchFamily="2" charset="-78"/>
            </a:endParaRPr>
          </a:p>
        </p:txBody>
      </p:sp>
      <p:sp>
        <p:nvSpPr>
          <p:cNvPr id="3" name="عنصر نائب للمحتوى 2"/>
          <p:cNvSpPr>
            <a:spLocks noGrp="1"/>
          </p:cNvSpPr>
          <p:nvPr>
            <p:ph idx="1"/>
          </p:nvPr>
        </p:nvSpPr>
        <p:spPr>
          <a:xfrm>
            <a:off x="1120000" y="1784681"/>
            <a:ext cx="10233800" cy="4351338"/>
          </a:xfrm>
        </p:spPr>
        <p:txBody>
          <a:bodyPr>
            <a:normAutofit/>
          </a:bodyPr>
          <a:lstStyle/>
          <a:p>
            <a:pPr marL="514350" indent="-514350" algn="just">
              <a:buFont typeface="+mj-lt"/>
              <a:buAutoNum type="arabicPeriod"/>
            </a:pPr>
            <a:r>
              <a:rPr lang="ar-SA" sz="3500" dirty="0" smtClean="0">
                <a:solidFill>
                  <a:schemeClr val="tx1"/>
                </a:solidFill>
                <a:cs typeface="AL-Mohanad Bold" pitchFamily="2" charset="-78"/>
              </a:rPr>
              <a:t>فئة </a:t>
            </a:r>
            <a:r>
              <a:rPr lang="ar-SA" sz="3500" dirty="0">
                <a:solidFill>
                  <a:schemeClr val="tx1"/>
                </a:solidFill>
                <a:cs typeface="AL-Mohanad Bold" pitchFamily="2" charset="-78"/>
              </a:rPr>
              <a:t>أداء تحصيلي جيد </a:t>
            </a:r>
            <a:r>
              <a:rPr lang="ar-SA" sz="3500" dirty="0" smtClean="0">
                <a:solidFill>
                  <a:schemeClr val="tx1"/>
                </a:solidFill>
                <a:cs typeface="AL-Mohanad Bold" pitchFamily="2" charset="-78"/>
              </a:rPr>
              <a:t>: المدارس الواقعة في الفئة الأولى في آخر تصنيف للمرحلة المستقبلة .</a:t>
            </a:r>
          </a:p>
          <a:p>
            <a:pPr marL="514350" indent="-514350" algn="just">
              <a:buFont typeface="+mj-lt"/>
              <a:buAutoNum type="arabicPeriod"/>
            </a:pPr>
            <a:r>
              <a:rPr lang="ar-SA" sz="3500" dirty="0" smtClean="0">
                <a:solidFill>
                  <a:schemeClr val="tx1"/>
                </a:solidFill>
                <a:cs typeface="AL-Mohanad Bold" pitchFamily="2" charset="-78"/>
              </a:rPr>
              <a:t>فئة </a:t>
            </a:r>
            <a:r>
              <a:rPr lang="ar-SA" sz="3500" dirty="0">
                <a:solidFill>
                  <a:schemeClr val="tx1"/>
                </a:solidFill>
                <a:cs typeface="AL-Mohanad Bold" pitchFamily="2" charset="-78"/>
              </a:rPr>
              <a:t>أداء تحصيلي </a:t>
            </a:r>
            <a:r>
              <a:rPr lang="ar-SA" sz="3500" dirty="0" smtClean="0">
                <a:solidFill>
                  <a:schemeClr val="tx1"/>
                </a:solidFill>
                <a:cs typeface="AL-Mohanad Bold" pitchFamily="2" charset="-78"/>
              </a:rPr>
              <a:t>متوسط : المدارس الواقعة في الفئة الثانية في آخر تصنيف للمدارس المستقبلة .</a:t>
            </a:r>
          </a:p>
          <a:p>
            <a:pPr marL="514350" indent="-514350" algn="just">
              <a:buFont typeface="+mj-lt"/>
              <a:buAutoNum type="arabicPeriod"/>
            </a:pPr>
            <a:r>
              <a:rPr lang="ar-SA" sz="3500" dirty="0" smtClean="0">
                <a:solidFill>
                  <a:schemeClr val="tx1"/>
                </a:solidFill>
                <a:cs typeface="AL-Mohanad Bold" pitchFamily="2" charset="-78"/>
              </a:rPr>
              <a:t>مدارس الفئة الثالثة : التي اجتازت اختبارات الاشراف التربوي في آخر تصنيف تبقى كما هي </a:t>
            </a:r>
            <a:r>
              <a:rPr lang="ar-SA" sz="3500" dirty="0" smtClean="0">
                <a:solidFill>
                  <a:schemeClr val="tx1"/>
                </a:solidFill>
              </a:rPr>
              <a:t>500</a:t>
            </a:r>
            <a:r>
              <a:rPr lang="ar-SA" sz="3500" dirty="0" smtClean="0">
                <a:solidFill>
                  <a:schemeClr val="tx1"/>
                </a:solidFill>
                <a:cs typeface="AL-Mohanad Bold" pitchFamily="2" charset="-78"/>
              </a:rPr>
              <a:t> نقطة.</a:t>
            </a:r>
          </a:p>
          <a:p>
            <a:pPr marL="514350" indent="-514350" algn="just">
              <a:buFont typeface="+mj-lt"/>
              <a:buAutoNum type="arabicPeriod"/>
            </a:pPr>
            <a:r>
              <a:rPr lang="ar-SA" sz="3500" b="1" dirty="0">
                <a:solidFill>
                  <a:srgbClr val="FFC000"/>
                </a:solidFill>
                <a:cs typeface="AL-Mohanad Bold" pitchFamily="2" charset="-78"/>
              </a:rPr>
              <a:t>مدارس الفئة الثالثة : التي </a:t>
            </a:r>
            <a:r>
              <a:rPr lang="ar-SA" sz="3500" b="1" dirty="0" smtClean="0">
                <a:solidFill>
                  <a:srgbClr val="FFC000"/>
                </a:solidFill>
                <a:cs typeface="AL-Mohanad Bold" pitchFamily="2" charset="-78"/>
              </a:rPr>
              <a:t>لم تجتز اختبارات </a:t>
            </a:r>
            <a:r>
              <a:rPr lang="ar-SA" sz="3500" b="1" dirty="0">
                <a:solidFill>
                  <a:srgbClr val="FFC000"/>
                </a:solidFill>
                <a:cs typeface="AL-Mohanad Bold" pitchFamily="2" charset="-78"/>
              </a:rPr>
              <a:t>الاشراف التربوي في آخر تصنيف </a:t>
            </a:r>
            <a:r>
              <a:rPr lang="ar-SA" sz="3500" b="1" dirty="0" smtClean="0">
                <a:solidFill>
                  <a:srgbClr val="FFC000"/>
                </a:solidFill>
                <a:cs typeface="AL-Mohanad Bold" pitchFamily="2" charset="-78"/>
              </a:rPr>
              <a:t>نقاط محددة.</a:t>
            </a:r>
            <a:endParaRPr lang="ar-SA" sz="3500" b="1" dirty="0">
              <a:solidFill>
                <a:srgbClr val="FFC000"/>
              </a:solidFill>
              <a:cs typeface="AL-Mohanad Bold" pitchFamily="2" charset="-78"/>
            </a:endParaRPr>
          </a:p>
          <a:p>
            <a:pPr marL="514350" indent="-514350" algn="just">
              <a:buFont typeface="+mj-lt"/>
              <a:buAutoNum type="arabicPeriod"/>
            </a:pPr>
            <a:endParaRPr lang="ar-SA" sz="3500" dirty="0">
              <a:solidFill>
                <a:schemeClr val="tx1"/>
              </a:solidFill>
              <a:cs typeface="AL-Mohanad Bold" pitchFamily="2" charset="-78"/>
            </a:endParaRPr>
          </a:p>
          <a:p>
            <a:pPr marL="514350" indent="-514350" algn="just">
              <a:buFont typeface="+mj-lt"/>
              <a:buAutoNum type="arabicPeriod"/>
            </a:pPr>
            <a:endParaRPr lang="ar-SA" sz="3500" dirty="0">
              <a:solidFill>
                <a:schemeClr val="tx1"/>
              </a:solidFill>
              <a:cs typeface="AL-Mohanad Bold" pitchFamily="2" charset="-78"/>
            </a:endParaRPr>
          </a:p>
        </p:txBody>
      </p:sp>
    </p:spTree>
    <p:extLst>
      <p:ext uri="{BB962C8B-B14F-4D97-AF65-F5344CB8AC3E}">
        <p14:creationId xmlns:p14="http://schemas.microsoft.com/office/powerpoint/2010/main" val="22290864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ln w="25400">
            <a:solidFill>
              <a:srgbClr val="00E266"/>
            </a:solidFill>
          </a:ln>
        </p:spPr>
        <p:style>
          <a:lnRef idx="1">
            <a:schemeClr val="dk1"/>
          </a:lnRef>
          <a:fillRef idx="2">
            <a:schemeClr val="dk1"/>
          </a:fillRef>
          <a:effectRef idx="1">
            <a:schemeClr val="dk1"/>
          </a:effectRef>
          <a:fontRef idx="minor">
            <a:schemeClr val="dk1"/>
          </a:fontRef>
        </p:style>
        <p:txBody>
          <a:bodyPr>
            <a:noAutofit/>
          </a:bodyPr>
          <a:lstStyle/>
          <a:p>
            <a:pPr algn="ctr"/>
            <a:r>
              <a:rPr lang="ar-SA" sz="3800" dirty="0" smtClean="0">
                <a:solidFill>
                  <a:schemeClr val="tx1"/>
                </a:solidFill>
                <a:cs typeface="Al-Kharashi 3" pitchFamily="2" charset="-78"/>
              </a:rPr>
              <a:t>مؤشر درجة رضاء أولياء أمور الطلاب عن تعليم أبنائهم</a:t>
            </a:r>
            <a:endParaRPr lang="ar-SA" sz="3800" dirty="0">
              <a:solidFill>
                <a:schemeClr val="tx1"/>
              </a:solidFill>
              <a:cs typeface="Al-Kharashi 3" pitchFamily="2" charset="-78"/>
            </a:endParaRPr>
          </a:p>
        </p:txBody>
      </p:sp>
      <p:graphicFrame>
        <p:nvGraphicFramePr>
          <p:cNvPr id="4" name="عنصر نائب للمحتوى 7"/>
          <p:cNvGraphicFramePr>
            <a:graphicFrameLocks noGrp="1"/>
          </p:cNvGraphicFramePr>
          <p:nvPr>
            <p:ph idx="1"/>
            <p:extLst>
              <p:ext uri="{D42A27DB-BD31-4B8C-83A1-F6EECF244321}">
                <p14:modId xmlns:p14="http://schemas.microsoft.com/office/powerpoint/2010/main" val="1106169703"/>
              </p:ext>
            </p:extLst>
          </p:nvPr>
        </p:nvGraphicFramePr>
        <p:xfrm>
          <a:off x="1011591" y="1962105"/>
          <a:ext cx="102330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87000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20088" y="365125"/>
            <a:ext cx="10339316" cy="1325563"/>
          </a:xfrm>
        </p:spPr>
        <p:style>
          <a:lnRef idx="1">
            <a:schemeClr val="accent2"/>
          </a:lnRef>
          <a:fillRef idx="2">
            <a:schemeClr val="accent2"/>
          </a:fillRef>
          <a:effectRef idx="1">
            <a:schemeClr val="accent2"/>
          </a:effectRef>
          <a:fontRef idx="minor">
            <a:schemeClr val="dk1"/>
          </a:fontRef>
        </p:style>
        <p:txBody>
          <a:bodyPr>
            <a:normAutofit/>
          </a:bodyPr>
          <a:lstStyle/>
          <a:p>
            <a:pPr algn="ctr">
              <a:lnSpc>
                <a:spcPct val="150000"/>
              </a:lnSpc>
            </a:pPr>
            <a:r>
              <a:rPr lang="ar-SA" sz="5000" dirty="0" smtClean="0">
                <a:solidFill>
                  <a:schemeClr val="bg1"/>
                </a:solidFill>
                <a:cs typeface="Al-Kharashi 3" pitchFamily="2" charset="-78"/>
              </a:rPr>
              <a:t>التعليمات والضوابط</a:t>
            </a:r>
            <a:endParaRPr lang="ar-SA" sz="5000" dirty="0">
              <a:solidFill>
                <a:schemeClr val="bg1"/>
              </a:solidFill>
              <a:cs typeface="Al-Kharashi 3" pitchFamily="2" charset="-78"/>
            </a:endParaRPr>
          </a:p>
        </p:txBody>
      </p:sp>
      <p:sp>
        <p:nvSpPr>
          <p:cNvPr id="3" name="عنصر نائب للمحتوى 2"/>
          <p:cNvSpPr>
            <a:spLocks noGrp="1"/>
          </p:cNvSpPr>
          <p:nvPr>
            <p:ph idx="1"/>
          </p:nvPr>
        </p:nvSpPr>
        <p:spPr>
          <a:xfrm>
            <a:off x="1065408" y="1764105"/>
            <a:ext cx="10233800" cy="4781838"/>
          </a:xfrm>
        </p:spPr>
        <p:txBody>
          <a:bodyPr>
            <a:noAutofit/>
          </a:bodyPr>
          <a:lstStyle/>
          <a:p>
            <a:pPr marL="514350" indent="-514350" algn="just">
              <a:buFont typeface="+mj-lt"/>
              <a:buAutoNum type="arabicPeriod"/>
            </a:pPr>
            <a:r>
              <a:rPr lang="ar-SA" sz="3500" dirty="0" smtClean="0">
                <a:cs typeface="AL-Mohanad Bold" pitchFamily="2" charset="-78"/>
              </a:rPr>
              <a:t>رسالة إلكترونية ينفذها البرنامج في كل فصل دراسي يجيب فيها ولي الأمر (أب</a:t>
            </a:r>
            <a:r>
              <a:rPr lang="en-US" sz="3500" dirty="0" smtClean="0">
                <a:cs typeface="AL-Mohanad Bold" pitchFamily="2" charset="-78"/>
              </a:rPr>
              <a:t>/</a:t>
            </a:r>
            <a:r>
              <a:rPr lang="ar-SA" sz="3500" dirty="0" smtClean="0">
                <a:cs typeface="AL-Mohanad Bold" pitchFamily="2" charset="-78"/>
              </a:rPr>
              <a:t>أم) على سؤالين :</a:t>
            </a:r>
          </a:p>
          <a:p>
            <a:pPr lvl="1" algn="just"/>
            <a:r>
              <a:rPr lang="ar-SA" sz="3500" dirty="0" smtClean="0">
                <a:cs typeface="AL-Mohanad Bold" pitchFamily="2" charset="-78"/>
              </a:rPr>
              <a:t>السؤال الأول : ما درجة رضاك عن أداء المدرسة في تعليم ابنك ؟ </a:t>
            </a:r>
          </a:p>
          <a:p>
            <a:pPr marL="457200" lvl="1" indent="0" algn="just">
              <a:buNone/>
            </a:pPr>
            <a:r>
              <a:rPr lang="ar-SA" sz="3500" b="1" dirty="0">
                <a:solidFill>
                  <a:srgbClr val="FFFF00"/>
                </a:solidFill>
                <a:cs typeface="AL-Mohanad Bold" pitchFamily="2" charset="-78"/>
              </a:rPr>
              <a:t> </a:t>
            </a:r>
            <a:r>
              <a:rPr lang="ar-SA" sz="3500" b="1" dirty="0" smtClean="0">
                <a:solidFill>
                  <a:srgbClr val="FFFF00"/>
                </a:solidFill>
                <a:cs typeface="AL-Mohanad Bold" pitchFamily="2" charset="-78"/>
              </a:rPr>
              <a:t>« مقياس خماسي» (عالية </a:t>
            </a:r>
            <a:r>
              <a:rPr lang="ar-SA" sz="3500" b="1" dirty="0" smtClean="0">
                <a:solidFill>
                  <a:srgbClr val="FFFF00"/>
                </a:solidFill>
              </a:rPr>
              <a:t>– </a:t>
            </a:r>
            <a:r>
              <a:rPr lang="ar-SA" sz="3500" b="1" dirty="0" smtClean="0">
                <a:solidFill>
                  <a:srgbClr val="FFFF00"/>
                </a:solidFill>
                <a:cs typeface="AL-Mohanad Bold" pitchFamily="2" charset="-78"/>
              </a:rPr>
              <a:t>جيدة </a:t>
            </a:r>
            <a:r>
              <a:rPr lang="ar-SA" sz="3500" b="1" dirty="0" smtClean="0">
                <a:solidFill>
                  <a:srgbClr val="FFFF00"/>
                </a:solidFill>
                <a:cs typeface="+mj-cs"/>
              </a:rPr>
              <a:t>– </a:t>
            </a:r>
            <a:r>
              <a:rPr lang="ar-SA" sz="3500" b="1" dirty="0" smtClean="0">
                <a:solidFill>
                  <a:srgbClr val="FFFF00"/>
                </a:solidFill>
                <a:cs typeface="AL-Mohanad Bold" pitchFamily="2" charset="-78"/>
              </a:rPr>
              <a:t>متوسطة </a:t>
            </a:r>
            <a:r>
              <a:rPr lang="ar-SA" sz="3500" b="1" dirty="0" smtClean="0">
                <a:solidFill>
                  <a:srgbClr val="FFFF00"/>
                </a:solidFill>
                <a:cs typeface="+mj-cs"/>
              </a:rPr>
              <a:t>– </a:t>
            </a:r>
            <a:r>
              <a:rPr lang="ar-SA" sz="3500" b="1" dirty="0" smtClean="0">
                <a:solidFill>
                  <a:srgbClr val="FFFF00"/>
                </a:solidFill>
                <a:cs typeface="AL-Mohanad Bold" pitchFamily="2" charset="-78"/>
              </a:rPr>
              <a:t>قليلة </a:t>
            </a:r>
            <a:r>
              <a:rPr lang="ar-SA" sz="3500" b="1" dirty="0" smtClean="0">
                <a:solidFill>
                  <a:srgbClr val="FFFF00"/>
                </a:solidFill>
                <a:cs typeface="+mj-cs"/>
              </a:rPr>
              <a:t>- </a:t>
            </a:r>
            <a:r>
              <a:rPr lang="ar-SA" sz="3500" b="1" dirty="0" smtClean="0">
                <a:solidFill>
                  <a:srgbClr val="FFFF00"/>
                </a:solidFill>
                <a:cs typeface="AL-Mohanad Bold" pitchFamily="2" charset="-78"/>
              </a:rPr>
              <a:t>غير راض).</a:t>
            </a:r>
          </a:p>
          <a:p>
            <a:pPr lvl="1" algn="just"/>
            <a:r>
              <a:rPr lang="ar-SA" sz="3500" dirty="0" smtClean="0">
                <a:cs typeface="AL-Mohanad Bold" pitchFamily="2" charset="-78"/>
              </a:rPr>
              <a:t>السؤال الثاني : ما درجة </a:t>
            </a:r>
            <a:r>
              <a:rPr lang="ar-SA" sz="3500" dirty="0">
                <a:cs typeface="AL-Mohanad Bold" pitchFamily="2" charset="-78"/>
              </a:rPr>
              <a:t>رضاك عن أداء المدرسة في </a:t>
            </a:r>
            <a:r>
              <a:rPr lang="ar-SA" sz="3500" dirty="0" smtClean="0">
                <a:cs typeface="AL-Mohanad Bold" pitchFamily="2" charset="-78"/>
              </a:rPr>
              <a:t>التربية السلوكية للطلاب ؟ </a:t>
            </a:r>
            <a:endParaRPr lang="ar-SA" sz="3500" dirty="0">
              <a:cs typeface="AL-Mohanad Bold" pitchFamily="2" charset="-78"/>
            </a:endParaRPr>
          </a:p>
          <a:p>
            <a:pPr marL="457200" lvl="1" indent="0" algn="just">
              <a:buNone/>
            </a:pPr>
            <a:r>
              <a:rPr lang="ar-SA" sz="3500" b="1" dirty="0" smtClean="0">
                <a:solidFill>
                  <a:srgbClr val="FFFF00"/>
                </a:solidFill>
                <a:cs typeface="AL-Mohanad Bold" pitchFamily="2" charset="-78"/>
              </a:rPr>
              <a:t> « مقياس </a:t>
            </a:r>
            <a:r>
              <a:rPr lang="ar-SA" sz="3500" b="1" dirty="0">
                <a:solidFill>
                  <a:srgbClr val="FFFF00"/>
                </a:solidFill>
                <a:cs typeface="AL-Mohanad Bold" pitchFamily="2" charset="-78"/>
              </a:rPr>
              <a:t>خماسي» (عالية </a:t>
            </a:r>
            <a:r>
              <a:rPr lang="ar-SA" sz="3500" b="1" dirty="0">
                <a:solidFill>
                  <a:srgbClr val="FFFF00"/>
                </a:solidFill>
              </a:rPr>
              <a:t>– </a:t>
            </a:r>
            <a:r>
              <a:rPr lang="ar-SA" sz="3500" b="1" dirty="0">
                <a:solidFill>
                  <a:srgbClr val="FFFF00"/>
                </a:solidFill>
                <a:cs typeface="AL-Mohanad Bold" pitchFamily="2" charset="-78"/>
              </a:rPr>
              <a:t>جيدة </a:t>
            </a:r>
            <a:r>
              <a:rPr lang="ar-SA" sz="3500" b="1" dirty="0">
                <a:solidFill>
                  <a:srgbClr val="FFFF00"/>
                </a:solidFill>
              </a:rPr>
              <a:t>– </a:t>
            </a:r>
            <a:r>
              <a:rPr lang="ar-SA" sz="3500" b="1" dirty="0">
                <a:solidFill>
                  <a:srgbClr val="FFFF00"/>
                </a:solidFill>
                <a:cs typeface="AL-Mohanad Bold" pitchFamily="2" charset="-78"/>
              </a:rPr>
              <a:t>متوسطة </a:t>
            </a:r>
            <a:r>
              <a:rPr lang="ar-SA" sz="3500" b="1" dirty="0">
                <a:solidFill>
                  <a:srgbClr val="FFFF00"/>
                </a:solidFill>
              </a:rPr>
              <a:t>– </a:t>
            </a:r>
            <a:r>
              <a:rPr lang="ar-SA" sz="3500" b="1" dirty="0">
                <a:solidFill>
                  <a:srgbClr val="FFFF00"/>
                </a:solidFill>
                <a:cs typeface="AL-Mohanad Bold" pitchFamily="2" charset="-78"/>
              </a:rPr>
              <a:t>قليلة </a:t>
            </a:r>
            <a:r>
              <a:rPr lang="ar-SA" sz="3500" b="1" dirty="0">
                <a:solidFill>
                  <a:srgbClr val="FFFF00"/>
                </a:solidFill>
              </a:rPr>
              <a:t>- </a:t>
            </a:r>
            <a:r>
              <a:rPr lang="ar-SA" sz="3500" b="1" dirty="0">
                <a:solidFill>
                  <a:srgbClr val="FFFF00"/>
                </a:solidFill>
                <a:cs typeface="AL-Mohanad Bold" pitchFamily="2" charset="-78"/>
              </a:rPr>
              <a:t>غير راض).</a:t>
            </a:r>
            <a:endParaRPr lang="ar-SA" sz="3500" b="1" dirty="0" smtClean="0">
              <a:cs typeface="AL-Mohanad Bold" pitchFamily="2" charset="-78"/>
            </a:endParaRPr>
          </a:p>
          <a:p>
            <a:pPr marL="514350" indent="-514350" algn="just">
              <a:buFont typeface="+mj-lt"/>
              <a:buAutoNum type="arabicPeriod"/>
            </a:pPr>
            <a:r>
              <a:rPr lang="ar-SA" sz="3500" dirty="0" smtClean="0">
                <a:cs typeface="AL-Mohanad Bold" pitchFamily="2" charset="-78"/>
              </a:rPr>
              <a:t>يحق لكل ولي أمر إبداء رأيه مرتين باعتبار مرة واحده للأب وأخرى للأم </a:t>
            </a:r>
            <a:r>
              <a:rPr lang="ar-SA" sz="3500" dirty="0">
                <a:cs typeface="AL-Mohanad Bold" pitchFamily="2" charset="-78"/>
              </a:rPr>
              <a:t>من خلال رقم الجوال المرصود في برنامج نور </a:t>
            </a:r>
            <a:r>
              <a:rPr lang="ar-SA" sz="3500" dirty="0" smtClean="0">
                <a:cs typeface="AL-Mohanad Bold" pitchFamily="2" charset="-78"/>
              </a:rPr>
              <a:t>.</a:t>
            </a:r>
          </a:p>
          <a:p>
            <a:pPr marL="971550" lvl="1" indent="-514350" algn="just">
              <a:buFont typeface="+mj-lt"/>
              <a:buAutoNum type="arabicPeriod"/>
            </a:pPr>
            <a:endParaRPr lang="ar-SA" sz="3500" dirty="0">
              <a:cs typeface="AL-Mohanad Bold" pitchFamily="2" charset="-78"/>
            </a:endParaRPr>
          </a:p>
        </p:txBody>
      </p:sp>
    </p:spTree>
    <p:extLst>
      <p:ext uri="{BB962C8B-B14F-4D97-AF65-F5344CB8AC3E}">
        <p14:creationId xmlns:p14="http://schemas.microsoft.com/office/powerpoint/2010/main" val="6214008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5"/>
            <a:ext cx="10515600" cy="1299902"/>
          </a:xfrm>
          <a:ln w="25400">
            <a:solidFill>
              <a:srgbClr val="00E266"/>
            </a:solidFill>
          </a:ln>
        </p:spPr>
        <p:style>
          <a:lnRef idx="1">
            <a:schemeClr val="dk1"/>
          </a:lnRef>
          <a:fillRef idx="2">
            <a:schemeClr val="dk1"/>
          </a:fillRef>
          <a:effectRef idx="1">
            <a:schemeClr val="dk1"/>
          </a:effectRef>
          <a:fontRef idx="minor">
            <a:schemeClr val="dk1"/>
          </a:fontRef>
        </p:style>
        <p:txBody>
          <a:bodyPr>
            <a:noAutofit/>
          </a:bodyPr>
          <a:lstStyle/>
          <a:p>
            <a:pPr algn="ctr"/>
            <a:r>
              <a:rPr lang="ar-SA" sz="3500" dirty="0" smtClean="0">
                <a:solidFill>
                  <a:schemeClr val="tx1"/>
                </a:solidFill>
                <a:cs typeface="Al-Kharashi 3" pitchFamily="2" charset="-78"/>
              </a:rPr>
              <a:t>مؤشر تزويد أولياء أمور الطلاب بمستوى أداء مدارس أبنائهم</a:t>
            </a:r>
            <a:endParaRPr lang="ar-SA" sz="3500" dirty="0">
              <a:solidFill>
                <a:schemeClr val="tx1"/>
              </a:solidFill>
              <a:cs typeface="Al-Kharashi 3" pitchFamily="2" charset="-78"/>
            </a:endParaRPr>
          </a:p>
        </p:txBody>
      </p:sp>
      <p:sp>
        <p:nvSpPr>
          <p:cNvPr id="3" name="عنصر نائب للمحتوى 2"/>
          <p:cNvSpPr>
            <a:spLocks noGrp="1"/>
          </p:cNvSpPr>
          <p:nvPr>
            <p:ph idx="1"/>
          </p:nvPr>
        </p:nvSpPr>
        <p:spPr>
          <a:xfrm>
            <a:off x="928914" y="1625893"/>
            <a:ext cx="10424886" cy="4687824"/>
          </a:xfrm>
        </p:spPr>
        <p:txBody>
          <a:bodyPr>
            <a:normAutofit/>
          </a:bodyPr>
          <a:lstStyle/>
          <a:p>
            <a:pPr algn="ctr">
              <a:lnSpc>
                <a:spcPct val="200000"/>
              </a:lnSpc>
            </a:pPr>
            <a:r>
              <a:rPr lang="ar-SA" sz="3300" dirty="0" smtClean="0">
                <a:solidFill>
                  <a:srgbClr val="FFFF00"/>
                </a:solidFill>
                <a:cs typeface="Al-Kharashi 3" pitchFamily="2" charset="-78"/>
              </a:rPr>
              <a:t>فلسفته</a:t>
            </a:r>
            <a:r>
              <a:rPr lang="ar-SA" dirty="0" smtClean="0">
                <a:solidFill>
                  <a:srgbClr val="FFFF00"/>
                </a:solidFill>
              </a:rPr>
              <a:t> :</a:t>
            </a:r>
            <a:r>
              <a:rPr lang="ar-SA" dirty="0" smtClean="0"/>
              <a:t> </a:t>
            </a:r>
            <a:r>
              <a:rPr lang="ar-SA" sz="3600" dirty="0" smtClean="0">
                <a:cs typeface="AL-Mohanad Bold" pitchFamily="2" charset="-78"/>
              </a:rPr>
              <a:t>الحصول على مستوى أداء مدارس الأبناء حق لولي الأمر</a:t>
            </a:r>
          </a:p>
          <a:p>
            <a:pPr marL="0" indent="0" algn="ctr">
              <a:lnSpc>
                <a:spcPct val="200000"/>
              </a:lnSpc>
              <a:buNone/>
            </a:pPr>
            <a:r>
              <a:rPr lang="ar-SA" sz="3300" dirty="0" smtClean="0">
                <a:solidFill>
                  <a:srgbClr val="FFFF00"/>
                </a:solidFill>
                <a:cs typeface="Al-Kharashi 3" pitchFamily="2" charset="-78"/>
              </a:rPr>
              <a:t>نص الرسالة </a:t>
            </a:r>
            <a:r>
              <a:rPr lang="en-US" sz="3600" dirty="0" smtClean="0">
                <a:cs typeface="AL-Mohanad Bold" pitchFamily="2" charset="-78"/>
              </a:rPr>
              <a:t>]</a:t>
            </a:r>
            <a:r>
              <a:rPr lang="ar-SA" sz="3600" dirty="0" smtClean="0">
                <a:solidFill>
                  <a:schemeClr val="tx1"/>
                </a:solidFill>
                <a:cs typeface="AL-Mohanad Bold" pitchFamily="2" charset="-78"/>
              </a:rPr>
              <a:t>عزيزي ولي الأمر : ترتيب مستوى أداء مدرسة </a:t>
            </a:r>
            <a:r>
              <a:rPr lang="ar-SA" sz="3600" dirty="0" smtClean="0">
                <a:solidFill>
                  <a:srgbClr val="FFFF00"/>
                </a:solidFill>
                <a:cs typeface="AL-Mohanad Bold" pitchFamily="2" charset="-78"/>
              </a:rPr>
              <a:t>(...)</a:t>
            </a:r>
            <a:r>
              <a:rPr lang="ar-SA" sz="3600" dirty="0" smtClean="0">
                <a:solidFill>
                  <a:schemeClr val="tx1"/>
                </a:solidFill>
                <a:cs typeface="AL-Mohanad Bold" pitchFamily="2" charset="-78"/>
              </a:rPr>
              <a:t> ابنكم</a:t>
            </a:r>
            <a:r>
              <a:rPr lang="en-US" sz="3600" dirty="0" smtClean="0">
                <a:solidFill>
                  <a:schemeClr val="tx1"/>
                </a:solidFill>
                <a:cs typeface="AL-Mohanad Bold" pitchFamily="2" charset="-78"/>
              </a:rPr>
              <a:t>/</a:t>
            </a:r>
            <a:r>
              <a:rPr lang="ar-SA" sz="3600" dirty="0" smtClean="0">
                <a:solidFill>
                  <a:schemeClr val="tx1"/>
                </a:solidFill>
                <a:cs typeface="AL-Mohanad Bold" pitchFamily="2" charset="-78"/>
              </a:rPr>
              <a:t>ابنتكم </a:t>
            </a:r>
            <a:r>
              <a:rPr lang="ar-SA" sz="3600" dirty="0" smtClean="0">
                <a:solidFill>
                  <a:srgbClr val="FFFF00"/>
                </a:solidFill>
                <a:cs typeface="AL-Mohanad Bold" pitchFamily="2" charset="-78"/>
              </a:rPr>
              <a:t>(...</a:t>
            </a:r>
            <a:r>
              <a:rPr lang="en-US" sz="3600" dirty="0" smtClean="0">
                <a:solidFill>
                  <a:srgbClr val="FFFF00"/>
                </a:solidFill>
                <a:cs typeface="AL-Mohanad Bold" pitchFamily="2" charset="-78"/>
              </a:rPr>
              <a:t>(</a:t>
            </a:r>
            <a:r>
              <a:rPr lang="ar-SA" sz="3600" dirty="0" smtClean="0">
                <a:solidFill>
                  <a:schemeClr val="tx1"/>
                </a:solidFill>
                <a:cs typeface="AL-Mohanad Bold" pitchFamily="2" charset="-78"/>
              </a:rPr>
              <a:t> من </a:t>
            </a:r>
            <a:r>
              <a:rPr lang="en-US" sz="3600" dirty="0" smtClean="0">
                <a:solidFill>
                  <a:srgbClr val="FFFF00"/>
                </a:solidFill>
                <a:cs typeface="AL-Mohanad Bold" pitchFamily="2" charset="-78"/>
              </a:rPr>
              <a:t>)</a:t>
            </a:r>
            <a:r>
              <a:rPr lang="ar-SA" sz="3600" dirty="0" smtClean="0">
                <a:solidFill>
                  <a:srgbClr val="FFFF00"/>
                </a:solidFill>
                <a:cs typeface="AL-Mohanad Bold" pitchFamily="2" charset="-78"/>
              </a:rPr>
              <a:t>...)</a:t>
            </a:r>
            <a:r>
              <a:rPr lang="en-US" sz="3600" dirty="0" smtClean="0">
                <a:solidFill>
                  <a:srgbClr val="FFFF00"/>
                </a:solidFill>
                <a:cs typeface="AL-Mohanad Bold" pitchFamily="2" charset="-78"/>
              </a:rPr>
              <a:t>  </a:t>
            </a:r>
            <a:r>
              <a:rPr lang="ar-SA" sz="3600" dirty="0" smtClean="0">
                <a:solidFill>
                  <a:schemeClr val="tx1"/>
                </a:solidFill>
                <a:cs typeface="AL-Mohanad Bold" pitchFamily="2" charset="-78"/>
              </a:rPr>
              <a:t>على مستوى مكتب التعليم أو إدارة التعليم فئة أدائها </a:t>
            </a:r>
            <a:r>
              <a:rPr lang="ar-SA" sz="3600" dirty="0" smtClean="0">
                <a:solidFill>
                  <a:srgbClr val="FFFF00"/>
                </a:solidFill>
                <a:cs typeface="AL-Mohanad Bold" pitchFamily="2" charset="-78"/>
              </a:rPr>
              <a:t>(...)</a:t>
            </a:r>
            <a:r>
              <a:rPr lang="ar-SA" sz="3600" dirty="0" smtClean="0">
                <a:solidFill>
                  <a:schemeClr val="tx1"/>
                </a:solidFill>
                <a:cs typeface="AL-Mohanad Bold" pitchFamily="2" charset="-78"/>
              </a:rPr>
              <a:t> ويمكنكم المشاركة في تقييم أداء المدرسة </a:t>
            </a:r>
            <a:r>
              <a:rPr lang="en-US" sz="3600" dirty="0" smtClean="0">
                <a:cs typeface="AL-Mohanad Bold" pitchFamily="2" charset="-78"/>
              </a:rPr>
              <a:t>[</a:t>
            </a:r>
            <a:r>
              <a:rPr lang="ar-SA" sz="3600" dirty="0" smtClean="0">
                <a:cs typeface="AL-Mohanad Bold" pitchFamily="2" charset="-78"/>
              </a:rPr>
              <a:t> .</a:t>
            </a:r>
            <a:endParaRPr lang="ar-SA" sz="3600" dirty="0">
              <a:cs typeface="AL-Mohanad Bold" pitchFamily="2" charset="-78"/>
            </a:endParaRPr>
          </a:p>
        </p:txBody>
      </p:sp>
    </p:spTree>
    <p:extLst>
      <p:ext uri="{BB962C8B-B14F-4D97-AF65-F5344CB8AC3E}">
        <p14:creationId xmlns:p14="http://schemas.microsoft.com/office/powerpoint/2010/main" val="13840503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87102" y="335232"/>
            <a:ext cx="10398457" cy="869456"/>
          </a:xfrm>
          <a:ln w="25400">
            <a:solidFill>
              <a:srgbClr val="00E266"/>
            </a:solidFill>
          </a:ln>
        </p:spPr>
        <p:style>
          <a:lnRef idx="1">
            <a:schemeClr val="dk1"/>
          </a:lnRef>
          <a:fillRef idx="2">
            <a:schemeClr val="dk1"/>
          </a:fillRef>
          <a:effectRef idx="1">
            <a:schemeClr val="dk1"/>
          </a:effectRef>
          <a:fontRef idx="minor">
            <a:schemeClr val="dk1"/>
          </a:fontRef>
        </p:style>
        <p:txBody>
          <a:bodyPr>
            <a:normAutofit/>
          </a:bodyPr>
          <a:lstStyle/>
          <a:p>
            <a:pPr algn="ctr"/>
            <a:r>
              <a:rPr lang="ar-SA" sz="4800" dirty="0" smtClean="0">
                <a:solidFill>
                  <a:schemeClr val="tx1"/>
                </a:solidFill>
                <a:cs typeface="AL-Mateen" pitchFamily="2" charset="-78"/>
              </a:rPr>
              <a:t>مؤشر التأثير على سلوك الطلاب</a:t>
            </a:r>
            <a:endParaRPr lang="ar-SA" sz="4800" dirty="0">
              <a:solidFill>
                <a:schemeClr val="tx1"/>
              </a:solidFill>
              <a:cs typeface="AL-Mateen" pitchFamily="2" charset="-78"/>
            </a:endParaRPr>
          </a:p>
        </p:txBody>
      </p:sp>
      <p:sp>
        <p:nvSpPr>
          <p:cNvPr id="3" name="عنصر نائب للمحتوى 2"/>
          <p:cNvSpPr>
            <a:spLocks noGrp="1"/>
          </p:cNvSpPr>
          <p:nvPr>
            <p:ph idx="1"/>
          </p:nvPr>
        </p:nvSpPr>
        <p:spPr>
          <a:xfrm>
            <a:off x="859809" y="1283410"/>
            <a:ext cx="10493991" cy="5306077"/>
          </a:xfrm>
        </p:spPr>
        <p:txBody>
          <a:bodyPr>
            <a:noAutofit/>
          </a:bodyPr>
          <a:lstStyle/>
          <a:p>
            <a:pPr algn="just"/>
            <a:r>
              <a:rPr lang="ar-SA" dirty="0" smtClean="0">
                <a:solidFill>
                  <a:srgbClr val="FFFF00"/>
                </a:solidFill>
                <a:cs typeface="Al-Kharashi 3" pitchFamily="2" charset="-78"/>
              </a:rPr>
              <a:t>فلسفته</a:t>
            </a:r>
            <a:r>
              <a:rPr lang="ar-SA" dirty="0" smtClean="0">
                <a:solidFill>
                  <a:srgbClr val="FFFF00"/>
                </a:solidFill>
                <a:cs typeface="AL-Mohanad Bold" pitchFamily="2" charset="-78"/>
              </a:rPr>
              <a:t> </a:t>
            </a:r>
            <a:r>
              <a:rPr lang="ar-SA" sz="3300" dirty="0" smtClean="0">
                <a:cs typeface="AL-Mohanad Bold" pitchFamily="2" charset="-78"/>
              </a:rPr>
              <a:t>: </a:t>
            </a:r>
            <a:r>
              <a:rPr lang="ar-SA" sz="3500" dirty="0" smtClean="0">
                <a:solidFill>
                  <a:schemeClr val="tx1"/>
                </a:solidFill>
                <a:cs typeface="AL-Mohanad Bold" pitchFamily="2" charset="-78"/>
              </a:rPr>
              <a:t>كل سلوك ينبثق من قيمة تدفع إليه , ومعالجة القيم هي معالجة لعرض السلوك , والقيم ينتج عنها سلوك ظاهر , وتكون القيم للجماعات كما الأفراد , فكل مدرسة لها منظومة قيم عامة يخرج منها السلوك التفصيلي , فالقيم الشخصية للأفراد تؤثر وتتأثر بثقافة الجماعات المشاركة .</a:t>
            </a:r>
          </a:p>
          <a:p>
            <a:pPr algn="just"/>
            <a:r>
              <a:rPr lang="ar-SA" sz="3500" dirty="0" smtClean="0">
                <a:solidFill>
                  <a:schemeClr val="tx1"/>
                </a:solidFill>
                <a:cs typeface="AL-Mohanad Bold" pitchFamily="2" charset="-78"/>
              </a:rPr>
              <a:t>والسلوك هو كل الظواهر التي يمكن مشاهدتها ورصدها من أقوال وممارسات وأفعال , ومن المعلوم أن الفرد يتشرب القيم من الأشخاص المهمين في حياته ومنهم</a:t>
            </a:r>
            <a:r>
              <a:rPr lang="ar-SA" sz="3500" dirty="0" smtClean="0">
                <a:cs typeface="AL-Mohanad Bold" pitchFamily="2" charset="-78"/>
              </a:rPr>
              <a:t> </a:t>
            </a:r>
            <a:r>
              <a:rPr lang="ar-SA" sz="3600" dirty="0" smtClean="0">
                <a:solidFill>
                  <a:srgbClr val="FFFF00"/>
                </a:solidFill>
                <a:cs typeface="AL-Mateen" pitchFamily="2" charset="-78"/>
              </a:rPr>
              <a:t>المعلم </a:t>
            </a:r>
            <a:r>
              <a:rPr lang="ar-SA" sz="3500" dirty="0" smtClean="0">
                <a:solidFill>
                  <a:schemeClr val="tx1"/>
                </a:solidFill>
                <a:cs typeface="AL-Mohanad Bold" pitchFamily="2" charset="-78"/>
              </a:rPr>
              <a:t>والقيم المكتسبة يزود الطلاب بها من خلال المفاهيم والمعارف والمهارات والسلوك المشاهد ومن المستحيل أن يتجنب المعلم تكوين القيم لدى الطلاب حتى ولو حاول ذلك والأكثر ترسخاً هو تكرار السلوك.</a:t>
            </a:r>
          </a:p>
        </p:txBody>
      </p:sp>
    </p:spTree>
    <p:extLst>
      <p:ext uri="{BB962C8B-B14F-4D97-AF65-F5344CB8AC3E}">
        <p14:creationId xmlns:p14="http://schemas.microsoft.com/office/powerpoint/2010/main" val="5035943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7"/>
          <p:cNvGraphicFramePr>
            <a:graphicFrameLocks noGrp="1"/>
          </p:cNvGraphicFramePr>
          <p:nvPr>
            <p:ph idx="1"/>
            <p:extLst>
              <p:ext uri="{D42A27DB-BD31-4B8C-83A1-F6EECF244321}">
                <p14:modId xmlns:p14="http://schemas.microsoft.com/office/powerpoint/2010/main" val="1307108056"/>
              </p:ext>
            </p:extLst>
          </p:nvPr>
        </p:nvGraphicFramePr>
        <p:xfrm>
          <a:off x="887105" y="1825624"/>
          <a:ext cx="10343864" cy="44386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عنوان 1"/>
          <p:cNvSpPr>
            <a:spLocks noGrp="1"/>
          </p:cNvSpPr>
          <p:nvPr>
            <p:ph type="title"/>
          </p:nvPr>
        </p:nvSpPr>
        <p:spPr>
          <a:xfrm>
            <a:off x="887102" y="378773"/>
            <a:ext cx="10398457" cy="1163423"/>
          </a:xfrm>
          <a:ln w="25400">
            <a:solidFill>
              <a:srgbClr val="00E266"/>
            </a:solidFill>
          </a:ln>
        </p:spPr>
        <p:style>
          <a:lnRef idx="1">
            <a:schemeClr val="dk1"/>
          </a:lnRef>
          <a:fillRef idx="2">
            <a:schemeClr val="dk1"/>
          </a:fillRef>
          <a:effectRef idx="1">
            <a:schemeClr val="dk1"/>
          </a:effectRef>
          <a:fontRef idx="minor">
            <a:schemeClr val="dk1"/>
          </a:fontRef>
        </p:style>
        <p:txBody>
          <a:bodyPr>
            <a:normAutofit/>
          </a:bodyPr>
          <a:lstStyle/>
          <a:p>
            <a:pPr algn="ctr"/>
            <a:r>
              <a:rPr lang="ar-SA" sz="4400" dirty="0" smtClean="0">
                <a:solidFill>
                  <a:schemeClr val="tx1"/>
                </a:solidFill>
                <a:cs typeface="Al-Kharashi 3" pitchFamily="2" charset="-78"/>
              </a:rPr>
              <a:t>مؤشر التأثير على سلوك الطلاب</a:t>
            </a:r>
            <a:endParaRPr lang="ar-SA" sz="4400" dirty="0">
              <a:solidFill>
                <a:schemeClr val="tx1"/>
              </a:solidFill>
              <a:cs typeface="Al-Kharashi 3" pitchFamily="2" charset="-78"/>
            </a:endParaRPr>
          </a:p>
        </p:txBody>
      </p:sp>
    </p:spTree>
    <p:extLst>
      <p:ext uri="{BB962C8B-B14F-4D97-AF65-F5344CB8AC3E}">
        <p14:creationId xmlns:p14="http://schemas.microsoft.com/office/powerpoint/2010/main" val="5960415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مجموعة 5"/>
          <p:cNvGrpSpPr/>
          <p:nvPr/>
        </p:nvGrpSpPr>
        <p:grpSpPr>
          <a:xfrm>
            <a:off x="9385930" y="1499440"/>
            <a:ext cx="2421336" cy="960164"/>
            <a:chOff x="282" y="132471"/>
            <a:chExt cx="2421336" cy="960164"/>
          </a:xfrm>
        </p:grpSpPr>
        <p:sp>
          <p:nvSpPr>
            <p:cNvPr id="7" name="مستطيل مستدير الزوايا 6"/>
            <p:cNvSpPr/>
            <p:nvPr/>
          </p:nvSpPr>
          <p:spPr>
            <a:xfrm>
              <a:off x="282" y="132471"/>
              <a:ext cx="2421336" cy="960164"/>
            </a:xfrm>
            <a:prstGeom prst="roundRect">
              <a:avLst/>
            </a:prstGeom>
            <a:solidFill>
              <a:schemeClr val="accent5">
                <a:lumMod val="60000"/>
                <a:lumOff val="40000"/>
              </a:schemeClr>
            </a:solidFill>
          </p:spPr>
          <p:style>
            <a:lnRef idx="0">
              <a:schemeClr val="lt1">
                <a:hueOff val="0"/>
                <a:satOff val="0"/>
                <a:lumOff val="0"/>
                <a:alphaOff val="0"/>
              </a:schemeClr>
            </a:lnRef>
            <a:fillRef idx="3">
              <a:schemeClr val="accent3">
                <a:shade val="80000"/>
                <a:hueOff val="0"/>
                <a:satOff val="0"/>
                <a:lumOff val="0"/>
                <a:alphaOff val="0"/>
              </a:schemeClr>
            </a:fillRef>
            <a:effectRef idx="2">
              <a:schemeClr val="accent3">
                <a:shade val="80000"/>
                <a:hueOff val="0"/>
                <a:satOff val="0"/>
                <a:lumOff val="0"/>
                <a:alphaOff val="0"/>
              </a:schemeClr>
            </a:effectRef>
            <a:fontRef idx="minor">
              <a:schemeClr val="lt1"/>
            </a:fontRef>
          </p:style>
        </p:sp>
        <p:sp>
          <p:nvSpPr>
            <p:cNvPr id="8" name="مستطيل 7"/>
            <p:cNvSpPr/>
            <p:nvPr/>
          </p:nvSpPr>
          <p:spPr>
            <a:xfrm>
              <a:off x="47153" y="179342"/>
              <a:ext cx="2327594" cy="8664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62865" rIns="125730" bIns="62865" numCol="1" spcCol="1270" anchor="ctr" anchorCtr="0">
              <a:noAutofit/>
            </a:bodyPr>
            <a:lstStyle/>
            <a:p>
              <a:pPr lvl="0" algn="ctr" defTabSz="1466850" rtl="1">
                <a:lnSpc>
                  <a:spcPct val="90000"/>
                </a:lnSpc>
                <a:spcBef>
                  <a:spcPct val="0"/>
                </a:spcBef>
                <a:spcAft>
                  <a:spcPct val="35000"/>
                </a:spcAft>
              </a:pPr>
              <a:r>
                <a:rPr lang="ar-SA" sz="4000" kern="1200" dirty="0" smtClean="0">
                  <a:solidFill>
                    <a:srgbClr val="C00000"/>
                  </a:solidFill>
                  <a:cs typeface="AL-Mohanad Bold" pitchFamily="2" charset="-78"/>
                </a:rPr>
                <a:t>المعلم</a:t>
              </a:r>
              <a:endParaRPr lang="ar-SA" sz="4000" kern="1200" dirty="0">
                <a:solidFill>
                  <a:srgbClr val="C00000"/>
                </a:solidFill>
                <a:cs typeface="AL-Mohanad Bold" pitchFamily="2" charset="-78"/>
              </a:endParaRPr>
            </a:p>
          </p:txBody>
        </p:sp>
      </p:grpSp>
      <p:grpSp>
        <p:nvGrpSpPr>
          <p:cNvPr id="9" name="مجموعة 8"/>
          <p:cNvGrpSpPr/>
          <p:nvPr/>
        </p:nvGrpSpPr>
        <p:grpSpPr>
          <a:xfrm>
            <a:off x="9438148" y="4692138"/>
            <a:ext cx="2401475" cy="960164"/>
            <a:chOff x="282" y="1270743"/>
            <a:chExt cx="2401475" cy="960164"/>
          </a:xfrm>
          <a:solidFill>
            <a:schemeClr val="accent5">
              <a:lumMod val="60000"/>
              <a:lumOff val="40000"/>
            </a:schemeClr>
          </a:solidFill>
        </p:grpSpPr>
        <p:sp>
          <p:nvSpPr>
            <p:cNvPr id="10" name="مستطيل مستدير الزوايا 9"/>
            <p:cNvSpPr/>
            <p:nvPr/>
          </p:nvSpPr>
          <p:spPr>
            <a:xfrm>
              <a:off x="282" y="1270743"/>
              <a:ext cx="2401475" cy="960164"/>
            </a:xfrm>
            <a:prstGeom prst="roundRect">
              <a:avLst/>
            </a:prstGeom>
            <a:grpFill/>
          </p:spPr>
          <p:style>
            <a:lnRef idx="0">
              <a:schemeClr val="lt1">
                <a:hueOff val="0"/>
                <a:satOff val="0"/>
                <a:lumOff val="0"/>
                <a:alphaOff val="0"/>
              </a:schemeClr>
            </a:lnRef>
            <a:fillRef idx="3">
              <a:schemeClr val="accent3">
                <a:shade val="80000"/>
                <a:hueOff val="74104"/>
                <a:satOff val="374"/>
                <a:lumOff val="6333"/>
                <a:alphaOff val="0"/>
              </a:schemeClr>
            </a:fillRef>
            <a:effectRef idx="2">
              <a:schemeClr val="accent3">
                <a:shade val="80000"/>
                <a:hueOff val="74104"/>
                <a:satOff val="374"/>
                <a:lumOff val="6333"/>
                <a:alphaOff val="0"/>
              </a:schemeClr>
            </a:effectRef>
            <a:fontRef idx="minor">
              <a:schemeClr val="lt1"/>
            </a:fontRef>
          </p:style>
        </p:sp>
        <p:sp>
          <p:nvSpPr>
            <p:cNvPr id="11" name="مستطيل 10"/>
            <p:cNvSpPr/>
            <p:nvPr/>
          </p:nvSpPr>
          <p:spPr>
            <a:xfrm>
              <a:off x="47153" y="1317614"/>
              <a:ext cx="2307733" cy="86642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5730" tIns="62865" rIns="125730" bIns="62865" numCol="1" spcCol="1270" anchor="ctr" anchorCtr="0">
              <a:noAutofit/>
            </a:bodyPr>
            <a:lstStyle/>
            <a:p>
              <a:pPr lvl="0" algn="ctr" defTabSz="1466850" rtl="1">
                <a:lnSpc>
                  <a:spcPct val="90000"/>
                </a:lnSpc>
                <a:spcBef>
                  <a:spcPct val="0"/>
                </a:spcBef>
                <a:spcAft>
                  <a:spcPct val="35000"/>
                </a:spcAft>
              </a:pPr>
              <a:r>
                <a:rPr lang="ar-SA" sz="4000" kern="1200" dirty="0" smtClean="0">
                  <a:solidFill>
                    <a:srgbClr val="C00000"/>
                  </a:solidFill>
                  <a:cs typeface="AL-Mohanad Bold" pitchFamily="2" charset="-78"/>
                </a:rPr>
                <a:t>المدرسة</a:t>
              </a:r>
              <a:endParaRPr lang="ar-SA" sz="4000" kern="1200" dirty="0">
                <a:solidFill>
                  <a:srgbClr val="C00000"/>
                </a:solidFill>
                <a:cs typeface="AL-Mohanad Bold" pitchFamily="2" charset="-78"/>
              </a:endParaRPr>
            </a:p>
          </p:txBody>
        </p:sp>
      </p:grpSp>
      <p:grpSp>
        <p:nvGrpSpPr>
          <p:cNvPr id="21" name="مجموعة 20"/>
          <p:cNvGrpSpPr/>
          <p:nvPr/>
        </p:nvGrpSpPr>
        <p:grpSpPr>
          <a:xfrm>
            <a:off x="574490" y="2643486"/>
            <a:ext cx="10842767" cy="1870456"/>
            <a:chOff x="2421618" y="2374"/>
            <a:chExt cx="9198599" cy="1220361"/>
          </a:xfrm>
        </p:grpSpPr>
        <p:sp>
          <p:nvSpPr>
            <p:cNvPr id="22" name="مستطيل ذو زاويتين مستديرتين في نفس الجانب 21"/>
            <p:cNvSpPr/>
            <p:nvPr/>
          </p:nvSpPr>
          <p:spPr>
            <a:xfrm rot="5400000">
              <a:off x="6410737" y="-3986745"/>
              <a:ext cx="1220361" cy="9198599"/>
            </a:xfrm>
            <a:prstGeom prst="round2SameRect">
              <a:avLst/>
            </a:prstGeom>
          </p:spPr>
          <p:style>
            <a:lnRef idx="1">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sp>
        <p:sp>
          <p:nvSpPr>
            <p:cNvPr id="23" name="مستطيل 22"/>
            <p:cNvSpPr/>
            <p:nvPr/>
          </p:nvSpPr>
          <p:spPr>
            <a:xfrm>
              <a:off x="2421619" y="61946"/>
              <a:ext cx="9139026" cy="11012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algn="r" defTabSz="711200" rtl="1">
                <a:lnSpc>
                  <a:spcPct val="90000"/>
                </a:lnSpc>
                <a:spcBef>
                  <a:spcPct val="0"/>
                </a:spcBef>
                <a:spcAft>
                  <a:spcPct val="15000"/>
                </a:spcAft>
                <a:buChar char="••"/>
              </a:pPr>
              <a:r>
                <a:rPr lang="ar-SA" sz="2400" b="1" kern="1200" dirty="0" smtClean="0">
                  <a:cs typeface="AL-Mohanad Bold" pitchFamily="2" charset="-78"/>
                </a:rPr>
                <a:t>حصول المعلم على بطاقة التعلم النشط من المشرف التربوي أو أحد القيادات .</a:t>
              </a:r>
              <a:endParaRPr lang="ar-SA" sz="2400" b="1" kern="1200" dirty="0">
                <a:cs typeface="AL-Mohanad Bold" pitchFamily="2" charset="-78"/>
              </a:endParaRPr>
            </a:p>
            <a:p>
              <a:pPr marL="171450" lvl="1" indent="-171450" algn="r" defTabSz="711200" rtl="1">
                <a:lnSpc>
                  <a:spcPct val="90000"/>
                </a:lnSpc>
                <a:spcBef>
                  <a:spcPct val="0"/>
                </a:spcBef>
                <a:spcAft>
                  <a:spcPct val="15000"/>
                </a:spcAft>
                <a:buChar char="••"/>
              </a:pPr>
              <a:r>
                <a:rPr lang="ar-SA" sz="2400" b="1" kern="1200" dirty="0" smtClean="0">
                  <a:cs typeface="AL-Mohanad Bold" pitchFamily="2" charset="-78"/>
                </a:rPr>
                <a:t>أقصى عدد يحصل عليه المعلم من البطاقات من المشرف التربوي بطاقة واحدة خلال العام الدراسي</a:t>
              </a:r>
              <a:endParaRPr lang="ar-SA" sz="2400" b="1" kern="1200" dirty="0">
                <a:cs typeface="AL-Mohanad Bold" pitchFamily="2" charset="-78"/>
              </a:endParaRPr>
            </a:p>
            <a:p>
              <a:pPr marL="171450" lvl="1" indent="-171450" algn="r" defTabSz="711200" rtl="1">
                <a:lnSpc>
                  <a:spcPct val="90000"/>
                </a:lnSpc>
                <a:spcBef>
                  <a:spcPct val="0"/>
                </a:spcBef>
                <a:spcAft>
                  <a:spcPct val="15000"/>
                </a:spcAft>
                <a:buChar char="••"/>
              </a:pPr>
              <a:r>
                <a:rPr lang="ar-SA" sz="2400" b="1" kern="1200" dirty="0" smtClean="0">
                  <a:cs typeface="AL-Mohanad Bold" pitchFamily="2" charset="-78"/>
                </a:rPr>
                <a:t>أقصى عدد يحصل عليه المعلم من البطاقات من أحد القيادات التربوية بطاقة واحدة خلال العام الدراسي</a:t>
              </a:r>
              <a:endParaRPr lang="ar-SA" sz="2400" b="1" kern="1200" dirty="0">
                <a:cs typeface="AL-Mohanad Bold" pitchFamily="2" charset="-78"/>
              </a:endParaRPr>
            </a:p>
            <a:p>
              <a:pPr marL="171450" lvl="1" indent="-171450" algn="r" defTabSz="711200" rtl="1">
                <a:lnSpc>
                  <a:spcPct val="90000"/>
                </a:lnSpc>
                <a:spcBef>
                  <a:spcPct val="0"/>
                </a:spcBef>
                <a:spcAft>
                  <a:spcPct val="15000"/>
                </a:spcAft>
                <a:buChar char="••"/>
              </a:pPr>
              <a:r>
                <a:rPr lang="ar-SA" sz="2400" b="1" kern="1200" dirty="0" smtClean="0">
                  <a:cs typeface="AL-Mohanad Bold" pitchFamily="2" charset="-78"/>
                </a:rPr>
                <a:t>لا تحتسب أي بطاقة أخرى للمعلم</a:t>
              </a:r>
              <a:endParaRPr lang="ar-SA" sz="2400" b="1" kern="1200" dirty="0">
                <a:cs typeface="AL-Mohanad Bold" pitchFamily="2" charset="-78"/>
              </a:endParaRPr>
            </a:p>
          </p:txBody>
        </p:sp>
      </p:grpSp>
      <p:grpSp>
        <p:nvGrpSpPr>
          <p:cNvPr id="24" name="مجموعة 23"/>
          <p:cNvGrpSpPr/>
          <p:nvPr/>
        </p:nvGrpSpPr>
        <p:grpSpPr>
          <a:xfrm>
            <a:off x="621657" y="5812014"/>
            <a:ext cx="10748434" cy="768131"/>
            <a:chOff x="2454122" y="3354077"/>
            <a:chExt cx="9166377" cy="768131"/>
          </a:xfrm>
        </p:grpSpPr>
        <p:sp>
          <p:nvSpPr>
            <p:cNvPr id="25" name="مستطيل ذو زاويتين مستديرتين في نفس الجانب 24"/>
            <p:cNvSpPr/>
            <p:nvPr/>
          </p:nvSpPr>
          <p:spPr>
            <a:xfrm rot="5400000">
              <a:off x="6653245" y="-845046"/>
              <a:ext cx="768131" cy="9166377"/>
            </a:xfrm>
            <a:prstGeom prst="round2SameRect">
              <a:avLst/>
            </a:prstGeom>
          </p:spPr>
          <p:style>
            <a:lnRef idx="1">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sp>
        <p:sp>
          <p:nvSpPr>
            <p:cNvPr id="26" name="مستطيل 25"/>
            <p:cNvSpPr/>
            <p:nvPr/>
          </p:nvSpPr>
          <p:spPr>
            <a:xfrm>
              <a:off x="2454123" y="3406087"/>
              <a:ext cx="9128880" cy="6931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85750" lvl="1" indent="-285750" algn="r" defTabSz="1244600" rtl="1">
                <a:lnSpc>
                  <a:spcPct val="90000"/>
                </a:lnSpc>
                <a:spcBef>
                  <a:spcPct val="0"/>
                </a:spcBef>
                <a:spcAft>
                  <a:spcPct val="15000"/>
                </a:spcAft>
                <a:buChar char="••"/>
              </a:pPr>
              <a:r>
                <a:rPr lang="ar-SA" sz="3200" b="1" kern="1200" dirty="0" smtClean="0">
                  <a:cs typeface="AL-Mohanad Bold" pitchFamily="2" charset="-78"/>
                </a:rPr>
                <a:t>النسبة التي حصل </a:t>
              </a:r>
              <a:r>
                <a:rPr lang="ar-SA" sz="3200" b="1" kern="1200" dirty="0" smtClean="0">
                  <a:cs typeface="AL-Mohanad Bold" pitchFamily="2" charset="-78"/>
                </a:rPr>
                <a:t>عليها </a:t>
              </a:r>
              <a:r>
                <a:rPr lang="ar-SA" sz="3200" b="1" kern="1200" dirty="0" smtClean="0">
                  <a:cs typeface="AL-Mohanad Bold" pitchFamily="2" charset="-78"/>
                </a:rPr>
                <a:t>من بطاقات التعلم النشط</a:t>
              </a:r>
              <a:endParaRPr lang="ar-SA" sz="3200" b="1" kern="1200" dirty="0">
                <a:cs typeface="AL-Mohanad Bold" pitchFamily="2" charset="-78"/>
              </a:endParaRPr>
            </a:p>
          </p:txBody>
        </p:sp>
      </p:grpSp>
      <p:sp>
        <p:nvSpPr>
          <p:cNvPr id="27" name="Bent Arrow 15"/>
          <p:cNvSpPr/>
          <p:nvPr/>
        </p:nvSpPr>
        <p:spPr>
          <a:xfrm rot="5400000" flipV="1">
            <a:off x="8599125" y="1778596"/>
            <a:ext cx="791162" cy="688376"/>
          </a:xfrm>
          <a:prstGeom prst="bentArrow">
            <a:avLst>
              <a:gd name="adj1" fmla="val 19903"/>
              <a:gd name="adj2" fmla="val 25655"/>
              <a:gd name="adj3" fmla="val 28375"/>
              <a:gd name="adj4" fmla="val 88235"/>
            </a:avLst>
          </a:prstGeom>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600">
              <a:solidFill>
                <a:schemeClr val="tx1"/>
              </a:solidFill>
            </a:endParaRPr>
          </a:p>
        </p:txBody>
      </p:sp>
      <p:sp>
        <p:nvSpPr>
          <p:cNvPr id="28" name="Bent Arrow 15"/>
          <p:cNvSpPr/>
          <p:nvPr/>
        </p:nvSpPr>
        <p:spPr>
          <a:xfrm rot="5400000" flipV="1">
            <a:off x="8631260" y="4901716"/>
            <a:ext cx="791162" cy="688376"/>
          </a:xfrm>
          <a:prstGeom prst="bentArrow">
            <a:avLst>
              <a:gd name="adj1" fmla="val 19903"/>
              <a:gd name="adj2" fmla="val 25655"/>
              <a:gd name="adj3" fmla="val 28375"/>
              <a:gd name="adj4" fmla="val 88235"/>
            </a:avLst>
          </a:prstGeom>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600">
              <a:solidFill>
                <a:schemeClr val="tx1"/>
              </a:solidFill>
            </a:endParaRPr>
          </a:p>
        </p:txBody>
      </p:sp>
      <p:sp>
        <p:nvSpPr>
          <p:cNvPr id="29" name="عنوان 1"/>
          <p:cNvSpPr>
            <a:spLocks noGrp="1"/>
          </p:cNvSpPr>
          <p:nvPr>
            <p:ph type="title"/>
          </p:nvPr>
        </p:nvSpPr>
        <p:spPr>
          <a:xfrm>
            <a:off x="1583140" y="310533"/>
            <a:ext cx="10044751" cy="945061"/>
          </a:xfrm>
          <a:solidFill>
            <a:srgbClr val="FF0000"/>
          </a:solidFill>
          <a:ln w="25400">
            <a:solidFill>
              <a:schemeClr val="tx1"/>
            </a:solidFill>
          </a:ln>
        </p:spPr>
        <p:style>
          <a:lnRef idx="0">
            <a:schemeClr val="accent4"/>
          </a:lnRef>
          <a:fillRef idx="3">
            <a:schemeClr val="accent4"/>
          </a:fillRef>
          <a:effectRef idx="3">
            <a:schemeClr val="accent4"/>
          </a:effectRef>
          <a:fontRef idx="minor">
            <a:schemeClr val="lt1"/>
          </a:fontRef>
        </p:style>
        <p:txBody>
          <a:bodyPr>
            <a:noAutofit/>
          </a:bodyPr>
          <a:lstStyle/>
          <a:p>
            <a:pPr algn="ctr">
              <a:lnSpc>
                <a:spcPct val="150000"/>
              </a:lnSpc>
            </a:pPr>
            <a:r>
              <a:rPr lang="ar-SA" sz="4400" dirty="0">
                <a:cs typeface="Al-Kharashi 3" pitchFamily="2" charset="-78"/>
              </a:rPr>
              <a:t>مؤشر </a:t>
            </a:r>
            <a:r>
              <a:rPr lang="ar-SA" sz="4400" dirty="0" smtClean="0">
                <a:cs typeface="Al-Kharashi 3" pitchFamily="2" charset="-78"/>
              </a:rPr>
              <a:t>التعلم النشط</a:t>
            </a:r>
            <a:endParaRPr lang="ar-SA" sz="4400" dirty="0">
              <a:cs typeface="Al-Kharashi 3" pitchFamily="2" charset="-78"/>
            </a:endParaRPr>
          </a:p>
        </p:txBody>
      </p:sp>
      <p:pic>
        <p:nvPicPr>
          <p:cNvPr id="30" name="صورة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248" y="359534"/>
            <a:ext cx="912964" cy="868765"/>
          </a:xfrm>
          <a:prstGeom prst="rect">
            <a:avLst/>
          </a:prstGeom>
          <a:ln w="28575">
            <a:solidFill>
              <a:srgbClr val="FF0000"/>
            </a:solidFill>
          </a:ln>
        </p:spPr>
      </p:pic>
    </p:spTree>
    <p:extLst>
      <p:ext uri="{BB962C8B-B14F-4D97-AF65-F5344CB8AC3E}">
        <p14:creationId xmlns:p14="http://schemas.microsoft.com/office/powerpoint/2010/main" val="33091262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par>
                                <p:cTn id="15" presetID="53" presetClass="entr" presetSubtype="16"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par>
                                <p:cTn id="32" presetID="53" presetClass="entr" presetSubtype="16"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43" y="377373"/>
            <a:ext cx="11292114" cy="6154057"/>
          </a:xfrm>
          <a:prstGeom prst="rect">
            <a:avLst/>
          </a:prstGeom>
        </p:spPr>
      </p:pic>
      <p:sp>
        <p:nvSpPr>
          <p:cNvPr id="3" name="عنوان 1"/>
          <p:cNvSpPr>
            <a:spLocks noGrp="1"/>
          </p:cNvSpPr>
          <p:nvPr>
            <p:ph type="title"/>
          </p:nvPr>
        </p:nvSpPr>
        <p:spPr>
          <a:xfrm>
            <a:off x="3562066" y="586854"/>
            <a:ext cx="7956645" cy="1009934"/>
          </a:xfrm>
          <a:solidFill>
            <a:srgbClr val="FFC000"/>
          </a:solidFill>
          <a:ln w="25400">
            <a:solidFill>
              <a:schemeClr val="tx1"/>
            </a:solidFill>
          </a:ln>
        </p:spPr>
        <p:style>
          <a:lnRef idx="0">
            <a:schemeClr val="accent4"/>
          </a:lnRef>
          <a:fillRef idx="3">
            <a:schemeClr val="accent4"/>
          </a:fillRef>
          <a:effectRef idx="3">
            <a:schemeClr val="accent4"/>
          </a:effectRef>
          <a:fontRef idx="minor">
            <a:schemeClr val="lt1"/>
          </a:fontRef>
        </p:style>
        <p:txBody>
          <a:bodyPr>
            <a:normAutofit/>
          </a:bodyPr>
          <a:lstStyle/>
          <a:p>
            <a:pPr algn="ctr"/>
            <a:r>
              <a:rPr lang="ar-SA" sz="4000" dirty="0" smtClean="0">
                <a:cs typeface="Al-Kharashi 3" pitchFamily="2" charset="-78"/>
              </a:rPr>
              <a:t>مفاهيم سلالم التقدير</a:t>
            </a:r>
            <a:endParaRPr lang="ar-SA" sz="4000" dirty="0">
              <a:cs typeface="Al-Kharashi 3" pitchFamily="2" charset="-78"/>
            </a:endParaRPr>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277" y="652362"/>
            <a:ext cx="1819955" cy="900062"/>
          </a:xfrm>
          <a:prstGeom prst="rect">
            <a:avLst/>
          </a:prstGeom>
          <a:ln>
            <a:noFill/>
          </a:ln>
          <a:effectLst>
            <a:softEdge rad="112500"/>
          </a:effectLst>
        </p:spPr>
      </p:pic>
    </p:spTree>
    <p:extLst>
      <p:ext uri="{BB962C8B-B14F-4D97-AF65-F5344CB8AC3E}">
        <p14:creationId xmlns:p14="http://schemas.microsoft.com/office/powerpoint/2010/main" val="31277005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صورة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43" y="316592"/>
            <a:ext cx="11187339" cy="6200322"/>
          </a:xfrm>
          <a:prstGeom prst="rect">
            <a:avLst/>
          </a:prstGeom>
          <a:ln w="25400">
            <a:solidFill>
              <a:srgbClr val="FF0000"/>
            </a:solidFill>
          </a:ln>
        </p:spPr>
      </p:pic>
    </p:spTree>
    <p:extLst>
      <p:ext uri="{BB962C8B-B14F-4D97-AF65-F5344CB8AC3E}">
        <p14:creationId xmlns:p14="http://schemas.microsoft.com/office/powerpoint/2010/main" val="3451721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079" y="288852"/>
            <a:ext cx="11520240" cy="6213547"/>
          </a:xfrm>
          <a:prstGeom prst="rect">
            <a:avLst/>
          </a:prstGeom>
          <a:ln w="25400">
            <a:solidFill>
              <a:srgbClr val="00E266"/>
            </a:solidFill>
          </a:ln>
        </p:spPr>
      </p:pic>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206" y="5515428"/>
            <a:ext cx="3420166" cy="902281"/>
          </a:xfrm>
          <a:prstGeom prst="rect">
            <a:avLst/>
          </a:prstGeom>
          <a:ln>
            <a:noFill/>
          </a:ln>
          <a:effectLst>
            <a:softEdge rad="112500"/>
          </a:effectLst>
        </p:spPr>
      </p:pic>
    </p:spTree>
    <p:extLst>
      <p:ext uri="{BB962C8B-B14F-4D97-AF65-F5344CB8AC3E}">
        <p14:creationId xmlns:p14="http://schemas.microsoft.com/office/powerpoint/2010/main" val="1679625711"/>
      </p:ext>
    </p:extLst>
  </p:cSld>
  <p:clrMapOvr>
    <a:masterClrMapping/>
  </p:clrMapOvr>
  <p:transition spd="slow">
    <p:pul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صورة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57" y="296859"/>
            <a:ext cx="11187793" cy="719141"/>
          </a:xfrm>
          <a:prstGeom prst="rect">
            <a:avLst/>
          </a:prstGeom>
          <a:ln w="25400">
            <a:solidFill>
              <a:srgbClr val="FF0000"/>
            </a:solidFill>
          </a:ln>
        </p:spPr>
      </p:pic>
      <p:pic>
        <p:nvPicPr>
          <p:cNvPr id="21" name="صورة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57" y="1016000"/>
            <a:ext cx="11187793" cy="5500914"/>
          </a:xfrm>
          <a:prstGeom prst="rect">
            <a:avLst/>
          </a:prstGeom>
          <a:ln w="25400">
            <a:solidFill>
              <a:srgbClr val="FF0000"/>
            </a:solidFill>
          </a:ln>
        </p:spPr>
      </p:pic>
    </p:spTree>
    <p:extLst>
      <p:ext uri="{BB962C8B-B14F-4D97-AF65-F5344CB8AC3E}">
        <p14:creationId xmlns:p14="http://schemas.microsoft.com/office/powerpoint/2010/main" val="13359942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رسم تخطيطي 10"/>
          <p:cNvGraphicFramePr/>
          <p:nvPr>
            <p:extLst>
              <p:ext uri="{D42A27DB-BD31-4B8C-83A1-F6EECF244321}">
                <p14:modId xmlns:p14="http://schemas.microsoft.com/office/powerpoint/2010/main" val="2674362415"/>
              </p:ext>
            </p:extLst>
          </p:nvPr>
        </p:nvGraphicFramePr>
        <p:xfrm>
          <a:off x="914401" y="1349827"/>
          <a:ext cx="10334170" cy="48755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عنوان 1"/>
          <p:cNvSpPr>
            <a:spLocks noGrp="1"/>
          </p:cNvSpPr>
          <p:nvPr>
            <p:ph type="title"/>
          </p:nvPr>
        </p:nvSpPr>
        <p:spPr>
          <a:xfrm>
            <a:off x="1944914" y="397618"/>
            <a:ext cx="9347201" cy="560324"/>
          </a:xfrm>
          <a:solidFill>
            <a:srgbClr val="FF0000"/>
          </a:solidFill>
          <a:ln w="25400">
            <a:solidFill>
              <a:schemeClr val="tx1"/>
            </a:solidFill>
          </a:ln>
        </p:spPr>
        <p:style>
          <a:lnRef idx="0">
            <a:schemeClr val="accent4"/>
          </a:lnRef>
          <a:fillRef idx="3">
            <a:schemeClr val="accent4"/>
          </a:fillRef>
          <a:effectRef idx="3">
            <a:schemeClr val="accent4"/>
          </a:effectRef>
          <a:fontRef idx="minor">
            <a:schemeClr val="lt1"/>
          </a:fontRef>
        </p:style>
        <p:txBody>
          <a:bodyPr>
            <a:normAutofit fontScale="90000"/>
          </a:bodyPr>
          <a:lstStyle/>
          <a:p>
            <a:pPr algn="ctr">
              <a:lnSpc>
                <a:spcPct val="150000"/>
              </a:lnSpc>
            </a:pPr>
            <a:r>
              <a:rPr lang="ar-SA" sz="2800" dirty="0" smtClean="0">
                <a:cs typeface="Al-Kharashi 3" pitchFamily="2" charset="-78"/>
              </a:rPr>
              <a:t>تكامل منح بطاقة التعلم النشط يكون في :</a:t>
            </a:r>
            <a:endParaRPr lang="ar-SA" sz="2800" dirty="0">
              <a:cs typeface="Al-Kharashi 3" pitchFamily="2" charset="-78"/>
            </a:endParaRPr>
          </a:p>
        </p:txBody>
      </p:sp>
      <p:pic>
        <p:nvPicPr>
          <p:cNvPr id="4" name="صورة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7945" y="438271"/>
            <a:ext cx="561361" cy="534184"/>
          </a:xfrm>
          <a:prstGeom prst="rect">
            <a:avLst/>
          </a:prstGeom>
          <a:ln w="28575">
            <a:solidFill>
              <a:srgbClr val="FF0000"/>
            </a:solidFill>
          </a:ln>
        </p:spPr>
      </p:pic>
    </p:spTree>
    <p:extLst>
      <p:ext uri="{BB962C8B-B14F-4D97-AF65-F5344CB8AC3E}">
        <p14:creationId xmlns:p14="http://schemas.microsoft.com/office/powerpoint/2010/main" val="2609164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96256" y="365125"/>
            <a:ext cx="10515600" cy="854075"/>
          </a:xfrm>
          <a:ln w="25400">
            <a:solidFill>
              <a:schemeClr val="tx1"/>
            </a:solidFill>
          </a:ln>
        </p:spPr>
        <p:style>
          <a:lnRef idx="0">
            <a:schemeClr val="accent6"/>
          </a:lnRef>
          <a:fillRef idx="3">
            <a:schemeClr val="accent6"/>
          </a:fillRef>
          <a:effectRef idx="3">
            <a:schemeClr val="accent6"/>
          </a:effectRef>
          <a:fontRef idx="minor">
            <a:schemeClr val="lt1"/>
          </a:fontRef>
        </p:style>
        <p:txBody>
          <a:bodyPr>
            <a:normAutofit/>
          </a:bodyPr>
          <a:lstStyle/>
          <a:p>
            <a:pPr algn="ctr"/>
            <a:r>
              <a:rPr lang="ar-SA" sz="4500" dirty="0">
                <a:solidFill>
                  <a:schemeClr val="tx1"/>
                </a:solidFill>
                <a:cs typeface="Al-Kharashi 3" pitchFamily="2" charset="-78"/>
              </a:rPr>
              <a:t>مؤشر </a:t>
            </a:r>
            <a:r>
              <a:rPr lang="ar-SA" sz="4500" dirty="0" smtClean="0">
                <a:solidFill>
                  <a:schemeClr val="tx1"/>
                </a:solidFill>
                <a:cs typeface="Al-Kharashi 3" pitchFamily="2" charset="-78"/>
              </a:rPr>
              <a:t>النمو المهني</a:t>
            </a:r>
            <a:endParaRPr lang="ar-SA" sz="4500" dirty="0">
              <a:solidFill>
                <a:schemeClr val="tx1"/>
              </a:solidFill>
              <a:cs typeface="Al-Kharashi 3" pitchFamily="2" charset="-78"/>
            </a:endParaRPr>
          </a:p>
        </p:txBody>
      </p:sp>
      <p:graphicFrame>
        <p:nvGraphicFramePr>
          <p:cNvPr id="4" name="عنصر نائب للمحتوى 7"/>
          <p:cNvGraphicFramePr>
            <a:graphicFrameLocks noGrp="1"/>
          </p:cNvGraphicFramePr>
          <p:nvPr>
            <p:ph idx="1"/>
            <p:extLst>
              <p:ext uri="{D42A27DB-BD31-4B8C-83A1-F6EECF244321}">
                <p14:modId xmlns:p14="http://schemas.microsoft.com/office/powerpoint/2010/main" val="830251197"/>
              </p:ext>
            </p:extLst>
          </p:nvPr>
        </p:nvGraphicFramePr>
        <p:xfrm>
          <a:off x="818865" y="1498600"/>
          <a:ext cx="10549719" cy="50926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صورة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6108" y="393925"/>
            <a:ext cx="790122" cy="787489"/>
          </a:xfrm>
          <a:prstGeom prst="rect">
            <a:avLst/>
          </a:prstGeom>
          <a:ln>
            <a:noFill/>
          </a:ln>
          <a:effectLst>
            <a:softEdge rad="112500"/>
          </a:effectLst>
        </p:spPr>
      </p:pic>
    </p:spTree>
    <p:extLst>
      <p:ext uri="{BB962C8B-B14F-4D97-AF65-F5344CB8AC3E}">
        <p14:creationId xmlns:p14="http://schemas.microsoft.com/office/powerpoint/2010/main" val="5345266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رسم تخطيطي 5"/>
          <p:cNvGraphicFramePr/>
          <p:nvPr>
            <p:extLst>
              <p:ext uri="{D42A27DB-BD31-4B8C-83A1-F6EECF244321}">
                <p14:modId xmlns:p14="http://schemas.microsoft.com/office/powerpoint/2010/main" val="1145559612"/>
              </p:ext>
            </p:extLst>
          </p:nvPr>
        </p:nvGraphicFramePr>
        <p:xfrm>
          <a:off x="6032309" y="127000"/>
          <a:ext cx="5554639" cy="62163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رسم تخطيطي 1"/>
          <p:cNvGraphicFramePr/>
          <p:nvPr>
            <p:extLst>
              <p:ext uri="{D42A27DB-BD31-4B8C-83A1-F6EECF244321}">
                <p14:modId xmlns:p14="http://schemas.microsoft.com/office/powerpoint/2010/main" val="2505075889"/>
              </p:ext>
            </p:extLst>
          </p:nvPr>
        </p:nvGraphicFramePr>
        <p:xfrm>
          <a:off x="369813" y="765416"/>
          <a:ext cx="4600812" cy="53975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 name="رسم تخطيطي 2"/>
          <p:cNvGraphicFramePr/>
          <p:nvPr>
            <p:extLst>
              <p:ext uri="{D42A27DB-BD31-4B8C-83A1-F6EECF244321}">
                <p14:modId xmlns:p14="http://schemas.microsoft.com/office/powerpoint/2010/main" val="2612558293"/>
              </p:ext>
            </p:extLst>
          </p:nvPr>
        </p:nvGraphicFramePr>
        <p:xfrm>
          <a:off x="952500" y="803516"/>
          <a:ext cx="3225800" cy="547370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393754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2" grpId="0">
        <p:bldAsOne/>
      </p:bldGraphic>
      <p:bldGraphic spid="3" grpId="0">
        <p:bldAsOne/>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Autofit/>
          </a:bodyPr>
          <a:lstStyle/>
          <a:p>
            <a:pPr algn="ctr"/>
            <a:r>
              <a:rPr lang="ar-SA" sz="4000" dirty="0" smtClean="0">
                <a:solidFill>
                  <a:schemeClr val="bg1"/>
                </a:solidFill>
                <a:cs typeface="AL-Mohanad Bold" pitchFamily="2" charset="-78"/>
              </a:rPr>
              <a:t>تشخيص النمو المهني (درجة امتلاك المعلم للمعارف والمهارات)</a:t>
            </a:r>
            <a:endParaRPr lang="ar-SA" sz="4000" dirty="0">
              <a:solidFill>
                <a:schemeClr val="bg1"/>
              </a:solidFill>
              <a:cs typeface="AL-Mohanad Bold" pitchFamily="2" charset="-78"/>
            </a:endParaRPr>
          </a:p>
        </p:txBody>
      </p:sp>
      <p:sp>
        <p:nvSpPr>
          <p:cNvPr id="3" name="عنصر نائب للمحتوى 2"/>
          <p:cNvSpPr>
            <a:spLocks noGrp="1"/>
          </p:cNvSpPr>
          <p:nvPr>
            <p:ph idx="1"/>
          </p:nvPr>
        </p:nvSpPr>
        <p:spPr>
          <a:xfrm>
            <a:off x="841829" y="1825624"/>
            <a:ext cx="10511971" cy="4560661"/>
          </a:xfrm>
        </p:spPr>
        <p:txBody>
          <a:bodyPr>
            <a:noAutofit/>
          </a:bodyPr>
          <a:lstStyle/>
          <a:p>
            <a:pPr algn="just">
              <a:lnSpc>
                <a:spcPct val="100000"/>
              </a:lnSpc>
            </a:pPr>
            <a:r>
              <a:rPr lang="ar-SA" sz="3200" dirty="0" smtClean="0">
                <a:cs typeface="AL-Mohanad Bold" pitchFamily="2" charset="-78"/>
              </a:rPr>
              <a:t>لا يشترط حضور المعلم لأي برنامج محدد في مؤشر النمو المهني ( </a:t>
            </a:r>
            <a:r>
              <a:rPr lang="ar-SA" sz="3200" dirty="0" smtClean="0">
                <a:solidFill>
                  <a:srgbClr val="FFC000"/>
                </a:solidFill>
                <a:cs typeface="AL-Mohanad Bold" pitchFamily="2" charset="-78"/>
              </a:rPr>
              <a:t>تربوي / مقررات / اثرائي </a:t>
            </a:r>
            <a:r>
              <a:rPr lang="ar-SA" sz="3200" dirty="0" smtClean="0">
                <a:cs typeface="AL-Mohanad Bold" pitchFamily="2" charset="-78"/>
              </a:rPr>
              <a:t>) عدا المفتوح لا يشترط الاختبار كما يمكن للمعلم ان يطور نفسه ذاتيا او قد تكون المعرفة والمهارة لديه وليس بحاجة لحضور البرنامج.</a:t>
            </a:r>
          </a:p>
          <a:p>
            <a:pPr algn="just">
              <a:lnSpc>
                <a:spcPct val="100000"/>
              </a:lnSpc>
            </a:pPr>
            <a:r>
              <a:rPr lang="ar-SA" sz="3200" dirty="0" smtClean="0">
                <a:solidFill>
                  <a:schemeClr val="accent1">
                    <a:lumMod val="60000"/>
                    <a:lumOff val="40000"/>
                  </a:schemeClr>
                </a:solidFill>
                <a:cs typeface="AL-Mohanad Bold" pitchFamily="2" charset="-78"/>
              </a:rPr>
              <a:t>التحقق من </a:t>
            </a:r>
            <a:r>
              <a:rPr lang="ar-SA" sz="3200" dirty="0">
                <a:solidFill>
                  <a:schemeClr val="accent1">
                    <a:lumMod val="60000"/>
                    <a:lumOff val="40000"/>
                  </a:schemeClr>
                </a:solidFill>
                <a:cs typeface="AL-Mohanad Bold" pitchFamily="2" charset="-78"/>
              </a:rPr>
              <a:t>درجة امتلاك المعلم للمعرفة والمهارة عن طريق اختبار مرة واحدة تتاح له الفرصة لحضوره بالإعلان  </a:t>
            </a:r>
            <a:r>
              <a:rPr lang="ar-SA" sz="3200" dirty="0" smtClean="0">
                <a:solidFill>
                  <a:schemeClr val="accent1">
                    <a:lumMod val="60000"/>
                    <a:lumOff val="40000"/>
                  </a:schemeClr>
                </a:solidFill>
                <a:cs typeface="AL-Mohanad Bold" pitchFamily="2" charset="-78"/>
              </a:rPr>
              <a:t>عنه مرتين </a:t>
            </a:r>
            <a:r>
              <a:rPr lang="ar-SA" sz="3200" dirty="0">
                <a:solidFill>
                  <a:schemeClr val="accent1">
                    <a:lumMod val="60000"/>
                    <a:lumOff val="40000"/>
                  </a:schemeClr>
                </a:solidFill>
                <a:cs typeface="AL-Mohanad Bold" pitchFamily="2" charset="-78"/>
              </a:rPr>
              <a:t>في كل عام دراسي .</a:t>
            </a:r>
          </a:p>
          <a:p>
            <a:pPr algn="just">
              <a:lnSpc>
                <a:spcPct val="100000"/>
              </a:lnSpc>
            </a:pPr>
            <a:r>
              <a:rPr lang="ar-SA" sz="3200" dirty="0" smtClean="0">
                <a:cs typeface="AL-Mohanad Bold" pitchFamily="2" charset="-78"/>
              </a:rPr>
              <a:t>زمن القياس للفروع الثلاثة المقررات والتربوي </a:t>
            </a:r>
            <a:r>
              <a:rPr lang="ar-SA" sz="3200" dirty="0" err="1" smtClean="0">
                <a:cs typeface="AL-Mohanad Bold" pitchFamily="2" charset="-78"/>
              </a:rPr>
              <a:t>والإثرائي</a:t>
            </a:r>
            <a:r>
              <a:rPr lang="ar-SA" sz="3200" dirty="0" smtClean="0">
                <a:cs typeface="AL-Mohanad Bold" pitchFamily="2" charset="-78"/>
              </a:rPr>
              <a:t> ساعة واحدة حداً اعلى.</a:t>
            </a:r>
          </a:p>
          <a:p>
            <a:pPr algn="just">
              <a:lnSpc>
                <a:spcPct val="100000"/>
              </a:lnSpc>
            </a:pPr>
            <a:r>
              <a:rPr lang="ar-SA" sz="3200" dirty="0" smtClean="0">
                <a:solidFill>
                  <a:schemeClr val="accent1">
                    <a:lumMod val="60000"/>
                    <a:lumOff val="40000"/>
                  </a:schemeClr>
                </a:solidFill>
                <a:cs typeface="AL-Mohanad Bold" pitchFamily="2" charset="-78"/>
              </a:rPr>
              <a:t>يتم تحديد مستوى المعلم وفق النقاط المستحقة ( الوزن </a:t>
            </a:r>
            <a:r>
              <a:rPr lang="en-US" sz="3200" dirty="0" smtClean="0">
                <a:solidFill>
                  <a:schemeClr val="accent1">
                    <a:lumMod val="60000"/>
                    <a:lumOff val="40000"/>
                  </a:schemeClr>
                </a:solidFill>
                <a:cs typeface="AL-Mohanad Bold" pitchFamily="2" charset="-78"/>
              </a:rPr>
              <a:t>/ </a:t>
            </a:r>
            <a:r>
              <a:rPr lang="ar-SA" sz="3200" dirty="0" smtClean="0">
                <a:solidFill>
                  <a:schemeClr val="accent1">
                    <a:lumMod val="60000"/>
                    <a:lumOff val="40000"/>
                  </a:schemeClr>
                </a:solidFill>
                <a:cs typeface="AL-Mohanad Bold" pitchFamily="2" charset="-78"/>
              </a:rPr>
              <a:t>الدرجة الكلية)</a:t>
            </a:r>
          </a:p>
          <a:p>
            <a:pPr algn="just">
              <a:lnSpc>
                <a:spcPct val="100000"/>
              </a:lnSpc>
            </a:pPr>
            <a:r>
              <a:rPr lang="ar-SA" sz="3200" dirty="0" smtClean="0">
                <a:solidFill>
                  <a:srgbClr val="FFC000"/>
                </a:solidFill>
                <a:cs typeface="AL-Mohanad Bold" pitchFamily="2" charset="-78"/>
              </a:rPr>
              <a:t>مجموعات التعلم هي : </a:t>
            </a:r>
            <a:r>
              <a:rPr lang="ar-SA" sz="3200" dirty="0" smtClean="0">
                <a:solidFill>
                  <a:schemeClr val="tx1"/>
                </a:solidFill>
                <a:cs typeface="AL-Mohanad Bold" pitchFamily="2" charset="-78"/>
              </a:rPr>
              <a:t>برامج مهنية يقدمها </a:t>
            </a:r>
            <a:r>
              <a:rPr lang="ar-SA" sz="3200" dirty="0">
                <a:solidFill>
                  <a:schemeClr val="tx1"/>
                </a:solidFill>
                <a:cs typeface="AL-Mohanad Bold" pitchFamily="2" charset="-78"/>
              </a:rPr>
              <a:t>المعلمون لزملائهم</a:t>
            </a:r>
            <a:r>
              <a:rPr lang="ar-SA" sz="3200" dirty="0" smtClean="0">
                <a:solidFill>
                  <a:schemeClr val="tx1"/>
                </a:solidFill>
                <a:cs typeface="AL-Mohanad Bold" pitchFamily="2" charset="-78"/>
              </a:rPr>
              <a:t> من واقع خبراتهم </a:t>
            </a:r>
            <a:endParaRPr lang="ar-SA" sz="3200" dirty="0">
              <a:solidFill>
                <a:schemeClr val="tx1"/>
              </a:solidFill>
              <a:cs typeface="AL-Mohanad Bold" pitchFamily="2" charset="-78"/>
            </a:endParaRPr>
          </a:p>
          <a:p>
            <a:pPr algn="just">
              <a:lnSpc>
                <a:spcPct val="100000"/>
              </a:lnSpc>
            </a:pPr>
            <a:endParaRPr lang="ar-SA" sz="3200" dirty="0">
              <a:solidFill>
                <a:schemeClr val="accent1">
                  <a:lumMod val="60000"/>
                  <a:lumOff val="40000"/>
                </a:schemeClr>
              </a:solidFill>
              <a:cs typeface="AL-Mohanad Bold" pitchFamily="2" charset="-78"/>
            </a:endParaRPr>
          </a:p>
        </p:txBody>
      </p:sp>
    </p:spTree>
    <p:extLst>
      <p:ext uri="{BB962C8B-B14F-4D97-AF65-F5344CB8AC3E}">
        <p14:creationId xmlns:p14="http://schemas.microsoft.com/office/powerpoint/2010/main" val="467036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5"/>
            <a:ext cx="10515600" cy="993775"/>
          </a:xfrm>
        </p:spPr>
        <p:style>
          <a:lnRef idx="0">
            <a:schemeClr val="accent1"/>
          </a:lnRef>
          <a:fillRef idx="3">
            <a:schemeClr val="accent1"/>
          </a:fillRef>
          <a:effectRef idx="3">
            <a:schemeClr val="accent1"/>
          </a:effectRef>
          <a:fontRef idx="minor">
            <a:schemeClr val="lt1"/>
          </a:fontRef>
        </p:style>
        <p:txBody>
          <a:bodyPr>
            <a:normAutofit/>
          </a:bodyPr>
          <a:lstStyle/>
          <a:p>
            <a:pPr algn="ctr"/>
            <a:r>
              <a:rPr lang="ar-SA" sz="5500" dirty="0" smtClean="0">
                <a:solidFill>
                  <a:schemeClr val="tx1"/>
                </a:solidFill>
                <a:cs typeface="AL-Mateen" pitchFamily="2" charset="-78"/>
              </a:rPr>
              <a:t>محتوى النمو المهني</a:t>
            </a:r>
            <a:endParaRPr lang="ar-SA" sz="5500" dirty="0">
              <a:solidFill>
                <a:schemeClr val="tx1"/>
              </a:solidFill>
              <a:cs typeface="AL-Mateen" pitchFamily="2" charset="-78"/>
            </a:endParaRPr>
          </a:p>
        </p:txBody>
      </p:sp>
      <p:sp>
        <p:nvSpPr>
          <p:cNvPr id="3" name="عنصر نائب للمحتوى 2"/>
          <p:cNvSpPr>
            <a:spLocks noGrp="1"/>
          </p:cNvSpPr>
          <p:nvPr>
            <p:ph idx="1"/>
          </p:nvPr>
        </p:nvSpPr>
        <p:spPr>
          <a:xfrm>
            <a:off x="856343" y="1753054"/>
            <a:ext cx="10497457" cy="4662261"/>
          </a:xfrm>
        </p:spPr>
        <p:txBody>
          <a:bodyPr>
            <a:normAutofit fontScale="92500"/>
          </a:bodyPr>
          <a:lstStyle/>
          <a:p>
            <a:pPr marL="0" indent="0" algn="just">
              <a:buNone/>
            </a:pPr>
            <a:r>
              <a:rPr lang="ar-SA" sz="4000" dirty="0" smtClean="0">
                <a:solidFill>
                  <a:schemeClr val="accent5">
                    <a:lumMod val="60000"/>
                    <a:lumOff val="40000"/>
                  </a:schemeClr>
                </a:solidFill>
                <a:cs typeface="AL-Mohanad Bold" pitchFamily="2" charset="-78"/>
              </a:rPr>
              <a:t>يقاس وفق ثلاث ضوابط وفق وزن محدد :</a:t>
            </a:r>
          </a:p>
          <a:p>
            <a:pPr marL="514350" indent="-514350" algn="just">
              <a:lnSpc>
                <a:spcPct val="150000"/>
              </a:lnSpc>
              <a:buFont typeface="+mj-lt"/>
              <a:buAutoNum type="arabicPeriod"/>
            </a:pPr>
            <a:r>
              <a:rPr lang="ar-SA" sz="3700" dirty="0" smtClean="0">
                <a:cs typeface="AL-Mohanad Bold" pitchFamily="2" charset="-78"/>
              </a:rPr>
              <a:t>عدد أيام التدريب للعام الحالي التي حصل عليها دون النظر للسنوات السابقة ( وزنها </a:t>
            </a:r>
            <a:r>
              <a:rPr lang="ar-SA" sz="3700" dirty="0" smtClean="0"/>
              <a:t>30</a:t>
            </a:r>
            <a:r>
              <a:rPr lang="ar-SA" sz="3700" dirty="0" smtClean="0">
                <a:cs typeface="AL-Mohanad Bold" pitchFamily="2" charset="-78"/>
              </a:rPr>
              <a:t>%).</a:t>
            </a:r>
          </a:p>
          <a:p>
            <a:pPr marL="514350" indent="-514350" algn="just">
              <a:lnSpc>
                <a:spcPct val="150000"/>
              </a:lnSpc>
              <a:buFont typeface="+mj-lt"/>
              <a:buAutoNum type="arabicPeriod"/>
            </a:pPr>
            <a:r>
              <a:rPr lang="ar-SA" sz="3700" dirty="0" smtClean="0">
                <a:cs typeface="AL-Mohanad Bold" pitchFamily="2" charset="-78"/>
              </a:rPr>
              <a:t>علاقة المحتوى التدريبي التي حصل عليها بالعمل الذي يمارسه حالياً          ( وزنها </a:t>
            </a:r>
            <a:r>
              <a:rPr lang="ar-SA" sz="3700" dirty="0" smtClean="0"/>
              <a:t>50</a:t>
            </a:r>
            <a:r>
              <a:rPr lang="ar-SA" sz="3700" dirty="0" smtClean="0">
                <a:cs typeface="AL-Mohanad Bold" pitchFamily="2" charset="-78"/>
              </a:rPr>
              <a:t>% ).</a:t>
            </a:r>
          </a:p>
          <a:p>
            <a:pPr marL="514350" indent="-514350" algn="just">
              <a:lnSpc>
                <a:spcPct val="150000"/>
              </a:lnSpc>
              <a:buFont typeface="+mj-lt"/>
              <a:buAutoNum type="arabicPeriod"/>
            </a:pPr>
            <a:r>
              <a:rPr lang="ar-SA" sz="3700" dirty="0" smtClean="0">
                <a:cs typeface="AL-Mohanad Bold" pitchFamily="2" charset="-78"/>
              </a:rPr>
              <a:t>موثوقية الجهة التي حصل منها على التدريب (وزنها </a:t>
            </a:r>
            <a:r>
              <a:rPr lang="ar-SA" sz="3700" dirty="0" smtClean="0"/>
              <a:t>20</a:t>
            </a:r>
            <a:r>
              <a:rPr lang="ar-SA" sz="3700" dirty="0" smtClean="0">
                <a:cs typeface="AL-Mohanad Bold" pitchFamily="2" charset="-78"/>
              </a:rPr>
              <a:t>%).</a:t>
            </a:r>
          </a:p>
          <a:p>
            <a:pPr marL="0" indent="0" algn="just">
              <a:buNone/>
            </a:pPr>
            <a:endParaRPr lang="ar-SA" sz="4000" dirty="0">
              <a:cs typeface="AL-Mohanad Bold" pitchFamily="2" charset="-78"/>
            </a:endParaRPr>
          </a:p>
        </p:txBody>
      </p:sp>
    </p:spTree>
    <p:extLst>
      <p:ext uri="{BB962C8B-B14F-4D97-AF65-F5344CB8AC3E}">
        <p14:creationId xmlns:p14="http://schemas.microsoft.com/office/powerpoint/2010/main" val="3811409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481238"/>
            <a:ext cx="10515600" cy="1115332"/>
          </a:xfrm>
          <a:ln w="25400">
            <a:solidFill>
              <a:srgbClr val="00E266"/>
            </a:solidFill>
          </a:ln>
        </p:spPr>
        <p:style>
          <a:lnRef idx="1">
            <a:schemeClr val="dk1"/>
          </a:lnRef>
          <a:fillRef idx="2">
            <a:schemeClr val="dk1"/>
          </a:fillRef>
          <a:effectRef idx="1">
            <a:schemeClr val="dk1"/>
          </a:effectRef>
          <a:fontRef idx="minor">
            <a:schemeClr val="dk1"/>
          </a:fontRef>
        </p:style>
        <p:txBody>
          <a:bodyPr>
            <a:noAutofit/>
          </a:bodyPr>
          <a:lstStyle/>
          <a:p>
            <a:pPr algn="ctr"/>
            <a:r>
              <a:rPr lang="ar-SA" sz="4000" dirty="0" smtClean="0">
                <a:solidFill>
                  <a:schemeClr val="tx2">
                    <a:lumMod val="60000"/>
                    <a:lumOff val="40000"/>
                  </a:schemeClr>
                </a:solidFill>
                <a:cs typeface="AL-Mateen" pitchFamily="2" charset="-78"/>
              </a:rPr>
              <a:t>مؤشر الاختبارات المهنية   ( </a:t>
            </a:r>
            <a:r>
              <a:rPr lang="ar-SA" sz="4000" dirty="0" smtClean="0">
                <a:solidFill>
                  <a:srgbClr val="FFFF00"/>
                </a:solidFill>
                <a:cs typeface="AL-Mateen" pitchFamily="2" charset="-78"/>
              </a:rPr>
              <a:t>قياس </a:t>
            </a:r>
            <a:r>
              <a:rPr lang="ar-SA" sz="4000" dirty="0" smtClean="0">
                <a:solidFill>
                  <a:schemeClr val="tx2">
                    <a:lumMod val="60000"/>
                    <a:lumOff val="40000"/>
                  </a:schemeClr>
                </a:solidFill>
                <a:cs typeface="AL-Mateen" pitchFamily="2" charset="-78"/>
              </a:rPr>
              <a:t>)</a:t>
            </a:r>
            <a:endParaRPr lang="ar-SA" sz="4000" dirty="0">
              <a:solidFill>
                <a:schemeClr val="tx2">
                  <a:lumMod val="60000"/>
                  <a:lumOff val="40000"/>
                </a:schemeClr>
              </a:solidFill>
              <a:cs typeface="AL-Mateen" pitchFamily="2" charset="-78"/>
            </a:endParaRPr>
          </a:p>
        </p:txBody>
      </p:sp>
      <p:sp>
        <p:nvSpPr>
          <p:cNvPr id="3" name="عنصر نائب للمحتوى 2"/>
          <p:cNvSpPr>
            <a:spLocks noGrp="1"/>
          </p:cNvSpPr>
          <p:nvPr>
            <p:ph idx="1"/>
          </p:nvPr>
        </p:nvSpPr>
        <p:spPr>
          <a:xfrm>
            <a:off x="827314" y="1578887"/>
            <a:ext cx="10526486" cy="1294944"/>
          </a:xfrm>
        </p:spPr>
        <p:txBody>
          <a:bodyPr anchor="ctr">
            <a:normAutofit/>
          </a:bodyPr>
          <a:lstStyle/>
          <a:p>
            <a:pPr marL="0" indent="0">
              <a:buNone/>
            </a:pPr>
            <a:r>
              <a:rPr lang="ar-SA" sz="3500" dirty="0" smtClean="0">
                <a:solidFill>
                  <a:schemeClr val="accent5">
                    <a:lumMod val="60000"/>
                    <a:lumOff val="40000"/>
                  </a:schemeClr>
                </a:solidFill>
                <a:cs typeface="AL-Mohanad Bold" pitchFamily="2" charset="-78"/>
              </a:rPr>
              <a:t>فلسفته :</a:t>
            </a:r>
          </a:p>
          <a:p>
            <a:pPr marL="0" indent="0">
              <a:buNone/>
            </a:pPr>
            <a:r>
              <a:rPr lang="ar-SA" sz="3500" dirty="0" smtClean="0">
                <a:cs typeface="AL-Mateen" pitchFamily="2" charset="-78"/>
              </a:rPr>
              <a:t>توجيه القيادات التربوية للتنمية المهنية المقننة .</a:t>
            </a:r>
            <a:endParaRPr lang="ar-SA" sz="3500" dirty="0">
              <a:cs typeface="AL-Mateen" pitchFamily="2" charset="-78"/>
            </a:endParaRPr>
          </a:p>
        </p:txBody>
      </p:sp>
      <p:sp>
        <p:nvSpPr>
          <p:cNvPr id="4" name="عنوان 1"/>
          <p:cNvSpPr txBox="1">
            <a:spLocks/>
          </p:cNvSpPr>
          <p:nvPr/>
        </p:nvSpPr>
        <p:spPr>
          <a:xfrm rot="16200000">
            <a:off x="9104142" y="4305762"/>
            <a:ext cx="3638756" cy="77489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l" defTabSz="914400" rtl="1" eaLnBrk="1" latinLnBrk="0" hangingPunct="1">
              <a:lnSpc>
                <a:spcPct val="90000"/>
              </a:lnSpc>
              <a:spcBef>
                <a:spcPct val="0"/>
              </a:spcBef>
              <a:buNone/>
              <a:defRPr sz="5400" b="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50000"/>
              </a:lnSpc>
            </a:pPr>
            <a:r>
              <a:rPr lang="ar-SA" sz="4000" dirty="0" smtClean="0">
                <a:solidFill>
                  <a:schemeClr val="bg1"/>
                </a:solidFill>
                <a:cs typeface="AL-Mateen" pitchFamily="2" charset="-78"/>
              </a:rPr>
              <a:t>الضوابط والتعليمات</a:t>
            </a:r>
            <a:endParaRPr lang="ar-SA" sz="4000" dirty="0">
              <a:solidFill>
                <a:schemeClr val="bg1"/>
              </a:solidFill>
              <a:cs typeface="AL-Mateen" pitchFamily="2" charset="-78"/>
            </a:endParaRPr>
          </a:p>
        </p:txBody>
      </p:sp>
      <p:graphicFrame>
        <p:nvGraphicFramePr>
          <p:cNvPr id="6" name="جدول 5"/>
          <p:cNvGraphicFramePr>
            <a:graphicFrameLocks noGrp="1"/>
          </p:cNvGraphicFramePr>
          <p:nvPr>
            <p:extLst>
              <p:ext uri="{D42A27DB-BD31-4B8C-83A1-F6EECF244321}">
                <p14:modId xmlns:p14="http://schemas.microsoft.com/office/powerpoint/2010/main" val="4172447032"/>
              </p:ext>
            </p:extLst>
          </p:nvPr>
        </p:nvGraphicFramePr>
        <p:xfrm>
          <a:off x="859973" y="2888342"/>
          <a:ext cx="9539621" cy="3643087"/>
        </p:xfrm>
        <a:graphic>
          <a:graphicData uri="http://schemas.openxmlformats.org/drawingml/2006/table">
            <a:tbl>
              <a:tblPr rtl="1" firstRow="1" bandRow="1">
                <a:tableStyleId>{5C22544A-7EE6-4342-B048-85BDC9FD1C3A}</a:tableStyleId>
              </a:tblPr>
              <a:tblGrid>
                <a:gridCol w="5921912"/>
                <a:gridCol w="1884920"/>
                <a:gridCol w="1732789"/>
              </a:tblGrid>
              <a:tr h="765853">
                <a:tc>
                  <a:txBody>
                    <a:bodyPr/>
                    <a:lstStyle/>
                    <a:p>
                      <a:pPr algn="ctr" rtl="1"/>
                      <a:r>
                        <a:rPr lang="ar-SA" sz="2800" dirty="0" smtClean="0">
                          <a:cs typeface="AL-Mohanad Bold" pitchFamily="2" charset="-78"/>
                        </a:rPr>
                        <a:t>المستوى</a:t>
                      </a:r>
                      <a:endParaRPr lang="ar-SA" sz="2800" dirty="0">
                        <a:cs typeface="AL-Mohanad Bold" pitchFamily="2" charset="-78"/>
                      </a:endParaRPr>
                    </a:p>
                  </a:txBody>
                  <a:tcPr anchor="ctr"/>
                </a:tc>
                <a:tc>
                  <a:txBody>
                    <a:bodyPr/>
                    <a:lstStyle/>
                    <a:p>
                      <a:pPr algn="ctr" rtl="1"/>
                      <a:r>
                        <a:rPr lang="ar-SA" sz="2000" dirty="0" smtClean="0">
                          <a:cs typeface="AL-Mohanad Bold" pitchFamily="2" charset="-78"/>
                        </a:rPr>
                        <a:t>درجة دخول الاختبار الواحد </a:t>
                      </a:r>
                      <a:endParaRPr lang="ar-SA" sz="2000" dirty="0">
                        <a:cs typeface="AL-Mohanad Bold" pitchFamily="2" charset="-78"/>
                      </a:endParaRPr>
                    </a:p>
                  </a:txBody>
                  <a:tcPr anchor="ctr"/>
                </a:tc>
                <a:tc>
                  <a:txBody>
                    <a:bodyPr/>
                    <a:lstStyle/>
                    <a:p>
                      <a:pPr algn="ctr" rtl="1"/>
                      <a:r>
                        <a:rPr lang="ar-SA" sz="2000" dirty="0" smtClean="0">
                          <a:cs typeface="AL-Mohanad Bold" pitchFamily="2" charset="-78"/>
                        </a:rPr>
                        <a:t>درجة دخول الاختبارات الثلاثة</a:t>
                      </a:r>
                      <a:endParaRPr lang="ar-SA" sz="2000" dirty="0">
                        <a:cs typeface="AL-Mohanad Bold" pitchFamily="2" charset="-78"/>
                      </a:endParaRPr>
                    </a:p>
                  </a:txBody>
                  <a:tcPr anchor="ctr"/>
                </a:tc>
              </a:tr>
              <a:tr h="850646">
                <a:tc>
                  <a:txBody>
                    <a:bodyPr/>
                    <a:lstStyle/>
                    <a:p>
                      <a:pPr algn="ctr" rtl="1"/>
                      <a:r>
                        <a:rPr lang="ar-SA" sz="3200" dirty="0" smtClean="0">
                          <a:solidFill>
                            <a:srgbClr val="C00000"/>
                          </a:solidFill>
                          <a:cs typeface="AL-Mohanad Bold" pitchFamily="2" charset="-78"/>
                        </a:rPr>
                        <a:t>الاول </a:t>
                      </a:r>
                      <a:r>
                        <a:rPr lang="ar-SA" sz="3200" dirty="0" smtClean="0">
                          <a:cs typeface="AL-Mohanad Bold" pitchFamily="2" charset="-78"/>
                        </a:rPr>
                        <a:t>/ دخول الاختبار الواحد</a:t>
                      </a:r>
                      <a:endParaRPr lang="ar-SA" sz="3200" dirty="0">
                        <a:cs typeface="AL-Mohanad Bold" pitchFamily="2" charset="-78"/>
                      </a:endParaRPr>
                    </a:p>
                  </a:txBody>
                  <a:tcPr anchor="ctr"/>
                </a:tc>
                <a:tc>
                  <a:txBody>
                    <a:bodyPr/>
                    <a:lstStyle/>
                    <a:p>
                      <a:pPr algn="ctr" rtl="1"/>
                      <a:r>
                        <a:rPr lang="ar-SA" sz="2000" b="1" dirty="0" smtClean="0">
                          <a:solidFill>
                            <a:srgbClr val="C00000"/>
                          </a:solidFill>
                          <a:latin typeface="Times New Roman" panose="02020603050405020304" pitchFamily="18" charset="0"/>
                          <a:cs typeface="Times New Roman" panose="02020603050405020304" pitchFamily="18" charset="0"/>
                        </a:rPr>
                        <a:t>50</a:t>
                      </a:r>
                      <a:endParaRPr lang="ar-SA" sz="2000" b="1" dirty="0">
                        <a:solidFill>
                          <a:srgbClr val="C00000"/>
                        </a:solidFill>
                        <a:latin typeface="Times New Roman" panose="02020603050405020304" pitchFamily="18" charset="0"/>
                        <a:cs typeface="Times New Roman" panose="02020603050405020304" pitchFamily="18" charset="0"/>
                      </a:endParaRPr>
                    </a:p>
                  </a:txBody>
                  <a:tcPr anchor="ctr"/>
                </a:tc>
                <a:tc>
                  <a:txBody>
                    <a:bodyPr/>
                    <a:lstStyle/>
                    <a:p>
                      <a:pPr algn="ctr" rtl="1"/>
                      <a:r>
                        <a:rPr lang="ar-SA" sz="2000" b="1" dirty="0" smtClean="0">
                          <a:solidFill>
                            <a:srgbClr val="C00000"/>
                          </a:solidFill>
                          <a:latin typeface="Times New Roman" panose="02020603050405020304" pitchFamily="18" charset="0"/>
                          <a:cs typeface="Times New Roman" panose="02020603050405020304" pitchFamily="18" charset="0"/>
                        </a:rPr>
                        <a:t>150</a:t>
                      </a:r>
                      <a:endParaRPr lang="ar-SA" sz="2000" b="1" dirty="0">
                        <a:solidFill>
                          <a:srgbClr val="C00000"/>
                        </a:solidFill>
                        <a:latin typeface="Times New Roman" panose="02020603050405020304" pitchFamily="18" charset="0"/>
                        <a:cs typeface="Times New Roman" panose="02020603050405020304" pitchFamily="18" charset="0"/>
                      </a:endParaRPr>
                    </a:p>
                  </a:txBody>
                  <a:tcPr anchor="ctr"/>
                </a:tc>
              </a:tr>
              <a:tr h="1279951">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3200" dirty="0" smtClean="0">
                          <a:solidFill>
                            <a:srgbClr val="C00000"/>
                          </a:solidFill>
                          <a:cs typeface="AL-Mohanad Bold" pitchFamily="2" charset="-78"/>
                        </a:rPr>
                        <a:t>الثاني </a:t>
                      </a:r>
                      <a:r>
                        <a:rPr lang="ar-SA" sz="3200" dirty="0" smtClean="0">
                          <a:cs typeface="AL-Mohanad Bold" pitchFamily="2" charset="-78"/>
                        </a:rPr>
                        <a:t>/ </a:t>
                      </a:r>
                      <a:r>
                        <a:rPr lang="ar-SA" sz="3200" baseline="0" dirty="0" smtClean="0">
                          <a:cs typeface="AL-Mohanad Bold" pitchFamily="2" charset="-78"/>
                        </a:rPr>
                        <a:t>الحصول على درجة </a:t>
                      </a:r>
                      <a:r>
                        <a:rPr lang="ar-SA" sz="3200" dirty="0" smtClean="0">
                          <a:cs typeface="AL-Mohanad Bold" pitchFamily="2" charset="-78"/>
                        </a:rPr>
                        <a:t>من  </a:t>
                      </a:r>
                      <a:r>
                        <a:rPr lang="ar-SA" sz="2400" dirty="0" smtClean="0">
                          <a:cs typeface="+mn-cs"/>
                        </a:rPr>
                        <a:t>50 - 60</a:t>
                      </a:r>
                    </a:p>
                  </a:txBody>
                  <a:tcPr anchor="ctr"/>
                </a:tc>
                <a:tc>
                  <a:txBody>
                    <a:bodyPr/>
                    <a:lstStyle/>
                    <a:p>
                      <a:pPr algn="ctr" rtl="1"/>
                      <a:r>
                        <a:rPr lang="ar-SA" sz="2000" b="1" dirty="0" smtClean="0">
                          <a:solidFill>
                            <a:srgbClr val="C00000"/>
                          </a:solidFill>
                          <a:latin typeface="Times New Roman" panose="02020603050405020304" pitchFamily="18" charset="0"/>
                          <a:cs typeface="Times New Roman" panose="02020603050405020304" pitchFamily="18" charset="0"/>
                        </a:rPr>
                        <a:t>100</a:t>
                      </a:r>
                      <a:endParaRPr lang="ar-SA" sz="2000" b="1" dirty="0">
                        <a:solidFill>
                          <a:srgbClr val="C00000"/>
                        </a:solidFill>
                        <a:latin typeface="Times New Roman" panose="02020603050405020304" pitchFamily="18" charset="0"/>
                        <a:cs typeface="Times New Roman" panose="02020603050405020304" pitchFamily="18" charset="0"/>
                      </a:endParaRPr>
                    </a:p>
                  </a:txBody>
                  <a:tcPr anchor="ctr"/>
                </a:tc>
                <a:tc>
                  <a:txBody>
                    <a:bodyPr/>
                    <a:lstStyle/>
                    <a:p>
                      <a:pPr algn="ctr" rtl="1"/>
                      <a:r>
                        <a:rPr lang="ar-SA" sz="2000" b="1" dirty="0" smtClean="0">
                          <a:solidFill>
                            <a:srgbClr val="C00000"/>
                          </a:solidFill>
                          <a:latin typeface="Times New Roman" panose="02020603050405020304" pitchFamily="18" charset="0"/>
                          <a:cs typeface="Times New Roman" panose="02020603050405020304" pitchFamily="18" charset="0"/>
                        </a:rPr>
                        <a:t>300</a:t>
                      </a:r>
                      <a:endParaRPr lang="ar-SA" sz="2000" b="1" dirty="0">
                        <a:solidFill>
                          <a:srgbClr val="C00000"/>
                        </a:solidFill>
                        <a:latin typeface="Times New Roman" panose="02020603050405020304" pitchFamily="18" charset="0"/>
                        <a:cs typeface="Times New Roman" panose="02020603050405020304" pitchFamily="18" charset="0"/>
                      </a:endParaRPr>
                    </a:p>
                  </a:txBody>
                  <a:tcPr anchor="ctr"/>
                </a:tc>
              </a:tr>
              <a:tr h="746637">
                <a:tc>
                  <a:txBody>
                    <a:bodyPr/>
                    <a:lstStyle/>
                    <a:p>
                      <a:pPr algn="ctr" rtl="1"/>
                      <a:r>
                        <a:rPr lang="ar-SA" sz="3200" dirty="0" smtClean="0">
                          <a:solidFill>
                            <a:srgbClr val="C00000"/>
                          </a:solidFill>
                          <a:cs typeface="AL-Mohanad Bold" pitchFamily="2" charset="-78"/>
                        </a:rPr>
                        <a:t>الثالث</a:t>
                      </a:r>
                      <a:r>
                        <a:rPr lang="ar-SA" sz="3200" baseline="0" dirty="0" smtClean="0">
                          <a:solidFill>
                            <a:srgbClr val="C00000"/>
                          </a:solidFill>
                          <a:cs typeface="AL-Mohanad Bold" pitchFamily="2" charset="-78"/>
                        </a:rPr>
                        <a:t> </a:t>
                      </a:r>
                      <a:r>
                        <a:rPr lang="ar-SA" sz="3200" baseline="0" dirty="0" smtClean="0">
                          <a:cs typeface="AL-Mohanad Bold" pitchFamily="2" charset="-78"/>
                        </a:rPr>
                        <a:t>/ الحصول على درجة أعلى من </a:t>
                      </a:r>
                      <a:r>
                        <a:rPr lang="ar-SA" sz="2400" baseline="0" dirty="0" smtClean="0">
                          <a:cs typeface="+mn-cs"/>
                        </a:rPr>
                        <a:t>(60)</a:t>
                      </a:r>
                      <a:endParaRPr lang="ar-SA" sz="2400" dirty="0">
                        <a:cs typeface="+mn-cs"/>
                      </a:endParaRPr>
                    </a:p>
                  </a:txBody>
                  <a:tcPr anchor="ctr"/>
                </a:tc>
                <a:tc>
                  <a:txBody>
                    <a:bodyPr/>
                    <a:lstStyle/>
                    <a:p>
                      <a:pPr algn="ctr" rtl="1"/>
                      <a:r>
                        <a:rPr lang="ar-SA" sz="2000" b="1" dirty="0" smtClean="0">
                          <a:solidFill>
                            <a:srgbClr val="C00000"/>
                          </a:solidFill>
                          <a:latin typeface="Times New Roman" panose="02020603050405020304" pitchFamily="18" charset="0"/>
                          <a:cs typeface="Times New Roman" panose="02020603050405020304" pitchFamily="18" charset="0"/>
                        </a:rPr>
                        <a:t>130</a:t>
                      </a:r>
                      <a:endParaRPr lang="ar-SA" sz="2000" b="1" dirty="0">
                        <a:solidFill>
                          <a:srgbClr val="C00000"/>
                        </a:solidFill>
                        <a:latin typeface="Times New Roman" panose="02020603050405020304" pitchFamily="18" charset="0"/>
                        <a:cs typeface="Times New Roman" panose="02020603050405020304" pitchFamily="18" charset="0"/>
                      </a:endParaRPr>
                    </a:p>
                  </a:txBody>
                  <a:tcPr anchor="ctr"/>
                </a:tc>
                <a:tc>
                  <a:txBody>
                    <a:bodyPr/>
                    <a:lstStyle/>
                    <a:p>
                      <a:pPr algn="ctr" rtl="1"/>
                      <a:r>
                        <a:rPr lang="ar-SA" sz="2000" b="1" dirty="0" smtClean="0">
                          <a:solidFill>
                            <a:srgbClr val="C00000"/>
                          </a:solidFill>
                          <a:latin typeface="Times New Roman" panose="02020603050405020304" pitchFamily="18" charset="0"/>
                          <a:cs typeface="Times New Roman" panose="02020603050405020304" pitchFamily="18" charset="0"/>
                        </a:rPr>
                        <a:t>400</a:t>
                      </a:r>
                      <a:endParaRPr lang="ar-SA" sz="2000" b="1" dirty="0">
                        <a:solidFill>
                          <a:srgbClr val="C00000"/>
                        </a:solidFill>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17404442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524779"/>
            <a:ext cx="10515600" cy="1216931"/>
          </a:xfrm>
        </p:spPr>
        <p:style>
          <a:lnRef idx="0">
            <a:schemeClr val="accent5"/>
          </a:lnRef>
          <a:fillRef idx="3">
            <a:schemeClr val="accent5"/>
          </a:fillRef>
          <a:effectRef idx="3">
            <a:schemeClr val="accent5"/>
          </a:effectRef>
          <a:fontRef idx="minor">
            <a:schemeClr val="lt1"/>
          </a:fontRef>
        </p:style>
        <p:txBody>
          <a:bodyPr>
            <a:normAutofit/>
          </a:bodyPr>
          <a:lstStyle/>
          <a:p>
            <a:pPr algn="ctr"/>
            <a:r>
              <a:rPr lang="ar-SA" sz="4500" dirty="0" smtClean="0">
                <a:solidFill>
                  <a:schemeClr val="accent4">
                    <a:lumMod val="75000"/>
                  </a:schemeClr>
                </a:solidFill>
                <a:cs typeface="Al-Kharashi 3" pitchFamily="2" charset="-78"/>
              </a:rPr>
              <a:t>مؤشر الابتكار والابداع والأعمال المميزة</a:t>
            </a:r>
            <a:endParaRPr lang="ar-SA" sz="4500" dirty="0">
              <a:solidFill>
                <a:schemeClr val="accent4">
                  <a:lumMod val="75000"/>
                </a:schemeClr>
              </a:solidFill>
              <a:cs typeface="Al-Kharashi 3" pitchFamily="2" charset="-78"/>
            </a:endParaRPr>
          </a:p>
        </p:txBody>
      </p:sp>
      <p:sp>
        <p:nvSpPr>
          <p:cNvPr id="3" name="عنصر نائب للمحتوى 2"/>
          <p:cNvSpPr>
            <a:spLocks noGrp="1"/>
          </p:cNvSpPr>
          <p:nvPr>
            <p:ph idx="1"/>
          </p:nvPr>
        </p:nvSpPr>
        <p:spPr>
          <a:xfrm>
            <a:off x="812800" y="2217502"/>
            <a:ext cx="10541000" cy="3355981"/>
          </a:xfrm>
        </p:spPr>
        <p:txBody>
          <a:bodyPr anchor="ctr">
            <a:noAutofit/>
          </a:bodyPr>
          <a:lstStyle/>
          <a:p>
            <a:pPr marL="0" indent="0">
              <a:lnSpc>
                <a:spcPct val="150000"/>
              </a:lnSpc>
              <a:buNone/>
            </a:pPr>
            <a:r>
              <a:rPr lang="ar-SA" sz="4000" dirty="0" smtClean="0">
                <a:solidFill>
                  <a:schemeClr val="accent5">
                    <a:lumMod val="60000"/>
                    <a:lumOff val="40000"/>
                  </a:schemeClr>
                </a:solidFill>
                <a:cs typeface="Al-Kharashi 3" pitchFamily="2" charset="-78"/>
              </a:rPr>
              <a:t>فلسفته :</a:t>
            </a:r>
          </a:p>
          <a:p>
            <a:pPr marL="0" indent="0" algn="justLow">
              <a:lnSpc>
                <a:spcPct val="150000"/>
              </a:lnSpc>
              <a:buNone/>
            </a:pPr>
            <a:r>
              <a:rPr lang="ar-SA" sz="4500" dirty="0" smtClean="0">
                <a:cs typeface="AL-Mohanad Bold" pitchFamily="2" charset="-78"/>
              </a:rPr>
              <a:t>    </a:t>
            </a:r>
            <a:r>
              <a:rPr lang="ar-SA" sz="4800" dirty="0" smtClean="0">
                <a:cs typeface="AL-Mateen" pitchFamily="2" charset="-78"/>
              </a:rPr>
              <a:t>تشجيع الخروج من السياق المادي للتفكير وإتباع نمط جديد من التفكير يؤدي إلى عمل تربوي مميز .</a:t>
            </a:r>
            <a:endParaRPr lang="ar-SA" sz="4800" dirty="0">
              <a:cs typeface="AL-Mateen" pitchFamily="2" charset="-78"/>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15" y="4963885"/>
            <a:ext cx="1895647" cy="1401762"/>
          </a:xfrm>
          <a:prstGeom prst="rect">
            <a:avLst/>
          </a:prstGeom>
          <a:ln>
            <a:noFill/>
          </a:ln>
          <a:effectLst>
            <a:softEdge rad="112500"/>
          </a:effectLst>
        </p:spPr>
      </p:pic>
    </p:spTree>
    <p:extLst>
      <p:ext uri="{BB962C8B-B14F-4D97-AF65-F5344CB8AC3E}">
        <p14:creationId xmlns:p14="http://schemas.microsoft.com/office/powerpoint/2010/main" val="37134313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452003585"/>
              </p:ext>
            </p:extLst>
          </p:nvPr>
        </p:nvGraphicFramePr>
        <p:xfrm>
          <a:off x="372835" y="562705"/>
          <a:ext cx="10367736" cy="5810799"/>
        </p:xfrm>
        <a:graphic>
          <a:graphicData uri="http://schemas.openxmlformats.org/drawingml/2006/table">
            <a:tbl>
              <a:tblPr rtl="1" firstRow="1" bandRow="1">
                <a:tableStyleId>{5C22544A-7EE6-4342-B048-85BDC9FD1C3A}</a:tableStyleId>
              </a:tblPr>
              <a:tblGrid>
                <a:gridCol w="1683657"/>
                <a:gridCol w="8684079"/>
              </a:tblGrid>
              <a:tr h="4959812">
                <a:tc>
                  <a:txBody>
                    <a:bodyPr/>
                    <a:lstStyle/>
                    <a:p>
                      <a:pPr algn="ctr" rtl="1"/>
                      <a:r>
                        <a:rPr lang="ar-SA" sz="3200" b="0" dirty="0" smtClean="0">
                          <a:solidFill>
                            <a:schemeClr val="tx1"/>
                          </a:solidFill>
                          <a:cs typeface="AL-Mohanad Bold" pitchFamily="2" charset="-78"/>
                        </a:rPr>
                        <a:t>المعلم</a:t>
                      </a:r>
                      <a:endParaRPr lang="ar-SA" sz="3200" b="0" dirty="0">
                        <a:solidFill>
                          <a:schemeClr val="tx1"/>
                        </a:solidFill>
                        <a:cs typeface="AL-Mohanad Bold" pitchFamily="2" charset="-78"/>
                      </a:endParaRPr>
                    </a:p>
                  </a:txBody>
                  <a:tcPr anchor="ctr"/>
                </a:tc>
                <a:tc>
                  <a:txBody>
                    <a:bodyPr/>
                    <a:lstStyle/>
                    <a:p>
                      <a:pPr marL="285750" indent="-285750" algn="just" rtl="1">
                        <a:buFont typeface="Arial" panose="020B0604020202020204" pitchFamily="34" charset="0"/>
                        <a:buChar char="•"/>
                      </a:pPr>
                      <a:r>
                        <a:rPr lang="ar-SA" sz="3200" b="0" dirty="0" smtClean="0">
                          <a:solidFill>
                            <a:schemeClr val="tx1"/>
                          </a:solidFill>
                          <a:cs typeface="AL-Mohanad Bold" pitchFamily="2" charset="-78"/>
                        </a:rPr>
                        <a:t>الحصول على خطاب شكر</a:t>
                      </a:r>
                      <a:r>
                        <a:rPr lang="ar-SA" sz="3200" b="0" baseline="0" dirty="0" smtClean="0">
                          <a:solidFill>
                            <a:schemeClr val="tx1"/>
                          </a:solidFill>
                          <a:cs typeface="AL-Mohanad Bold" pitchFamily="2" charset="-78"/>
                        </a:rPr>
                        <a:t> من إدارة الإشراف التربوي أو مكتب التعليم أو جهات عليا.</a:t>
                      </a:r>
                    </a:p>
                    <a:p>
                      <a:pPr marL="285750" indent="-285750" algn="just" rtl="1">
                        <a:buFont typeface="Arial" panose="020B0604020202020204" pitchFamily="34" charset="0"/>
                        <a:buChar char="•"/>
                      </a:pPr>
                      <a:r>
                        <a:rPr lang="ar-SA" sz="3200" b="0" baseline="0" dirty="0" smtClean="0">
                          <a:solidFill>
                            <a:schemeClr val="tx1"/>
                          </a:solidFill>
                          <a:cs typeface="AL-Mohanad Bold" pitchFamily="2" charset="-78"/>
                        </a:rPr>
                        <a:t>لا يكرر احتساب خطاب الشكر الصادر من مكتب التعليم أو إدارة التعليم ويلزم أن يكون في نفس العام .</a:t>
                      </a:r>
                    </a:p>
                    <a:p>
                      <a:pPr marL="285750" indent="-285750" algn="just" rtl="1">
                        <a:buFont typeface="Arial" panose="020B0604020202020204" pitchFamily="34" charset="0"/>
                        <a:buChar char="•"/>
                      </a:pPr>
                      <a:r>
                        <a:rPr lang="ar-SA" sz="3200" b="0" baseline="0" dirty="0" smtClean="0">
                          <a:solidFill>
                            <a:schemeClr val="tx1"/>
                          </a:solidFill>
                          <a:cs typeface="AL-Mohanad Bold" pitchFamily="2" charset="-78"/>
                        </a:rPr>
                        <a:t>يكرر احتساب </a:t>
                      </a:r>
                      <a:r>
                        <a:rPr lang="ar-SA" sz="3200" b="0" baseline="0" dirty="0" smtClean="0">
                          <a:solidFill>
                            <a:srgbClr val="FF0000"/>
                          </a:solidFill>
                          <a:cs typeface="AL-Mateen" pitchFamily="2" charset="-78"/>
                        </a:rPr>
                        <a:t>خطاب الشكر</a:t>
                      </a:r>
                      <a:r>
                        <a:rPr lang="ar-SA" sz="3200" b="0" baseline="0" dirty="0" smtClean="0">
                          <a:solidFill>
                            <a:srgbClr val="FFFF00"/>
                          </a:solidFill>
                          <a:cs typeface="AL-Mateen" pitchFamily="2" charset="-78"/>
                        </a:rPr>
                        <a:t> </a:t>
                      </a:r>
                      <a:r>
                        <a:rPr lang="ar-SA" sz="3200" b="0" baseline="0" dirty="0" smtClean="0">
                          <a:solidFill>
                            <a:schemeClr val="tx1"/>
                          </a:solidFill>
                          <a:cs typeface="AL-Mohanad Bold" pitchFamily="2" charset="-78"/>
                        </a:rPr>
                        <a:t>الوزاري لمدة </a:t>
                      </a:r>
                      <a:r>
                        <a:rPr lang="ar-SA" sz="3200" b="0" baseline="0" dirty="0" smtClean="0">
                          <a:solidFill>
                            <a:srgbClr val="FF0000"/>
                          </a:solidFill>
                          <a:cs typeface="AL-Mateen" pitchFamily="2" charset="-78"/>
                        </a:rPr>
                        <a:t>عامين</a:t>
                      </a:r>
                      <a:r>
                        <a:rPr lang="ar-SA" sz="3200" b="0" baseline="0" dirty="0" smtClean="0">
                          <a:solidFill>
                            <a:srgbClr val="FFFF00"/>
                          </a:solidFill>
                          <a:cs typeface="AL-Mateen" pitchFamily="2" charset="-78"/>
                        </a:rPr>
                        <a:t> </a:t>
                      </a:r>
                      <a:r>
                        <a:rPr lang="ar-SA" sz="3200" b="0" baseline="0" dirty="0" smtClean="0">
                          <a:solidFill>
                            <a:schemeClr val="tx1"/>
                          </a:solidFill>
                          <a:cs typeface="AL-Mohanad Bold" pitchFamily="2" charset="-78"/>
                        </a:rPr>
                        <a:t>.</a:t>
                      </a:r>
                    </a:p>
                    <a:p>
                      <a:pPr marL="285750" indent="-285750" algn="just" rtl="1">
                        <a:buFont typeface="Arial" panose="020B0604020202020204" pitchFamily="34" charset="0"/>
                        <a:buChar char="•"/>
                      </a:pPr>
                      <a:r>
                        <a:rPr lang="ar-SA" sz="3200" b="0" baseline="0" dirty="0" smtClean="0">
                          <a:solidFill>
                            <a:schemeClr val="tx1"/>
                          </a:solidFill>
                          <a:cs typeface="AL-Mohanad Bold" pitchFamily="2" charset="-78"/>
                        </a:rPr>
                        <a:t>الحصول على جائزة تميز معترف بها.</a:t>
                      </a:r>
                    </a:p>
                    <a:p>
                      <a:pPr marL="285750" indent="-285750" algn="just" rtl="1">
                        <a:buFont typeface="Arial" panose="020B0604020202020204" pitchFamily="34" charset="0"/>
                        <a:buChar char="•"/>
                      </a:pPr>
                      <a:r>
                        <a:rPr lang="ar-SA" sz="3200" b="0" dirty="0" smtClean="0">
                          <a:solidFill>
                            <a:schemeClr val="tx1"/>
                          </a:solidFill>
                          <a:cs typeface="AL-Mohanad Bold" pitchFamily="2" charset="-78"/>
                        </a:rPr>
                        <a:t>يكرر احتساب جائزة التميز </a:t>
                      </a:r>
                      <a:r>
                        <a:rPr lang="ar-SA" sz="3200" b="0" dirty="0" smtClean="0">
                          <a:solidFill>
                            <a:srgbClr val="FF0000"/>
                          </a:solidFill>
                          <a:cs typeface="AL-Mateen" pitchFamily="2" charset="-78"/>
                        </a:rPr>
                        <a:t>لخمس اعوام</a:t>
                      </a:r>
                      <a:r>
                        <a:rPr lang="ar-SA" sz="3200" b="0" dirty="0" smtClean="0">
                          <a:solidFill>
                            <a:srgbClr val="FFFF00"/>
                          </a:solidFill>
                          <a:cs typeface="AL-Mateen" pitchFamily="2" charset="-78"/>
                        </a:rPr>
                        <a:t> </a:t>
                      </a:r>
                      <a:r>
                        <a:rPr lang="ar-SA" sz="3200" b="0" dirty="0" smtClean="0">
                          <a:solidFill>
                            <a:schemeClr val="tx1"/>
                          </a:solidFill>
                          <a:cs typeface="AL-Mohanad Bold" pitchFamily="2" charset="-78"/>
                        </a:rPr>
                        <a:t>من العام الذي صدرت فيه.</a:t>
                      </a:r>
                    </a:p>
                    <a:p>
                      <a:pPr marL="285750" indent="-285750" algn="just" rtl="1">
                        <a:buFont typeface="Arial" panose="020B0604020202020204" pitchFamily="34" charset="0"/>
                        <a:buChar char="•"/>
                      </a:pPr>
                      <a:r>
                        <a:rPr lang="ar-SA" sz="3200" b="0" dirty="0" smtClean="0">
                          <a:solidFill>
                            <a:schemeClr val="tx1"/>
                          </a:solidFill>
                          <a:cs typeface="AL-Mohanad Bold" pitchFamily="2" charset="-78"/>
                        </a:rPr>
                        <a:t>يقدم المعلم لمشرفه التربوي المختص الوثيقة أثناء الزيارة  حصراً ويؤشر المشرف عليها ولا يحتفظ بنسخ منها ويعيدها للمعلم.</a:t>
                      </a:r>
                    </a:p>
                  </a:txBody>
                  <a:tcPr/>
                </a:tc>
              </a:tr>
              <a:tr h="850987">
                <a:tc>
                  <a:txBody>
                    <a:bodyPr/>
                    <a:lstStyle/>
                    <a:p>
                      <a:pPr algn="ctr" rtl="1"/>
                      <a:r>
                        <a:rPr lang="ar-SA" sz="3200" b="0" dirty="0" smtClean="0">
                          <a:cs typeface="AL-Mohanad Bold" pitchFamily="2" charset="-78"/>
                        </a:rPr>
                        <a:t>المدرسة</a:t>
                      </a:r>
                      <a:endParaRPr lang="ar-SA" sz="3200" b="0" dirty="0">
                        <a:cs typeface="AL-Mohanad Bold" pitchFamily="2" charset="-78"/>
                      </a:endParaRPr>
                    </a:p>
                  </a:txBody>
                  <a:tcPr anchor="ctr"/>
                </a:tc>
                <a:tc>
                  <a:txBody>
                    <a:bodyPr/>
                    <a:lstStyle/>
                    <a:p>
                      <a:pPr algn="ctr" rtl="1"/>
                      <a:r>
                        <a:rPr lang="ar-SA" sz="4000" b="0" dirty="0" smtClean="0">
                          <a:cs typeface="AL-Mohanad Bold" pitchFamily="2" charset="-78"/>
                        </a:rPr>
                        <a:t>نسبة المعلمين الحاصلين على التميز</a:t>
                      </a:r>
                      <a:endParaRPr lang="ar-SA" sz="4000" b="0" dirty="0">
                        <a:cs typeface="AL-Mohanad Bold" pitchFamily="2" charset="-78"/>
                      </a:endParaRPr>
                    </a:p>
                  </a:txBody>
                  <a:tcPr/>
                </a:tc>
              </a:tr>
            </a:tbl>
          </a:graphicData>
        </a:graphic>
      </p:graphicFrame>
      <p:sp>
        <p:nvSpPr>
          <p:cNvPr id="5" name="عنوان 1"/>
          <p:cNvSpPr txBox="1">
            <a:spLocks/>
          </p:cNvSpPr>
          <p:nvPr/>
        </p:nvSpPr>
        <p:spPr>
          <a:xfrm rot="16200000">
            <a:off x="8584812" y="2993596"/>
            <a:ext cx="5800301" cy="904923"/>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lnSpcReduction="10000"/>
          </a:bodyPr>
          <a:lstStyle>
            <a:lvl1pPr algn="l" defTabSz="914400" rtl="1" eaLnBrk="1" latinLnBrk="0" hangingPunct="1">
              <a:lnSpc>
                <a:spcPct val="90000"/>
              </a:lnSpc>
              <a:spcBef>
                <a:spcPct val="0"/>
              </a:spcBef>
              <a:buNone/>
              <a:defRPr sz="5400" b="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50000"/>
              </a:lnSpc>
            </a:pPr>
            <a:r>
              <a:rPr lang="ar-SA" sz="3700" dirty="0" smtClean="0">
                <a:solidFill>
                  <a:schemeClr val="bg1"/>
                </a:solidFill>
                <a:cs typeface="Al-Kharashi 3" pitchFamily="2" charset="-78"/>
              </a:rPr>
              <a:t>الضوابط والتعليمات</a:t>
            </a:r>
            <a:endParaRPr lang="ar-SA" sz="3700" dirty="0">
              <a:solidFill>
                <a:schemeClr val="bg1"/>
              </a:solidFill>
              <a:cs typeface="Al-Kharashi 3" pitchFamily="2" charset="-78"/>
            </a:endParaRPr>
          </a:p>
        </p:txBody>
      </p:sp>
    </p:spTree>
    <p:extLst>
      <p:ext uri="{BB962C8B-B14F-4D97-AF65-F5344CB8AC3E}">
        <p14:creationId xmlns:p14="http://schemas.microsoft.com/office/powerpoint/2010/main" val="23560512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1298791"/>
            <a:ext cx="10515600" cy="1440087"/>
          </a:xfrm>
        </p:spPr>
        <p:txBody>
          <a:bodyPr anchor="ctr">
            <a:normAutofit/>
          </a:bodyPr>
          <a:lstStyle/>
          <a:p>
            <a:pPr marL="0" indent="0">
              <a:lnSpc>
                <a:spcPct val="100000"/>
              </a:lnSpc>
              <a:buNone/>
            </a:pPr>
            <a:r>
              <a:rPr lang="ar-SA" sz="3500" dirty="0" smtClean="0">
                <a:solidFill>
                  <a:schemeClr val="accent5">
                    <a:lumMod val="60000"/>
                    <a:lumOff val="40000"/>
                  </a:schemeClr>
                </a:solidFill>
                <a:cs typeface="Al-Kharashi 3" pitchFamily="2" charset="-78"/>
              </a:rPr>
              <a:t>فلسفته</a:t>
            </a:r>
            <a:r>
              <a:rPr lang="ar-SA" sz="3500" dirty="0" smtClean="0">
                <a:solidFill>
                  <a:schemeClr val="accent5">
                    <a:lumMod val="75000"/>
                  </a:schemeClr>
                </a:solidFill>
                <a:cs typeface="Al-Kharashi 3" pitchFamily="2" charset="-78"/>
              </a:rPr>
              <a:t> :</a:t>
            </a:r>
          </a:p>
          <a:p>
            <a:pPr marL="0" indent="0" algn="just">
              <a:lnSpc>
                <a:spcPct val="100000"/>
              </a:lnSpc>
              <a:buNone/>
            </a:pPr>
            <a:r>
              <a:rPr lang="ar-SA" sz="3500" dirty="0" smtClean="0">
                <a:cs typeface="AL-Mohanad Bold" pitchFamily="2" charset="-78"/>
              </a:rPr>
              <a:t>  الالتزام بالخطة لتدريس المقرر الدراسي عامل هام في تجويد المخرجات</a:t>
            </a:r>
            <a:endParaRPr lang="ar-SA" sz="3500" dirty="0">
              <a:cs typeface="AL-Mohanad Bold" pitchFamily="2" charset="-78"/>
            </a:endParaRPr>
          </a:p>
        </p:txBody>
      </p:sp>
      <p:sp>
        <p:nvSpPr>
          <p:cNvPr id="4" name="عنوان 1"/>
          <p:cNvSpPr txBox="1">
            <a:spLocks/>
          </p:cNvSpPr>
          <p:nvPr/>
        </p:nvSpPr>
        <p:spPr>
          <a:xfrm>
            <a:off x="960502" y="260930"/>
            <a:ext cx="10338706" cy="970186"/>
          </a:xfrm>
          <a:prstGeom prst="rect">
            <a:avLst/>
          </a:prstGeom>
          <a:ln w="22225">
            <a:solidFill>
              <a:schemeClr val="tx1"/>
            </a:solidFill>
          </a:ln>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lvl1pPr algn="l" defTabSz="914400" rtl="1" eaLnBrk="1" latinLnBrk="0" hangingPunct="1">
              <a:lnSpc>
                <a:spcPct val="90000"/>
              </a:lnSpc>
              <a:spcBef>
                <a:spcPct val="0"/>
              </a:spcBef>
              <a:buNone/>
              <a:defRPr sz="5400" b="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ar-SA" sz="4500" dirty="0" smtClean="0">
                <a:solidFill>
                  <a:srgbClr val="C00000"/>
                </a:solidFill>
                <a:cs typeface="Al-Kharashi 3" pitchFamily="2" charset="-78"/>
              </a:rPr>
              <a:t>مؤشر استكمال تدريس المقرر المدرسي</a:t>
            </a:r>
            <a:endParaRPr lang="ar-SA" sz="4500" dirty="0">
              <a:solidFill>
                <a:srgbClr val="C00000"/>
              </a:solidFill>
              <a:cs typeface="Al-Kharashi 3" pitchFamily="2" charset="-78"/>
            </a:endParaRPr>
          </a:p>
        </p:txBody>
      </p:sp>
      <p:graphicFrame>
        <p:nvGraphicFramePr>
          <p:cNvPr id="7" name="عنصر نائب للمحتوى 3"/>
          <p:cNvGraphicFramePr>
            <a:graphicFrameLocks/>
          </p:cNvGraphicFramePr>
          <p:nvPr>
            <p:extLst>
              <p:ext uri="{D42A27DB-BD31-4B8C-83A1-F6EECF244321}">
                <p14:modId xmlns:p14="http://schemas.microsoft.com/office/powerpoint/2010/main" val="2322324147"/>
              </p:ext>
            </p:extLst>
          </p:nvPr>
        </p:nvGraphicFramePr>
        <p:xfrm>
          <a:off x="914400" y="2827100"/>
          <a:ext cx="9303659" cy="3610094"/>
        </p:xfrm>
        <a:graphic>
          <a:graphicData uri="http://schemas.openxmlformats.org/drawingml/2006/table">
            <a:tbl>
              <a:tblPr rtl="1" firstCol="1" bandRow="1">
                <a:tableStyleId>{5C22544A-7EE6-4342-B048-85BDC9FD1C3A}</a:tableStyleId>
              </a:tblPr>
              <a:tblGrid>
                <a:gridCol w="2033508"/>
                <a:gridCol w="7270151"/>
              </a:tblGrid>
              <a:tr h="1006778">
                <a:tc>
                  <a:txBody>
                    <a:bodyPr/>
                    <a:lstStyle/>
                    <a:p>
                      <a:pPr algn="ctr" rtl="1"/>
                      <a:r>
                        <a:rPr lang="ar-SA" sz="2500" b="0" dirty="0" smtClean="0">
                          <a:solidFill>
                            <a:schemeClr val="tx1"/>
                          </a:solidFill>
                          <a:cs typeface="AL-Mohanad Bold" pitchFamily="2" charset="-78"/>
                        </a:rPr>
                        <a:t>المعلم</a:t>
                      </a:r>
                      <a:endParaRPr lang="ar-SA" sz="2500" b="0" dirty="0">
                        <a:solidFill>
                          <a:schemeClr val="tx1"/>
                        </a:solidFill>
                        <a:cs typeface="AL-Mohanad Bold" pitchFamily="2" charset="-78"/>
                      </a:endParaRPr>
                    </a:p>
                  </a:txBody>
                  <a:tcPr anchor="ctr"/>
                </a:tc>
                <a:tc>
                  <a:txBody>
                    <a:bodyPr/>
                    <a:lstStyle/>
                    <a:p>
                      <a:pPr algn="r" rtl="1"/>
                      <a:r>
                        <a:rPr lang="ar-SA" sz="2500" dirty="0" smtClean="0">
                          <a:cs typeface="AL-Mohanad Bold" pitchFamily="2" charset="-78"/>
                        </a:rPr>
                        <a:t>درجة الالتزام بالخطة الزمنية  </a:t>
                      </a:r>
                      <a:r>
                        <a:rPr lang="ar-SA" sz="2500" dirty="0" smtClean="0">
                          <a:solidFill>
                            <a:srgbClr val="FF0000"/>
                          </a:solidFill>
                          <a:cs typeface="AL-Mohanad Bold" pitchFamily="2" charset="-78"/>
                        </a:rPr>
                        <a:t>الموحدة </a:t>
                      </a:r>
                      <a:r>
                        <a:rPr lang="ar-SA" sz="2500" dirty="0" smtClean="0">
                          <a:cs typeface="AL-Mohanad Bold" pitchFamily="2" charset="-78"/>
                        </a:rPr>
                        <a:t>في جميع المقررات التي يدرسها = النقاط المستحقة</a:t>
                      </a:r>
                      <a:endParaRPr lang="ar-SA" sz="2500" dirty="0">
                        <a:cs typeface="AL-Mohanad Bold" pitchFamily="2" charset="-78"/>
                      </a:endParaRPr>
                    </a:p>
                  </a:txBody>
                  <a:tcPr anchor="ctr"/>
                </a:tc>
              </a:tr>
              <a:tr h="583292">
                <a:tc>
                  <a:txBody>
                    <a:bodyPr/>
                    <a:lstStyle/>
                    <a:p>
                      <a:pPr algn="ctr" rtl="1"/>
                      <a:r>
                        <a:rPr lang="ar-SA" sz="2500" b="0" dirty="0" smtClean="0">
                          <a:cs typeface="AL-Mohanad Bold" pitchFamily="2" charset="-78"/>
                        </a:rPr>
                        <a:t>المدرسة</a:t>
                      </a:r>
                      <a:endParaRPr lang="ar-SA" sz="2500" b="0" dirty="0">
                        <a:cs typeface="AL-Mohanad Bold" pitchFamily="2" charset="-78"/>
                      </a:endParaRPr>
                    </a:p>
                  </a:txBody>
                  <a:tcPr anchor="ctr"/>
                </a:tc>
                <a:tc>
                  <a:txBody>
                    <a:bodyPr/>
                    <a:lstStyle/>
                    <a:p>
                      <a:pPr algn="r" rtl="1"/>
                      <a:r>
                        <a:rPr lang="ar-SA" sz="2500" dirty="0" smtClean="0">
                          <a:cs typeface="AL-Mohanad Bold" pitchFamily="2" charset="-78"/>
                        </a:rPr>
                        <a:t>درجة التزام جميع المعلمين</a:t>
                      </a:r>
                      <a:endParaRPr lang="ar-SA" sz="2500" dirty="0">
                        <a:cs typeface="AL-Mohanad Bold" pitchFamily="2" charset="-78"/>
                      </a:endParaRPr>
                    </a:p>
                  </a:txBody>
                  <a:tcPr anchor="ctr"/>
                </a:tc>
              </a:tr>
              <a:tr h="583292">
                <a:tc>
                  <a:txBody>
                    <a:bodyPr/>
                    <a:lstStyle/>
                    <a:p>
                      <a:pPr algn="ctr" rtl="1"/>
                      <a:r>
                        <a:rPr lang="ar-SA" sz="2500" b="0" dirty="0" smtClean="0">
                          <a:cs typeface="AL-Mohanad Bold" pitchFamily="2" charset="-78"/>
                        </a:rPr>
                        <a:t>المشرف</a:t>
                      </a:r>
                      <a:endParaRPr lang="ar-SA" sz="2500" b="0" dirty="0">
                        <a:cs typeface="AL-Mohanad Bold" pitchFamily="2" charset="-78"/>
                      </a:endParaRPr>
                    </a:p>
                  </a:txBody>
                  <a:tcPr anchor="ctr"/>
                </a:tc>
                <a:tc>
                  <a:txBody>
                    <a:bodyPr/>
                    <a:lstStyle/>
                    <a:p>
                      <a:pPr algn="r" rtl="1"/>
                      <a:r>
                        <a:rPr lang="ar-SA" sz="2500" dirty="0" smtClean="0">
                          <a:cs typeface="AL-Mohanad Bold" pitchFamily="2" charset="-78"/>
                        </a:rPr>
                        <a:t>تقييم درجة التزام المعلم</a:t>
                      </a:r>
                      <a:endParaRPr lang="ar-SA" sz="2500" dirty="0">
                        <a:cs typeface="AL-Mohanad Bold" pitchFamily="2" charset="-78"/>
                      </a:endParaRPr>
                    </a:p>
                  </a:txBody>
                  <a:tcPr anchor="ctr"/>
                </a:tc>
              </a:tr>
              <a:tr h="788017">
                <a:tc>
                  <a:txBody>
                    <a:bodyPr/>
                    <a:lstStyle/>
                    <a:p>
                      <a:pPr algn="ctr" rtl="1"/>
                      <a:r>
                        <a:rPr lang="ar-SA" sz="2500" b="0" dirty="0" smtClean="0">
                          <a:cs typeface="AL-Mohanad Bold" pitchFamily="2" charset="-78"/>
                        </a:rPr>
                        <a:t>مكتب التعليم او إدارة الإشراف </a:t>
                      </a:r>
                      <a:endParaRPr lang="ar-SA" sz="2500" b="0" dirty="0">
                        <a:cs typeface="AL-Mohanad Bold" pitchFamily="2" charset="-78"/>
                      </a:endParaRPr>
                    </a:p>
                  </a:txBody>
                  <a:tcPr anchor="ctr"/>
                </a:tc>
                <a:tc>
                  <a:txBody>
                    <a:bodyPr/>
                    <a:lstStyle/>
                    <a:p>
                      <a:pPr algn="r" rtl="1"/>
                      <a:r>
                        <a:rPr lang="ar-SA" sz="2500" dirty="0" smtClean="0">
                          <a:cs typeface="AL-Mohanad Bold" pitchFamily="2" charset="-78"/>
                        </a:rPr>
                        <a:t>استكمال تقييم جميع المعلمين</a:t>
                      </a:r>
                      <a:endParaRPr lang="ar-SA" sz="2500" dirty="0">
                        <a:cs typeface="AL-Mohanad Bold" pitchFamily="2" charset="-78"/>
                      </a:endParaRPr>
                    </a:p>
                  </a:txBody>
                  <a:tcPr anchor="ctr"/>
                </a:tc>
              </a:tr>
              <a:tr h="583292">
                <a:tc>
                  <a:txBody>
                    <a:bodyPr/>
                    <a:lstStyle/>
                    <a:p>
                      <a:pPr algn="ctr" rtl="1"/>
                      <a:r>
                        <a:rPr lang="ar-SA" sz="2500" b="0" dirty="0" smtClean="0">
                          <a:cs typeface="AL-Mohanad Bold" pitchFamily="2" charset="-78"/>
                        </a:rPr>
                        <a:t>رئيس القسم</a:t>
                      </a:r>
                      <a:endParaRPr lang="ar-SA" sz="2500" b="0" dirty="0">
                        <a:cs typeface="AL-Mohanad Bold" pitchFamily="2" charset="-78"/>
                      </a:endParaRPr>
                    </a:p>
                  </a:txBody>
                  <a:tcPr anchor="ctr"/>
                </a:tc>
                <a:tc>
                  <a:txBody>
                    <a:bodyPr/>
                    <a:lstStyle/>
                    <a:p>
                      <a:pPr algn="r" rtl="1"/>
                      <a:r>
                        <a:rPr lang="ar-SA" sz="2500" dirty="0" smtClean="0">
                          <a:cs typeface="AL-Mohanad Bold" pitchFamily="2" charset="-78"/>
                        </a:rPr>
                        <a:t>تقدير مصداقية المشرف في رصد درجة الالتزام</a:t>
                      </a:r>
                      <a:endParaRPr lang="ar-SA" sz="2500" dirty="0">
                        <a:cs typeface="AL-Mohanad Bold" pitchFamily="2" charset="-78"/>
                      </a:endParaRPr>
                    </a:p>
                  </a:txBody>
                  <a:tcPr anchor="ctr"/>
                </a:tc>
              </a:tr>
            </a:tbl>
          </a:graphicData>
        </a:graphic>
      </p:graphicFrame>
      <p:sp>
        <p:nvSpPr>
          <p:cNvPr id="8" name="عنوان 1"/>
          <p:cNvSpPr txBox="1">
            <a:spLocks/>
          </p:cNvSpPr>
          <p:nvPr/>
        </p:nvSpPr>
        <p:spPr>
          <a:xfrm rot="16200000">
            <a:off x="9039125" y="4182689"/>
            <a:ext cx="3638756" cy="904923"/>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lnSpcReduction="10000"/>
          </a:bodyPr>
          <a:lstStyle>
            <a:lvl1pPr algn="l" defTabSz="914400" rtl="1" eaLnBrk="1" latinLnBrk="0" hangingPunct="1">
              <a:lnSpc>
                <a:spcPct val="90000"/>
              </a:lnSpc>
              <a:spcBef>
                <a:spcPct val="0"/>
              </a:spcBef>
              <a:buNone/>
              <a:defRPr sz="5400" b="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50000"/>
              </a:lnSpc>
            </a:pPr>
            <a:r>
              <a:rPr lang="ar-SA" sz="3700" dirty="0" smtClean="0">
                <a:cs typeface="Al-Kharashi 3" pitchFamily="2" charset="-78"/>
              </a:rPr>
              <a:t>القياس والتقييم</a:t>
            </a:r>
            <a:endParaRPr lang="ar-SA" sz="3700" dirty="0">
              <a:cs typeface="Al-Kharashi 3" pitchFamily="2" charset="-78"/>
            </a:endParaRP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094" y="5143710"/>
            <a:ext cx="1648291" cy="1194707"/>
          </a:xfrm>
          <a:prstGeom prst="rect">
            <a:avLst/>
          </a:prstGeom>
        </p:spPr>
      </p:pic>
    </p:spTree>
    <p:extLst>
      <p:ext uri="{BB962C8B-B14F-4D97-AF65-F5344CB8AC3E}">
        <p14:creationId xmlns:p14="http://schemas.microsoft.com/office/powerpoint/2010/main" val="38703318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528" y="288310"/>
            <a:ext cx="11542592" cy="6248968"/>
          </a:xfrm>
          <a:prstGeom prst="rect">
            <a:avLst/>
          </a:prstGeom>
          <a:ln w="25400">
            <a:solidFill>
              <a:srgbClr val="FF0000"/>
            </a:solidFill>
          </a:ln>
        </p:spPr>
      </p:pic>
    </p:spTree>
    <p:extLst>
      <p:ext uri="{BB962C8B-B14F-4D97-AF65-F5344CB8AC3E}">
        <p14:creationId xmlns:p14="http://schemas.microsoft.com/office/powerpoint/2010/main" val="4251870883"/>
      </p:ext>
    </p:extLst>
  </p:cSld>
  <p:clrMapOvr>
    <a:masterClrMapping/>
  </p:clrMapOvr>
  <p:transition spd="slow">
    <p:cove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56343" y="1332148"/>
            <a:ext cx="10497457" cy="5242823"/>
          </a:xfrm>
        </p:spPr>
        <p:txBody>
          <a:bodyPr>
            <a:noAutofit/>
          </a:bodyPr>
          <a:lstStyle/>
          <a:p>
            <a:pPr algn="just">
              <a:lnSpc>
                <a:spcPct val="100000"/>
              </a:lnSpc>
            </a:pPr>
            <a:r>
              <a:rPr lang="ar-SA" sz="3100" dirty="0" smtClean="0">
                <a:cs typeface="AL-Mohanad Bold" pitchFamily="2" charset="-78"/>
              </a:rPr>
              <a:t>بعد أن تصدر إدارة الإشراف أو مكتب تعليم </a:t>
            </a:r>
            <a:r>
              <a:rPr lang="ar-SA" sz="3100" dirty="0" smtClean="0">
                <a:solidFill>
                  <a:srgbClr val="FFFF00"/>
                </a:solidFill>
                <a:cs typeface="AL-Mohanad Bold" pitchFamily="2" charset="-78"/>
              </a:rPr>
              <a:t>الخطة الزمنية الموحدة </a:t>
            </a:r>
            <a:r>
              <a:rPr lang="ar-SA" sz="3100" dirty="0" smtClean="0">
                <a:cs typeface="AL-Mohanad Bold" pitchFamily="2" charset="-78"/>
              </a:rPr>
              <a:t>لكل مقرر ملزم بداية كل فصل دراسي  .</a:t>
            </a:r>
          </a:p>
          <a:p>
            <a:pPr algn="just">
              <a:lnSpc>
                <a:spcPct val="100000"/>
              </a:lnSpc>
            </a:pPr>
            <a:r>
              <a:rPr lang="ar-SA" sz="3100" dirty="0" smtClean="0">
                <a:cs typeface="AL-Mohanad Bold" pitchFamily="2" charset="-78"/>
              </a:rPr>
              <a:t>يشخص المشرف التربوي </a:t>
            </a:r>
            <a:r>
              <a:rPr lang="ar-SA" sz="3100" dirty="0" smtClean="0">
                <a:solidFill>
                  <a:srgbClr val="FFFF00"/>
                </a:solidFill>
                <a:cs typeface="AL-Mohanad Bold" pitchFamily="2" charset="-78"/>
              </a:rPr>
              <a:t>درجة التزام </a:t>
            </a:r>
            <a:r>
              <a:rPr lang="ar-SA" sz="3100" dirty="0" smtClean="0">
                <a:cs typeface="AL-Mohanad Bold" pitchFamily="2" charset="-78"/>
              </a:rPr>
              <a:t>المعلم في جميع المقررات التي يدرسها سواء كانت المادة التي تم فيها زيارة المعلم أو باقي المقررات ( أثناء الزيارة الاعتيادية ).</a:t>
            </a:r>
          </a:p>
          <a:p>
            <a:pPr algn="just">
              <a:lnSpc>
                <a:spcPct val="100000"/>
              </a:lnSpc>
            </a:pPr>
            <a:r>
              <a:rPr lang="ar-SA" sz="3100" dirty="0" smtClean="0">
                <a:cs typeface="AL-Mohanad Bold" pitchFamily="2" charset="-78"/>
              </a:rPr>
              <a:t>يتأكد المشرف التربوي </a:t>
            </a:r>
            <a:r>
              <a:rPr lang="ar-SA" sz="3100" dirty="0" smtClean="0">
                <a:solidFill>
                  <a:srgbClr val="FFFF00"/>
                </a:solidFill>
                <a:cs typeface="AL-Mohanad Bold" pitchFamily="2" charset="-78"/>
              </a:rPr>
              <a:t>من عدد حصص تأخر المعلم </a:t>
            </a:r>
            <a:r>
              <a:rPr lang="ar-SA" sz="3100" dirty="0" smtClean="0">
                <a:cs typeface="AL-Mohanad Bold" pitchFamily="2" charset="-78"/>
              </a:rPr>
              <a:t>في كل المقررات التي يدرسها.</a:t>
            </a:r>
          </a:p>
          <a:p>
            <a:pPr algn="just">
              <a:lnSpc>
                <a:spcPct val="100000"/>
              </a:lnSpc>
            </a:pPr>
            <a:r>
              <a:rPr lang="ar-SA" sz="3100" dirty="0" smtClean="0">
                <a:cs typeface="AL-Mohanad Bold" pitchFamily="2" charset="-78"/>
              </a:rPr>
              <a:t>التواصل مع المشرف المختص </a:t>
            </a:r>
            <a:r>
              <a:rPr lang="ar-SA" sz="3100" dirty="0" smtClean="0">
                <a:solidFill>
                  <a:srgbClr val="FFFF00"/>
                </a:solidFill>
                <a:cs typeface="AL-Mohanad Bold" pitchFamily="2" charset="-78"/>
              </a:rPr>
              <a:t>والإبلاغ عن الحالات الاستثنائية </a:t>
            </a:r>
            <a:r>
              <a:rPr lang="ar-SA" sz="3100" dirty="0" smtClean="0">
                <a:cs typeface="AL-Mohanad Bold" pitchFamily="2" charset="-78"/>
              </a:rPr>
              <a:t>لعدم الالتزام بالخطة الموحدة لأنها  مسئولية المدرسة والمعلم لدعم تجاوز الصعوبات وتقدير حجم التعديل على الخطة.( </a:t>
            </a:r>
            <a:r>
              <a:rPr lang="ar-SA" sz="3100" dirty="0" smtClean="0">
                <a:solidFill>
                  <a:srgbClr val="FFFF00"/>
                </a:solidFill>
                <a:cs typeface="AL-Mohanad Bold" pitchFamily="2" charset="-78"/>
              </a:rPr>
              <a:t>قبل الزيارة </a:t>
            </a:r>
            <a:r>
              <a:rPr lang="ar-SA" sz="3100" dirty="0" smtClean="0">
                <a:cs typeface="AL-Mohanad Bold" pitchFamily="2" charset="-78"/>
              </a:rPr>
              <a:t>) .</a:t>
            </a:r>
          </a:p>
          <a:p>
            <a:pPr algn="just">
              <a:lnSpc>
                <a:spcPct val="100000"/>
              </a:lnSpc>
            </a:pPr>
            <a:r>
              <a:rPr lang="ar-SA" sz="3100" dirty="0" smtClean="0">
                <a:cs typeface="AL-Mohanad Bold" pitchFamily="2" charset="-78"/>
              </a:rPr>
              <a:t>إطلاع المشرف التربوي على عدم الالتزام بالخطة الزمنية اثناء الزيارة الاعتيادية وليس قبلها </a:t>
            </a:r>
            <a:r>
              <a:rPr lang="ar-SA" sz="3100" dirty="0" smtClean="0">
                <a:solidFill>
                  <a:srgbClr val="FFFF00"/>
                </a:solidFill>
                <a:cs typeface="AL-Mohanad Bold" pitchFamily="2" charset="-78"/>
              </a:rPr>
              <a:t>تعد مخالفة </a:t>
            </a:r>
            <a:r>
              <a:rPr lang="ar-SA" sz="3100" dirty="0" smtClean="0">
                <a:cs typeface="AL-Mohanad Bold" pitchFamily="2" charset="-78"/>
              </a:rPr>
              <a:t>.</a:t>
            </a:r>
            <a:endParaRPr lang="ar-SA" sz="3100" dirty="0">
              <a:cs typeface="AL-Mohanad Bold" pitchFamily="2" charset="-78"/>
            </a:endParaRPr>
          </a:p>
          <a:p>
            <a:pPr algn="just">
              <a:lnSpc>
                <a:spcPct val="100000"/>
              </a:lnSpc>
            </a:pPr>
            <a:endParaRPr lang="ar-SA" sz="3100" dirty="0">
              <a:cs typeface="AL-Mohanad Bold" pitchFamily="2" charset="-78"/>
            </a:endParaRPr>
          </a:p>
        </p:txBody>
      </p:sp>
      <p:sp>
        <p:nvSpPr>
          <p:cNvPr id="5" name="عنوان 1"/>
          <p:cNvSpPr>
            <a:spLocks noGrp="1"/>
          </p:cNvSpPr>
          <p:nvPr>
            <p:ph type="title"/>
          </p:nvPr>
        </p:nvSpPr>
        <p:spPr>
          <a:xfrm>
            <a:off x="838200" y="263528"/>
            <a:ext cx="10515600" cy="1028245"/>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lnSpc>
                <a:spcPct val="150000"/>
              </a:lnSpc>
            </a:pPr>
            <a:r>
              <a:rPr lang="ar-SA" sz="4500" dirty="0" smtClean="0">
                <a:cs typeface="Al-Kharashi 3" pitchFamily="2" charset="-78"/>
              </a:rPr>
              <a:t>الضوابط والتعليمات</a:t>
            </a:r>
            <a:endParaRPr lang="ar-SA" sz="4500" dirty="0">
              <a:cs typeface="Al-Kharashi 3" pitchFamily="2" charset="-78"/>
            </a:endParaRPr>
          </a:p>
        </p:txBody>
      </p:sp>
    </p:spTree>
    <p:extLst>
      <p:ext uri="{BB962C8B-B14F-4D97-AF65-F5344CB8AC3E}">
        <p14:creationId xmlns:p14="http://schemas.microsoft.com/office/powerpoint/2010/main" val="1466108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59808" y="474309"/>
            <a:ext cx="10453047" cy="1325563"/>
          </a:xfrm>
          <a:ln w="25400">
            <a:solidFill>
              <a:schemeClr val="tx1"/>
            </a:solidFill>
          </a:ln>
        </p:spPr>
        <p:style>
          <a:lnRef idx="1">
            <a:schemeClr val="accent5"/>
          </a:lnRef>
          <a:fillRef idx="2">
            <a:schemeClr val="accent5"/>
          </a:fillRef>
          <a:effectRef idx="1">
            <a:schemeClr val="accent5"/>
          </a:effectRef>
          <a:fontRef idx="minor">
            <a:schemeClr val="dk1"/>
          </a:fontRef>
        </p:style>
        <p:txBody>
          <a:bodyPr>
            <a:noAutofit/>
          </a:bodyPr>
          <a:lstStyle/>
          <a:p>
            <a:pPr algn="ctr"/>
            <a:r>
              <a:rPr lang="ar-SA" sz="4500" dirty="0" smtClean="0">
                <a:solidFill>
                  <a:srgbClr val="C00000"/>
                </a:solidFill>
                <a:cs typeface="AL-Mohanad Bold" pitchFamily="2" charset="-78"/>
              </a:rPr>
              <a:t>حالات عدم الالتزام بالخطة الزمنية لتدريس المقرر دون الإبلاغ عن الحالات الاستثنائية</a:t>
            </a:r>
            <a:endParaRPr lang="ar-SA" sz="4500" dirty="0">
              <a:solidFill>
                <a:srgbClr val="C00000"/>
              </a:solidFill>
              <a:cs typeface="AL-Mohanad Bold" pitchFamily="2" charset="-78"/>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679065001"/>
              </p:ext>
            </p:extLst>
          </p:nvPr>
        </p:nvGraphicFramePr>
        <p:xfrm>
          <a:off x="874899" y="2196717"/>
          <a:ext cx="10432596" cy="4081258"/>
        </p:xfrm>
        <a:graphic>
          <a:graphicData uri="http://schemas.openxmlformats.org/drawingml/2006/table">
            <a:tbl>
              <a:tblPr rtl="1" firstRow="1" bandRow="1">
                <a:tableStyleId>{5C22544A-7EE6-4342-B048-85BDC9FD1C3A}</a:tableStyleId>
              </a:tblPr>
              <a:tblGrid>
                <a:gridCol w="2608149"/>
                <a:gridCol w="2608149"/>
                <a:gridCol w="2608149"/>
                <a:gridCol w="2608149"/>
              </a:tblGrid>
              <a:tr h="1930324">
                <a:tc>
                  <a:txBody>
                    <a:bodyPr/>
                    <a:lstStyle/>
                    <a:p>
                      <a:pPr rtl="1"/>
                      <a:r>
                        <a:rPr lang="ar-SA" sz="3300" dirty="0" smtClean="0">
                          <a:cs typeface="AL-Mohanad Bold" pitchFamily="2" charset="-78"/>
                        </a:rPr>
                        <a:t>                   المبرر</a:t>
                      </a:r>
                    </a:p>
                    <a:p>
                      <a:pPr rtl="1"/>
                      <a:r>
                        <a:rPr lang="ar-SA" sz="3300" dirty="0" smtClean="0">
                          <a:cs typeface="AL-Mohanad Bold" pitchFamily="2" charset="-78"/>
                        </a:rPr>
                        <a:t> حصص</a:t>
                      </a:r>
                    </a:p>
                    <a:p>
                      <a:pPr rtl="1"/>
                      <a:r>
                        <a:rPr lang="ar-SA" sz="3300" dirty="0" smtClean="0">
                          <a:cs typeface="AL-Mohanad Bold" pitchFamily="2" charset="-78"/>
                        </a:rPr>
                        <a:t> </a:t>
                      </a:r>
                      <a:r>
                        <a:rPr lang="ar-SA" sz="3300" baseline="0" dirty="0" smtClean="0">
                          <a:cs typeface="AL-Mohanad Bold" pitchFamily="2" charset="-78"/>
                        </a:rPr>
                        <a:t> </a:t>
                      </a:r>
                      <a:r>
                        <a:rPr lang="ar-SA" sz="3300" dirty="0" smtClean="0">
                          <a:cs typeface="AL-Mohanad Bold" pitchFamily="2" charset="-78"/>
                        </a:rPr>
                        <a:t>التأخر</a:t>
                      </a:r>
                      <a:endParaRPr lang="ar-SA" sz="3300" dirty="0">
                        <a:cs typeface="AL-Mohanad Bold" pitchFamily="2" charset="-78"/>
                      </a:endParaRPr>
                    </a:p>
                  </a:txBody>
                  <a:tcPr anchor="ctr">
                    <a:lnTlToBr w="12700" cap="flat" cmpd="sng" algn="ctr">
                      <a:solidFill>
                        <a:schemeClr val="tx1"/>
                      </a:solidFill>
                      <a:prstDash val="solid"/>
                      <a:round/>
                      <a:headEnd type="none" w="med" len="med"/>
                      <a:tailEnd type="none" w="med" len="med"/>
                    </a:lnTlToBr>
                  </a:tcPr>
                </a:tc>
                <a:tc>
                  <a:txBody>
                    <a:bodyPr/>
                    <a:lstStyle/>
                    <a:p>
                      <a:pPr algn="ctr" rtl="1"/>
                      <a:r>
                        <a:rPr lang="ar-SA" sz="3300" dirty="0" smtClean="0">
                          <a:cs typeface="AL-Mohanad Bold" pitchFamily="2" charset="-78"/>
                        </a:rPr>
                        <a:t>قوي</a:t>
                      </a:r>
                      <a:endParaRPr lang="ar-SA" sz="3300" dirty="0">
                        <a:cs typeface="AL-Mohanad Bold" pitchFamily="2" charset="-78"/>
                      </a:endParaRPr>
                    </a:p>
                  </a:txBody>
                  <a:tcPr anchor="ctr"/>
                </a:tc>
                <a:tc>
                  <a:txBody>
                    <a:bodyPr/>
                    <a:lstStyle/>
                    <a:p>
                      <a:pPr algn="ctr" rtl="1"/>
                      <a:r>
                        <a:rPr lang="ar-SA" sz="3300" dirty="0" smtClean="0">
                          <a:cs typeface="AL-Mohanad Bold" pitchFamily="2" charset="-78"/>
                        </a:rPr>
                        <a:t>محتمل</a:t>
                      </a:r>
                      <a:endParaRPr lang="ar-SA" sz="3300" dirty="0">
                        <a:cs typeface="AL-Mohanad Bold" pitchFamily="2" charset="-78"/>
                      </a:endParaRPr>
                    </a:p>
                  </a:txBody>
                  <a:tcPr anchor="ctr"/>
                </a:tc>
                <a:tc>
                  <a:txBody>
                    <a:bodyPr/>
                    <a:lstStyle/>
                    <a:p>
                      <a:pPr algn="ctr" rtl="1"/>
                      <a:r>
                        <a:rPr lang="ar-SA" sz="3300" dirty="0" smtClean="0">
                          <a:cs typeface="AL-Mohanad Bold" pitchFamily="2" charset="-78"/>
                        </a:rPr>
                        <a:t>لا يوجد</a:t>
                      </a:r>
                      <a:endParaRPr lang="ar-SA" sz="3300" dirty="0">
                        <a:cs typeface="AL-Mohanad Bold" pitchFamily="2" charset="-78"/>
                      </a:endParaRPr>
                    </a:p>
                  </a:txBody>
                  <a:tcPr anchor="ctr"/>
                </a:tc>
              </a:tr>
              <a:tr h="716978">
                <a:tc>
                  <a:txBody>
                    <a:bodyPr/>
                    <a:lstStyle/>
                    <a:p>
                      <a:pPr algn="ctr" rtl="1"/>
                      <a:r>
                        <a:rPr lang="ar-SA" sz="3300" dirty="0" smtClean="0">
                          <a:solidFill>
                            <a:srgbClr val="0070C0"/>
                          </a:solidFill>
                          <a:cs typeface="+mn-cs"/>
                        </a:rPr>
                        <a:t>1-2</a:t>
                      </a:r>
                      <a:endParaRPr lang="ar-SA" sz="3300" dirty="0">
                        <a:solidFill>
                          <a:srgbClr val="0070C0"/>
                        </a:solidFill>
                        <a:cs typeface="+mn-cs"/>
                      </a:endParaRPr>
                    </a:p>
                  </a:txBody>
                  <a:tcPr anchor="ctr"/>
                </a:tc>
                <a:tc>
                  <a:txBody>
                    <a:bodyPr/>
                    <a:lstStyle/>
                    <a:p>
                      <a:pPr algn="ctr" rtl="1"/>
                      <a:r>
                        <a:rPr lang="ar-SA" sz="3300" dirty="0" smtClean="0">
                          <a:solidFill>
                            <a:srgbClr val="0070C0"/>
                          </a:solidFill>
                          <a:cs typeface="+mn-cs"/>
                        </a:rPr>
                        <a:t>-10%</a:t>
                      </a:r>
                      <a:endParaRPr lang="ar-SA" sz="3300" dirty="0">
                        <a:solidFill>
                          <a:srgbClr val="0070C0"/>
                        </a:solidFill>
                        <a:cs typeface="+mn-cs"/>
                      </a:endParaRPr>
                    </a:p>
                  </a:txBody>
                  <a:tcPr anchor="ctr"/>
                </a:tc>
                <a:tc>
                  <a:txBody>
                    <a:bodyPr/>
                    <a:lstStyle/>
                    <a:p>
                      <a:pPr algn="ctr" rtl="1"/>
                      <a:r>
                        <a:rPr lang="ar-SA" sz="3300" dirty="0" smtClean="0">
                          <a:solidFill>
                            <a:srgbClr val="0070C0"/>
                          </a:solidFill>
                          <a:cs typeface="+mn-cs"/>
                        </a:rPr>
                        <a:t>-20%</a:t>
                      </a:r>
                      <a:endParaRPr lang="ar-SA" sz="3300" dirty="0">
                        <a:solidFill>
                          <a:srgbClr val="0070C0"/>
                        </a:solidFill>
                        <a:cs typeface="+mn-cs"/>
                      </a:endParaRPr>
                    </a:p>
                  </a:txBody>
                  <a:tcPr anchor="ctr"/>
                </a:tc>
                <a:tc>
                  <a:txBody>
                    <a:bodyPr/>
                    <a:lstStyle/>
                    <a:p>
                      <a:pPr algn="ctr" rtl="1"/>
                      <a:r>
                        <a:rPr lang="ar-SA" sz="3300" dirty="0" smtClean="0">
                          <a:solidFill>
                            <a:srgbClr val="0070C0"/>
                          </a:solidFill>
                          <a:cs typeface="+mn-cs"/>
                        </a:rPr>
                        <a:t>-30%</a:t>
                      </a:r>
                      <a:endParaRPr lang="ar-SA" sz="3300" dirty="0">
                        <a:solidFill>
                          <a:srgbClr val="0070C0"/>
                        </a:solidFill>
                        <a:cs typeface="+mn-cs"/>
                      </a:endParaRPr>
                    </a:p>
                  </a:txBody>
                  <a:tcPr anchor="ctr"/>
                </a:tc>
              </a:tr>
              <a:tr h="716978">
                <a:tc>
                  <a:txBody>
                    <a:bodyPr/>
                    <a:lstStyle/>
                    <a:p>
                      <a:pPr algn="ctr" rtl="1"/>
                      <a:r>
                        <a:rPr lang="ar-SA" sz="3300" dirty="0" smtClean="0">
                          <a:solidFill>
                            <a:schemeClr val="accent6">
                              <a:lumMod val="75000"/>
                            </a:schemeClr>
                          </a:solidFill>
                          <a:cs typeface="+mn-cs"/>
                        </a:rPr>
                        <a:t>3-4</a:t>
                      </a:r>
                      <a:endParaRPr lang="ar-SA" sz="3300" dirty="0">
                        <a:solidFill>
                          <a:schemeClr val="accent6">
                            <a:lumMod val="75000"/>
                          </a:schemeClr>
                        </a:solidFill>
                        <a:cs typeface="+mn-cs"/>
                      </a:endParaRPr>
                    </a:p>
                  </a:txBody>
                  <a:tcPr anchor="ctr"/>
                </a:tc>
                <a:tc>
                  <a:txBody>
                    <a:bodyPr/>
                    <a:lstStyle/>
                    <a:p>
                      <a:pPr algn="ctr" rtl="1"/>
                      <a:r>
                        <a:rPr lang="ar-SA" sz="3300" dirty="0" smtClean="0">
                          <a:solidFill>
                            <a:schemeClr val="accent6">
                              <a:lumMod val="75000"/>
                            </a:schemeClr>
                          </a:solidFill>
                          <a:cs typeface="+mn-cs"/>
                        </a:rPr>
                        <a:t>-20%</a:t>
                      </a:r>
                      <a:endParaRPr lang="ar-SA" sz="3300" dirty="0">
                        <a:solidFill>
                          <a:schemeClr val="accent6">
                            <a:lumMod val="75000"/>
                          </a:schemeClr>
                        </a:solidFill>
                        <a:cs typeface="+mn-cs"/>
                      </a:endParaRPr>
                    </a:p>
                  </a:txBody>
                  <a:tcPr anchor="ctr"/>
                </a:tc>
                <a:tc>
                  <a:txBody>
                    <a:bodyPr/>
                    <a:lstStyle/>
                    <a:p>
                      <a:pPr algn="ctr" rtl="1"/>
                      <a:r>
                        <a:rPr lang="ar-SA" sz="3300" dirty="0" smtClean="0">
                          <a:solidFill>
                            <a:schemeClr val="accent6">
                              <a:lumMod val="75000"/>
                            </a:schemeClr>
                          </a:solidFill>
                          <a:cs typeface="+mn-cs"/>
                        </a:rPr>
                        <a:t>-40%</a:t>
                      </a:r>
                      <a:endParaRPr lang="ar-SA" sz="3300" dirty="0">
                        <a:solidFill>
                          <a:schemeClr val="accent6">
                            <a:lumMod val="75000"/>
                          </a:schemeClr>
                        </a:solidFill>
                        <a:cs typeface="+mn-cs"/>
                      </a:endParaRPr>
                    </a:p>
                  </a:txBody>
                  <a:tcPr anchor="ctr"/>
                </a:tc>
                <a:tc>
                  <a:txBody>
                    <a:bodyPr/>
                    <a:lstStyle/>
                    <a:p>
                      <a:pPr algn="ctr" rtl="1"/>
                      <a:r>
                        <a:rPr lang="ar-SA" sz="3300" dirty="0" smtClean="0">
                          <a:solidFill>
                            <a:schemeClr val="accent6">
                              <a:lumMod val="75000"/>
                            </a:schemeClr>
                          </a:solidFill>
                          <a:cs typeface="+mn-cs"/>
                        </a:rPr>
                        <a:t>-60%</a:t>
                      </a:r>
                      <a:endParaRPr lang="ar-SA" sz="3300" dirty="0">
                        <a:solidFill>
                          <a:schemeClr val="accent6">
                            <a:lumMod val="75000"/>
                          </a:schemeClr>
                        </a:solidFill>
                        <a:cs typeface="+mn-cs"/>
                      </a:endParaRPr>
                    </a:p>
                  </a:txBody>
                  <a:tcPr anchor="ctr"/>
                </a:tc>
              </a:tr>
              <a:tr h="716978">
                <a:tc>
                  <a:txBody>
                    <a:bodyPr/>
                    <a:lstStyle/>
                    <a:p>
                      <a:pPr algn="ctr" rtl="1"/>
                      <a:r>
                        <a:rPr lang="ar-SA" sz="3300" dirty="0" smtClean="0">
                          <a:solidFill>
                            <a:srgbClr val="FF0000"/>
                          </a:solidFill>
                          <a:cs typeface="+mn-cs"/>
                        </a:rPr>
                        <a:t>6 </a:t>
                      </a:r>
                      <a:r>
                        <a:rPr lang="ar-SA" sz="3300" dirty="0" smtClean="0">
                          <a:solidFill>
                            <a:srgbClr val="FF0000"/>
                          </a:solidFill>
                          <a:cs typeface="AL-Mohanad Bold" pitchFamily="2" charset="-78"/>
                        </a:rPr>
                        <a:t>وأكثر</a:t>
                      </a:r>
                      <a:endParaRPr lang="ar-SA" sz="3300" dirty="0">
                        <a:solidFill>
                          <a:srgbClr val="FF0000"/>
                        </a:solidFill>
                        <a:cs typeface="AL-Mohanad Bold" pitchFamily="2" charset="-78"/>
                      </a:endParaRPr>
                    </a:p>
                  </a:txBody>
                  <a:tcPr anchor="ctr"/>
                </a:tc>
                <a:tc>
                  <a:txBody>
                    <a:bodyPr/>
                    <a:lstStyle/>
                    <a:p>
                      <a:pPr algn="ctr" rtl="1"/>
                      <a:r>
                        <a:rPr lang="ar-SA" sz="3300" dirty="0" smtClean="0">
                          <a:solidFill>
                            <a:srgbClr val="FF0000"/>
                          </a:solidFill>
                          <a:cs typeface="+mn-cs"/>
                        </a:rPr>
                        <a:t>-30%</a:t>
                      </a:r>
                      <a:endParaRPr lang="ar-SA" sz="3300" dirty="0">
                        <a:solidFill>
                          <a:srgbClr val="FF0000"/>
                        </a:solidFill>
                        <a:cs typeface="+mn-cs"/>
                      </a:endParaRPr>
                    </a:p>
                  </a:txBody>
                  <a:tcPr anchor="ctr"/>
                </a:tc>
                <a:tc>
                  <a:txBody>
                    <a:bodyPr/>
                    <a:lstStyle/>
                    <a:p>
                      <a:pPr algn="ctr" rtl="1"/>
                      <a:r>
                        <a:rPr lang="ar-SA" sz="3300" dirty="0" smtClean="0">
                          <a:solidFill>
                            <a:srgbClr val="FF0000"/>
                          </a:solidFill>
                          <a:cs typeface="+mn-cs"/>
                        </a:rPr>
                        <a:t>-60%</a:t>
                      </a:r>
                      <a:endParaRPr lang="ar-SA" sz="3300" dirty="0">
                        <a:solidFill>
                          <a:srgbClr val="FF0000"/>
                        </a:solidFill>
                        <a:cs typeface="+mn-cs"/>
                      </a:endParaRPr>
                    </a:p>
                  </a:txBody>
                  <a:tcPr anchor="ctr"/>
                </a:tc>
                <a:tc>
                  <a:txBody>
                    <a:bodyPr/>
                    <a:lstStyle/>
                    <a:p>
                      <a:pPr algn="ctr" rtl="1"/>
                      <a:r>
                        <a:rPr lang="ar-SA" sz="3300" dirty="0" smtClean="0">
                          <a:solidFill>
                            <a:srgbClr val="FF0000"/>
                          </a:solidFill>
                          <a:cs typeface="+mn-cs"/>
                        </a:rPr>
                        <a:t>-100%</a:t>
                      </a:r>
                      <a:endParaRPr lang="ar-SA" sz="3300" dirty="0">
                        <a:solidFill>
                          <a:srgbClr val="FF0000"/>
                        </a:solidFill>
                        <a:cs typeface="+mn-cs"/>
                      </a:endParaRPr>
                    </a:p>
                  </a:txBody>
                  <a:tcPr anchor="ctr"/>
                </a:tc>
              </a:tr>
            </a:tbl>
          </a:graphicData>
        </a:graphic>
      </p:graphicFrame>
    </p:spTree>
    <p:extLst>
      <p:ext uri="{BB962C8B-B14F-4D97-AF65-F5344CB8AC3E}">
        <p14:creationId xmlns:p14="http://schemas.microsoft.com/office/powerpoint/2010/main" val="353233317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278042"/>
            <a:ext cx="10515600" cy="970188"/>
          </a:xfrm>
        </p:spPr>
        <p:style>
          <a:lnRef idx="2">
            <a:schemeClr val="dk1"/>
          </a:lnRef>
          <a:fillRef idx="1">
            <a:schemeClr val="lt1"/>
          </a:fillRef>
          <a:effectRef idx="0">
            <a:schemeClr val="dk1"/>
          </a:effectRef>
          <a:fontRef idx="minor">
            <a:schemeClr val="dk1"/>
          </a:fontRef>
        </p:style>
        <p:txBody>
          <a:bodyPr>
            <a:noAutofit/>
          </a:bodyPr>
          <a:lstStyle/>
          <a:p>
            <a:pPr algn="ctr">
              <a:lnSpc>
                <a:spcPct val="150000"/>
              </a:lnSpc>
            </a:pPr>
            <a:r>
              <a:rPr lang="ar-SA" sz="4400" dirty="0" smtClean="0">
                <a:cs typeface="Al-Kharashi 3" pitchFamily="2" charset="-78"/>
              </a:rPr>
              <a:t>مؤشر سلسلة غياب الطلاب</a:t>
            </a:r>
            <a:endParaRPr lang="ar-SA" sz="4400" dirty="0">
              <a:cs typeface="Al-Kharashi 3" pitchFamily="2" charset="-78"/>
            </a:endParaRPr>
          </a:p>
        </p:txBody>
      </p:sp>
      <p:sp>
        <p:nvSpPr>
          <p:cNvPr id="3" name="عنصر نائب للمحتوى 2"/>
          <p:cNvSpPr>
            <a:spLocks noGrp="1"/>
          </p:cNvSpPr>
          <p:nvPr>
            <p:ph idx="1"/>
          </p:nvPr>
        </p:nvSpPr>
        <p:spPr>
          <a:xfrm>
            <a:off x="852714" y="1387931"/>
            <a:ext cx="10511972" cy="1558473"/>
          </a:xfrm>
        </p:spPr>
        <p:style>
          <a:lnRef idx="1">
            <a:schemeClr val="accent5"/>
          </a:lnRef>
          <a:fillRef idx="2">
            <a:schemeClr val="accent5"/>
          </a:fillRef>
          <a:effectRef idx="1">
            <a:schemeClr val="accent5"/>
          </a:effectRef>
          <a:fontRef idx="minor">
            <a:schemeClr val="dk1"/>
          </a:fontRef>
        </p:style>
        <p:txBody>
          <a:bodyPr anchor="ctr">
            <a:normAutofit lnSpcReduction="10000"/>
          </a:bodyPr>
          <a:lstStyle/>
          <a:p>
            <a:pPr marL="0" indent="0" algn="just">
              <a:buNone/>
            </a:pPr>
            <a:r>
              <a:rPr lang="ar-SA" sz="3500" dirty="0" smtClean="0">
                <a:solidFill>
                  <a:srgbClr val="FF0000"/>
                </a:solidFill>
                <a:cs typeface="AL-Mateen" pitchFamily="2" charset="-78"/>
              </a:rPr>
              <a:t>فلسفته</a:t>
            </a:r>
            <a:r>
              <a:rPr lang="ar-SA" sz="3500" dirty="0" smtClean="0">
                <a:solidFill>
                  <a:srgbClr val="FF0000"/>
                </a:solidFill>
                <a:cs typeface="AL-Mohanad Bold" pitchFamily="2" charset="-78"/>
              </a:rPr>
              <a:t>:</a:t>
            </a:r>
          </a:p>
          <a:p>
            <a:pPr marL="0" indent="0" algn="just">
              <a:buNone/>
            </a:pPr>
            <a:r>
              <a:rPr lang="ar-SA" sz="3500" dirty="0" smtClean="0">
                <a:cs typeface="AL-Mohanad Bold" pitchFamily="2" charset="-78"/>
              </a:rPr>
              <a:t>غياب الطالب أحد العناصر الرئيسية المؤثرة في درجة التحصيل وآثاره السلبية متعددة ومتنوعة يتعدى اثرها الطالب وولي امره والمدرسة</a:t>
            </a:r>
            <a:endParaRPr lang="ar-SA" sz="3500" dirty="0">
              <a:cs typeface="AL-Mohanad Bold" pitchFamily="2" charset="-78"/>
            </a:endParaRPr>
          </a:p>
        </p:txBody>
      </p:sp>
      <p:graphicFrame>
        <p:nvGraphicFramePr>
          <p:cNvPr id="4" name="عنصر نائب للمحتوى 3"/>
          <p:cNvGraphicFramePr>
            <a:graphicFrameLocks/>
          </p:cNvGraphicFramePr>
          <p:nvPr>
            <p:extLst>
              <p:ext uri="{D42A27DB-BD31-4B8C-83A1-F6EECF244321}">
                <p14:modId xmlns:p14="http://schemas.microsoft.com/office/powerpoint/2010/main" val="948954188"/>
              </p:ext>
            </p:extLst>
          </p:nvPr>
        </p:nvGraphicFramePr>
        <p:xfrm>
          <a:off x="841829" y="3117407"/>
          <a:ext cx="10555513" cy="3535738"/>
        </p:xfrm>
        <a:graphic>
          <a:graphicData uri="http://schemas.openxmlformats.org/drawingml/2006/table">
            <a:tbl>
              <a:tblPr rtl="1" firstCol="1" bandRow="1">
                <a:tableStyleId>{5C22544A-7EE6-4342-B048-85BDC9FD1C3A}</a:tableStyleId>
              </a:tblPr>
              <a:tblGrid>
                <a:gridCol w="2614444"/>
                <a:gridCol w="7941069"/>
              </a:tblGrid>
              <a:tr h="426778">
                <a:tc>
                  <a:txBody>
                    <a:bodyPr/>
                    <a:lstStyle/>
                    <a:p>
                      <a:pPr algn="ctr" rtl="1"/>
                      <a:r>
                        <a:rPr lang="ar-SA" sz="2400" b="0" dirty="0" smtClean="0">
                          <a:solidFill>
                            <a:schemeClr val="tx1"/>
                          </a:solidFill>
                          <a:cs typeface="AL-Mohanad Bold" pitchFamily="2" charset="-78"/>
                        </a:rPr>
                        <a:t>المعلم</a:t>
                      </a:r>
                      <a:endParaRPr lang="ar-SA" sz="2400" b="0" dirty="0">
                        <a:solidFill>
                          <a:schemeClr val="tx1"/>
                        </a:solidFill>
                        <a:cs typeface="AL-Mohanad Bold" pitchFamily="2" charset="-78"/>
                      </a:endParaRPr>
                    </a:p>
                  </a:txBody>
                  <a:tcPr anchor="ctr"/>
                </a:tc>
                <a:tc>
                  <a:txBody>
                    <a:bodyPr/>
                    <a:lstStyle/>
                    <a:p>
                      <a:pPr rtl="1"/>
                      <a:r>
                        <a:rPr lang="ar-SA" sz="2200" dirty="0" smtClean="0">
                          <a:cs typeface="AL-Mohanad Bold" pitchFamily="2" charset="-78"/>
                        </a:rPr>
                        <a:t>يحصل على نفس النقاط التي تحصل عليها المدرسة</a:t>
                      </a:r>
                      <a:endParaRPr lang="ar-SA" sz="2200" dirty="0">
                        <a:cs typeface="AL-Mohanad Bold" pitchFamily="2" charset="-78"/>
                      </a:endParaRPr>
                    </a:p>
                  </a:txBody>
                  <a:tcPr/>
                </a:tc>
              </a:tr>
              <a:tr h="1368029">
                <a:tc>
                  <a:txBody>
                    <a:bodyPr/>
                    <a:lstStyle/>
                    <a:p>
                      <a:pPr algn="ctr" rtl="1"/>
                      <a:r>
                        <a:rPr lang="ar-SA" sz="2800" b="0" dirty="0" smtClean="0">
                          <a:cs typeface="AL-Mohanad Bold" pitchFamily="2" charset="-78"/>
                        </a:rPr>
                        <a:t>المدرسة</a:t>
                      </a:r>
                      <a:endParaRPr lang="ar-SA" sz="2800" b="0" dirty="0">
                        <a:cs typeface="AL-Mohanad Bold" pitchFamily="2" charset="-78"/>
                      </a:endParaRPr>
                    </a:p>
                  </a:txBody>
                  <a:tcPr anchor="ctr"/>
                </a:tc>
                <a:tc>
                  <a:txBody>
                    <a:bodyPr/>
                    <a:lstStyle/>
                    <a:p>
                      <a:pPr marL="285750" indent="-285750" rtl="1">
                        <a:buFont typeface="Arial" panose="020B0604020202020204" pitchFamily="34" charset="0"/>
                        <a:buChar char="•"/>
                      </a:pPr>
                      <a:r>
                        <a:rPr lang="ar-SA" sz="2200" dirty="0" smtClean="0">
                          <a:cs typeface="AL-Mohanad Bold" pitchFamily="2" charset="-78"/>
                        </a:rPr>
                        <a:t>رصد متتابع في فترات متعددة.</a:t>
                      </a:r>
                    </a:p>
                    <a:p>
                      <a:pPr marL="285750" indent="-285750" rtl="1">
                        <a:buFont typeface="Arial" panose="020B0604020202020204" pitchFamily="34" charset="0"/>
                        <a:buChar char="•"/>
                      </a:pPr>
                      <a:r>
                        <a:rPr lang="ar-SA" sz="2200" dirty="0" smtClean="0">
                          <a:cs typeface="AL-Mohanad Bold" pitchFamily="2" charset="-78"/>
                        </a:rPr>
                        <a:t>عدد حالات الرصد لكل مدرسة لا تقل عن ثلاث</a:t>
                      </a:r>
                      <a:r>
                        <a:rPr lang="ar-SA" sz="2200" baseline="0" dirty="0" smtClean="0">
                          <a:cs typeface="AL-Mohanad Bold" pitchFamily="2" charset="-78"/>
                        </a:rPr>
                        <a:t> في كل فصل دراسي.</a:t>
                      </a:r>
                    </a:p>
                    <a:p>
                      <a:pPr marL="285750" indent="-285750" rtl="1">
                        <a:buFont typeface="Arial" panose="020B0604020202020204" pitchFamily="34" charset="0"/>
                        <a:buChar char="•"/>
                      </a:pPr>
                      <a:r>
                        <a:rPr lang="ar-SA" sz="2200" baseline="0" dirty="0" smtClean="0">
                          <a:cs typeface="AL-Mohanad Bold" pitchFamily="2" charset="-78"/>
                        </a:rPr>
                        <a:t>تقييم خارجي من المشرفين التربويين.</a:t>
                      </a:r>
                    </a:p>
                    <a:p>
                      <a:pPr marL="285750" indent="-285750" rtl="1">
                        <a:buFont typeface="Arial" panose="020B0604020202020204" pitchFamily="34" charset="0"/>
                        <a:buChar char="•"/>
                      </a:pPr>
                      <a:r>
                        <a:rPr lang="ar-SA" sz="2200" baseline="0" dirty="0" smtClean="0">
                          <a:cs typeface="AL-Mohanad Bold" pitchFamily="2" charset="-78"/>
                        </a:rPr>
                        <a:t>بالملاحظة المباشرة من داخل الفصول.</a:t>
                      </a:r>
                      <a:endParaRPr lang="ar-SA" sz="2200" dirty="0">
                        <a:cs typeface="AL-Mohanad Bold" pitchFamily="2" charset="-78"/>
                      </a:endParaRPr>
                    </a:p>
                  </a:txBody>
                  <a:tcPr/>
                </a:tc>
              </a:tr>
              <a:tr h="426778">
                <a:tc>
                  <a:txBody>
                    <a:bodyPr/>
                    <a:lstStyle/>
                    <a:p>
                      <a:pPr algn="ctr" rtl="1"/>
                      <a:r>
                        <a:rPr lang="ar-SA" sz="2400" b="0" dirty="0" smtClean="0">
                          <a:cs typeface="AL-Mohanad Bold" pitchFamily="2" charset="-78"/>
                        </a:rPr>
                        <a:t>المشرف</a:t>
                      </a:r>
                      <a:endParaRPr lang="ar-SA" sz="2200" b="0" dirty="0">
                        <a:cs typeface="AL-Mohanad Bold" pitchFamily="2" charset="-78"/>
                      </a:endParaRPr>
                    </a:p>
                  </a:txBody>
                  <a:tcPr anchor="ctr"/>
                </a:tc>
                <a:tc>
                  <a:txBody>
                    <a:bodyPr/>
                    <a:lstStyle/>
                    <a:p>
                      <a:pPr rtl="1"/>
                      <a:r>
                        <a:rPr lang="ar-SA" sz="2200" dirty="0" smtClean="0">
                          <a:cs typeface="AL-Mohanad Bold" pitchFamily="2" charset="-78"/>
                        </a:rPr>
                        <a:t>معيار المشرف الواحد في العام </a:t>
                      </a:r>
                      <a:r>
                        <a:rPr lang="ar-SA" sz="1800" dirty="0" smtClean="0">
                          <a:cs typeface="+mn-cs"/>
                        </a:rPr>
                        <a:t>= </a:t>
                      </a:r>
                      <a:r>
                        <a:rPr lang="ar-SA" sz="2200" dirty="0" smtClean="0">
                          <a:cs typeface="AL-Mohanad Bold" pitchFamily="2" charset="-78"/>
                        </a:rPr>
                        <a:t>عدد المدارس ×</a:t>
                      </a:r>
                      <a:r>
                        <a:rPr lang="ar-SA" sz="2200" baseline="0" dirty="0" smtClean="0">
                          <a:cs typeface="AL-Mohanad Bold" pitchFamily="2" charset="-78"/>
                        </a:rPr>
                        <a:t> </a:t>
                      </a:r>
                      <a:r>
                        <a:rPr lang="en-US" sz="2200" baseline="0" dirty="0" smtClean="0">
                          <a:cs typeface="AL-Mohanad Bold" pitchFamily="2" charset="-78"/>
                        </a:rPr>
                        <a:t>6</a:t>
                      </a:r>
                      <a:r>
                        <a:rPr lang="ar-SA" sz="2200" baseline="0" dirty="0" smtClean="0">
                          <a:cs typeface="AL-Mohanad Bold" pitchFamily="2" charset="-78"/>
                        </a:rPr>
                        <a:t> ÷ عدد المشرفين</a:t>
                      </a:r>
                      <a:endParaRPr lang="ar-SA" sz="2200" dirty="0">
                        <a:cs typeface="AL-Mohanad Bold" pitchFamily="2" charset="-78"/>
                      </a:endParaRPr>
                    </a:p>
                  </a:txBody>
                  <a:tcPr/>
                </a:tc>
              </a:tr>
              <a:tr h="736631">
                <a:tc>
                  <a:txBody>
                    <a:bodyPr/>
                    <a:lstStyle/>
                    <a:p>
                      <a:pPr algn="ctr" rtl="1"/>
                      <a:r>
                        <a:rPr lang="ar-SA" sz="2200" b="0" dirty="0" smtClean="0">
                          <a:cs typeface="AL-Mohanad Bold" pitchFamily="2" charset="-78"/>
                        </a:rPr>
                        <a:t>مكتب التعليم او إدارة الإشراف </a:t>
                      </a:r>
                      <a:endParaRPr lang="ar-SA" sz="2200" b="0" dirty="0">
                        <a:cs typeface="AL-Mohanad Bold" pitchFamily="2" charset="-78"/>
                      </a:endParaRPr>
                    </a:p>
                  </a:txBody>
                  <a:tcPr anchor="ctr"/>
                </a:tc>
                <a:tc>
                  <a:txBody>
                    <a:bodyPr/>
                    <a:lstStyle/>
                    <a:p>
                      <a:pPr rtl="1"/>
                      <a:r>
                        <a:rPr lang="ar-SA" sz="2200" dirty="0" smtClean="0">
                          <a:cs typeface="AL-Mohanad Bold" pitchFamily="2" charset="-78"/>
                        </a:rPr>
                        <a:t>استكمال حالات الرصد الثلاث لكل مدرسة في كل فصل دراسي وبإجمالي ست حالات لكل مدرسة في العام وفق الضوابط المحددة.</a:t>
                      </a:r>
                      <a:endParaRPr lang="ar-SA" sz="2200" dirty="0">
                        <a:cs typeface="AL-Mohanad Bold" pitchFamily="2" charset="-78"/>
                      </a:endParaRPr>
                    </a:p>
                  </a:txBody>
                  <a:tcPr/>
                </a:tc>
              </a:tr>
              <a:tr h="426778">
                <a:tc>
                  <a:txBody>
                    <a:bodyPr/>
                    <a:lstStyle/>
                    <a:p>
                      <a:pPr algn="ctr" rtl="1"/>
                      <a:r>
                        <a:rPr lang="ar-SA" sz="2200" b="0" dirty="0" smtClean="0">
                          <a:cs typeface="AL-Mohanad Bold" pitchFamily="2" charset="-78"/>
                        </a:rPr>
                        <a:t>رئيس القسم</a:t>
                      </a:r>
                      <a:endParaRPr lang="ar-SA" sz="2200" b="0" dirty="0">
                        <a:cs typeface="AL-Mohanad Bold" pitchFamily="2" charset="-78"/>
                      </a:endParaRPr>
                    </a:p>
                  </a:txBody>
                  <a:tcPr anchor="ctr"/>
                </a:tc>
                <a:tc>
                  <a:txBody>
                    <a:bodyPr/>
                    <a:lstStyle/>
                    <a:p>
                      <a:pPr rtl="1"/>
                      <a:r>
                        <a:rPr lang="ar-SA" sz="2200" dirty="0" smtClean="0">
                          <a:cs typeface="AL-Mohanad Bold" pitchFamily="2" charset="-78"/>
                        </a:rPr>
                        <a:t>قياس مصداقية المشرف التربوي في تقييم غياب الطلاب في</a:t>
                      </a:r>
                      <a:r>
                        <a:rPr lang="ar-SA" sz="2200" baseline="0" dirty="0" smtClean="0">
                          <a:cs typeface="AL-Mohanad Bold" pitchFamily="2" charset="-78"/>
                        </a:rPr>
                        <a:t> المدارس.</a:t>
                      </a:r>
                      <a:endParaRPr lang="ar-SA" sz="2200" dirty="0">
                        <a:cs typeface="AL-Mohanad Bold" pitchFamily="2" charset="-78"/>
                      </a:endParaRPr>
                    </a:p>
                  </a:txBody>
                  <a:tcPr/>
                </a:tc>
              </a:tr>
            </a:tbl>
          </a:graphicData>
        </a:graphic>
      </p:graphicFrame>
    </p:spTree>
    <p:extLst>
      <p:ext uri="{BB962C8B-B14F-4D97-AF65-F5344CB8AC3E}">
        <p14:creationId xmlns:p14="http://schemas.microsoft.com/office/powerpoint/2010/main" val="29745987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249014"/>
            <a:ext cx="10515600" cy="926646"/>
          </a:xfrm>
        </p:spPr>
        <p:style>
          <a:lnRef idx="2">
            <a:schemeClr val="accent1"/>
          </a:lnRef>
          <a:fillRef idx="1">
            <a:schemeClr val="lt1"/>
          </a:fillRef>
          <a:effectRef idx="0">
            <a:schemeClr val="accent1"/>
          </a:effectRef>
          <a:fontRef idx="minor">
            <a:schemeClr val="dk1"/>
          </a:fontRef>
        </p:style>
        <p:txBody>
          <a:bodyPr>
            <a:noAutofit/>
          </a:bodyPr>
          <a:lstStyle/>
          <a:p>
            <a:pPr algn="ctr">
              <a:lnSpc>
                <a:spcPct val="150000"/>
              </a:lnSpc>
            </a:pPr>
            <a:r>
              <a:rPr lang="ar-SA" sz="4400" dirty="0" smtClean="0">
                <a:solidFill>
                  <a:srgbClr val="FF0000"/>
                </a:solidFill>
                <a:cs typeface="Al-Kharashi 3" pitchFamily="2" charset="-78"/>
              </a:rPr>
              <a:t>مؤشر انتظام الدراسة</a:t>
            </a:r>
            <a:endParaRPr lang="ar-SA" sz="4400" dirty="0">
              <a:solidFill>
                <a:srgbClr val="FF0000"/>
              </a:solidFill>
              <a:cs typeface="Al-Kharashi 3" pitchFamily="2" charset="-78"/>
            </a:endParaRPr>
          </a:p>
        </p:txBody>
      </p:sp>
      <p:sp>
        <p:nvSpPr>
          <p:cNvPr id="3" name="عنصر نائب للمحتوى 2"/>
          <p:cNvSpPr>
            <a:spLocks noGrp="1"/>
          </p:cNvSpPr>
          <p:nvPr>
            <p:ph idx="1"/>
          </p:nvPr>
        </p:nvSpPr>
        <p:spPr>
          <a:xfrm>
            <a:off x="877500" y="1310377"/>
            <a:ext cx="10487186" cy="1911804"/>
          </a:xfrm>
        </p:spPr>
        <p:style>
          <a:lnRef idx="1">
            <a:schemeClr val="accent1"/>
          </a:lnRef>
          <a:fillRef idx="3">
            <a:schemeClr val="accent1"/>
          </a:fillRef>
          <a:effectRef idx="2">
            <a:schemeClr val="accent1"/>
          </a:effectRef>
          <a:fontRef idx="minor">
            <a:schemeClr val="lt1"/>
          </a:fontRef>
        </p:style>
        <p:txBody>
          <a:bodyPr anchor="ctr">
            <a:normAutofit/>
          </a:bodyPr>
          <a:lstStyle/>
          <a:p>
            <a:pPr marL="0" indent="0">
              <a:buNone/>
            </a:pPr>
            <a:r>
              <a:rPr lang="ar-SA" sz="4000" dirty="0" smtClean="0">
                <a:solidFill>
                  <a:srgbClr val="FFFF00"/>
                </a:solidFill>
                <a:cs typeface="AL-Mateen" pitchFamily="2" charset="-78"/>
              </a:rPr>
              <a:t>فلسفته</a:t>
            </a:r>
            <a:r>
              <a:rPr lang="ar-SA" sz="4000" dirty="0" smtClean="0">
                <a:solidFill>
                  <a:srgbClr val="FFFF00"/>
                </a:solidFill>
                <a:cs typeface="AL-Mohanad Bold" pitchFamily="2" charset="-78"/>
              </a:rPr>
              <a:t> :</a:t>
            </a:r>
          </a:p>
          <a:p>
            <a:pPr marL="0" indent="0" algn="just">
              <a:buNone/>
            </a:pPr>
            <a:r>
              <a:rPr lang="ar-SA" sz="4000" dirty="0" smtClean="0">
                <a:cs typeface="AL-Mohanad Bold" pitchFamily="2" charset="-78"/>
              </a:rPr>
              <a:t>     ضمان استمرار وفاعلية الدراسة قبل وبعد إجازة فصلية طارئة أو تعليق دراسة في العام الدراسي.</a:t>
            </a:r>
            <a:endParaRPr lang="ar-SA" sz="4000" dirty="0">
              <a:cs typeface="AL-Mohanad Bold" pitchFamily="2" charset="-78"/>
            </a:endParaRPr>
          </a:p>
        </p:txBody>
      </p:sp>
      <p:graphicFrame>
        <p:nvGraphicFramePr>
          <p:cNvPr id="4" name="عنصر نائب للمحتوى 3"/>
          <p:cNvGraphicFramePr>
            <a:graphicFrameLocks/>
          </p:cNvGraphicFramePr>
          <p:nvPr>
            <p:extLst>
              <p:ext uri="{D42A27DB-BD31-4B8C-83A1-F6EECF244321}">
                <p14:modId xmlns:p14="http://schemas.microsoft.com/office/powerpoint/2010/main" val="2980900314"/>
              </p:ext>
            </p:extLst>
          </p:nvPr>
        </p:nvGraphicFramePr>
        <p:xfrm>
          <a:off x="885370" y="3410862"/>
          <a:ext cx="10437587" cy="1767840"/>
        </p:xfrm>
        <a:graphic>
          <a:graphicData uri="http://schemas.openxmlformats.org/drawingml/2006/table">
            <a:tbl>
              <a:tblPr rtl="1" firstCol="1" bandRow="1">
                <a:tableStyleId>{5C22544A-7EE6-4342-B048-85BDC9FD1C3A}</a:tableStyleId>
              </a:tblPr>
              <a:tblGrid>
                <a:gridCol w="3070069"/>
                <a:gridCol w="7367518"/>
              </a:tblGrid>
              <a:tr h="370840">
                <a:tc>
                  <a:txBody>
                    <a:bodyPr/>
                    <a:lstStyle/>
                    <a:p>
                      <a:pPr algn="ctr" rtl="1"/>
                      <a:r>
                        <a:rPr lang="ar-SA" sz="2500" dirty="0" smtClean="0">
                          <a:cs typeface="AL-Mohanad Bold" pitchFamily="2" charset="-78"/>
                        </a:rPr>
                        <a:t>المعلم</a:t>
                      </a:r>
                      <a:endParaRPr lang="ar-SA" sz="2500" dirty="0">
                        <a:cs typeface="AL-Mohanad Bold" pitchFamily="2" charset="-78"/>
                      </a:endParaRPr>
                    </a:p>
                  </a:txBody>
                  <a:tcPr/>
                </a:tc>
                <a:tc>
                  <a:txBody>
                    <a:bodyPr/>
                    <a:lstStyle/>
                    <a:p>
                      <a:pPr rtl="1"/>
                      <a:r>
                        <a:rPr lang="ar-SA" sz="2500" dirty="0" smtClean="0">
                          <a:cs typeface="AL-Mohanad Bold" pitchFamily="2" charset="-78"/>
                        </a:rPr>
                        <a:t>يحصل على نفس نقاط المدرسة.</a:t>
                      </a:r>
                      <a:endParaRPr lang="ar-SA" sz="2500" dirty="0">
                        <a:cs typeface="AL-Mohanad Bold" pitchFamily="2" charset="-78"/>
                      </a:endParaRPr>
                    </a:p>
                  </a:txBody>
                  <a:tcPr/>
                </a:tc>
              </a:tr>
              <a:tr h="370840">
                <a:tc>
                  <a:txBody>
                    <a:bodyPr/>
                    <a:lstStyle/>
                    <a:p>
                      <a:pPr algn="ctr" rtl="1"/>
                      <a:r>
                        <a:rPr lang="ar-SA" sz="2500" dirty="0" smtClean="0">
                          <a:cs typeface="AL-Mohanad Bold" pitchFamily="2" charset="-78"/>
                        </a:rPr>
                        <a:t>المدرسة</a:t>
                      </a:r>
                      <a:endParaRPr lang="ar-SA" sz="2500" dirty="0">
                        <a:cs typeface="AL-Mohanad Bold" pitchFamily="2" charset="-78"/>
                      </a:endParaRPr>
                    </a:p>
                  </a:txBody>
                  <a:tcPr/>
                </a:tc>
                <a:tc>
                  <a:txBody>
                    <a:bodyPr/>
                    <a:lstStyle/>
                    <a:p>
                      <a:pPr rtl="1"/>
                      <a:r>
                        <a:rPr lang="ar-SA" sz="2400" dirty="0" smtClean="0">
                          <a:cs typeface="AL-Mohanad Bold" pitchFamily="2" charset="-78"/>
                        </a:rPr>
                        <a:t>تحصل على نقاط محددة بناء على المجموع الذي حصلت عليه في بطاقة انتظام الدراسة</a:t>
                      </a:r>
                      <a:endParaRPr lang="ar-SA" sz="2400" dirty="0">
                        <a:cs typeface="AL-Mohanad Bold" pitchFamily="2" charset="-78"/>
                      </a:endParaRPr>
                    </a:p>
                  </a:txBody>
                  <a:tcPr/>
                </a:tc>
              </a:tr>
              <a:tr h="370840">
                <a:tc>
                  <a:txBody>
                    <a:bodyPr/>
                    <a:lstStyle/>
                    <a:p>
                      <a:pPr algn="ctr" rtl="1"/>
                      <a:r>
                        <a:rPr lang="ar-SA" sz="2500" dirty="0" smtClean="0">
                          <a:cs typeface="AL-Mohanad Bold" pitchFamily="2" charset="-78"/>
                        </a:rPr>
                        <a:t>مكتب التعليم أو إدارة الإشراف</a:t>
                      </a:r>
                      <a:endParaRPr lang="ar-SA" sz="2500" dirty="0">
                        <a:cs typeface="AL-Mohanad Bold" pitchFamily="2" charset="-78"/>
                      </a:endParaRPr>
                    </a:p>
                  </a:txBody>
                  <a:tcPr/>
                </a:tc>
                <a:tc>
                  <a:txBody>
                    <a:bodyPr/>
                    <a:lstStyle/>
                    <a:p>
                      <a:pPr rtl="1">
                        <a:lnSpc>
                          <a:spcPct val="150000"/>
                        </a:lnSpc>
                      </a:pPr>
                      <a:r>
                        <a:rPr lang="ar-SA" sz="3200" dirty="0" smtClean="0">
                          <a:cs typeface="AL-Mohanad Bold" pitchFamily="2" charset="-78"/>
                        </a:rPr>
                        <a:t>استكمال تقييم جميع المدارس في الفترات اللازمة.</a:t>
                      </a:r>
                      <a:endParaRPr lang="ar-SA" sz="3200" dirty="0">
                        <a:cs typeface="AL-Mohanad Bold" pitchFamily="2" charset="-78"/>
                      </a:endParaRPr>
                    </a:p>
                  </a:txBody>
                  <a:tcPr/>
                </a:tc>
              </a:tr>
            </a:tbl>
          </a:graphicData>
        </a:graphic>
      </p:graphicFrame>
      <p:sp>
        <p:nvSpPr>
          <p:cNvPr id="5" name="مستطيل مستدير الزوايا 4"/>
          <p:cNvSpPr/>
          <p:nvPr/>
        </p:nvSpPr>
        <p:spPr>
          <a:xfrm>
            <a:off x="870857" y="5700478"/>
            <a:ext cx="10475649" cy="965200"/>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r"/>
            <a:r>
              <a:rPr lang="ar-SA" sz="3000" b="1" dirty="0" smtClean="0">
                <a:solidFill>
                  <a:schemeClr val="bg1"/>
                </a:solidFill>
                <a:cs typeface="AL-Mohanad Bold" pitchFamily="2" charset="-78"/>
              </a:rPr>
              <a:t>     يشترك جميع مشرفي الإدارة بجميع الاقسام الغير تخصصية</a:t>
            </a:r>
            <a:endParaRPr lang="ar-SA" sz="3000" b="1" dirty="0">
              <a:solidFill>
                <a:schemeClr val="bg1"/>
              </a:solidFill>
              <a:cs typeface="AL-Mohanad Bold" pitchFamily="2" charset="-78"/>
            </a:endParaRPr>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131" y="5729328"/>
            <a:ext cx="1819955" cy="900062"/>
          </a:xfrm>
          <a:prstGeom prst="rect">
            <a:avLst/>
          </a:prstGeom>
        </p:spPr>
      </p:pic>
    </p:spTree>
    <p:extLst>
      <p:ext uri="{BB962C8B-B14F-4D97-AF65-F5344CB8AC3E}">
        <p14:creationId xmlns:p14="http://schemas.microsoft.com/office/powerpoint/2010/main" val="157791652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234499"/>
            <a:ext cx="10515600" cy="942975"/>
          </a:xfrm>
          <a:ln w="25400">
            <a:solidFill>
              <a:srgbClr val="FFC000"/>
            </a:solidFill>
          </a:ln>
        </p:spPr>
        <p:style>
          <a:lnRef idx="2">
            <a:schemeClr val="accent1"/>
          </a:lnRef>
          <a:fillRef idx="1">
            <a:schemeClr val="lt1"/>
          </a:fillRef>
          <a:effectRef idx="0">
            <a:schemeClr val="accent1"/>
          </a:effectRef>
          <a:fontRef idx="minor">
            <a:schemeClr val="dk1"/>
          </a:fontRef>
        </p:style>
        <p:txBody>
          <a:bodyPr>
            <a:noAutofit/>
          </a:bodyPr>
          <a:lstStyle/>
          <a:p>
            <a:pPr algn="ctr">
              <a:lnSpc>
                <a:spcPct val="150000"/>
              </a:lnSpc>
            </a:pPr>
            <a:r>
              <a:rPr lang="ar-SA" sz="4400" dirty="0" smtClean="0">
                <a:cs typeface="Al-Kharashi 3" pitchFamily="2" charset="-78"/>
              </a:rPr>
              <a:t>بطاقة الانتظام الدراسي</a:t>
            </a:r>
            <a:endParaRPr lang="ar-SA" sz="4400" dirty="0">
              <a:cs typeface="Al-Kharashi 3" pitchFamily="2" charset="-78"/>
            </a:endParaRPr>
          </a:p>
        </p:txBody>
      </p:sp>
      <p:pic>
        <p:nvPicPr>
          <p:cNvPr id="4" name="عنصر نائب للمحتوى 3"/>
          <p:cNvPicPr>
            <a:picLocks noGrp="1" noChangeAspect="1"/>
          </p:cNvPicPr>
          <p:nvPr>
            <p:ph idx="1"/>
          </p:nvPr>
        </p:nvPicPr>
        <p:blipFill>
          <a:blip r:embed="rId2"/>
          <a:stretch>
            <a:fillRect/>
          </a:stretch>
        </p:blipFill>
        <p:spPr>
          <a:xfrm>
            <a:off x="870857" y="1406064"/>
            <a:ext cx="10450286" cy="5168908"/>
          </a:xfrm>
          <a:prstGeom prst="rect">
            <a:avLst/>
          </a:prstGeom>
          <a:ln w="25400">
            <a:solidFill>
              <a:srgbClr val="FFC000"/>
            </a:solidFill>
          </a:ln>
        </p:spPr>
      </p:pic>
    </p:spTree>
    <p:extLst>
      <p:ext uri="{BB962C8B-B14F-4D97-AF65-F5344CB8AC3E}">
        <p14:creationId xmlns:p14="http://schemas.microsoft.com/office/powerpoint/2010/main" val="18498275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ln w="25400">
            <a:solidFill>
              <a:schemeClr val="tx1"/>
            </a:solidFill>
          </a:ln>
        </p:spPr>
        <p:style>
          <a:lnRef idx="1">
            <a:schemeClr val="dk1"/>
          </a:lnRef>
          <a:fillRef idx="3">
            <a:schemeClr val="dk1"/>
          </a:fillRef>
          <a:effectRef idx="2">
            <a:schemeClr val="dk1"/>
          </a:effectRef>
          <a:fontRef idx="minor">
            <a:schemeClr val="lt1"/>
          </a:fontRef>
        </p:style>
        <p:txBody>
          <a:bodyPr>
            <a:normAutofit/>
          </a:bodyPr>
          <a:lstStyle/>
          <a:p>
            <a:pPr algn="ctr"/>
            <a:r>
              <a:rPr lang="ar-SA" dirty="0" smtClean="0">
                <a:solidFill>
                  <a:schemeClr val="tx1"/>
                </a:solidFill>
                <a:cs typeface="AL-Mohanad Bold" pitchFamily="2" charset="-78"/>
              </a:rPr>
              <a:t>مؤشر الغياب والتأخر للمعلم</a:t>
            </a:r>
            <a:endParaRPr lang="ar-SA" dirty="0">
              <a:solidFill>
                <a:schemeClr val="tx1"/>
              </a:solidFill>
              <a:cs typeface="AL-Mohanad Bold" pitchFamily="2" charset="-78"/>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12200824"/>
              </p:ext>
            </p:extLst>
          </p:nvPr>
        </p:nvGraphicFramePr>
        <p:xfrm>
          <a:off x="856340" y="3120572"/>
          <a:ext cx="10421257" cy="3323771"/>
        </p:xfrm>
        <a:graphic>
          <a:graphicData uri="http://schemas.openxmlformats.org/drawingml/2006/table">
            <a:tbl>
              <a:tblPr rtl="1" firstCol="1" bandRow="1">
                <a:tableStyleId>{5C22544A-7EE6-4342-B048-85BDC9FD1C3A}</a:tableStyleId>
              </a:tblPr>
              <a:tblGrid>
                <a:gridCol w="1862440"/>
                <a:gridCol w="8558817"/>
              </a:tblGrid>
              <a:tr h="2651652">
                <a:tc>
                  <a:txBody>
                    <a:bodyPr/>
                    <a:lstStyle/>
                    <a:p>
                      <a:pPr algn="ctr" rtl="1"/>
                      <a:r>
                        <a:rPr lang="ar-SA" sz="3600" dirty="0" smtClean="0">
                          <a:cs typeface="AL-Mohanad Bold" pitchFamily="2" charset="-78"/>
                        </a:rPr>
                        <a:t>المعلم</a:t>
                      </a:r>
                      <a:endParaRPr lang="ar-SA" sz="3600" dirty="0">
                        <a:cs typeface="AL-Mohanad Bold" pitchFamily="2" charset="-78"/>
                      </a:endParaRPr>
                    </a:p>
                  </a:txBody>
                  <a:tcPr anchor="ctr"/>
                </a:tc>
                <a:tc>
                  <a:txBody>
                    <a:bodyPr/>
                    <a:lstStyle/>
                    <a:p>
                      <a:pPr algn="just" rtl="1"/>
                      <a:r>
                        <a:rPr lang="ar-SA" sz="2500" dirty="0" smtClean="0">
                          <a:cs typeface="AL-Mohanad Bold" pitchFamily="2" charset="-78"/>
                        </a:rPr>
                        <a:t>المقصود هنا الغياب والتأخر الذي صدر فيه قرار حسم.</a:t>
                      </a:r>
                    </a:p>
                    <a:p>
                      <a:pPr algn="just" rtl="1"/>
                      <a:r>
                        <a:rPr lang="ar-SA" sz="2500" dirty="0" smtClean="0">
                          <a:cs typeface="AL-Mohanad Bold" pitchFamily="2" charset="-78"/>
                        </a:rPr>
                        <a:t>ليس منه الغياب غير المقبول الذي لم يصدر فيه قرار حسم أو المرضي أو الاضطراري.</a:t>
                      </a:r>
                    </a:p>
                    <a:p>
                      <a:pPr algn="just" rtl="1"/>
                      <a:r>
                        <a:rPr lang="ar-SA" sz="2500" dirty="0" smtClean="0">
                          <a:cs typeface="AL-Mohanad Bold" pitchFamily="2" charset="-78"/>
                        </a:rPr>
                        <a:t>المعيار = أربعة أيام </a:t>
                      </a:r>
                      <a:r>
                        <a:rPr lang="en-US" sz="2500" dirty="0" smtClean="0">
                          <a:cs typeface="AL-Mohanad Bold" pitchFamily="2" charset="-78"/>
                        </a:rPr>
                        <a:t>/</a:t>
                      </a:r>
                      <a:r>
                        <a:rPr lang="en-US" sz="2500" baseline="0" dirty="0" smtClean="0">
                          <a:cs typeface="AL-Mohanad Bold" pitchFamily="2" charset="-78"/>
                        </a:rPr>
                        <a:t> </a:t>
                      </a:r>
                      <a:r>
                        <a:rPr lang="ar-SA" sz="2500" baseline="0" dirty="0" smtClean="0">
                          <a:cs typeface="AL-Mohanad Bold" pitchFamily="2" charset="-78"/>
                        </a:rPr>
                        <a:t> الوزن.</a:t>
                      </a:r>
                    </a:p>
                    <a:p>
                      <a:pPr algn="just" rtl="1"/>
                      <a:r>
                        <a:rPr lang="ar-SA" sz="2500" baseline="0" dirty="0" smtClean="0">
                          <a:cs typeface="AL-Mohanad Bold" pitchFamily="2" charset="-78"/>
                        </a:rPr>
                        <a:t>الرصد مستمر.</a:t>
                      </a:r>
                    </a:p>
                    <a:p>
                      <a:pPr algn="just" rtl="1"/>
                      <a:r>
                        <a:rPr lang="ar-SA" sz="2500" baseline="0" dirty="0" smtClean="0">
                          <a:cs typeface="AL-Mohanad Bold" pitchFamily="2" charset="-78"/>
                        </a:rPr>
                        <a:t>المؤشر مسند إلى وكيل المدرسة.</a:t>
                      </a:r>
                      <a:endParaRPr lang="ar-SA" sz="2500" dirty="0">
                        <a:cs typeface="AL-Mohanad Bold" pitchFamily="2" charset="-78"/>
                      </a:endParaRPr>
                    </a:p>
                  </a:txBody>
                  <a:tcPr anchor="ctr"/>
                </a:tc>
              </a:tr>
              <a:tr h="672119">
                <a:tc>
                  <a:txBody>
                    <a:bodyPr/>
                    <a:lstStyle/>
                    <a:p>
                      <a:pPr algn="ctr" rtl="1"/>
                      <a:r>
                        <a:rPr lang="ar-SA" sz="3600" smtClean="0">
                          <a:cs typeface="AL-Mohanad Bold" pitchFamily="2" charset="-78"/>
                        </a:rPr>
                        <a:t>المدرسة</a:t>
                      </a:r>
                      <a:endParaRPr lang="ar-SA" sz="3600" dirty="0">
                        <a:cs typeface="AL-Mohanad Bold" pitchFamily="2" charset="-78"/>
                      </a:endParaRPr>
                    </a:p>
                  </a:txBody>
                  <a:tcPr anchor="ctr"/>
                </a:tc>
                <a:tc>
                  <a:txBody>
                    <a:bodyPr/>
                    <a:lstStyle/>
                    <a:p>
                      <a:pPr algn="just" rtl="1"/>
                      <a:r>
                        <a:rPr lang="ar-SA" sz="2500" dirty="0" smtClean="0">
                          <a:cs typeface="AL-Mohanad Bold" pitchFamily="2" charset="-78"/>
                        </a:rPr>
                        <a:t>يرصد عدد أيام الغياب والتأخر المحسوم على المعلم أولا بأول ولا</a:t>
                      </a:r>
                      <a:r>
                        <a:rPr lang="ar-SA" sz="2500" baseline="0" dirty="0" smtClean="0">
                          <a:cs typeface="AL-Mohanad Bold" pitchFamily="2" charset="-78"/>
                        </a:rPr>
                        <a:t> تجمع في فترة معينة.</a:t>
                      </a:r>
                      <a:endParaRPr lang="ar-SA" sz="2500" dirty="0">
                        <a:cs typeface="AL-Mohanad Bold" pitchFamily="2" charset="-78"/>
                      </a:endParaRPr>
                    </a:p>
                  </a:txBody>
                  <a:tcPr anchor="ctr"/>
                </a:tc>
              </a:tr>
            </a:tbl>
          </a:graphicData>
        </a:graphic>
      </p:graphicFrame>
      <p:sp>
        <p:nvSpPr>
          <p:cNvPr id="5" name="مستطيل مستدير الزوايا 4"/>
          <p:cNvSpPr/>
          <p:nvPr/>
        </p:nvSpPr>
        <p:spPr>
          <a:xfrm>
            <a:off x="6604016" y="1886859"/>
            <a:ext cx="3599546" cy="1015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200" dirty="0" smtClean="0">
                <a:solidFill>
                  <a:srgbClr val="FFFF00"/>
                </a:solidFill>
                <a:cs typeface="AL-Mohanad Bold" pitchFamily="2" charset="-78"/>
              </a:rPr>
              <a:t>فلسفته : </a:t>
            </a:r>
          </a:p>
          <a:p>
            <a:pPr algn="ctr"/>
            <a:r>
              <a:rPr lang="ar-SA" sz="3000" dirty="0" smtClean="0">
                <a:solidFill>
                  <a:schemeClr val="tx1"/>
                </a:solidFill>
                <a:cs typeface="AL-Mateen" pitchFamily="2" charset="-78"/>
              </a:rPr>
              <a:t>سلوك وظيفي</a:t>
            </a:r>
            <a:endParaRPr lang="ar-SA" sz="3000" dirty="0">
              <a:solidFill>
                <a:schemeClr val="tx1"/>
              </a:solidFill>
              <a:cs typeface="AL-Mateen" pitchFamily="2" charset="-78"/>
            </a:endParaRPr>
          </a:p>
        </p:txBody>
      </p:sp>
    </p:spTree>
    <p:extLst>
      <p:ext uri="{BB962C8B-B14F-4D97-AF65-F5344CB8AC3E}">
        <p14:creationId xmlns:p14="http://schemas.microsoft.com/office/powerpoint/2010/main" val="1574346570"/>
      </p:ext>
    </p:extLst>
  </p:cSld>
  <p:clrMapOvr>
    <a:masterClrMapping/>
  </p:clrMapOvr>
  <p:transition spd="slow">
    <p:push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528901"/>
            <a:ext cx="10515600" cy="1082675"/>
          </a:xfrm>
          <a:solidFill>
            <a:srgbClr val="FF3B3B"/>
          </a:solidFill>
        </p:spPr>
        <p:style>
          <a:lnRef idx="0">
            <a:schemeClr val="accent4"/>
          </a:lnRef>
          <a:fillRef idx="3">
            <a:schemeClr val="accent4"/>
          </a:fillRef>
          <a:effectRef idx="3">
            <a:schemeClr val="accent4"/>
          </a:effectRef>
          <a:fontRef idx="minor">
            <a:schemeClr val="lt1"/>
          </a:fontRef>
        </p:style>
        <p:txBody>
          <a:bodyPr>
            <a:noAutofit/>
          </a:bodyPr>
          <a:lstStyle/>
          <a:p>
            <a:pPr algn="ctr"/>
            <a:r>
              <a:rPr lang="ar-SA" sz="4000" dirty="0" smtClean="0">
                <a:cs typeface="Al-Kharashi 3" pitchFamily="2" charset="-78"/>
              </a:rPr>
              <a:t>مؤشر الأداء النوعي المدرسي للإجراءات التصحيحية</a:t>
            </a:r>
            <a:endParaRPr lang="ar-SA" sz="4000" dirty="0">
              <a:cs typeface="Al-Kharashi 3" pitchFamily="2" charset="-78"/>
            </a:endParaRPr>
          </a:p>
        </p:txBody>
      </p:sp>
      <p:sp>
        <p:nvSpPr>
          <p:cNvPr id="3" name="عنصر نائب للمحتوى 2"/>
          <p:cNvSpPr>
            <a:spLocks noGrp="1"/>
          </p:cNvSpPr>
          <p:nvPr>
            <p:ph idx="1"/>
          </p:nvPr>
        </p:nvSpPr>
        <p:spPr>
          <a:xfrm>
            <a:off x="841829" y="1881741"/>
            <a:ext cx="10511971" cy="1216305"/>
          </a:xfrm>
        </p:spPr>
        <p:style>
          <a:lnRef idx="1">
            <a:schemeClr val="accent1"/>
          </a:lnRef>
          <a:fillRef idx="3">
            <a:schemeClr val="accent1"/>
          </a:fillRef>
          <a:effectRef idx="2">
            <a:schemeClr val="accent1"/>
          </a:effectRef>
          <a:fontRef idx="minor">
            <a:schemeClr val="lt1"/>
          </a:fontRef>
        </p:style>
        <p:txBody>
          <a:bodyPr>
            <a:noAutofit/>
          </a:bodyPr>
          <a:lstStyle/>
          <a:p>
            <a:pPr algn="just"/>
            <a:r>
              <a:rPr lang="ar-SA" sz="3600" dirty="0" smtClean="0">
                <a:solidFill>
                  <a:srgbClr val="FFFF00"/>
                </a:solidFill>
                <a:cs typeface="AL-Mohanad Bold" pitchFamily="2" charset="-78"/>
              </a:rPr>
              <a:t>فلسفته :</a:t>
            </a:r>
          </a:p>
          <a:p>
            <a:pPr algn="just"/>
            <a:r>
              <a:rPr lang="ar-SA" sz="3600" dirty="0" smtClean="0">
                <a:solidFill>
                  <a:schemeClr val="tx1"/>
                </a:solidFill>
                <a:cs typeface="AL-Mohanad Bold" pitchFamily="2" charset="-78"/>
              </a:rPr>
              <a:t>قياس جماعي ( فرق) الأداء المدرسي النوعي للإجراءات التصحيحية.</a:t>
            </a:r>
            <a:endParaRPr lang="ar-SA" sz="3600" dirty="0">
              <a:solidFill>
                <a:schemeClr val="tx1"/>
              </a:solidFill>
              <a:cs typeface="AL-Mohanad Bold" pitchFamily="2" charset="-78"/>
            </a:endParaRPr>
          </a:p>
        </p:txBody>
      </p:sp>
      <p:graphicFrame>
        <p:nvGraphicFramePr>
          <p:cNvPr id="4" name="جدول 3"/>
          <p:cNvGraphicFramePr>
            <a:graphicFrameLocks noGrp="1"/>
          </p:cNvGraphicFramePr>
          <p:nvPr>
            <p:extLst>
              <p:ext uri="{D42A27DB-BD31-4B8C-83A1-F6EECF244321}">
                <p14:modId xmlns:p14="http://schemas.microsoft.com/office/powerpoint/2010/main" val="1087607317"/>
              </p:ext>
            </p:extLst>
          </p:nvPr>
        </p:nvGraphicFramePr>
        <p:xfrm>
          <a:off x="844227" y="3398293"/>
          <a:ext cx="10549487" cy="2743200"/>
        </p:xfrm>
        <a:graphic>
          <a:graphicData uri="http://schemas.openxmlformats.org/drawingml/2006/table">
            <a:tbl>
              <a:tblPr rtl="1" firstCol="1" bandRow="1">
                <a:tableStyleId>{5C22544A-7EE6-4342-B048-85BDC9FD1C3A}</a:tableStyleId>
              </a:tblPr>
              <a:tblGrid>
                <a:gridCol w="2901109"/>
                <a:gridCol w="7648378"/>
              </a:tblGrid>
              <a:tr h="1816443">
                <a:tc>
                  <a:txBody>
                    <a:bodyPr/>
                    <a:lstStyle/>
                    <a:p>
                      <a:pPr algn="ctr" rtl="1">
                        <a:lnSpc>
                          <a:spcPct val="150000"/>
                        </a:lnSpc>
                      </a:pPr>
                      <a:endParaRPr lang="ar-SA" sz="1400" dirty="0" smtClean="0">
                        <a:cs typeface="AL-Mohanad Bold" pitchFamily="2" charset="-78"/>
                      </a:endParaRPr>
                    </a:p>
                    <a:p>
                      <a:pPr algn="ctr" rtl="1">
                        <a:lnSpc>
                          <a:spcPct val="150000"/>
                        </a:lnSpc>
                      </a:pPr>
                      <a:r>
                        <a:rPr lang="ar-SA" sz="3200" dirty="0" smtClean="0">
                          <a:cs typeface="AL-Mohanad Bold" pitchFamily="2" charset="-78"/>
                        </a:rPr>
                        <a:t>المدرسة</a:t>
                      </a:r>
                      <a:endParaRPr lang="ar-SA" sz="3200" dirty="0">
                        <a:cs typeface="AL-Mohanad Bold" pitchFamily="2" charset="-78"/>
                      </a:endParaRPr>
                    </a:p>
                  </a:txBody>
                  <a:tcPr>
                    <a:solidFill>
                      <a:srgbClr val="FF3B3B"/>
                    </a:solidFill>
                  </a:tcPr>
                </a:tc>
                <a:tc>
                  <a:txBody>
                    <a:bodyPr/>
                    <a:lstStyle/>
                    <a:p>
                      <a:pPr algn="just" rtl="1">
                        <a:lnSpc>
                          <a:spcPct val="150000"/>
                        </a:lnSpc>
                      </a:pPr>
                      <a:r>
                        <a:rPr lang="ar-SA" sz="3200" dirty="0" smtClean="0">
                          <a:cs typeface="AL-Mohanad Bold" pitchFamily="2" charset="-78"/>
                        </a:rPr>
                        <a:t>درجة يرصدها فريق التقويم النوعي الزائر بعد مقابلة قائد المدرسة .</a:t>
                      </a:r>
                      <a:endParaRPr lang="ar-SA" sz="3200" dirty="0">
                        <a:cs typeface="AL-Mohanad Bold" pitchFamily="2" charset="-78"/>
                      </a:endParaRPr>
                    </a:p>
                  </a:txBody>
                  <a:tcPr/>
                </a:tc>
              </a:tr>
              <a:tr h="926757">
                <a:tc>
                  <a:txBody>
                    <a:bodyPr/>
                    <a:lstStyle/>
                    <a:p>
                      <a:pPr algn="ctr" rtl="1">
                        <a:lnSpc>
                          <a:spcPct val="150000"/>
                        </a:lnSpc>
                      </a:pPr>
                      <a:r>
                        <a:rPr lang="ar-SA" sz="3200" dirty="0" smtClean="0">
                          <a:cs typeface="AL-Mohanad Bold" pitchFamily="2" charset="-78"/>
                        </a:rPr>
                        <a:t>الأعضاء</a:t>
                      </a:r>
                      <a:endParaRPr lang="ar-SA" sz="3200" dirty="0">
                        <a:cs typeface="AL-Mohanad Bold" pitchFamily="2" charset="-78"/>
                      </a:endParaRPr>
                    </a:p>
                  </a:txBody>
                  <a:tcPr>
                    <a:solidFill>
                      <a:srgbClr val="FF3B3B"/>
                    </a:solidFill>
                  </a:tcPr>
                </a:tc>
                <a:tc>
                  <a:txBody>
                    <a:bodyPr/>
                    <a:lstStyle/>
                    <a:p>
                      <a:pPr algn="just" rtl="1">
                        <a:lnSpc>
                          <a:spcPct val="150000"/>
                        </a:lnSpc>
                      </a:pPr>
                      <a:r>
                        <a:rPr lang="ar-SA" sz="3200" dirty="0" smtClean="0">
                          <a:cs typeface="AL-Mohanad Bold" pitchFamily="2" charset="-78"/>
                        </a:rPr>
                        <a:t>مشرف تربوي / قائد مدرسة .</a:t>
                      </a:r>
                      <a:endParaRPr lang="ar-SA" sz="3200" dirty="0">
                        <a:cs typeface="AL-Mohanad Bold" pitchFamily="2" charset="-78"/>
                      </a:endParaRPr>
                    </a:p>
                  </a:txBody>
                  <a:tcPr/>
                </a:tc>
              </a:tr>
            </a:tbl>
          </a:graphicData>
        </a:graphic>
      </p:graphicFrame>
    </p:spTree>
    <p:extLst>
      <p:ext uri="{BB962C8B-B14F-4D97-AF65-F5344CB8AC3E}">
        <p14:creationId xmlns:p14="http://schemas.microsoft.com/office/powerpoint/2010/main" val="2017135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1"/>
          <p:cNvSpPr>
            <a:spLocks noGrp="1"/>
          </p:cNvSpPr>
          <p:nvPr>
            <p:ph type="title"/>
          </p:nvPr>
        </p:nvSpPr>
        <p:spPr>
          <a:xfrm>
            <a:off x="838200" y="365125"/>
            <a:ext cx="10515600" cy="1082675"/>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ar-SA" sz="4400" dirty="0" smtClean="0">
                <a:cs typeface="Al-Kharashi 3" pitchFamily="2" charset="-78"/>
              </a:rPr>
              <a:t>الضوابط والاجراءات</a:t>
            </a:r>
            <a:endParaRPr lang="ar-SA" sz="4400" dirty="0">
              <a:cs typeface="Al-Kharashi 3" pitchFamily="2" charset="-78"/>
            </a:endParaRPr>
          </a:p>
        </p:txBody>
      </p:sp>
      <p:sp>
        <p:nvSpPr>
          <p:cNvPr id="9" name="TextBox 1"/>
          <p:cNvSpPr txBox="1"/>
          <p:nvPr/>
        </p:nvSpPr>
        <p:spPr>
          <a:xfrm>
            <a:off x="8570794" y="1602028"/>
            <a:ext cx="2748289" cy="553998"/>
          </a:xfrm>
          <a:prstGeom prst="rect">
            <a:avLst/>
          </a:prstGeom>
          <a:noFill/>
          <a:ln w="25400">
            <a:solidFill>
              <a:srgbClr val="FFFF00"/>
            </a:solidFill>
          </a:ln>
        </p:spPr>
        <p:style>
          <a:lnRef idx="2">
            <a:schemeClr val="accent2"/>
          </a:lnRef>
          <a:fillRef idx="1">
            <a:schemeClr val="lt1"/>
          </a:fillRef>
          <a:effectRef idx="0">
            <a:schemeClr val="accent2"/>
          </a:effectRef>
          <a:fontRef idx="minor">
            <a:schemeClr val="dk1"/>
          </a:fontRef>
        </p:style>
        <p:txBody>
          <a:bodyPr wrap="square" rtlCol="1">
            <a:spAutoFit/>
          </a:bodyPr>
          <a:lstStyle/>
          <a:p>
            <a:pPr algn="r"/>
            <a:r>
              <a:rPr lang="ar-SA" sz="3000" dirty="0" smtClean="0">
                <a:ln w="18415" cmpd="sng">
                  <a:noFill/>
                  <a:prstDash val="solid"/>
                </a:ln>
                <a:solidFill>
                  <a:schemeClr val="tx1"/>
                </a:solidFill>
                <a:effectLst>
                  <a:outerShdw blurRad="63500" dir="3600000" algn="tl" rotWithShape="0">
                    <a:srgbClr val="000000">
                      <a:alpha val="70000"/>
                    </a:srgbClr>
                  </a:outerShdw>
                </a:effectLst>
                <a:latin typeface="ae_Hani" panose="02060603050605020204" pitchFamily="18" charset="-78"/>
                <a:cs typeface="AL-Mateen" pitchFamily="2" charset="-78"/>
              </a:rPr>
              <a:t>أولاً دور قائد المدرسة  :</a:t>
            </a:r>
            <a:endParaRPr lang="ar-SA" sz="3000" dirty="0">
              <a:ln w="18415" cmpd="sng">
                <a:noFill/>
                <a:prstDash val="solid"/>
              </a:ln>
              <a:solidFill>
                <a:schemeClr val="tx1"/>
              </a:solidFill>
              <a:effectLst>
                <a:outerShdw blurRad="63500" dir="3600000" algn="tl" rotWithShape="0">
                  <a:srgbClr val="000000">
                    <a:alpha val="70000"/>
                  </a:srgbClr>
                </a:outerShdw>
              </a:effectLst>
              <a:latin typeface="ae_Hani" panose="02060603050605020204" pitchFamily="18" charset="-78"/>
              <a:cs typeface="AL-Mateen" pitchFamily="2" charset="-78"/>
            </a:endParaRPr>
          </a:p>
        </p:txBody>
      </p:sp>
      <p:sp>
        <p:nvSpPr>
          <p:cNvPr id="10" name="TextBox 1"/>
          <p:cNvSpPr txBox="1"/>
          <p:nvPr/>
        </p:nvSpPr>
        <p:spPr>
          <a:xfrm>
            <a:off x="856343" y="2201321"/>
            <a:ext cx="10462740" cy="353943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1">
            <a:spAutoFit/>
          </a:bodyPr>
          <a:lstStyle/>
          <a:p>
            <a:pPr algn="r"/>
            <a:r>
              <a:rPr lang="ar-SA" sz="3200" dirty="0">
                <a:ln w="18415" cmpd="sng">
                  <a:noFill/>
                  <a:prstDash val="solid"/>
                </a:ln>
                <a:solidFill>
                  <a:schemeClr val="tx1"/>
                </a:solidFill>
                <a:latin typeface="ae_Hani" panose="02060603050605020204" pitchFamily="18" charset="-78"/>
                <a:cs typeface="AL-Mohanad Bold" pitchFamily="2" charset="-78"/>
              </a:rPr>
              <a:t>• </a:t>
            </a:r>
            <a:r>
              <a:rPr lang="ar-SA" sz="3200" dirty="0" smtClean="0">
                <a:ln w="18415" cmpd="sng">
                  <a:noFill/>
                  <a:prstDash val="solid"/>
                </a:ln>
                <a:solidFill>
                  <a:schemeClr val="tx1"/>
                </a:solidFill>
                <a:latin typeface="ae_Hani" panose="02060603050605020204" pitchFamily="18" charset="-78"/>
                <a:cs typeface="AL-Mohanad Bold" pitchFamily="2" charset="-78"/>
              </a:rPr>
              <a:t>يقدم </a:t>
            </a:r>
            <a:r>
              <a:rPr lang="ar-SA" sz="3200" dirty="0">
                <a:ln w="18415" cmpd="sng">
                  <a:noFill/>
                  <a:prstDash val="solid"/>
                </a:ln>
                <a:solidFill>
                  <a:schemeClr val="tx1"/>
                </a:solidFill>
                <a:latin typeface="ae_Hani" panose="02060603050605020204" pitchFamily="18" charset="-78"/>
                <a:cs typeface="AL-Mohanad Bold" pitchFamily="2" charset="-78"/>
              </a:rPr>
              <a:t>قائد المدرسة للفريق </a:t>
            </a:r>
            <a:r>
              <a:rPr lang="ar-SA" sz="3200" dirty="0" smtClean="0">
                <a:ln w="18415" cmpd="sng">
                  <a:noFill/>
                  <a:prstDash val="solid"/>
                </a:ln>
                <a:solidFill>
                  <a:schemeClr val="tx1"/>
                </a:solidFill>
                <a:latin typeface="ae_Hani" panose="02060603050605020204" pitchFamily="18" charset="-78"/>
                <a:cs typeface="AL-Mohanad Bold" pitchFamily="2" charset="-78"/>
              </a:rPr>
              <a:t>عرضاً توضيحياً للجهود.</a:t>
            </a:r>
          </a:p>
          <a:p>
            <a:pPr algn="r"/>
            <a:r>
              <a:rPr lang="ar-SA" sz="3200" dirty="0" smtClean="0">
                <a:ln w="18415" cmpd="sng">
                  <a:noFill/>
                  <a:prstDash val="solid"/>
                </a:ln>
                <a:solidFill>
                  <a:schemeClr val="tx1"/>
                </a:solidFill>
                <a:latin typeface="ae_Hani" panose="02060603050605020204" pitchFamily="18" charset="-78"/>
                <a:cs typeface="AL-Mohanad Bold" pitchFamily="2" charset="-78"/>
              </a:rPr>
              <a:t>• يستهدف  في الفصل الأول الفجوات في </a:t>
            </a:r>
            <a:r>
              <a:rPr lang="ar-SA" sz="3200" dirty="0">
                <a:ln w="18415" cmpd="sng">
                  <a:noFill/>
                  <a:prstDash val="solid"/>
                </a:ln>
                <a:solidFill>
                  <a:schemeClr val="tx1"/>
                </a:solidFill>
                <a:latin typeface="ae_Hani" panose="02060603050605020204" pitchFamily="18" charset="-78"/>
                <a:cs typeface="AL-Mohanad Bold" pitchFamily="2" charset="-78"/>
              </a:rPr>
              <a:t>مؤشرات الفصل </a:t>
            </a:r>
            <a:r>
              <a:rPr lang="ar-SA" sz="3200" dirty="0" smtClean="0">
                <a:ln w="18415" cmpd="sng">
                  <a:noFill/>
                  <a:prstDash val="solid"/>
                </a:ln>
                <a:solidFill>
                  <a:schemeClr val="tx1"/>
                </a:solidFill>
                <a:latin typeface="ae_Hani" panose="02060603050605020204" pitchFamily="18" charset="-78"/>
                <a:cs typeface="AL-Mohanad Bold" pitchFamily="2" charset="-78"/>
              </a:rPr>
              <a:t>الأول.</a:t>
            </a:r>
          </a:p>
          <a:p>
            <a:pPr algn="r"/>
            <a:r>
              <a:rPr lang="ar-SA" sz="3200" dirty="0">
                <a:ln w="18415" cmpd="sng">
                  <a:noFill/>
                  <a:prstDash val="solid"/>
                </a:ln>
                <a:solidFill>
                  <a:schemeClr val="tx1"/>
                </a:solidFill>
                <a:latin typeface="ae_Hani" panose="02060603050605020204" pitchFamily="18" charset="-78"/>
                <a:cs typeface="AL-Mohanad Bold" pitchFamily="2" charset="-78"/>
              </a:rPr>
              <a:t>• يستهدف  في الفصل </a:t>
            </a:r>
            <a:r>
              <a:rPr lang="ar-SA" sz="3200" dirty="0" smtClean="0">
                <a:ln w="18415" cmpd="sng">
                  <a:noFill/>
                  <a:prstDash val="solid"/>
                </a:ln>
                <a:solidFill>
                  <a:schemeClr val="tx1"/>
                </a:solidFill>
                <a:latin typeface="ae_Hani" panose="02060603050605020204" pitchFamily="18" charset="-78"/>
                <a:cs typeface="AL-Mohanad Bold" pitchFamily="2" charset="-78"/>
              </a:rPr>
              <a:t>الثاني الفجوات </a:t>
            </a:r>
            <a:r>
              <a:rPr lang="ar-SA" sz="3200" dirty="0">
                <a:ln w="18415" cmpd="sng">
                  <a:noFill/>
                  <a:prstDash val="solid"/>
                </a:ln>
                <a:solidFill>
                  <a:schemeClr val="tx1"/>
                </a:solidFill>
                <a:latin typeface="ae_Hani" panose="02060603050605020204" pitchFamily="18" charset="-78"/>
                <a:cs typeface="AL-Mohanad Bold" pitchFamily="2" charset="-78"/>
              </a:rPr>
              <a:t>في مؤشرات الفصل </a:t>
            </a:r>
            <a:r>
              <a:rPr lang="ar-SA" sz="3200" dirty="0" smtClean="0">
                <a:ln w="18415" cmpd="sng">
                  <a:noFill/>
                  <a:prstDash val="solid"/>
                </a:ln>
                <a:solidFill>
                  <a:schemeClr val="tx1"/>
                </a:solidFill>
                <a:latin typeface="ae_Hani" panose="02060603050605020204" pitchFamily="18" charset="-78"/>
                <a:cs typeface="AL-Mohanad Bold" pitchFamily="2" charset="-78"/>
              </a:rPr>
              <a:t>الأول ما تبقى من فجوات </a:t>
            </a:r>
            <a:r>
              <a:rPr lang="ar-SA" sz="3200" dirty="0">
                <a:ln w="18415" cmpd="sng">
                  <a:noFill/>
                  <a:prstDash val="solid"/>
                </a:ln>
                <a:solidFill>
                  <a:schemeClr val="tx1"/>
                </a:solidFill>
                <a:latin typeface="ae_Hani" panose="02060603050605020204" pitchFamily="18" charset="-78"/>
                <a:cs typeface="AL-Mohanad Bold" pitchFamily="2" charset="-78"/>
              </a:rPr>
              <a:t>الفصل </a:t>
            </a:r>
            <a:r>
              <a:rPr lang="ar-SA" sz="3200" dirty="0" smtClean="0">
                <a:ln w="18415" cmpd="sng">
                  <a:noFill/>
                  <a:prstDash val="solid"/>
                </a:ln>
                <a:solidFill>
                  <a:schemeClr val="tx1"/>
                </a:solidFill>
                <a:latin typeface="ae_Hani" panose="02060603050605020204" pitchFamily="18" charset="-78"/>
                <a:cs typeface="AL-Mohanad Bold" pitchFamily="2" charset="-78"/>
              </a:rPr>
              <a:t>الثاني .</a:t>
            </a:r>
          </a:p>
          <a:p>
            <a:pPr algn="r"/>
            <a:r>
              <a:rPr lang="ar-SA" sz="3200" dirty="0">
                <a:ln w="18415" cmpd="sng">
                  <a:noFill/>
                  <a:prstDash val="solid"/>
                </a:ln>
                <a:solidFill>
                  <a:schemeClr val="tx1"/>
                </a:solidFill>
                <a:latin typeface="ae_Hani" panose="02060603050605020204" pitchFamily="18" charset="-78"/>
                <a:cs typeface="AL-Mohanad Bold" pitchFamily="2" charset="-78"/>
              </a:rPr>
              <a:t>• </a:t>
            </a:r>
            <a:r>
              <a:rPr lang="ar-SA" sz="3200" dirty="0" smtClean="0">
                <a:ln w="18415" cmpd="sng">
                  <a:noFill/>
                  <a:prstDash val="solid"/>
                </a:ln>
                <a:solidFill>
                  <a:schemeClr val="tx1"/>
                </a:solidFill>
                <a:latin typeface="ae_Hani" panose="02060603050605020204" pitchFamily="18" charset="-78"/>
                <a:cs typeface="AL-Mohanad Bold" pitchFamily="2" charset="-78"/>
              </a:rPr>
              <a:t>عرض </a:t>
            </a:r>
            <a:r>
              <a:rPr lang="ar-SA" sz="3200" dirty="0">
                <a:ln w="18415" cmpd="sng">
                  <a:noFill/>
                  <a:prstDash val="solid"/>
                </a:ln>
                <a:solidFill>
                  <a:schemeClr val="tx1"/>
                </a:solidFill>
                <a:latin typeface="ae_Hani" panose="02060603050605020204" pitchFamily="18" charset="-78"/>
                <a:cs typeface="AL-Mohanad Bold" pitchFamily="2" charset="-78"/>
              </a:rPr>
              <a:t>الجهود : يكون لنتائج العام الحالي فقط </a:t>
            </a:r>
            <a:r>
              <a:rPr lang="ar-SA" sz="3200" dirty="0" smtClean="0">
                <a:ln w="18415" cmpd="sng">
                  <a:noFill/>
                  <a:prstDash val="solid"/>
                </a:ln>
                <a:solidFill>
                  <a:schemeClr val="tx1"/>
                </a:solidFill>
                <a:latin typeface="ae_Hani" panose="02060603050605020204" pitchFamily="18" charset="-78"/>
                <a:cs typeface="AL-Mohanad Bold" pitchFamily="2" charset="-78"/>
              </a:rPr>
              <a:t>.</a:t>
            </a:r>
          </a:p>
          <a:p>
            <a:pPr algn="r"/>
            <a:r>
              <a:rPr lang="ar-SA" sz="3200" dirty="0">
                <a:ln w="18415" cmpd="sng">
                  <a:noFill/>
                  <a:prstDash val="solid"/>
                </a:ln>
                <a:solidFill>
                  <a:schemeClr val="tx1"/>
                </a:solidFill>
                <a:latin typeface="ae_Hani" panose="02060603050605020204" pitchFamily="18" charset="-78"/>
                <a:cs typeface="AL-Mohanad Bold" pitchFamily="2" charset="-78"/>
              </a:rPr>
              <a:t>• عرض قائد المدرسة يجب أن يكون متسلسل من الأكبر فجوات إلى </a:t>
            </a:r>
            <a:r>
              <a:rPr lang="ar-SA" sz="3200" dirty="0" smtClean="0">
                <a:ln w="18415" cmpd="sng">
                  <a:noFill/>
                  <a:prstDash val="solid"/>
                </a:ln>
                <a:solidFill>
                  <a:schemeClr val="tx1"/>
                </a:solidFill>
                <a:latin typeface="ae_Hani" panose="02060603050605020204" pitchFamily="18" charset="-78"/>
                <a:cs typeface="AL-Mohanad Bold" pitchFamily="2" charset="-78"/>
              </a:rPr>
              <a:t>الأقل.</a:t>
            </a:r>
          </a:p>
          <a:p>
            <a:pPr algn="r"/>
            <a:r>
              <a:rPr lang="ar-SA" sz="3200" dirty="0">
                <a:ln w="18415" cmpd="sng">
                  <a:noFill/>
                  <a:prstDash val="solid"/>
                </a:ln>
                <a:solidFill>
                  <a:schemeClr val="tx1"/>
                </a:solidFill>
                <a:latin typeface="ae_Hani" panose="02060603050605020204" pitchFamily="18" charset="-78"/>
                <a:cs typeface="AL-Mohanad Bold" pitchFamily="2" charset="-78"/>
              </a:rPr>
              <a:t>• </a:t>
            </a:r>
            <a:r>
              <a:rPr lang="ar-SA" sz="3200" dirty="0" smtClean="0">
                <a:ln w="18415" cmpd="sng">
                  <a:noFill/>
                  <a:prstDash val="solid"/>
                </a:ln>
                <a:solidFill>
                  <a:schemeClr val="tx1"/>
                </a:solidFill>
                <a:latin typeface="ae_Hani" panose="02060603050605020204" pitchFamily="18" charset="-78"/>
                <a:cs typeface="AL-Mohanad Bold" pitchFamily="2" charset="-78"/>
              </a:rPr>
              <a:t>يجب </a:t>
            </a:r>
            <a:r>
              <a:rPr lang="ar-SA" sz="3200" dirty="0">
                <a:ln w="18415" cmpd="sng">
                  <a:noFill/>
                  <a:prstDash val="solid"/>
                </a:ln>
                <a:solidFill>
                  <a:schemeClr val="tx1"/>
                </a:solidFill>
                <a:latin typeface="ae_Hani" panose="02060603050605020204" pitchFamily="18" charset="-78"/>
                <a:cs typeface="AL-Mohanad Bold" pitchFamily="2" charset="-78"/>
              </a:rPr>
              <a:t>أن يكون عرض قائد المدرسة مفصلا كل مؤشر على </a:t>
            </a:r>
            <a:r>
              <a:rPr lang="ar-SA" sz="3200" dirty="0" smtClean="0">
                <a:ln w="18415" cmpd="sng">
                  <a:noFill/>
                  <a:prstDash val="solid"/>
                </a:ln>
                <a:solidFill>
                  <a:schemeClr val="tx1"/>
                </a:solidFill>
                <a:latin typeface="ae_Hani" panose="02060603050605020204" pitchFamily="18" charset="-78"/>
                <a:cs typeface="AL-Mohanad Bold" pitchFamily="2" charset="-78"/>
              </a:rPr>
              <a:t>حدة.</a:t>
            </a:r>
            <a:endParaRPr lang="ar-SA" sz="3200" dirty="0">
              <a:ln w="18415" cmpd="sng">
                <a:noFill/>
                <a:prstDash val="solid"/>
              </a:ln>
              <a:solidFill>
                <a:schemeClr val="tx1"/>
              </a:solidFill>
              <a:latin typeface="ae_Hani" panose="02060603050605020204" pitchFamily="18" charset="-78"/>
              <a:cs typeface="AL-Mohanad Bold" pitchFamily="2" charset="-78"/>
            </a:endParaRPr>
          </a:p>
        </p:txBody>
      </p:sp>
      <p:sp>
        <p:nvSpPr>
          <p:cNvPr id="11" name="TextBox 1"/>
          <p:cNvSpPr txBox="1"/>
          <p:nvPr/>
        </p:nvSpPr>
        <p:spPr>
          <a:xfrm>
            <a:off x="856343" y="5904446"/>
            <a:ext cx="10462741" cy="584775"/>
          </a:xfrm>
          <a:prstGeom prst="rect">
            <a:avLst/>
          </a:prstGeom>
          <a:noFill/>
          <a:ln w="25400">
            <a:solidFill>
              <a:srgbClr val="FFFF00"/>
            </a:solidFill>
          </a:ln>
        </p:spPr>
        <p:style>
          <a:lnRef idx="2">
            <a:schemeClr val="accent2"/>
          </a:lnRef>
          <a:fillRef idx="1">
            <a:schemeClr val="lt1"/>
          </a:fillRef>
          <a:effectRef idx="0">
            <a:schemeClr val="accent2"/>
          </a:effectRef>
          <a:fontRef idx="minor">
            <a:schemeClr val="dk1"/>
          </a:fontRef>
        </p:style>
        <p:txBody>
          <a:bodyPr wrap="square" rtlCol="1">
            <a:spAutoFit/>
          </a:bodyPr>
          <a:lstStyle/>
          <a:p>
            <a:pPr algn="r"/>
            <a:r>
              <a:rPr lang="ar-SA" sz="3200" dirty="0" smtClean="0">
                <a:ln w="18415" cmpd="sng">
                  <a:noFill/>
                  <a:prstDash val="solid"/>
                </a:ln>
                <a:solidFill>
                  <a:schemeClr val="tx1"/>
                </a:solidFill>
                <a:latin typeface="ae_Hani" panose="02060603050605020204" pitchFamily="18" charset="-78"/>
                <a:cs typeface="AL-Mateen" pitchFamily="2" charset="-78"/>
              </a:rPr>
              <a:t> </a:t>
            </a:r>
            <a:r>
              <a:rPr lang="ar-SA" sz="3200" dirty="0">
                <a:ln w="18415" cmpd="sng">
                  <a:noFill/>
                  <a:prstDash val="solid"/>
                </a:ln>
                <a:solidFill>
                  <a:schemeClr val="tx1"/>
                </a:solidFill>
                <a:latin typeface="ae_Hani" panose="02060603050605020204" pitchFamily="18" charset="-78"/>
                <a:cs typeface="AL-Mateen" pitchFamily="2" charset="-78"/>
              </a:rPr>
              <a:t>ثانياً </a:t>
            </a:r>
            <a:r>
              <a:rPr lang="ar-SA" sz="3200" dirty="0" smtClean="0">
                <a:ln w="18415" cmpd="sng">
                  <a:noFill/>
                  <a:prstDash val="solid"/>
                </a:ln>
                <a:solidFill>
                  <a:schemeClr val="tx1"/>
                </a:solidFill>
                <a:latin typeface="ae_Hani" panose="02060603050605020204" pitchFamily="18" charset="-78"/>
                <a:cs typeface="AL-Mateen" pitchFamily="2" charset="-78"/>
              </a:rPr>
              <a:t>: الفريق سيستمع ويدون ويحلل ما يتم تقديمه  ثم يقوم  بعملية </a:t>
            </a:r>
            <a:r>
              <a:rPr lang="ar-SA" sz="3200" dirty="0">
                <a:ln w="18415" cmpd="sng">
                  <a:noFill/>
                  <a:prstDash val="solid"/>
                </a:ln>
                <a:solidFill>
                  <a:schemeClr val="tx1"/>
                </a:solidFill>
                <a:latin typeface="ae_Hani" panose="02060603050605020204" pitchFamily="18" charset="-78"/>
                <a:cs typeface="AL-Mateen" pitchFamily="2" charset="-78"/>
              </a:rPr>
              <a:t>التقييم .</a:t>
            </a:r>
          </a:p>
        </p:txBody>
      </p:sp>
    </p:spTree>
    <p:extLst>
      <p:ext uri="{BB962C8B-B14F-4D97-AF65-F5344CB8AC3E}">
        <p14:creationId xmlns:p14="http://schemas.microsoft.com/office/powerpoint/2010/main" val="2081803170"/>
      </p:ext>
    </p:extLst>
  </p:cSld>
  <p:clrMapOvr>
    <a:masterClrMapping/>
  </p:clrMapOvr>
  <p:transition spd="slow">
    <p:push di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رسم تخطيطي 5"/>
          <p:cNvGraphicFramePr/>
          <p:nvPr>
            <p:extLst>
              <p:ext uri="{D42A27DB-BD31-4B8C-83A1-F6EECF244321}">
                <p14:modId xmlns:p14="http://schemas.microsoft.com/office/powerpoint/2010/main" val="1474694446"/>
              </p:ext>
            </p:extLst>
          </p:nvPr>
        </p:nvGraphicFramePr>
        <p:xfrm>
          <a:off x="1119119" y="2019894"/>
          <a:ext cx="9880978" cy="4640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عنوان 1"/>
          <p:cNvSpPr>
            <a:spLocks noGrp="1"/>
          </p:cNvSpPr>
          <p:nvPr>
            <p:ph type="title"/>
          </p:nvPr>
        </p:nvSpPr>
        <p:spPr>
          <a:xfrm>
            <a:off x="838200" y="365125"/>
            <a:ext cx="10515600" cy="1082675"/>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ar-SA" sz="4400" dirty="0" smtClean="0">
                <a:cs typeface="Al-Kharashi 3" pitchFamily="2" charset="-78"/>
              </a:rPr>
              <a:t>الضوابط والاجراءات</a:t>
            </a:r>
            <a:endParaRPr lang="ar-SA" sz="4400" dirty="0">
              <a:cs typeface="Al-Kharashi 3" pitchFamily="2" charset="-78"/>
            </a:endParaRPr>
          </a:p>
        </p:txBody>
      </p:sp>
    </p:spTree>
    <p:extLst>
      <p:ext uri="{BB962C8B-B14F-4D97-AF65-F5344CB8AC3E}">
        <p14:creationId xmlns:p14="http://schemas.microsoft.com/office/powerpoint/2010/main" val="5283901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5"/>
            <a:ext cx="10515600" cy="727075"/>
          </a:xfrm>
          <a:ln w="25400">
            <a:solidFill>
              <a:srgbClr val="FF0000"/>
            </a:solidFill>
          </a:ln>
        </p:spPr>
        <p:style>
          <a:lnRef idx="2">
            <a:schemeClr val="dk1"/>
          </a:lnRef>
          <a:fillRef idx="1">
            <a:schemeClr val="lt1"/>
          </a:fillRef>
          <a:effectRef idx="0">
            <a:schemeClr val="dk1"/>
          </a:effectRef>
          <a:fontRef idx="minor">
            <a:schemeClr val="dk1"/>
          </a:fontRef>
        </p:style>
        <p:txBody>
          <a:bodyPr>
            <a:noAutofit/>
          </a:bodyPr>
          <a:lstStyle/>
          <a:p>
            <a:pPr algn="ctr"/>
            <a:r>
              <a:rPr lang="ar-SA" sz="3600" dirty="0" smtClean="0">
                <a:cs typeface="Al-Kharashi 3" pitchFamily="2" charset="-78"/>
              </a:rPr>
              <a:t>بطاقة تقييم الفريق النوعي المدرسي</a:t>
            </a:r>
            <a:endParaRPr lang="ar-SA" sz="3600" dirty="0">
              <a:cs typeface="Al-Kharashi 3" pitchFamily="2" charset="-78"/>
            </a:endParaRPr>
          </a:p>
        </p:txBody>
      </p:sp>
      <p:pic>
        <p:nvPicPr>
          <p:cNvPr id="4" name="عنصر نائب للمحتوى 3"/>
          <p:cNvPicPr>
            <a:picLocks noGrp="1" noChangeAspect="1"/>
          </p:cNvPicPr>
          <p:nvPr>
            <p:ph idx="1"/>
          </p:nvPr>
        </p:nvPicPr>
        <p:blipFill>
          <a:blip r:embed="rId2"/>
          <a:stretch>
            <a:fillRect/>
          </a:stretch>
        </p:blipFill>
        <p:spPr>
          <a:xfrm>
            <a:off x="856343" y="1235528"/>
            <a:ext cx="10508343" cy="5399478"/>
          </a:xfrm>
          <a:prstGeom prst="rect">
            <a:avLst/>
          </a:prstGeom>
          <a:ln w="25400">
            <a:solidFill>
              <a:srgbClr val="FF0000"/>
            </a:solidFill>
          </a:ln>
        </p:spPr>
      </p:pic>
    </p:spTree>
    <p:extLst>
      <p:ext uri="{BB962C8B-B14F-4D97-AF65-F5344CB8AC3E}">
        <p14:creationId xmlns:p14="http://schemas.microsoft.com/office/powerpoint/2010/main" val="15944744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8131" y="648269"/>
            <a:ext cx="3829050" cy="999083"/>
          </a:xfrm>
          <a:prstGeom prst="rect">
            <a:avLst/>
          </a:prstGeom>
        </p:spPr>
      </p:pic>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913" y="702862"/>
            <a:ext cx="6878882" cy="54795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عنصر نائب للمحتوى 5"/>
          <p:cNvSpPr>
            <a:spLocks noGrp="1"/>
          </p:cNvSpPr>
          <p:nvPr>
            <p:ph idx="1"/>
          </p:nvPr>
        </p:nvSpPr>
        <p:spPr>
          <a:xfrm>
            <a:off x="7825426" y="1542198"/>
            <a:ext cx="3801755" cy="4735768"/>
          </a:xfrm>
        </p:spPr>
        <p:txBody>
          <a:bodyPr>
            <a:noAutofit/>
          </a:bodyPr>
          <a:lstStyle/>
          <a:p>
            <a:pPr marL="0" indent="0" algn="just">
              <a:lnSpc>
                <a:spcPct val="150000"/>
              </a:lnSpc>
              <a:buNone/>
            </a:pPr>
            <a:r>
              <a:rPr lang="ar-SA" sz="3500" dirty="0" smtClean="0">
                <a:cs typeface="AL-Mateen" pitchFamily="2" charset="-78"/>
              </a:rPr>
              <a:t>هو البرنامج الإلكتروني المعتمد من الإدارة العامة للإشراف التربوي بوزارة التعليم لرصد مؤشرات الأداء الإشرافي والمدرسي واستخراج نتائجه .</a:t>
            </a:r>
            <a:endParaRPr lang="ar-SA" sz="3500" dirty="0">
              <a:cs typeface="AL-Mateen" pitchFamily="2" charset="-78"/>
            </a:endParaRPr>
          </a:p>
        </p:txBody>
      </p:sp>
      <p:sp>
        <p:nvSpPr>
          <p:cNvPr id="8" name="مستطيل 7"/>
          <p:cNvSpPr/>
          <p:nvPr/>
        </p:nvSpPr>
        <p:spPr>
          <a:xfrm>
            <a:off x="7983940" y="667689"/>
            <a:ext cx="3016156" cy="98488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SA"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L-Mateen" pitchFamily="2" charset="-78"/>
              </a:rPr>
              <a:t>برنامـج مكَـــن :</a:t>
            </a:r>
            <a:endParaRPr lang="ar-SA" sz="4000" b="1" dirty="0" smtClean="0">
              <a:ln w="50800"/>
              <a:solidFill>
                <a:schemeClr val="bg1">
                  <a:shade val="50000"/>
                </a:schemeClr>
              </a:solidFill>
              <a:cs typeface="AL-Mateen" pitchFamily="2" charset="-78"/>
            </a:endParaRPr>
          </a:p>
          <a:p>
            <a:pPr algn="ctr"/>
            <a:r>
              <a:rPr lang="en-US" b="1" dirty="0">
                <a:ln w="50800"/>
                <a:solidFill>
                  <a:schemeClr val="bg1">
                    <a:shade val="50000"/>
                  </a:schemeClr>
                </a:solidFill>
                <a:cs typeface="AL-Mateen" pitchFamily="2" charset="-78"/>
              </a:rPr>
              <a:t>https://makken.t4edu.com/</a:t>
            </a:r>
            <a:endParaRPr lang="ar-SA" b="1" dirty="0">
              <a:ln w="50800"/>
              <a:solidFill>
                <a:schemeClr val="bg1">
                  <a:shade val="50000"/>
                </a:schemeClr>
              </a:solidFill>
              <a:cs typeface="AL-Mateen" pitchFamily="2" charset="-78"/>
            </a:endParaRPr>
          </a:p>
        </p:txBody>
      </p:sp>
    </p:spTree>
    <p:extLst>
      <p:ext uri="{BB962C8B-B14F-4D97-AF65-F5344CB8AC3E}">
        <p14:creationId xmlns:p14="http://schemas.microsoft.com/office/powerpoint/2010/main" val="3692621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419717"/>
            <a:ext cx="10515600" cy="1069975"/>
          </a:xfrm>
          <a:gradFill flip="none" rotWithShape="1">
            <a:gsLst>
              <a:gs pos="0">
                <a:srgbClr val="000000"/>
              </a:gs>
              <a:gs pos="20000">
                <a:srgbClr val="000040"/>
              </a:gs>
              <a:gs pos="50000">
                <a:srgbClr val="400040"/>
              </a:gs>
              <a:gs pos="75000">
                <a:srgbClr val="8F0040"/>
              </a:gs>
              <a:gs pos="89999">
                <a:srgbClr val="F27300"/>
              </a:gs>
              <a:gs pos="100000">
                <a:srgbClr val="FFBF00"/>
              </a:gs>
            </a:gsLst>
            <a:lin ang="10800000" scaled="1"/>
            <a:tileRect/>
          </a:gradFill>
          <a:ln w="22225">
            <a:solidFill>
              <a:schemeClr val="tx1"/>
            </a:solidFill>
          </a:ln>
        </p:spPr>
        <p:style>
          <a:lnRef idx="0">
            <a:schemeClr val="accent2"/>
          </a:lnRef>
          <a:fillRef idx="3">
            <a:schemeClr val="accent2"/>
          </a:fillRef>
          <a:effectRef idx="3">
            <a:schemeClr val="accent2"/>
          </a:effectRef>
          <a:fontRef idx="minor">
            <a:schemeClr val="lt1"/>
          </a:fontRef>
        </p:style>
        <p:txBody>
          <a:bodyPr>
            <a:normAutofit/>
          </a:bodyPr>
          <a:lstStyle/>
          <a:p>
            <a:pPr algn="ctr">
              <a:lnSpc>
                <a:spcPct val="150000"/>
              </a:lnSpc>
            </a:pPr>
            <a:r>
              <a:rPr lang="ar-SA" sz="4000" dirty="0" smtClean="0">
                <a:cs typeface="Al-Kharashi 3" pitchFamily="2" charset="-78"/>
              </a:rPr>
              <a:t>الاجراءات التصحيحية</a:t>
            </a:r>
            <a:endParaRPr lang="ar-SA" sz="4000" dirty="0">
              <a:cs typeface="Al-Kharashi 3" pitchFamily="2" charset="-78"/>
            </a:endParaRPr>
          </a:p>
        </p:txBody>
      </p:sp>
      <p:sp>
        <p:nvSpPr>
          <p:cNvPr id="3" name="عنصر نائب للمحتوى 2"/>
          <p:cNvSpPr>
            <a:spLocks noGrp="1"/>
          </p:cNvSpPr>
          <p:nvPr>
            <p:ph idx="1"/>
          </p:nvPr>
        </p:nvSpPr>
        <p:spPr>
          <a:xfrm>
            <a:off x="827314" y="1761216"/>
            <a:ext cx="10526486" cy="4804229"/>
          </a:xfrm>
        </p:spPr>
        <p:txBody>
          <a:bodyPr>
            <a:noAutofit/>
          </a:bodyPr>
          <a:lstStyle/>
          <a:p>
            <a:pPr algn="just">
              <a:lnSpc>
                <a:spcPct val="100000"/>
              </a:lnSpc>
            </a:pPr>
            <a:r>
              <a:rPr lang="ar-SA" sz="3500" dirty="0" smtClean="0">
                <a:cs typeface="AL-Mateen" pitchFamily="2" charset="-78"/>
              </a:rPr>
              <a:t>في العام  الماضي التقويم النوعي عدة مجالات وهذا العام إجراء واحد فقط</a:t>
            </a:r>
          </a:p>
          <a:p>
            <a:pPr marL="0" indent="0" algn="just">
              <a:lnSpc>
                <a:spcPct val="100000"/>
              </a:lnSpc>
              <a:buNone/>
            </a:pPr>
            <a:r>
              <a:rPr lang="ar-SA" sz="3500" dirty="0" smtClean="0">
                <a:cs typeface="AL-Mateen" pitchFamily="2" charset="-78"/>
              </a:rPr>
              <a:t> ( الإجراءات التصحيحية للمدرسة) .</a:t>
            </a:r>
          </a:p>
          <a:p>
            <a:pPr algn="just">
              <a:lnSpc>
                <a:spcPct val="100000"/>
              </a:lnSpc>
            </a:pPr>
            <a:r>
              <a:rPr lang="ar-SA" sz="3500" dirty="0" smtClean="0">
                <a:solidFill>
                  <a:schemeClr val="accent5">
                    <a:lumMod val="40000"/>
                    <a:lumOff val="60000"/>
                  </a:schemeClr>
                </a:solidFill>
                <a:cs typeface="AL-Mateen" pitchFamily="2" charset="-78"/>
              </a:rPr>
              <a:t>اصبح جزء كبير من المؤشرات نوعي الان .</a:t>
            </a:r>
          </a:p>
          <a:p>
            <a:pPr algn="just">
              <a:lnSpc>
                <a:spcPct val="100000"/>
              </a:lnSpc>
            </a:pPr>
            <a:r>
              <a:rPr lang="ar-SA" sz="3500" dirty="0" smtClean="0">
                <a:cs typeface="AL-Mateen" pitchFamily="2" charset="-78"/>
              </a:rPr>
              <a:t>يقاس مؤشر التقويم النوعي مرتين آخر الفصل الاول وآخر الفصل الثاني.</a:t>
            </a:r>
          </a:p>
          <a:p>
            <a:pPr algn="just">
              <a:lnSpc>
                <a:spcPct val="100000"/>
              </a:lnSpc>
            </a:pPr>
            <a:r>
              <a:rPr lang="ar-SA" sz="3500" dirty="0" smtClean="0">
                <a:solidFill>
                  <a:schemeClr val="accent5">
                    <a:lumMod val="40000"/>
                    <a:lumOff val="60000"/>
                  </a:schemeClr>
                </a:solidFill>
                <a:cs typeface="AL-Mateen" pitchFamily="2" charset="-78"/>
              </a:rPr>
              <a:t>التقويم سوف يكون من مكتب التعليم.</a:t>
            </a:r>
          </a:p>
          <a:p>
            <a:pPr algn="just">
              <a:lnSpc>
                <a:spcPct val="100000"/>
              </a:lnSpc>
            </a:pPr>
            <a:r>
              <a:rPr lang="ar-SA" sz="3500" dirty="0" smtClean="0">
                <a:cs typeface="AL-Mateen" pitchFamily="2" charset="-78"/>
              </a:rPr>
              <a:t>فريق التقويم يتكون من أثنان فقط مشرف وقائد مدرسة.</a:t>
            </a:r>
          </a:p>
          <a:p>
            <a:pPr algn="just">
              <a:lnSpc>
                <a:spcPct val="100000"/>
              </a:lnSpc>
            </a:pPr>
            <a:r>
              <a:rPr lang="ar-SA" sz="3500" dirty="0" smtClean="0">
                <a:solidFill>
                  <a:schemeClr val="accent5">
                    <a:lumMod val="40000"/>
                    <a:lumOff val="60000"/>
                  </a:schemeClr>
                </a:solidFill>
                <a:cs typeface="AL-Mateen" pitchFamily="2" charset="-78"/>
              </a:rPr>
              <a:t>يجوز من قائدين في الحالات الضرورية مثل الهجر على ان تكون بشكل دائري.</a:t>
            </a:r>
          </a:p>
        </p:txBody>
      </p:sp>
    </p:spTree>
    <p:extLst>
      <p:ext uri="{BB962C8B-B14F-4D97-AF65-F5344CB8AC3E}">
        <p14:creationId xmlns:p14="http://schemas.microsoft.com/office/powerpoint/2010/main" val="3640396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1" y="1704316"/>
            <a:ext cx="10515600" cy="4923514"/>
          </a:xfrm>
        </p:spPr>
        <p:txBody>
          <a:bodyPr>
            <a:noAutofit/>
          </a:bodyPr>
          <a:lstStyle/>
          <a:p>
            <a:pPr>
              <a:lnSpc>
                <a:spcPct val="150000"/>
              </a:lnSpc>
            </a:pPr>
            <a:r>
              <a:rPr lang="ar-SA" sz="3500" dirty="0" smtClean="0">
                <a:cs typeface="AL-Mateen" pitchFamily="2" charset="-78"/>
              </a:rPr>
              <a:t>تبليغ قائد المدرسة بالزيارة.</a:t>
            </a:r>
          </a:p>
          <a:p>
            <a:pPr>
              <a:lnSpc>
                <a:spcPct val="150000"/>
              </a:lnSpc>
            </a:pPr>
            <a:r>
              <a:rPr lang="ar-SA" sz="3500" dirty="0" smtClean="0">
                <a:solidFill>
                  <a:schemeClr val="tx1"/>
                </a:solidFill>
                <a:cs typeface="AL-Mateen" pitchFamily="2" charset="-78"/>
              </a:rPr>
              <a:t>لن يتم طلب أي شيء للاستعداد للمقابلة.</a:t>
            </a:r>
          </a:p>
          <a:p>
            <a:pPr>
              <a:lnSpc>
                <a:spcPct val="150000"/>
              </a:lnSpc>
            </a:pPr>
            <a:r>
              <a:rPr lang="ar-SA" sz="3500" dirty="0" smtClean="0">
                <a:cs typeface="AL-Mateen" pitchFamily="2" charset="-78"/>
              </a:rPr>
              <a:t>لن يتم طلب أي وثائق من قائد المدرسة.</a:t>
            </a:r>
          </a:p>
          <a:p>
            <a:pPr>
              <a:lnSpc>
                <a:spcPct val="150000"/>
              </a:lnSpc>
            </a:pPr>
            <a:r>
              <a:rPr lang="ar-SA" sz="3500" dirty="0" smtClean="0">
                <a:solidFill>
                  <a:schemeClr val="tx1"/>
                </a:solidFill>
                <a:cs typeface="AL-Mateen" pitchFamily="2" charset="-78"/>
              </a:rPr>
              <a:t>المطلوب من قائد المدرسة ان يعرض ما عنده على ان يعرض حسب نقاط الضعف حيث يطلع على نتائج برنامج (</a:t>
            </a:r>
            <a:r>
              <a:rPr lang="ar-SA" sz="3500" dirty="0" smtClean="0">
                <a:solidFill>
                  <a:srgbClr val="FFFF00"/>
                </a:solidFill>
                <a:cs typeface="AL-Mateen" pitchFamily="2" charset="-78"/>
              </a:rPr>
              <a:t>مكن</a:t>
            </a:r>
            <a:r>
              <a:rPr lang="ar-SA" sz="3500" dirty="0" smtClean="0">
                <a:solidFill>
                  <a:schemeClr val="tx1"/>
                </a:solidFill>
                <a:cs typeface="AL-Mateen" pitchFamily="2" charset="-78"/>
              </a:rPr>
              <a:t> ) للفصل الاول ليتمكن من عرض نقاط الضعف.</a:t>
            </a:r>
          </a:p>
        </p:txBody>
      </p:sp>
      <p:sp>
        <p:nvSpPr>
          <p:cNvPr id="4" name="عنوان 1"/>
          <p:cNvSpPr txBox="1">
            <a:spLocks/>
          </p:cNvSpPr>
          <p:nvPr/>
        </p:nvSpPr>
        <p:spPr>
          <a:xfrm>
            <a:off x="838200" y="437695"/>
            <a:ext cx="10515600" cy="1069975"/>
          </a:xfrm>
          <a:prstGeom prst="rect">
            <a:avLst/>
          </a:prstGeom>
          <a:gradFill flip="none" rotWithShape="1">
            <a:gsLst>
              <a:gs pos="0">
                <a:srgbClr val="FFF200"/>
              </a:gs>
              <a:gs pos="55000">
                <a:srgbClr val="FF7A00"/>
              </a:gs>
              <a:gs pos="71000">
                <a:srgbClr val="FF0300"/>
              </a:gs>
              <a:gs pos="100000">
                <a:srgbClr val="4D0808"/>
              </a:gs>
            </a:gsLst>
            <a:lin ang="0" scaled="1"/>
            <a:tileRect/>
          </a:gradFill>
          <a:ln w="22225">
            <a:solidFill>
              <a:schemeClr val="tx1"/>
            </a:solidFill>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lnSpcReduction="10000"/>
          </a:bodyPr>
          <a:lstStyle>
            <a:lvl1pPr algn="l" defTabSz="914400" rtl="1" eaLnBrk="1" latinLnBrk="0" hangingPunct="1">
              <a:lnSpc>
                <a:spcPct val="90000"/>
              </a:lnSpc>
              <a:spcBef>
                <a:spcPct val="0"/>
              </a:spcBef>
              <a:buNone/>
              <a:defRPr sz="5400" b="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50000"/>
              </a:lnSpc>
            </a:pPr>
            <a:r>
              <a:rPr lang="ar-SA" sz="4000" dirty="0" smtClean="0">
                <a:solidFill>
                  <a:schemeClr val="tx1"/>
                </a:solidFill>
                <a:cs typeface="Al-Kharashi 3" pitchFamily="2" charset="-78"/>
              </a:rPr>
              <a:t>ماذا عن زيارة الفريق </a:t>
            </a:r>
            <a:r>
              <a:rPr lang="ar-SA" sz="4400" dirty="0" smtClean="0">
                <a:solidFill>
                  <a:schemeClr val="tx1"/>
                </a:solidFill>
                <a:cs typeface="Al-Kharashi 3" pitchFamily="2" charset="-78"/>
              </a:rPr>
              <a:t>؟</a:t>
            </a:r>
            <a:endParaRPr lang="ar-SA" sz="4000" dirty="0">
              <a:solidFill>
                <a:schemeClr val="tx1"/>
              </a:solidFill>
              <a:cs typeface="Al-Kharashi 3" pitchFamily="2" charset="-78"/>
            </a:endParaRPr>
          </a:p>
        </p:txBody>
      </p:sp>
    </p:spTree>
    <p:extLst>
      <p:ext uri="{BB962C8B-B14F-4D97-AF65-F5344CB8AC3E}">
        <p14:creationId xmlns:p14="http://schemas.microsoft.com/office/powerpoint/2010/main" val="36802954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lt1"/>
          </a:solidFill>
          <a:ln w="25400">
            <a:solidFill>
              <a:srgbClr val="0070C0"/>
            </a:solidFill>
          </a:ln>
        </p:spPr>
        <p:style>
          <a:lnRef idx="0">
            <a:schemeClr val="accent4"/>
          </a:lnRef>
          <a:fillRef idx="3">
            <a:schemeClr val="accent4"/>
          </a:fillRef>
          <a:effectRef idx="3">
            <a:schemeClr val="accent4"/>
          </a:effectRef>
          <a:fontRef idx="minor">
            <a:schemeClr val="lt1"/>
          </a:fontRef>
        </p:style>
        <p:txBody>
          <a:bodyPr>
            <a:noAutofit/>
          </a:bodyPr>
          <a:lstStyle/>
          <a:p>
            <a:pPr algn="ctr"/>
            <a:r>
              <a:rPr lang="ar-SA" sz="4500" dirty="0" smtClean="0">
                <a:solidFill>
                  <a:srgbClr val="0070C0"/>
                </a:solidFill>
                <a:cs typeface="AL-Mateen" pitchFamily="2" charset="-78"/>
              </a:rPr>
              <a:t>مؤشر درجة اهتمام المدرسة بتنظيم تأدية صلاة الظهر بالمدرسة</a:t>
            </a:r>
            <a:endParaRPr lang="ar-SA" sz="4500" dirty="0">
              <a:solidFill>
                <a:srgbClr val="0070C0"/>
              </a:solidFill>
              <a:cs typeface="AL-Mateen" pitchFamily="2" charset="-78"/>
            </a:endParaRPr>
          </a:p>
        </p:txBody>
      </p:sp>
      <p:sp>
        <p:nvSpPr>
          <p:cNvPr id="3" name="عنصر نائب للمحتوى 2"/>
          <p:cNvSpPr>
            <a:spLocks noGrp="1"/>
          </p:cNvSpPr>
          <p:nvPr>
            <p:ph idx="1"/>
          </p:nvPr>
        </p:nvSpPr>
        <p:spPr>
          <a:xfrm>
            <a:off x="1120000" y="1709513"/>
            <a:ext cx="10233800" cy="2035173"/>
          </a:xfrm>
        </p:spPr>
        <p:txBody>
          <a:bodyPr>
            <a:noAutofit/>
          </a:bodyPr>
          <a:lstStyle/>
          <a:p>
            <a:pPr marL="0" indent="0" algn="just">
              <a:buNone/>
            </a:pPr>
            <a:r>
              <a:rPr lang="ar-SA" sz="3500" dirty="0" smtClean="0">
                <a:solidFill>
                  <a:srgbClr val="FFFF00"/>
                </a:solidFill>
                <a:cs typeface="AL-Mateen" pitchFamily="2" charset="-78"/>
              </a:rPr>
              <a:t>فلسفته:</a:t>
            </a:r>
          </a:p>
          <a:p>
            <a:pPr marL="0" indent="0" algn="just">
              <a:buNone/>
            </a:pPr>
            <a:r>
              <a:rPr lang="ar-SA" sz="3500" dirty="0" smtClean="0">
                <a:cs typeface="AL-Mohanad Bold" pitchFamily="2" charset="-78"/>
              </a:rPr>
              <a:t>درجة الاهتمام بالجانب القيمي في المدرسة تنعكس في سلسلة من الاهداف والاجراءات والوسائل التي يشاهدها الطالب فتكون صورة ذهنية قيمة لدى الطالب تؤثر على سلوكه.</a:t>
            </a:r>
            <a:endParaRPr lang="ar-SA" sz="3500" dirty="0">
              <a:cs typeface="AL-Mohanad Bold" pitchFamily="2" charset="-78"/>
            </a:endParaRPr>
          </a:p>
        </p:txBody>
      </p:sp>
      <p:graphicFrame>
        <p:nvGraphicFramePr>
          <p:cNvPr id="4" name="عنصر نائب للمحتوى 3"/>
          <p:cNvGraphicFramePr>
            <a:graphicFrameLocks/>
          </p:cNvGraphicFramePr>
          <p:nvPr>
            <p:extLst>
              <p:ext uri="{D42A27DB-BD31-4B8C-83A1-F6EECF244321}">
                <p14:modId xmlns:p14="http://schemas.microsoft.com/office/powerpoint/2010/main" val="6673058"/>
              </p:ext>
            </p:extLst>
          </p:nvPr>
        </p:nvGraphicFramePr>
        <p:xfrm>
          <a:off x="885371" y="3904801"/>
          <a:ext cx="10468429" cy="2641140"/>
        </p:xfrm>
        <a:graphic>
          <a:graphicData uri="http://schemas.openxmlformats.org/drawingml/2006/table">
            <a:tbl>
              <a:tblPr rtl="1" firstCol="1" bandRow="1">
                <a:tableStyleId>{5C22544A-7EE6-4342-B048-85BDC9FD1C3A}</a:tableStyleId>
              </a:tblPr>
              <a:tblGrid>
                <a:gridCol w="3533866"/>
                <a:gridCol w="6934563"/>
              </a:tblGrid>
              <a:tr h="528228">
                <a:tc>
                  <a:txBody>
                    <a:bodyPr/>
                    <a:lstStyle/>
                    <a:p>
                      <a:pPr algn="ctr" rtl="1"/>
                      <a:r>
                        <a:rPr lang="ar-SA" sz="2800" dirty="0" smtClean="0">
                          <a:solidFill>
                            <a:schemeClr val="bg1"/>
                          </a:solidFill>
                          <a:cs typeface="AL-Mohanad Bold" pitchFamily="2" charset="-78"/>
                        </a:rPr>
                        <a:t>المعلم</a:t>
                      </a:r>
                      <a:endParaRPr lang="ar-SA" sz="2800" dirty="0">
                        <a:solidFill>
                          <a:schemeClr val="bg1"/>
                        </a:solidFill>
                        <a:cs typeface="AL-Mohanad Bold" pitchFamily="2" charset="-78"/>
                      </a:endParaRPr>
                    </a:p>
                  </a:txBody>
                  <a:tcPr/>
                </a:tc>
                <a:tc>
                  <a:txBody>
                    <a:bodyPr/>
                    <a:lstStyle/>
                    <a:p>
                      <a:pPr rtl="1"/>
                      <a:r>
                        <a:rPr lang="ar-SA" sz="2500" dirty="0" smtClean="0">
                          <a:cs typeface="AL-Mohanad Bold" pitchFamily="2" charset="-78"/>
                        </a:rPr>
                        <a:t>متوسط النقاط التي حصلت المدرسة لتقييم المشرفين .</a:t>
                      </a:r>
                      <a:endParaRPr lang="ar-SA" sz="2500" dirty="0">
                        <a:cs typeface="AL-Mohanad Bold" pitchFamily="2" charset="-78"/>
                      </a:endParaRPr>
                    </a:p>
                  </a:txBody>
                  <a:tcPr/>
                </a:tc>
              </a:tr>
              <a:tr h="528228">
                <a:tc>
                  <a:txBody>
                    <a:bodyPr/>
                    <a:lstStyle/>
                    <a:p>
                      <a:pPr algn="ctr" rtl="1"/>
                      <a:r>
                        <a:rPr lang="ar-SA" sz="2800" dirty="0" smtClean="0">
                          <a:solidFill>
                            <a:schemeClr val="bg1"/>
                          </a:solidFill>
                          <a:cs typeface="AL-Mohanad Bold" pitchFamily="2" charset="-78"/>
                        </a:rPr>
                        <a:t>المدرسة</a:t>
                      </a:r>
                      <a:endParaRPr lang="ar-SA" sz="2800" dirty="0">
                        <a:solidFill>
                          <a:schemeClr val="bg1"/>
                        </a:solidFill>
                        <a:cs typeface="AL-Mohanad Bold" pitchFamily="2" charset="-78"/>
                      </a:endParaRPr>
                    </a:p>
                  </a:txBody>
                  <a:tcPr/>
                </a:tc>
                <a:tc>
                  <a:txBody>
                    <a:bodyPr/>
                    <a:lstStyle/>
                    <a:p>
                      <a:pPr rtl="1"/>
                      <a:r>
                        <a:rPr lang="ar-SA" sz="2500" dirty="0" smtClean="0">
                          <a:cs typeface="AL-Mohanad Bold" pitchFamily="2" charset="-78"/>
                        </a:rPr>
                        <a:t>المعيار =</a:t>
                      </a:r>
                      <a:r>
                        <a:rPr lang="ar-SA" sz="2500" baseline="0" dirty="0" smtClean="0">
                          <a:cs typeface="AL-Mohanad Bold" pitchFamily="2" charset="-78"/>
                        </a:rPr>
                        <a:t> </a:t>
                      </a:r>
                      <a:r>
                        <a:rPr lang="ar-SA" sz="2500" baseline="0" dirty="0" smtClean="0">
                          <a:cs typeface="+mn-cs"/>
                        </a:rPr>
                        <a:t>6</a:t>
                      </a:r>
                      <a:r>
                        <a:rPr lang="ar-SA" sz="2500" baseline="0" dirty="0" smtClean="0">
                          <a:cs typeface="AL-Mohanad Bold" pitchFamily="2" charset="-78"/>
                        </a:rPr>
                        <a:t> × اجمالي عدد المدارس </a:t>
                      </a:r>
                      <a:r>
                        <a:rPr lang="en-US" sz="2500" baseline="0" dirty="0" smtClean="0">
                          <a:cs typeface="AL-Mohanad Bold" pitchFamily="2" charset="-78"/>
                        </a:rPr>
                        <a:t>/ </a:t>
                      </a:r>
                      <a:r>
                        <a:rPr lang="ar-SA" sz="2500" baseline="0" dirty="0" smtClean="0">
                          <a:cs typeface="AL-Mohanad Bold" pitchFamily="2" charset="-78"/>
                        </a:rPr>
                        <a:t> عدد المشرفين</a:t>
                      </a:r>
                      <a:endParaRPr lang="ar-SA" sz="2500" dirty="0">
                        <a:cs typeface="AL-Mohanad Bold" pitchFamily="2" charset="-78"/>
                      </a:endParaRPr>
                    </a:p>
                  </a:txBody>
                  <a:tcPr/>
                </a:tc>
              </a:tr>
              <a:tr h="528228">
                <a:tc>
                  <a:txBody>
                    <a:bodyPr/>
                    <a:lstStyle/>
                    <a:p>
                      <a:pPr algn="ctr" rtl="1"/>
                      <a:r>
                        <a:rPr lang="ar-SA" sz="2800" dirty="0" smtClean="0">
                          <a:solidFill>
                            <a:schemeClr val="bg1"/>
                          </a:solidFill>
                          <a:cs typeface="AL-Mohanad Bold" pitchFamily="2" charset="-78"/>
                        </a:rPr>
                        <a:t>المشرف</a:t>
                      </a:r>
                      <a:endParaRPr lang="ar-SA" sz="2800" dirty="0">
                        <a:solidFill>
                          <a:schemeClr val="bg1"/>
                        </a:solidFill>
                        <a:cs typeface="AL-Mohanad Bold" pitchFamily="2" charset="-78"/>
                      </a:endParaRPr>
                    </a:p>
                  </a:txBody>
                  <a:tcPr/>
                </a:tc>
                <a:tc>
                  <a:txBody>
                    <a:bodyPr/>
                    <a:lstStyle/>
                    <a:p>
                      <a:pPr rtl="1"/>
                      <a:r>
                        <a:rPr lang="ar-SA" sz="2500" dirty="0" smtClean="0">
                          <a:cs typeface="AL-Mohanad Bold" pitchFamily="2" charset="-78"/>
                        </a:rPr>
                        <a:t>المعيار =</a:t>
                      </a:r>
                      <a:r>
                        <a:rPr lang="ar-SA" sz="2500" baseline="0" dirty="0" smtClean="0">
                          <a:cs typeface="AL-Mohanad Bold" pitchFamily="2" charset="-78"/>
                        </a:rPr>
                        <a:t> </a:t>
                      </a:r>
                      <a:r>
                        <a:rPr lang="ar-SA" sz="2500" baseline="0" dirty="0" smtClean="0">
                          <a:cs typeface="+mn-cs"/>
                        </a:rPr>
                        <a:t>6</a:t>
                      </a:r>
                      <a:r>
                        <a:rPr lang="ar-SA" sz="2500" baseline="0" dirty="0" smtClean="0">
                          <a:cs typeface="AL-Mohanad Bold" pitchFamily="2" charset="-78"/>
                        </a:rPr>
                        <a:t> × اجمالي عدد المدارس </a:t>
                      </a:r>
                      <a:endParaRPr lang="ar-SA" sz="2500" dirty="0">
                        <a:cs typeface="AL-Mohanad Bold" pitchFamily="2" charset="-78"/>
                      </a:endParaRPr>
                    </a:p>
                  </a:txBody>
                  <a:tcPr/>
                </a:tc>
              </a:tr>
              <a:tr h="528228">
                <a:tc>
                  <a:txBody>
                    <a:bodyPr/>
                    <a:lstStyle/>
                    <a:p>
                      <a:pPr algn="ctr" rtl="1"/>
                      <a:r>
                        <a:rPr lang="ar-SA" sz="2800" dirty="0" smtClean="0">
                          <a:solidFill>
                            <a:schemeClr val="bg1"/>
                          </a:solidFill>
                          <a:cs typeface="AL-Mohanad Bold" pitchFamily="2" charset="-78"/>
                        </a:rPr>
                        <a:t>مكتب التعليم او ادارة الاشراف</a:t>
                      </a:r>
                      <a:r>
                        <a:rPr lang="ar-SA" sz="2800" baseline="0" dirty="0" smtClean="0">
                          <a:solidFill>
                            <a:schemeClr val="bg1"/>
                          </a:solidFill>
                          <a:cs typeface="AL-Mohanad Bold" pitchFamily="2" charset="-78"/>
                        </a:rPr>
                        <a:t> </a:t>
                      </a:r>
                      <a:endParaRPr lang="ar-SA" sz="2800" dirty="0">
                        <a:solidFill>
                          <a:schemeClr val="bg1"/>
                        </a:solidFill>
                        <a:cs typeface="AL-Mohanad Bold" pitchFamily="2" charset="-78"/>
                      </a:endParaRPr>
                    </a:p>
                  </a:txBody>
                  <a:tcPr/>
                </a:tc>
                <a:tc>
                  <a:txBody>
                    <a:bodyPr/>
                    <a:lstStyle/>
                    <a:p>
                      <a:pPr rtl="1"/>
                      <a:r>
                        <a:rPr lang="ar-SA" sz="2500" dirty="0" smtClean="0">
                          <a:cs typeface="AL-Mohanad Bold" pitchFamily="2" charset="-78"/>
                        </a:rPr>
                        <a:t>تقييم جودة رصد المشرف لنقاط المدرسة.</a:t>
                      </a:r>
                      <a:endParaRPr lang="ar-SA" sz="2500" dirty="0">
                        <a:cs typeface="AL-Mohanad Bold" pitchFamily="2" charset="-78"/>
                      </a:endParaRPr>
                    </a:p>
                  </a:txBody>
                  <a:tcPr/>
                </a:tc>
              </a:tr>
              <a:tr h="528228">
                <a:tc>
                  <a:txBody>
                    <a:bodyPr/>
                    <a:lstStyle/>
                    <a:p>
                      <a:pPr algn="ctr" rtl="1"/>
                      <a:r>
                        <a:rPr lang="ar-SA" sz="2800" dirty="0" smtClean="0">
                          <a:solidFill>
                            <a:schemeClr val="bg1"/>
                          </a:solidFill>
                          <a:cs typeface="AL-Mohanad Bold" pitchFamily="2" charset="-78"/>
                        </a:rPr>
                        <a:t>رئيس القسم</a:t>
                      </a:r>
                      <a:endParaRPr lang="ar-SA" sz="2800" dirty="0">
                        <a:solidFill>
                          <a:schemeClr val="bg1"/>
                        </a:solidFill>
                        <a:cs typeface="AL-Mohanad Bold" pitchFamily="2" charset="-78"/>
                      </a:endParaRPr>
                    </a:p>
                  </a:txBody>
                  <a:tcPr/>
                </a:tc>
                <a:tc>
                  <a:txBody>
                    <a:bodyPr/>
                    <a:lstStyle/>
                    <a:p>
                      <a:pPr rtl="1"/>
                      <a:r>
                        <a:rPr lang="ar-SA" sz="2500" dirty="0" smtClean="0">
                          <a:cs typeface="AL-Mohanad Bold" pitchFamily="2" charset="-78"/>
                        </a:rPr>
                        <a:t>متوسط النقاط التي حصلت عليها المدرسة</a:t>
                      </a:r>
                      <a:r>
                        <a:rPr lang="ar-SA" sz="2500" baseline="0" dirty="0" smtClean="0">
                          <a:cs typeface="AL-Mohanad Bold" pitchFamily="2" charset="-78"/>
                        </a:rPr>
                        <a:t> من تقييم المشرفين</a:t>
                      </a:r>
                      <a:endParaRPr lang="ar-SA" sz="2500" dirty="0">
                        <a:cs typeface="AL-Mohanad Bold" pitchFamily="2" charset="-78"/>
                      </a:endParaRPr>
                    </a:p>
                  </a:txBody>
                  <a:tcPr/>
                </a:tc>
              </a:tr>
            </a:tbl>
          </a:graphicData>
        </a:graphic>
      </p:graphicFrame>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996" y="5007603"/>
            <a:ext cx="1940832" cy="924206"/>
          </a:xfrm>
          <a:prstGeom prst="rect">
            <a:avLst/>
          </a:prstGeom>
          <a:ln>
            <a:noFill/>
          </a:ln>
          <a:effectLst>
            <a:softEdge rad="112500"/>
          </a:effectLst>
        </p:spPr>
      </p:pic>
    </p:spTree>
    <p:extLst>
      <p:ext uri="{BB962C8B-B14F-4D97-AF65-F5344CB8AC3E}">
        <p14:creationId xmlns:p14="http://schemas.microsoft.com/office/powerpoint/2010/main" val="32929640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ln w="25400">
            <a:solidFill>
              <a:schemeClr val="tx2">
                <a:lumMod val="75000"/>
              </a:schemeClr>
            </a:solidFill>
          </a:ln>
        </p:spPr>
        <p:style>
          <a:lnRef idx="2">
            <a:schemeClr val="dk1"/>
          </a:lnRef>
          <a:fillRef idx="1">
            <a:schemeClr val="lt1"/>
          </a:fillRef>
          <a:effectRef idx="0">
            <a:schemeClr val="dk1"/>
          </a:effectRef>
          <a:fontRef idx="minor">
            <a:schemeClr val="dk1"/>
          </a:fontRef>
        </p:style>
        <p:txBody>
          <a:bodyPr>
            <a:noAutofit/>
          </a:bodyPr>
          <a:lstStyle/>
          <a:p>
            <a:pPr algn="ctr"/>
            <a:r>
              <a:rPr lang="ar-SA" sz="4000" dirty="0" smtClean="0">
                <a:cs typeface="AL-Mateen" pitchFamily="2" charset="-78"/>
              </a:rPr>
              <a:t>المعايير التي تتم ملاحظتها من قبل المشرف التربوي قبل عملية التقدير</a:t>
            </a:r>
            <a:endParaRPr lang="ar-SA" sz="4000" dirty="0">
              <a:cs typeface="AL-Mateen" pitchFamily="2" charset="-78"/>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4150271426"/>
              </p:ext>
            </p:extLst>
          </p:nvPr>
        </p:nvGraphicFramePr>
        <p:xfrm>
          <a:off x="885372" y="1869167"/>
          <a:ext cx="10453914" cy="4376038"/>
        </p:xfrm>
        <a:graphic>
          <a:graphicData uri="http://schemas.openxmlformats.org/drawingml/2006/table">
            <a:tbl>
              <a:tblPr rtl="1" firstRow="1" bandRow="1">
                <a:tableStyleId>{073A0DAA-6AF3-43AB-8588-CEC1D06C72B9}</a:tableStyleId>
              </a:tblPr>
              <a:tblGrid>
                <a:gridCol w="8900886"/>
                <a:gridCol w="1553028"/>
              </a:tblGrid>
              <a:tr h="1019350">
                <a:tc>
                  <a:txBody>
                    <a:bodyPr/>
                    <a:lstStyle/>
                    <a:p>
                      <a:pPr algn="ctr" rtl="1"/>
                      <a:endParaRPr lang="ar-SA" sz="2000" dirty="0" smtClean="0">
                        <a:cs typeface="AL-Mohanad Bold" pitchFamily="2" charset="-78"/>
                      </a:endParaRPr>
                    </a:p>
                    <a:p>
                      <a:pPr algn="ctr" rtl="1"/>
                      <a:r>
                        <a:rPr lang="ar-SA" sz="4400" dirty="0" smtClean="0">
                          <a:cs typeface="AL-Mohanad Bold" pitchFamily="2" charset="-78"/>
                        </a:rPr>
                        <a:t>المعيار</a:t>
                      </a:r>
                      <a:endParaRPr lang="ar-SA" sz="4400" dirty="0">
                        <a:cs typeface="AL-Mohanad Bold" pitchFamily="2" charset="-78"/>
                      </a:endParaRPr>
                    </a:p>
                  </a:txBody>
                  <a:tcPr/>
                </a:tc>
                <a:tc>
                  <a:txBody>
                    <a:bodyPr/>
                    <a:lstStyle/>
                    <a:p>
                      <a:pPr algn="ctr" rtl="1"/>
                      <a:r>
                        <a:rPr lang="ar-SA" sz="2800" dirty="0" smtClean="0">
                          <a:cs typeface="AL-Mohanad Bold" pitchFamily="2" charset="-78"/>
                        </a:rPr>
                        <a:t>نسبة النقاط المتحصلة</a:t>
                      </a:r>
                      <a:endParaRPr lang="ar-SA" sz="2800" dirty="0">
                        <a:cs typeface="AL-Mohanad Bold" pitchFamily="2" charset="-78"/>
                      </a:endParaRPr>
                    </a:p>
                  </a:txBody>
                  <a:tcPr/>
                </a:tc>
              </a:tr>
              <a:tr h="101935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ar-SA" sz="1800" dirty="0" smtClean="0">
                        <a:cs typeface="AL-Mohanad Bold"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r>
                        <a:rPr lang="ar-SA" sz="2800" dirty="0" smtClean="0">
                          <a:cs typeface="AL-Mohanad Bold" pitchFamily="2" charset="-78"/>
                        </a:rPr>
                        <a:t>سلوكيات الطلاب في الاستعداد للصلاة من خلال الوضوء والحضور للمصلى</a:t>
                      </a:r>
                    </a:p>
                  </a:txBody>
                  <a:tcPr/>
                </a:tc>
                <a:tc>
                  <a:txBody>
                    <a:bodyPr/>
                    <a:lstStyle/>
                    <a:p>
                      <a:pPr algn="ctr" rtl="1"/>
                      <a:endParaRPr lang="ar-SA" sz="2000" dirty="0" smtClean="0">
                        <a:latin typeface="Times New Roman" panose="02020603050405020304" pitchFamily="18" charset="0"/>
                        <a:cs typeface="Times New Roman" panose="02020603050405020304" pitchFamily="18" charset="0"/>
                      </a:endParaRPr>
                    </a:p>
                    <a:p>
                      <a:pPr algn="ctr" rtl="1"/>
                      <a:r>
                        <a:rPr lang="ar-SA" sz="2800" dirty="0" smtClean="0">
                          <a:latin typeface="Times New Roman" panose="02020603050405020304" pitchFamily="18" charset="0"/>
                          <a:cs typeface="Times New Roman" panose="02020603050405020304" pitchFamily="18" charset="0"/>
                        </a:rPr>
                        <a:t>20%</a:t>
                      </a:r>
                      <a:endParaRPr lang="ar-SA" sz="2800" dirty="0">
                        <a:latin typeface="Times New Roman" panose="02020603050405020304" pitchFamily="18" charset="0"/>
                        <a:cs typeface="Times New Roman" panose="02020603050405020304" pitchFamily="18" charset="0"/>
                      </a:endParaRPr>
                    </a:p>
                  </a:txBody>
                  <a:tcPr/>
                </a:tc>
              </a:tr>
              <a:tr h="590576">
                <a:tc>
                  <a:txBody>
                    <a:bodyPr/>
                    <a:lstStyle/>
                    <a:p>
                      <a:pPr rtl="1"/>
                      <a:r>
                        <a:rPr lang="ar-SA" sz="2800" dirty="0" smtClean="0">
                          <a:cs typeface="AL-Mohanad Bold" pitchFamily="2" charset="-78"/>
                        </a:rPr>
                        <a:t>أداء الطلاب السنن المرافقة للصلاة ( سنة راتبة – الذكر )</a:t>
                      </a:r>
                      <a:endParaRPr lang="ar-SA" sz="2800" dirty="0">
                        <a:cs typeface="AL-Mohanad Bold" pitchFamily="2" charset="-78"/>
                      </a:endParaRPr>
                    </a:p>
                  </a:txBody>
                  <a:tcPr/>
                </a:tc>
                <a:tc>
                  <a:txBody>
                    <a:bodyPr/>
                    <a:lstStyle/>
                    <a:p>
                      <a:pPr algn="ctr" rtl="1"/>
                      <a:r>
                        <a:rPr lang="ar-SA" sz="2800" dirty="0" smtClean="0">
                          <a:latin typeface="Times New Roman" panose="02020603050405020304" pitchFamily="18" charset="0"/>
                          <a:cs typeface="Times New Roman" panose="02020603050405020304" pitchFamily="18" charset="0"/>
                        </a:rPr>
                        <a:t>20%</a:t>
                      </a:r>
                      <a:endParaRPr lang="ar-SA" sz="2800" dirty="0">
                        <a:latin typeface="Times New Roman" panose="02020603050405020304" pitchFamily="18" charset="0"/>
                        <a:cs typeface="Times New Roman" panose="02020603050405020304" pitchFamily="18" charset="0"/>
                      </a:endParaRPr>
                    </a:p>
                  </a:txBody>
                  <a:tcPr/>
                </a:tc>
              </a:tr>
              <a:tr h="590576">
                <a:tc>
                  <a:txBody>
                    <a:bodyPr/>
                    <a:lstStyle/>
                    <a:p>
                      <a:pPr rtl="1"/>
                      <a:r>
                        <a:rPr lang="ar-SA" sz="2800" dirty="0" smtClean="0">
                          <a:cs typeface="AL-Mohanad Bold" pitchFamily="2" charset="-78"/>
                        </a:rPr>
                        <a:t>درجة تفاعل جميع المعلمين بالحضور والتنظيم وتوجيه الطلاب </a:t>
                      </a:r>
                      <a:endParaRPr lang="ar-SA" sz="2800" dirty="0">
                        <a:cs typeface="AL-Mohanad Bold" pitchFamily="2" charset="-78"/>
                      </a:endParaRPr>
                    </a:p>
                  </a:txBody>
                  <a:tcPr/>
                </a:tc>
                <a:tc>
                  <a:txBody>
                    <a:bodyPr/>
                    <a:lstStyle/>
                    <a:p>
                      <a:pPr algn="ctr" rtl="1"/>
                      <a:r>
                        <a:rPr lang="ar-SA" sz="2800" dirty="0" smtClean="0">
                          <a:latin typeface="Times New Roman" panose="02020603050405020304" pitchFamily="18" charset="0"/>
                          <a:cs typeface="Times New Roman" panose="02020603050405020304" pitchFamily="18" charset="0"/>
                        </a:rPr>
                        <a:t>20%</a:t>
                      </a:r>
                      <a:endParaRPr lang="ar-SA" sz="2800" dirty="0">
                        <a:latin typeface="Times New Roman" panose="02020603050405020304" pitchFamily="18" charset="0"/>
                        <a:cs typeface="Times New Roman" panose="02020603050405020304" pitchFamily="18" charset="0"/>
                      </a:endParaRPr>
                    </a:p>
                  </a:txBody>
                  <a:tcPr/>
                </a:tc>
              </a:tr>
              <a:tr h="0">
                <a:tc>
                  <a:txBody>
                    <a:bodyPr/>
                    <a:lstStyle/>
                    <a:p>
                      <a:pPr rtl="1"/>
                      <a:r>
                        <a:rPr lang="ar-SA" sz="2800" dirty="0" smtClean="0">
                          <a:cs typeface="AL-Mohanad Bold" pitchFamily="2" charset="-78"/>
                        </a:rPr>
                        <a:t>المظهر العام للطلاب داخل المصلى يعبر عن سلوك مستمر ودائم وليس طارئ</a:t>
                      </a:r>
                      <a:endParaRPr lang="ar-SA" sz="2800" dirty="0">
                        <a:cs typeface="AL-Mohanad Bold" pitchFamily="2" charset="-78"/>
                      </a:endParaRPr>
                    </a:p>
                  </a:txBody>
                  <a:tcPr/>
                </a:tc>
                <a:tc>
                  <a:txBody>
                    <a:bodyPr/>
                    <a:lstStyle/>
                    <a:p>
                      <a:pPr algn="ctr" rtl="1"/>
                      <a:r>
                        <a:rPr lang="ar-SA" sz="2800" dirty="0" smtClean="0">
                          <a:latin typeface="Times New Roman" panose="02020603050405020304" pitchFamily="18" charset="0"/>
                          <a:cs typeface="Times New Roman" panose="02020603050405020304" pitchFamily="18" charset="0"/>
                        </a:rPr>
                        <a:t>20%</a:t>
                      </a:r>
                      <a:endParaRPr lang="ar-SA" sz="2800" dirty="0">
                        <a:latin typeface="Times New Roman" panose="02020603050405020304" pitchFamily="18" charset="0"/>
                        <a:cs typeface="Times New Roman" panose="02020603050405020304" pitchFamily="18" charset="0"/>
                      </a:endParaRPr>
                    </a:p>
                  </a:txBody>
                  <a:tcPr/>
                </a:tc>
              </a:tr>
              <a:tr h="590576">
                <a:tc>
                  <a:txBody>
                    <a:bodyPr/>
                    <a:lstStyle/>
                    <a:p>
                      <a:pPr rtl="1"/>
                      <a:r>
                        <a:rPr lang="ar-SA" sz="2800" dirty="0" smtClean="0">
                          <a:cs typeface="AL-Mohanad Bold" pitchFamily="2" charset="-78"/>
                        </a:rPr>
                        <a:t>تجهيز المصلى ونظافته والاهتمام</a:t>
                      </a:r>
                      <a:r>
                        <a:rPr lang="ar-SA" sz="2800" baseline="0" dirty="0" smtClean="0">
                          <a:cs typeface="AL-Mohanad Bold" pitchFamily="2" charset="-78"/>
                        </a:rPr>
                        <a:t> به</a:t>
                      </a:r>
                      <a:endParaRPr lang="ar-SA" sz="2800" dirty="0">
                        <a:cs typeface="AL-Mohanad Bold" pitchFamily="2" charset="-78"/>
                      </a:endParaRPr>
                    </a:p>
                  </a:txBody>
                  <a:tcPr/>
                </a:tc>
                <a:tc>
                  <a:txBody>
                    <a:bodyPr/>
                    <a:lstStyle/>
                    <a:p>
                      <a:pPr algn="ctr" rtl="1"/>
                      <a:r>
                        <a:rPr lang="ar-SA" sz="2800" smtClean="0">
                          <a:latin typeface="Times New Roman" panose="02020603050405020304" pitchFamily="18" charset="0"/>
                          <a:cs typeface="Times New Roman" panose="02020603050405020304" pitchFamily="18" charset="0"/>
                        </a:rPr>
                        <a:t>20</a:t>
                      </a:r>
                      <a:r>
                        <a:rPr lang="ar-SA" sz="2800" dirty="0" smtClean="0">
                          <a:latin typeface="Times New Roman" panose="02020603050405020304" pitchFamily="18" charset="0"/>
                          <a:cs typeface="Times New Roman" panose="02020603050405020304" pitchFamily="18" charset="0"/>
                        </a:rPr>
                        <a:t>%</a:t>
                      </a:r>
                      <a:endParaRPr lang="ar-SA" sz="28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8025148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normAutofit/>
          </a:bodyPr>
          <a:lstStyle/>
          <a:p>
            <a:pPr algn="r"/>
            <a:r>
              <a:rPr lang="ar-SA" sz="3200" dirty="0" smtClean="0">
                <a:cs typeface="AL-Mateen" pitchFamily="2" charset="-78"/>
              </a:rPr>
              <a:t>مؤشر درجة اهتمام المدرسة بتنظيم أداء النشيد الوطني من قبل طلاب المدرسة</a:t>
            </a:r>
            <a:endParaRPr lang="ar-SA" sz="3200" dirty="0">
              <a:cs typeface="AL-Mateen" pitchFamily="2" charset="-78"/>
            </a:endParaRPr>
          </a:p>
        </p:txBody>
      </p:sp>
      <p:sp>
        <p:nvSpPr>
          <p:cNvPr id="3" name="عنصر نائب للمحتوى 2"/>
          <p:cNvSpPr>
            <a:spLocks noGrp="1"/>
          </p:cNvSpPr>
          <p:nvPr>
            <p:ph idx="1"/>
          </p:nvPr>
        </p:nvSpPr>
        <p:spPr>
          <a:xfrm>
            <a:off x="827314" y="1724027"/>
            <a:ext cx="10526486" cy="2020661"/>
          </a:xfrm>
          <a:noFill/>
          <a:ln>
            <a:noFill/>
          </a:ln>
        </p:spPr>
        <p:style>
          <a:lnRef idx="2">
            <a:schemeClr val="dk1"/>
          </a:lnRef>
          <a:fillRef idx="1">
            <a:schemeClr val="lt1"/>
          </a:fillRef>
          <a:effectRef idx="0">
            <a:schemeClr val="dk1"/>
          </a:effectRef>
          <a:fontRef idx="minor">
            <a:schemeClr val="dk1"/>
          </a:fontRef>
        </p:style>
        <p:txBody>
          <a:bodyPr>
            <a:noAutofit/>
          </a:bodyPr>
          <a:lstStyle/>
          <a:p>
            <a:pPr>
              <a:lnSpc>
                <a:spcPct val="100000"/>
              </a:lnSpc>
            </a:pPr>
            <a:r>
              <a:rPr lang="ar-SA" sz="3200" dirty="0" smtClean="0">
                <a:solidFill>
                  <a:schemeClr val="accent5">
                    <a:lumMod val="60000"/>
                    <a:lumOff val="40000"/>
                  </a:schemeClr>
                </a:solidFill>
                <a:cs typeface="AL-Mateen" pitchFamily="2" charset="-78"/>
              </a:rPr>
              <a:t>فلسفته :</a:t>
            </a:r>
          </a:p>
          <a:p>
            <a:pPr>
              <a:lnSpc>
                <a:spcPct val="100000"/>
              </a:lnSpc>
            </a:pPr>
            <a:r>
              <a:rPr lang="ar-SA" sz="3000" dirty="0" smtClean="0">
                <a:solidFill>
                  <a:schemeClr val="tx1"/>
                </a:solidFill>
                <a:cs typeface="AL-Mohanad Bold" pitchFamily="2" charset="-78"/>
              </a:rPr>
              <a:t>درجة الاهتمام بالجانب القيمي في المدرسة تنعكس في سلسلة من الاهداف والإجراءات والوسائل التي يشاهدها أو يوجه إليها الطالب فتكون صورة ذهنية قيمية لدى الطالب تؤثر على سلوكه.</a:t>
            </a:r>
            <a:endParaRPr lang="ar-SA" sz="3000" dirty="0">
              <a:solidFill>
                <a:schemeClr val="tx1"/>
              </a:solidFill>
              <a:cs typeface="AL-Mohanad Bold" pitchFamily="2" charset="-78"/>
            </a:endParaRPr>
          </a:p>
        </p:txBody>
      </p:sp>
      <p:graphicFrame>
        <p:nvGraphicFramePr>
          <p:cNvPr id="4" name="جدول 3"/>
          <p:cNvGraphicFramePr>
            <a:graphicFrameLocks noGrp="1"/>
          </p:cNvGraphicFramePr>
          <p:nvPr>
            <p:extLst>
              <p:ext uri="{D42A27DB-BD31-4B8C-83A1-F6EECF244321}">
                <p14:modId xmlns:p14="http://schemas.microsoft.com/office/powerpoint/2010/main" val="3250873701"/>
              </p:ext>
            </p:extLst>
          </p:nvPr>
        </p:nvGraphicFramePr>
        <p:xfrm>
          <a:off x="798286" y="3856566"/>
          <a:ext cx="10497456" cy="2732920"/>
        </p:xfrm>
        <a:graphic>
          <a:graphicData uri="http://schemas.openxmlformats.org/drawingml/2006/table">
            <a:tbl>
              <a:tblPr rtl="1" firstCol="1" bandRow="1">
                <a:tableStyleId>{5C22544A-7EE6-4342-B048-85BDC9FD1C3A}</a:tableStyleId>
              </a:tblPr>
              <a:tblGrid>
                <a:gridCol w="3198444"/>
                <a:gridCol w="7299012"/>
              </a:tblGrid>
              <a:tr h="578270">
                <a:tc>
                  <a:txBody>
                    <a:bodyPr/>
                    <a:lstStyle/>
                    <a:p>
                      <a:pPr algn="ctr" rtl="1"/>
                      <a:r>
                        <a:rPr lang="ar-SA" sz="2500" dirty="0" smtClean="0">
                          <a:solidFill>
                            <a:schemeClr val="bg1"/>
                          </a:solidFill>
                          <a:cs typeface="AL-Mohanad Bold" pitchFamily="2" charset="-78"/>
                        </a:rPr>
                        <a:t>المدرسة</a:t>
                      </a:r>
                      <a:endParaRPr lang="ar-SA" sz="2500" dirty="0">
                        <a:solidFill>
                          <a:schemeClr val="bg1"/>
                        </a:solidFill>
                        <a:cs typeface="AL-Mohanad Bold" pitchFamily="2" charset="-78"/>
                      </a:endParaRPr>
                    </a:p>
                  </a:txBody>
                  <a:tcPr/>
                </a:tc>
                <a:tc>
                  <a:txBody>
                    <a:bodyPr/>
                    <a:lstStyle/>
                    <a:p>
                      <a:pPr rtl="1"/>
                      <a:r>
                        <a:rPr lang="ar-SA" sz="2500" dirty="0" smtClean="0">
                          <a:cs typeface="AL-Mohanad Bold" pitchFamily="2" charset="-78"/>
                        </a:rPr>
                        <a:t>متوسط النقاط التي حصلت عليها المدرسة من تقييم المشرفين</a:t>
                      </a:r>
                      <a:endParaRPr lang="ar-SA" sz="2500" dirty="0">
                        <a:cs typeface="AL-Mohanad Bold" pitchFamily="2" charset="-78"/>
                      </a:endParaRPr>
                    </a:p>
                  </a:txBody>
                  <a:tcPr/>
                </a:tc>
              </a:tr>
              <a:tr h="578270">
                <a:tc>
                  <a:txBody>
                    <a:bodyPr/>
                    <a:lstStyle/>
                    <a:p>
                      <a:pPr algn="ctr" rtl="1"/>
                      <a:r>
                        <a:rPr lang="ar-SA" sz="2500" dirty="0" smtClean="0">
                          <a:solidFill>
                            <a:schemeClr val="bg1"/>
                          </a:solidFill>
                          <a:cs typeface="AL-Mohanad Bold" pitchFamily="2" charset="-78"/>
                        </a:rPr>
                        <a:t>المشرف</a:t>
                      </a:r>
                      <a:endParaRPr lang="ar-SA" sz="2500" dirty="0">
                        <a:solidFill>
                          <a:schemeClr val="bg1"/>
                        </a:solidFill>
                        <a:cs typeface="AL-Mohanad Bold" pitchFamily="2" charset="-78"/>
                      </a:endParaRPr>
                    </a:p>
                  </a:txBody>
                  <a:tcPr/>
                </a:tc>
                <a:tc>
                  <a:txBody>
                    <a:bodyPr/>
                    <a:lstStyle/>
                    <a:p>
                      <a:pPr rtl="1"/>
                      <a:r>
                        <a:rPr lang="ar-SA" sz="2800" dirty="0" smtClean="0">
                          <a:cs typeface="AL-Mohanad Bold" pitchFamily="2" charset="-78"/>
                        </a:rPr>
                        <a:t>المعيار =</a:t>
                      </a:r>
                      <a:r>
                        <a:rPr lang="ar-SA" sz="2800" baseline="0" dirty="0" smtClean="0">
                          <a:cs typeface="AL-Mohanad Bold" pitchFamily="2" charset="-78"/>
                        </a:rPr>
                        <a:t> </a:t>
                      </a:r>
                      <a:r>
                        <a:rPr lang="ar-SA" sz="2800" baseline="0" dirty="0" smtClean="0">
                          <a:cs typeface="+mn-cs"/>
                        </a:rPr>
                        <a:t>6</a:t>
                      </a:r>
                      <a:r>
                        <a:rPr lang="ar-SA" sz="2800" baseline="0" dirty="0" smtClean="0">
                          <a:cs typeface="AL-Mohanad Bold" pitchFamily="2" charset="-78"/>
                        </a:rPr>
                        <a:t> × اجمالي عدد المدارس </a:t>
                      </a:r>
                      <a:r>
                        <a:rPr lang="en-US" sz="2800" baseline="0" dirty="0" smtClean="0">
                          <a:cs typeface="AL-Mohanad Bold" pitchFamily="2" charset="-78"/>
                        </a:rPr>
                        <a:t>/ </a:t>
                      </a:r>
                      <a:r>
                        <a:rPr lang="ar-SA" sz="2800" baseline="0" dirty="0" smtClean="0">
                          <a:cs typeface="AL-Mohanad Bold" pitchFamily="2" charset="-78"/>
                        </a:rPr>
                        <a:t> عدد المشرفين</a:t>
                      </a:r>
                      <a:endParaRPr lang="ar-SA" sz="2800" dirty="0">
                        <a:cs typeface="AL-Mohanad Bold" pitchFamily="2" charset="-78"/>
                      </a:endParaRPr>
                    </a:p>
                  </a:txBody>
                  <a:tcPr/>
                </a:tc>
              </a:tr>
              <a:tr h="998110">
                <a:tc>
                  <a:txBody>
                    <a:bodyPr/>
                    <a:lstStyle/>
                    <a:p>
                      <a:pPr algn="ctr" rtl="1"/>
                      <a:r>
                        <a:rPr lang="ar-SA" sz="2500" dirty="0" smtClean="0">
                          <a:solidFill>
                            <a:schemeClr val="bg1"/>
                          </a:solidFill>
                          <a:cs typeface="AL-Mohanad Bold" pitchFamily="2" charset="-78"/>
                        </a:rPr>
                        <a:t>مكتب التعليم </a:t>
                      </a:r>
                    </a:p>
                    <a:p>
                      <a:pPr algn="ctr" rtl="1"/>
                      <a:r>
                        <a:rPr lang="ar-SA" sz="2500" dirty="0" smtClean="0">
                          <a:solidFill>
                            <a:schemeClr val="bg1"/>
                          </a:solidFill>
                          <a:cs typeface="AL-Mohanad Bold" pitchFamily="2" charset="-78"/>
                        </a:rPr>
                        <a:t>او ادارة الاشراف</a:t>
                      </a:r>
                      <a:r>
                        <a:rPr lang="ar-SA" sz="2500" baseline="0" dirty="0" smtClean="0">
                          <a:solidFill>
                            <a:schemeClr val="bg1"/>
                          </a:solidFill>
                          <a:cs typeface="AL-Mohanad Bold" pitchFamily="2" charset="-78"/>
                        </a:rPr>
                        <a:t> </a:t>
                      </a:r>
                      <a:endParaRPr lang="ar-SA" sz="2500" dirty="0">
                        <a:solidFill>
                          <a:schemeClr val="bg1"/>
                        </a:solidFill>
                        <a:cs typeface="AL-Mohanad Bold" pitchFamily="2" charset="-78"/>
                      </a:endParaRPr>
                    </a:p>
                  </a:txBody>
                  <a:tcPr/>
                </a:tc>
                <a:tc>
                  <a:txBody>
                    <a:bodyPr/>
                    <a:lstStyle/>
                    <a:p>
                      <a:pPr rtl="1"/>
                      <a:endParaRPr lang="ar-SA" sz="1200" dirty="0" smtClean="0">
                        <a:cs typeface="AL-Mohanad Bold" pitchFamily="2" charset="-78"/>
                      </a:endParaRPr>
                    </a:p>
                    <a:p>
                      <a:pPr rtl="1"/>
                      <a:r>
                        <a:rPr lang="ar-SA" sz="3200" dirty="0" smtClean="0">
                          <a:cs typeface="AL-Mohanad Bold" pitchFamily="2" charset="-78"/>
                        </a:rPr>
                        <a:t>المعيار =</a:t>
                      </a:r>
                      <a:r>
                        <a:rPr lang="ar-SA" sz="3200" baseline="0" dirty="0" smtClean="0">
                          <a:cs typeface="AL-Mohanad Bold" pitchFamily="2" charset="-78"/>
                        </a:rPr>
                        <a:t> </a:t>
                      </a:r>
                      <a:r>
                        <a:rPr lang="ar-SA" sz="3200" baseline="0" dirty="0" smtClean="0">
                          <a:cs typeface="+mn-cs"/>
                        </a:rPr>
                        <a:t>6</a:t>
                      </a:r>
                      <a:r>
                        <a:rPr lang="ar-SA" sz="3200" baseline="0" dirty="0" smtClean="0">
                          <a:cs typeface="AL-Mohanad Bold" pitchFamily="2" charset="-78"/>
                        </a:rPr>
                        <a:t> × اجمالي عدد المدارس </a:t>
                      </a:r>
                      <a:endParaRPr lang="ar-SA" sz="3200" dirty="0">
                        <a:cs typeface="AL-Mohanad Bold" pitchFamily="2" charset="-78"/>
                      </a:endParaRPr>
                    </a:p>
                  </a:txBody>
                  <a:tcPr/>
                </a:tc>
              </a:tr>
              <a:tr h="578270">
                <a:tc>
                  <a:txBody>
                    <a:bodyPr/>
                    <a:lstStyle/>
                    <a:p>
                      <a:pPr algn="ctr" rtl="1"/>
                      <a:r>
                        <a:rPr lang="ar-SA" sz="2500" dirty="0" smtClean="0">
                          <a:solidFill>
                            <a:schemeClr val="bg1"/>
                          </a:solidFill>
                          <a:cs typeface="AL-Mohanad Bold" pitchFamily="2" charset="-78"/>
                        </a:rPr>
                        <a:t>رئيس القسم</a:t>
                      </a:r>
                      <a:endParaRPr lang="ar-SA" sz="2500" dirty="0">
                        <a:solidFill>
                          <a:schemeClr val="bg1"/>
                        </a:solidFill>
                        <a:cs typeface="AL-Mohanad Bold" pitchFamily="2" charset="-78"/>
                      </a:endParaRPr>
                    </a:p>
                  </a:txBody>
                  <a:tcPr/>
                </a:tc>
                <a:tc>
                  <a:txBody>
                    <a:bodyPr/>
                    <a:lstStyle/>
                    <a:p>
                      <a:pPr rtl="1"/>
                      <a:r>
                        <a:rPr lang="ar-SA" sz="2500" dirty="0" smtClean="0">
                          <a:cs typeface="AL-Mohanad Bold" pitchFamily="2" charset="-78"/>
                        </a:rPr>
                        <a:t>تقييم جودة رصد المشرف لنقاط المدرسة</a:t>
                      </a:r>
                      <a:endParaRPr lang="ar-SA" sz="2500" dirty="0">
                        <a:cs typeface="AL-Mohanad Bold" pitchFamily="2" charset="-78"/>
                      </a:endParaRPr>
                    </a:p>
                  </a:txBody>
                  <a:tcPr/>
                </a:tc>
              </a:tr>
            </a:tbl>
          </a:graphicData>
        </a:graphic>
      </p:graphicFrame>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720" y="478972"/>
            <a:ext cx="1634307" cy="1152070"/>
          </a:xfrm>
          <a:prstGeom prst="rect">
            <a:avLst/>
          </a:prstGeom>
          <a:ln>
            <a:noFill/>
          </a:ln>
          <a:effectLst>
            <a:softEdge rad="112500"/>
          </a:effectLst>
        </p:spPr>
      </p:pic>
    </p:spTree>
    <p:extLst>
      <p:ext uri="{BB962C8B-B14F-4D97-AF65-F5344CB8AC3E}">
        <p14:creationId xmlns:p14="http://schemas.microsoft.com/office/powerpoint/2010/main" val="3270857787"/>
      </p:ext>
    </p:extLst>
  </p:cSld>
  <p:clrMapOvr>
    <a:masterClrMapping/>
  </p:clrMapOvr>
  <p:transition spd="slow">
    <p:pull/>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5"/>
            <a:ext cx="10515600" cy="1044575"/>
          </a:xfrm>
          <a:ln w="25400">
            <a:solidFill>
              <a:schemeClr val="accent5">
                <a:lumMod val="60000"/>
                <a:lumOff val="40000"/>
              </a:schemeClr>
            </a:solidFill>
          </a:ln>
        </p:spPr>
        <p:style>
          <a:lnRef idx="1">
            <a:schemeClr val="dk1"/>
          </a:lnRef>
          <a:fillRef idx="2">
            <a:schemeClr val="dk1"/>
          </a:fillRef>
          <a:effectRef idx="1">
            <a:schemeClr val="dk1"/>
          </a:effectRef>
          <a:fontRef idx="minor">
            <a:schemeClr val="dk1"/>
          </a:fontRef>
        </p:style>
        <p:txBody>
          <a:bodyPr>
            <a:normAutofit/>
          </a:bodyPr>
          <a:lstStyle/>
          <a:p>
            <a:pPr algn="r"/>
            <a:r>
              <a:rPr lang="ar-SA" sz="5000" dirty="0" smtClean="0">
                <a:solidFill>
                  <a:schemeClr val="tx1"/>
                </a:solidFill>
                <a:cs typeface="AL-Mateen" pitchFamily="2" charset="-78"/>
              </a:rPr>
              <a:t>              معايير رصد </a:t>
            </a:r>
            <a:r>
              <a:rPr lang="ar-SA" sz="5000" dirty="0">
                <a:solidFill>
                  <a:schemeClr val="tx1"/>
                </a:solidFill>
                <a:cs typeface="AL-Mateen" pitchFamily="2" charset="-78"/>
              </a:rPr>
              <a:t>المشرف </a:t>
            </a:r>
            <a:r>
              <a:rPr lang="ar-SA" sz="5000" dirty="0" smtClean="0">
                <a:solidFill>
                  <a:schemeClr val="tx1"/>
                </a:solidFill>
                <a:cs typeface="AL-Mateen" pitchFamily="2" charset="-78"/>
              </a:rPr>
              <a:t>التربوي</a:t>
            </a:r>
            <a:endParaRPr lang="ar-SA" sz="5000" dirty="0">
              <a:solidFill>
                <a:schemeClr val="tx1"/>
              </a:solidFill>
              <a:cs typeface="AL-Mateen" pitchFamily="2" charset="-78"/>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774806990"/>
              </p:ext>
            </p:extLst>
          </p:nvPr>
        </p:nvGraphicFramePr>
        <p:xfrm>
          <a:off x="899887" y="1676853"/>
          <a:ext cx="10450286" cy="4709434"/>
        </p:xfrm>
        <a:graphic>
          <a:graphicData uri="http://schemas.openxmlformats.org/drawingml/2006/table">
            <a:tbl>
              <a:tblPr rtl="1" firstRow="1" bandRow="1">
                <a:tableStyleId>{7DF18680-E054-41AD-8BC1-D1AEF772440D}</a:tableStyleId>
              </a:tblPr>
              <a:tblGrid>
                <a:gridCol w="453937"/>
                <a:gridCol w="8382920"/>
                <a:gridCol w="1613429"/>
              </a:tblGrid>
              <a:tr h="1419590">
                <a:tc>
                  <a:txBody>
                    <a:bodyPr/>
                    <a:lstStyle/>
                    <a:p>
                      <a:pPr algn="ctr" rtl="1"/>
                      <a:r>
                        <a:rPr lang="ar-SA" sz="3000" dirty="0" smtClean="0">
                          <a:solidFill>
                            <a:schemeClr val="bg1"/>
                          </a:solidFill>
                          <a:cs typeface="AL-Mohanad Bold" pitchFamily="2" charset="-78"/>
                        </a:rPr>
                        <a:t>م</a:t>
                      </a:r>
                      <a:endParaRPr lang="ar-SA" sz="3000" dirty="0">
                        <a:solidFill>
                          <a:schemeClr val="bg1"/>
                        </a:solidFill>
                        <a:cs typeface="AL-Mohanad Bold" pitchFamily="2" charset="-78"/>
                      </a:endParaRPr>
                    </a:p>
                  </a:txBody>
                  <a:tcPr anchor="ctr"/>
                </a:tc>
                <a:tc>
                  <a:txBody>
                    <a:bodyPr/>
                    <a:lstStyle/>
                    <a:p>
                      <a:pPr algn="ctr" rtl="1"/>
                      <a:r>
                        <a:rPr lang="ar-SA" sz="4000" dirty="0" smtClean="0">
                          <a:solidFill>
                            <a:schemeClr val="bg1"/>
                          </a:solidFill>
                          <a:cs typeface="AL-Mohanad Bold" pitchFamily="2" charset="-78"/>
                        </a:rPr>
                        <a:t>المعيار</a:t>
                      </a:r>
                      <a:endParaRPr lang="ar-SA" sz="4000" dirty="0">
                        <a:solidFill>
                          <a:schemeClr val="bg1"/>
                        </a:solidFill>
                        <a:cs typeface="AL-Mohanad Bold" pitchFamily="2" charset="-78"/>
                      </a:endParaRPr>
                    </a:p>
                  </a:txBody>
                  <a:tcPr anchor="ctr"/>
                </a:tc>
                <a:tc>
                  <a:txBody>
                    <a:bodyPr/>
                    <a:lstStyle/>
                    <a:p>
                      <a:pPr algn="ctr" rtl="1"/>
                      <a:r>
                        <a:rPr lang="ar-SA" sz="3000" dirty="0" smtClean="0">
                          <a:solidFill>
                            <a:schemeClr val="bg1"/>
                          </a:solidFill>
                          <a:cs typeface="AL-Mohanad Bold" pitchFamily="2" charset="-78"/>
                        </a:rPr>
                        <a:t>نسبة الدرجة</a:t>
                      </a:r>
                      <a:endParaRPr lang="ar-SA" sz="3000" dirty="0">
                        <a:solidFill>
                          <a:schemeClr val="bg1"/>
                        </a:solidFill>
                        <a:cs typeface="AL-Mohanad Bold" pitchFamily="2" charset="-78"/>
                      </a:endParaRPr>
                    </a:p>
                  </a:txBody>
                  <a:tcPr anchor="ctr"/>
                </a:tc>
              </a:tr>
              <a:tr h="822461">
                <a:tc>
                  <a:txBody>
                    <a:bodyPr/>
                    <a:lstStyle/>
                    <a:p>
                      <a:pPr rtl="1">
                        <a:lnSpc>
                          <a:spcPct val="150000"/>
                        </a:lnSpc>
                      </a:pPr>
                      <a:r>
                        <a:rPr lang="ar-SA" sz="2800" dirty="0" smtClean="0">
                          <a:solidFill>
                            <a:schemeClr val="bg1"/>
                          </a:solidFill>
                          <a:latin typeface="Times New Roman" panose="02020603050405020304" pitchFamily="18" charset="0"/>
                          <a:cs typeface="Times New Roman" panose="02020603050405020304" pitchFamily="18" charset="0"/>
                        </a:rPr>
                        <a:t>1</a:t>
                      </a:r>
                      <a:endParaRPr lang="ar-SA" sz="28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indent="0" algn="r" defTabSz="914400" rtl="1" eaLnBrk="1" fontAlgn="auto" latinLnBrk="0" hangingPunct="1">
                        <a:lnSpc>
                          <a:spcPct val="150000"/>
                        </a:lnSpc>
                        <a:spcBef>
                          <a:spcPts val="0"/>
                        </a:spcBef>
                        <a:spcAft>
                          <a:spcPts val="0"/>
                        </a:spcAft>
                        <a:buClrTx/>
                        <a:buSzTx/>
                        <a:buFontTx/>
                        <a:buNone/>
                        <a:tabLst/>
                        <a:defRPr/>
                      </a:pPr>
                      <a:r>
                        <a:rPr lang="ar-SA" sz="3000" dirty="0" smtClean="0">
                          <a:solidFill>
                            <a:schemeClr val="bg1"/>
                          </a:solidFill>
                          <a:cs typeface="AL-Mohanad Bold" pitchFamily="2" charset="-78"/>
                        </a:rPr>
                        <a:t>شمولية أداء</a:t>
                      </a:r>
                      <a:r>
                        <a:rPr lang="ar-SA" sz="3000" baseline="0" dirty="0" smtClean="0">
                          <a:solidFill>
                            <a:schemeClr val="bg1"/>
                          </a:solidFill>
                          <a:cs typeface="AL-Mohanad Bold" pitchFamily="2" charset="-78"/>
                        </a:rPr>
                        <a:t> جميع الطلاب للنشيد الوطني</a:t>
                      </a:r>
                      <a:endParaRPr lang="ar-SA" sz="3000" dirty="0" smtClean="0">
                        <a:solidFill>
                          <a:schemeClr val="bg1"/>
                        </a:solidFill>
                        <a:cs typeface="AL-Mohanad Bold" pitchFamily="2" charset="-78"/>
                      </a:endParaRPr>
                    </a:p>
                  </a:txBody>
                  <a:tcPr/>
                </a:tc>
                <a:tc>
                  <a:txBody>
                    <a:bodyPr/>
                    <a:lstStyle/>
                    <a:p>
                      <a:pPr algn="ctr" rtl="1">
                        <a:lnSpc>
                          <a:spcPct val="150000"/>
                        </a:lnSpc>
                      </a:pPr>
                      <a:r>
                        <a:rPr lang="ar-SA" sz="2800" dirty="0" smtClean="0">
                          <a:solidFill>
                            <a:schemeClr val="bg1"/>
                          </a:solidFill>
                          <a:latin typeface="Times New Roman" panose="02020603050405020304" pitchFamily="18" charset="0"/>
                          <a:cs typeface="Times New Roman" panose="02020603050405020304" pitchFamily="18" charset="0"/>
                        </a:rPr>
                        <a:t>20%</a:t>
                      </a:r>
                      <a:endParaRPr lang="ar-SA" sz="2800" dirty="0">
                        <a:solidFill>
                          <a:schemeClr val="bg1"/>
                        </a:solidFill>
                        <a:latin typeface="Times New Roman" panose="02020603050405020304" pitchFamily="18" charset="0"/>
                        <a:cs typeface="Times New Roman" panose="02020603050405020304" pitchFamily="18" charset="0"/>
                      </a:endParaRPr>
                    </a:p>
                  </a:txBody>
                  <a:tcPr/>
                </a:tc>
              </a:tr>
              <a:tr h="822461">
                <a:tc>
                  <a:txBody>
                    <a:bodyPr/>
                    <a:lstStyle/>
                    <a:p>
                      <a:pPr rtl="1">
                        <a:lnSpc>
                          <a:spcPct val="150000"/>
                        </a:lnSpc>
                      </a:pPr>
                      <a:r>
                        <a:rPr lang="ar-SA" sz="2800" dirty="0" smtClean="0">
                          <a:solidFill>
                            <a:schemeClr val="bg1"/>
                          </a:solidFill>
                          <a:latin typeface="Times New Roman" panose="02020603050405020304" pitchFamily="18" charset="0"/>
                          <a:cs typeface="Times New Roman" panose="02020603050405020304" pitchFamily="18" charset="0"/>
                        </a:rPr>
                        <a:t>2</a:t>
                      </a:r>
                      <a:endParaRPr lang="ar-SA" sz="28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indent="0" algn="r" defTabSz="914400" rtl="1" eaLnBrk="1" fontAlgn="auto" latinLnBrk="0" hangingPunct="1">
                        <a:lnSpc>
                          <a:spcPct val="150000"/>
                        </a:lnSpc>
                        <a:spcBef>
                          <a:spcPts val="0"/>
                        </a:spcBef>
                        <a:spcAft>
                          <a:spcPts val="0"/>
                        </a:spcAft>
                        <a:buClrTx/>
                        <a:buSzTx/>
                        <a:buFontTx/>
                        <a:buNone/>
                        <a:tabLst/>
                        <a:defRPr/>
                      </a:pPr>
                      <a:r>
                        <a:rPr lang="ar-SA" sz="3000" dirty="0" smtClean="0">
                          <a:solidFill>
                            <a:schemeClr val="bg1"/>
                          </a:solidFill>
                          <a:cs typeface="AL-Mohanad Bold" pitchFamily="2" charset="-78"/>
                        </a:rPr>
                        <a:t>فاعلية جميع المعلمين بالحضور والتنظيم </a:t>
                      </a:r>
                      <a:r>
                        <a:rPr lang="ar-SA" sz="3000" baseline="0" dirty="0" smtClean="0">
                          <a:solidFill>
                            <a:schemeClr val="bg1"/>
                          </a:solidFill>
                          <a:cs typeface="AL-Mohanad Bold" pitchFamily="2" charset="-78"/>
                        </a:rPr>
                        <a:t>وتعزيز الطلاب وتوجيههم</a:t>
                      </a:r>
                      <a:endParaRPr lang="ar-SA" sz="3000" dirty="0" smtClean="0">
                        <a:solidFill>
                          <a:schemeClr val="bg1"/>
                        </a:solidFill>
                        <a:cs typeface="AL-Mohanad Bold" pitchFamily="2" charset="-78"/>
                      </a:endParaRPr>
                    </a:p>
                  </a:txBody>
                  <a:tcPr/>
                </a:tc>
                <a:tc>
                  <a:txBody>
                    <a:bodyPr/>
                    <a:lstStyle/>
                    <a:p>
                      <a:pPr algn="ctr" rtl="1">
                        <a:lnSpc>
                          <a:spcPct val="150000"/>
                        </a:lnSpc>
                      </a:pPr>
                      <a:r>
                        <a:rPr lang="ar-SA" sz="2800" dirty="0" smtClean="0">
                          <a:solidFill>
                            <a:schemeClr val="bg1"/>
                          </a:solidFill>
                          <a:latin typeface="Times New Roman" panose="02020603050405020304" pitchFamily="18" charset="0"/>
                          <a:cs typeface="Times New Roman" panose="02020603050405020304" pitchFamily="18" charset="0"/>
                        </a:rPr>
                        <a:t>20%</a:t>
                      </a:r>
                      <a:endParaRPr lang="ar-SA" sz="2800" dirty="0">
                        <a:solidFill>
                          <a:schemeClr val="bg1"/>
                        </a:solidFill>
                        <a:latin typeface="Times New Roman" panose="02020603050405020304" pitchFamily="18" charset="0"/>
                        <a:cs typeface="Times New Roman" panose="02020603050405020304" pitchFamily="18" charset="0"/>
                      </a:endParaRPr>
                    </a:p>
                  </a:txBody>
                  <a:tcPr/>
                </a:tc>
              </a:tr>
              <a:tr h="822461">
                <a:tc>
                  <a:txBody>
                    <a:bodyPr/>
                    <a:lstStyle/>
                    <a:p>
                      <a:pPr rtl="1">
                        <a:lnSpc>
                          <a:spcPct val="150000"/>
                        </a:lnSpc>
                      </a:pPr>
                      <a:r>
                        <a:rPr lang="ar-SA" sz="2800" dirty="0" smtClean="0">
                          <a:solidFill>
                            <a:schemeClr val="bg1"/>
                          </a:solidFill>
                          <a:latin typeface="Times New Roman" panose="02020603050405020304" pitchFamily="18" charset="0"/>
                          <a:cs typeface="Times New Roman" panose="02020603050405020304" pitchFamily="18" charset="0"/>
                        </a:rPr>
                        <a:t>3</a:t>
                      </a:r>
                      <a:endParaRPr lang="ar-SA" sz="28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rtl="1">
                        <a:lnSpc>
                          <a:spcPct val="150000"/>
                        </a:lnSpc>
                      </a:pPr>
                      <a:r>
                        <a:rPr lang="ar-SA" sz="3000" dirty="0" smtClean="0">
                          <a:solidFill>
                            <a:schemeClr val="bg1"/>
                          </a:solidFill>
                          <a:cs typeface="AL-Mohanad Bold" pitchFamily="2" charset="-78"/>
                        </a:rPr>
                        <a:t>الأداء المعبر للطلاب عن عمق تقدير</a:t>
                      </a:r>
                      <a:r>
                        <a:rPr lang="ar-SA" sz="3000" baseline="0" dirty="0" smtClean="0">
                          <a:solidFill>
                            <a:schemeClr val="bg1"/>
                          </a:solidFill>
                          <a:cs typeface="AL-Mohanad Bold" pitchFamily="2" charset="-78"/>
                        </a:rPr>
                        <a:t> القيمة الوطنية للنشيد الوطني</a:t>
                      </a:r>
                      <a:endParaRPr lang="ar-SA" sz="3000" dirty="0">
                        <a:solidFill>
                          <a:schemeClr val="bg1"/>
                        </a:solidFill>
                        <a:cs typeface="AL-Mohanad Bold" pitchFamily="2" charset="-78"/>
                      </a:endParaRPr>
                    </a:p>
                  </a:txBody>
                  <a:tcPr/>
                </a:tc>
                <a:tc>
                  <a:txBody>
                    <a:bodyPr/>
                    <a:lstStyle/>
                    <a:p>
                      <a:pPr algn="ctr" rtl="1">
                        <a:lnSpc>
                          <a:spcPct val="150000"/>
                        </a:lnSpc>
                      </a:pPr>
                      <a:r>
                        <a:rPr lang="ar-SA" sz="2800" dirty="0" smtClean="0">
                          <a:solidFill>
                            <a:schemeClr val="bg1"/>
                          </a:solidFill>
                          <a:latin typeface="Times New Roman" panose="02020603050405020304" pitchFamily="18" charset="0"/>
                          <a:cs typeface="Times New Roman" panose="02020603050405020304" pitchFamily="18" charset="0"/>
                        </a:rPr>
                        <a:t>40%</a:t>
                      </a:r>
                      <a:endParaRPr lang="ar-SA" sz="2800" dirty="0">
                        <a:solidFill>
                          <a:schemeClr val="bg1"/>
                        </a:solidFill>
                        <a:latin typeface="Times New Roman" panose="02020603050405020304" pitchFamily="18" charset="0"/>
                        <a:cs typeface="Times New Roman" panose="02020603050405020304" pitchFamily="18" charset="0"/>
                      </a:endParaRPr>
                    </a:p>
                  </a:txBody>
                  <a:tcPr/>
                </a:tc>
              </a:tr>
              <a:tr h="822461">
                <a:tc>
                  <a:txBody>
                    <a:bodyPr/>
                    <a:lstStyle/>
                    <a:p>
                      <a:pPr rtl="1">
                        <a:lnSpc>
                          <a:spcPct val="150000"/>
                        </a:lnSpc>
                      </a:pPr>
                      <a:r>
                        <a:rPr lang="ar-SA" sz="2800" dirty="0" smtClean="0">
                          <a:solidFill>
                            <a:schemeClr val="bg1"/>
                          </a:solidFill>
                          <a:latin typeface="Times New Roman" panose="02020603050405020304" pitchFamily="18" charset="0"/>
                          <a:cs typeface="Times New Roman" panose="02020603050405020304" pitchFamily="18" charset="0"/>
                        </a:rPr>
                        <a:t>4</a:t>
                      </a:r>
                      <a:endParaRPr lang="ar-SA" sz="28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rtl="1">
                        <a:lnSpc>
                          <a:spcPct val="150000"/>
                        </a:lnSpc>
                      </a:pPr>
                      <a:r>
                        <a:rPr lang="ar-SA" sz="3000" dirty="0" smtClean="0">
                          <a:solidFill>
                            <a:schemeClr val="bg1"/>
                          </a:solidFill>
                          <a:cs typeface="AL-Mohanad Bold" pitchFamily="2" charset="-78"/>
                        </a:rPr>
                        <a:t>التزام الطلاب بالزي الوطني</a:t>
                      </a:r>
                      <a:endParaRPr lang="ar-SA" sz="3000" dirty="0">
                        <a:solidFill>
                          <a:schemeClr val="bg1"/>
                        </a:solidFill>
                        <a:cs typeface="AL-Mohanad Bold" pitchFamily="2" charset="-78"/>
                      </a:endParaRPr>
                    </a:p>
                  </a:txBody>
                  <a:tcPr/>
                </a:tc>
                <a:tc>
                  <a:txBody>
                    <a:bodyPr/>
                    <a:lstStyle/>
                    <a:p>
                      <a:pPr algn="ctr" rtl="1">
                        <a:lnSpc>
                          <a:spcPct val="150000"/>
                        </a:lnSpc>
                      </a:pPr>
                      <a:r>
                        <a:rPr lang="ar-SA" sz="2800" dirty="0" smtClean="0">
                          <a:solidFill>
                            <a:schemeClr val="bg1"/>
                          </a:solidFill>
                          <a:latin typeface="Times New Roman" panose="02020603050405020304" pitchFamily="18" charset="0"/>
                          <a:cs typeface="Times New Roman" panose="02020603050405020304" pitchFamily="18" charset="0"/>
                        </a:rPr>
                        <a:t>20%</a:t>
                      </a:r>
                      <a:endParaRPr lang="ar-SA" sz="2800" dirty="0">
                        <a:solidFill>
                          <a:schemeClr val="bg1"/>
                        </a:solidFill>
                        <a:latin typeface="Times New Roman" panose="02020603050405020304" pitchFamily="18" charset="0"/>
                        <a:cs typeface="Times New Roman" panose="02020603050405020304" pitchFamily="18" charset="0"/>
                      </a:endParaRPr>
                    </a:p>
                  </a:txBody>
                  <a:tcPr/>
                </a:tc>
              </a:tr>
            </a:tbl>
          </a:graphicData>
        </a:graphic>
      </p:graphicFrame>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331" y="465100"/>
            <a:ext cx="3127623" cy="870214"/>
          </a:xfrm>
          <a:prstGeom prst="rect">
            <a:avLst/>
          </a:prstGeom>
          <a:ln>
            <a:noFill/>
          </a:ln>
          <a:effectLst>
            <a:softEdge rad="112500"/>
          </a:effectLst>
        </p:spPr>
      </p:pic>
    </p:spTree>
    <p:extLst>
      <p:ext uri="{BB962C8B-B14F-4D97-AF65-F5344CB8AC3E}">
        <p14:creationId xmlns:p14="http://schemas.microsoft.com/office/powerpoint/2010/main" val="2026379131"/>
      </p:ext>
    </p:extLst>
  </p:cSld>
  <p:clrMapOvr>
    <a:masterClrMapping/>
  </p:clrMapOvr>
  <p:transition spd="slow">
    <p:randomBar dir="ver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204686" y="503632"/>
            <a:ext cx="9593943"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4800" b="1" dirty="0" smtClean="0">
                <a:ln w="18415" cmpd="sng">
                  <a:noFill/>
                  <a:prstDash val="solid"/>
                </a:ln>
                <a:solidFill>
                  <a:schemeClr val="accent4">
                    <a:lumMod val="75000"/>
                  </a:schemeClr>
                </a:solidFill>
                <a:effectLst>
                  <a:outerShdw blurRad="63500" dir="3600000" algn="tl" rotWithShape="0">
                    <a:srgbClr val="000000">
                      <a:alpha val="70000"/>
                    </a:srgbClr>
                  </a:outerShdw>
                </a:effectLst>
                <a:latin typeface="ae_Hani" panose="02060603050605020204" pitchFamily="18" charset="-78"/>
                <a:cs typeface="AL-Mateen" pitchFamily="2" charset="-78"/>
              </a:rPr>
              <a:t>مؤشر متوسط </a:t>
            </a:r>
            <a:r>
              <a:rPr lang="ar-SA" sz="4800" b="1" dirty="0">
                <a:ln w="18415" cmpd="sng">
                  <a:noFill/>
                  <a:prstDash val="solid"/>
                </a:ln>
                <a:solidFill>
                  <a:schemeClr val="accent4">
                    <a:lumMod val="75000"/>
                  </a:schemeClr>
                </a:solidFill>
                <a:effectLst>
                  <a:outerShdw blurRad="63500" dir="3600000" algn="tl" rotWithShape="0">
                    <a:srgbClr val="000000">
                      <a:alpha val="70000"/>
                    </a:srgbClr>
                  </a:outerShdw>
                </a:effectLst>
                <a:latin typeface="ae_Hani" panose="02060603050605020204" pitchFamily="18" charset="-78"/>
                <a:cs typeface="AL-Mateen" pitchFamily="2" charset="-78"/>
              </a:rPr>
              <a:t>الأداء الوظيفي للمعلمين</a:t>
            </a:r>
          </a:p>
        </p:txBody>
      </p:sp>
      <p:sp>
        <p:nvSpPr>
          <p:cNvPr id="7" name="TextBox 1"/>
          <p:cNvSpPr txBox="1"/>
          <p:nvPr/>
        </p:nvSpPr>
        <p:spPr>
          <a:xfrm>
            <a:off x="1320795" y="1372737"/>
            <a:ext cx="9383701" cy="3708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ctr" rtl="1">
              <a:lnSpc>
                <a:spcPct val="150000"/>
              </a:lnSpc>
            </a:pPr>
            <a:r>
              <a:rPr lang="ar-SA" sz="4000" i="1" dirty="0">
                <a:ln w="18415" cmpd="sng">
                  <a:noFill/>
                  <a:prstDash val="solid"/>
                </a:ln>
                <a:solidFill>
                  <a:schemeClr val="accent1">
                    <a:lumMod val="60000"/>
                    <a:lumOff val="40000"/>
                  </a:schemeClr>
                </a:solidFill>
                <a:effectLst>
                  <a:outerShdw blurRad="63500" dir="3600000" algn="tl" rotWithShape="0">
                    <a:srgbClr val="000000">
                      <a:alpha val="70000"/>
                    </a:srgbClr>
                  </a:outerShdw>
                </a:effectLst>
                <a:latin typeface="ae_Hani" panose="02060603050605020204" pitchFamily="18" charset="-78"/>
                <a:cs typeface="AL-Mateen" pitchFamily="2" charset="-78"/>
              </a:rPr>
              <a:t>قياس</a:t>
            </a:r>
            <a:r>
              <a:rPr lang="ar-SA" sz="4000" dirty="0">
                <a:ln w="18415" cmpd="sng">
                  <a:noFill/>
                  <a:prstDash val="solid"/>
                </a:ln>
                <a:solidFill>
                  <a:schemeClr val="accent1">
                    <a:lumMod val="60000"/>
                    <a:lumOff val="40000"/>
                  </a:schemeClr>
                </a:solidFill>
                <a:effectLst>
                  <a:outerShdw blurRad="63500" dir="3600000" algn="tl" rotWithShape="0">
                    <a:srgbClr val="000000">
                      <a:alpha val="70000"/>
                    </a:srgbClr>
                  </a:outerShdw>
                </a:effectLst>
                <a:latin typeface="ae_Hani" panose="02060603050605020204" pitchFamily="18" charset="-78"/>
                <a:cs typeface="AL-Mohanad Bold" pitchFamily="2" charset="-78"/>
              </a:rPr>
              <a:t> </a:t>
            </a:r>
            <a:r>
              <a:rPr lang="ar-SA" sz="4000" dirty="0">
                <a:ln w="18415" cmpd="sng">
                  <a:noFill/>
                  <a:prstDash val="solid"/>
                </a:ln>
                <a:solidFill>
                  <a:schemeClr val="tx1"/>
                </a:solidFill>
                <a:effectLst>
                  <a:outerShdw blurRad="63500" dir="3600000" algn="tl" rotWithShape="0">
                    <a:srgbClr val="000000">
                      <a:alpha val="70000"/>
                    </a:srgbClr>
                  </a:outerShdw>
                </a:effectLst>
                <a:latin typeface="ae_Hani" panose="02060603050605020204" pitchFamily="18" charset="-78"/>
                <a:cs typeface="AL-Mohanad Bold" pitchFamily="2" charset="-78"/>
              </a:rPr>
              <a:t>عام لدرجة التزام إدارات الإشراف ومكاتب التعليم  بتقدير درجة الأداء  الوظيفي للمعلمين بما ورد  في لائحة تقويم الأداء الوظيفي لشاغلي الوظائف التعليمية ومذكرتها التفسيرية .</a:t>
            </a:r>
          </a:p>
        </p:txBody>
      </p:sp>
      <p:sp>
        <p:nvSpPr>
          <p:cNvPr id="8" name="TextBox 1"/>
          <p:cNvSpPr txBox="1"/>
          <p:nvPr/>
        </p:nvSpPr>
        <p:spPr>
          <a:xfrm>
            <a:off x="1204685" y="5242721"/>
            <a:ext cx="9593943" cy="116955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ctr"/>
            <a:r>
              <a:rPr lang="ar-SA" sz="3500" dirty="0">
                <a:ln w="18415" cmpd="sng">
                  <a:noFill/>
                  <a:prstDash val="solid"/>
                </a:ln>
                <a:solidFill>
                  <a:schemeClr val="bg1"/>
                </a:solidFill>
                <a:effectLst>
                  <a:outerShdw blurRad="63500" dir="3600000" algn="tl" rotWithShape="0">
                    <a:srgbClr val="000000">
                      <a:alpha val="70000"/>
                    </a:srgbClr>
                  </a:outerShdw>
                </a:effectLst>
                <a:latin typeface="ae_Hani" panose="02060603050605020204" pitchFamily="18" charset="-78"/>
                <a:cs typeface="AL-Mateen" pitchFamily="2" charset="-78"/>
              </a:rPr>
              <a:t>الهدف من المؤشر تشخيص وتوجيه , فكلما كان المعدل قريب من</a:t>
            </a:r>
            <a:r>
              <a:rPr lang="ar-SA" sz="3500" dirty="0">
                <a:ln w="18415" cmpd="sng">
                  <a:noFill/>
                  <a:prstDash val="solid"/>
                </a:ln>
                <a:solidFill>
                  <a:schemeClr val="tx1"/>
                </a:solidFill>
                <a:effectLst>
                  <a:outerShdw blurRad="63500" dir="3600000" algn="tl" rotWithShape="0">
                    <a:srgbClr val="000000">
                      <a:alpha val="70000"/>
                    </a:srgbClr>
                  </a:outerShdw>
                </a:effectLst>
                <a:latin typeface="ae_Hani" panose="02060603050605020204" pitchFamily="18" charset="-78"/>
                <a:cs typeface="AL-Mateen" pitchFamily="2" charset="-78"/>
              </a:rPr>
              <a:t>  </a:t>
            </a:r>
            <a:r>
              <a:rPr lang="ar-SA" sz="2800" b="1" dirty="0">
                <a:ln w="18415" cmpd="sng">
                  <a:noFill/>
                  <a:prstDash val="solid"/>
                </a:ln>
                <a:solidFill>
                  <a:srgbClr val="FFFF00"/>
                </a:solidFill>
                <a:effectLst>
                  <a:outerShdw blurRad="63500" dir="3600000" algn="tl" rotWithShape="0">
                    <a:srgbClr val="000000">
                      <a:alpha val="70000"/>
                    </a:srgbClr>
                  </a:outerShdw>
                </a:effectLst>
                <a:latin typeface="ae_Hani" panose="02060603050605020204" pitchFamily="18" charset="-78"/>
              </a:rPr>
              <a:t>86</a:t>
            </a:r>
            <a:r>
              <a:rPr lang="ar-SA" sz="3500" dirty="0">
                <a:ln w="18415" cmpd="sng">
                  <a:noFill/>
                  <a:prstDash val="solid"/>
                </a:ln>
                <a:solidFill>
                  <a:schemeClr val="tx1"/>
                </a:solidFill>
                <a:effectLst>
                  <a:outerShdw blurRad="63500" dir="3600000" algn="tl" rotWithShape="0">
                    <a:srgbClr val="000000">
                      <a:alpha val="70000"/>
                    </a:srgbClr>
                  </a:outerShdw>
                </a:effectLst>
                <a:latin typeface="ae_Hani" panose="02060603050605020204" pitchFamily="18" charset="-78"/>
                <a:cs typeface="AL-Mateen" pitchFamily="2" charset="-78"/>
              </a:rPr>
              <a:t>  </a:t>
            </a:r>
            <a:r>
              <a:rPr lang="ar-SA" sz="3500" dirty="0">
                <a:ln w="18415" cmpd="sng">
                  <a:noFill/>
                  <a:prstDash val="solid"/>
                </a:ln>
                <a:solidFill>
                  <a:schemeClr val="bg1"/>
                </a:solidFill>
                <a:effectLst>
                  <a:outerShdw blurRad="63500" dir="3600000" algn="tl" rotWithShape="0">
                    <a:srgbClr val="000000">
                      <a:alpha val="70000"/>
                    </a:srgbClr>
                  </a:outerShdw>
                </a:effectLst>
                <a:latin typeface="ae_Hani" panose="02060603050605020204" pitchFamily="18" charset="-78"/>
                <a:cs typeface="AL-Mateen" pitchFamily="2" charset="-78"/>
              </a:rPr>
              <a:t>حصلت</a:t>
            </a:r>
            <a:r>
              <a:rPr lang="ar-SA" sz="3500" dirty="0">
                <a:ln w="18415" cmpd="sng">
                  <a:noFill/>
                  <a:prstDash val="solid"/>
                </a:ln>
                <a:solidFill>
                  <a:schemeClr val="tx1"/>
                </a:solidFill>
                <a:effectLst>
                  <a:outerShdw blurRad="63500" dir="3600000" algn="tl" rotWithShape="0">
                    <a:srgbClr val="000000">
                      <a:alpha val="70000"/>
                    </a:srgbClr>
                  </a:outerShdw>
                </a:effectLst>
                <a:latin typeface="ae_Hani" panose="02060603050605020204" pitchFamily="18" charset="-78"/>
                <a:cs typeface="AL-Mateen" pitchFamily="2" charset="-78"/>
              </a:rPr>
              <a:t> </a:t>
            </a:r>
            <a:r>
              <a:rPr lang="ar-SA" sz="3500" dirty="0">
                <a:ln w="18415" cmpd="sng">
                  <a:noFill/>
                  <a:prstDash val="solid"/>
                </a:ln>
                <a:solidFill>
                  <a:schemeClr val="bg1"/>
                </a:solidFill>
                <a:effectLst>
                  <a:outerShdw blurRad="63500" dir="3600000" algn="tl" rotWithShape="0">
                    <a:srgbClr val="000000">
                      <a:alpha val="70000"/>
                    </a:srgbClr>
                  </a:outerShdw>
                </a:effectLst>
                <a:latin typeface="ae_Hani" panose="02060603050605020204" pitchFamily="18" charset="-78"/>
                <a:cs typeface="AL-Mateen" pitchFamily="2" charset="-78"/>
              </a:rPr>
              <a:t>المدرسة على نقاط أعلى .</a:t>
            </a: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562" y="544334"/>
            <a:ext cx="1116239" cy="749591"/>
          </a:xfrm>
          <a:prstGeom prst="rect">
            <a:avLst/>
          </a:prstGeom>
        </p:spPr>
      </p:pic>
    </p:spTree>
    <p:extLst>
      <p:ext uri="{BB962C8B-B14F-4D97-AF65-F5344CB8AC3E}">
        <p14:creationId xmlns:p14="http://schemas.microsoft.com/office/powerpoint/2010/main" val="407829200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8"/>
          <p:cNvSpPr/>
          <p:nvPr/>
        </p:nvSpPr>
        <p:spPr>
          <a:xfrm>
            <a:off x="1043215" y="433436"/>
            <a:ext cx="10172700" cy="923330"/>
          </a:xfrm>
          <a:prstGeom prst="rect">
            <a:avLst/>
          </a:prstGeom>
          <a:ln w="22225">
            <a:solidFill>
              <a:schemeClr val="tx1"/>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ar-SA" sz="5400" dirty="0">
                <a:ln w="18415" cmpd="sng">
                  <a:noFill/>
                  <a:prstDash val="solid"/>
                </a:ln>
                <a:solidFill>
                  <a:schemeClr val="bg1">
                    <a:lumMod val="95000"/>
                    <a:lumOff val="5000"/>
                  </a:schemeClr>
                </a:solidFill>
                <a:latin typeface="ae_Hani" panose="02060603050605020204" pitchFamily="18" charset="-78"/>
                <a:cs typeface="AL-Mateen" pitchFamily="2" charset="-78"/>
              </a:rPr>
              <a:t>مؤشر تنظيم البيئة المدرسية ونظافتها</a:t>
            </a:r>
          </a:p>
        </p:txBody>
      </p:sp>
      <p:sp>
        <p:nvSpPr>
          <p:cNvPr id="10" name="مربع نص 9"/>
          <p:cNvSpPr txBox="1"/>
          <p:nvPr/>
        </p:nvSpPr>
        <p:spPr>
          <a:xfrm>
            <a:off x="1043215" y="1621440"/>
            <a:ext cx="10172700" cy="4939814"/>
          </a:xfrm>
          <a:prstGeom prst="rect">
            <a:avLst/>
          </a:prstGeom>
          <a:noFill/>
          <a:ln w="25400">
            <a:solidFill>
              <a:srgbClr val="FFC000"/>
            </a:solidFill>
          </a:ln>
        </p:spPr>
        <p:txBody>
          <a:bodyPr wrap="square" rtlCol="1">
            <a:spAutoFit/>
          </a:bodyPr>
          <a:lstStyle/>
          <a:p>
            <a:pPr algn="r">
              <a:lnSpc>
                <a:spcPct val="150000"/>
              </a:lnSpc>
            </a:pPr>
            <a:r>
              <a:rPr lang="ar-SA" sz="3500" dirty="0" smtClean="0">
                <a:solidFill>
                  <a:schemeClr val="accent3">
                    <a:lumMod val="60000"/>
                    <a:lumOff val="40000"/>
                  </a:schemeClr>
                </a:solidFill>
                <a:effectLst>
                  <a:outerShdw blurRad="38100" dist="38100" dir="2700000" algn="tl">
                    <a:srgbClr val="000000">
                      <a:alpha val="43137"/>
                    </a:srgbClr>
                  </a:outerShdw>
                </a:effectLst>
                <a:latin typeface="Adobe Arabic" pitchFamily="18" charset="-78"/>
                <a:cs typeface="AL-Mateen" pitchFamily="2" charset="-78"/>
              </a:rPr>
              <a:t>الضوابط </a:t>
            </a:r>
            <a:r>
              <a:rPr lang="ar-SA" sz="3500" dirty="0">
                <a:solidFill>
                  <a:schemeClr val="accent3">
                    <a:lumMod val="60000"/>
                    <a:lumOff val="40000"/>
                  </a:schemeClr>
                </a:solidFill>
                <a:effectLst>
                  <a:outerShdw blurRad="38100" dist="38100" dir="2700000" algn="tl">
                    <a:srgbClr val="000000">
                      <a:alpha val="43137"/>
                    </a:srgbClr>
                  </a:outerShdw>
                </a:effectLst>
                <a:latin typeface="Adobe Arabic" pitchFamily="18" charset="-78"/>
                <a:cs typeface="AL-Mateen" pitchFamily="2" charset="-78"/>
              </a:rPr>
              <a:t>و التعليمات </a:t>
            </a:r>
            <a:endParaRPr lang="ar-SA" sz="3500" dirty="0" smtClean="0">
              <a:solidFill>
                <a:schemeClr val="accent3">
                  <a:lumMod val="60000"/>
                  <a:lumOff val="40000"/>
                </a:schemeClr>
              </a:solidFill>
              <a:effectLst>
                <a:outerShdw blurRad="38100" dist="38100" dir="2700000" algn="tl">
                  <a:srgbClr val="000000">
                    <a:alpha val="43137"/>
                  </a:srgbClr>
                </a:outerShdw>
              </a:effectLst>
              <a:latin typeface="Adobe Arabic" pitchFamily="18" charset="-78"/>
              <a:cs typeface="AL-Mateen" pitchFamily="2" charset="-78"/>
            </a:endParaRPr>
          </a:p>
          <a:p>
            <a:pPr algn="r">
              <a:lnSpc>
                <a:spcPct val="150000"/>
              </a:lnSpc>
            </a:pPr>
            <a:r>
              <a:rPr lang="ar-SA" sz="2800" dirty="0" smtClean="0">
                <a:ln w="18415" cmpd="sng">
                  <a:noFill/>
                  <a:prstDash val="solid"/>
                </a:ln>
                <a:effectLst>
                  <a:outerShdw blurRad="63500" dir="3600000" algn="tl" rotWithShape="0">
                    <a:srgbClr val="000000">
                      <a:alpha val="70000"/>
                    </a:srgbClr>
                  </a:outerShdw>
                </a:effectLst>
                <a:latin typeface="ae_Hani" panose="02060603050605020204" pitchFamily="18" charset="-78"/>
              </a:rPr>
              <a:t>1</a:t>
            </a:r>
            <a:r>
              <a:rPr lang="ar-SA" sz="3500" dirty="0" smtClean="0">
                <a:ln w="18415" cmpd="sng">
                  <a:noFill/>
                  <a:prstDash val="solid"/>
                </a:ln>
                <a:effectLst>
                  <a:outerShdw blurRad="63500" dir="3600000" algn="tl" rotWithShape="0">
                    <a:srgbClr val="000000">
                      <a:alpha val="70000"/>
                    </a:srgbClr>
                  </a:outerShdw>
                </a:effectLst>
                <a:latin typeface="ae_Hani" panose="02060603050605020204" pitchFamily="18" charset="-78"/>
                <a:cs typeface="AL-Mateen" pitchFamily="2" charset="-78"/>
              </a:rPr>
              <a:t>.  التقييم </a:t>
            </a:r>
            <a:r>
              <a:rPr lang="ar-SA" sz="3500" dirty="0">
                <a:ln w="18415" cmpd="sng">
                  <a:noFill/>
                  <a:prstDash val="solid"/>
                </a:ln>
                <a:effectLst>
                  <a:outerShdw blurRad="63500" dir="3600000" algn="tl" rotWithShape="0">
                    <a:srgbClr val="000000">
                      <a:alpha val="70000"/>
                    </a:srgbClr>
                  </a:outerShdw>
                </a:effectLst>
                <a:latin typeface="ae_Hani" panose="02060603050605020204" pitchFamily="18" charset="-78"/>
                <a:cs typeface="AL-Mateen" pitchFamily="2" charset="-78"/>
              </a:rPr>
              <a:t>للمشرف التربوي أثناء زيارته الاعتيادية ولا يصح تخصيص زيارة لها.</a:t>
            </a:r>
          </a:p>
          <a:p>
            <a:pPr algn="r">
              <a:lnSpc>
                <a:spcPct val="150000"/>
              </a:lnSpc>
            </a:pPr>
            <a:r>
              <a:rPr lang="ar-SA" sz="3500" dirty="0" smtClean="0">
                <a:ln w="18415" cmpd="sng">
                  <a:noFill/>
                  <a:prstDash val="solid"/>
                </a:ln>
                <a:effectLst>
                  <a:outerShdw blurRad="63500" dir="3600000" algn="tl" rotWithShape="0">
                    <a:srgbClr val="000000">
                      <a:alpha val="70000"/>
                    </a:srgbClr>
                  </a:outerShdw>
                </a:effectLst>
                <a:latin typeface="ae_Hani" panose="02060603050605020204" pitchFamily="18" charset="-78"/>
                <a:cs typeface="AL-Mateen" pitchFamily="2" charset="-78"/>
              </a:rPr>
              <a:t>معيار </a:t>
            </a:r>
            <a:r>
              <a:rPr lang="ar-SA" sz="3500" dirty="0">
                <a:ln w="18415" cmpd="sng">
                  <a:noFill/>
                  <a:prstDash val="solid"/>
                </a:ln>
                <a:effectLst>
                  <a:outerShdw blurRad="63500" dir="3600000" algn="tl" rotWithShape="0">
                    <a:srgbClr val="000000">
                      <a:alpha val="70000"/>
                    </a:srgbClr>
                  </a:outerShdw>
                </a:effectLst>
                <a:latin typeface="ae_Hani" panose="02060603050605020204" pitchFamily="18" charset="-78"/>
                <a:cs typeface="AL-Mateen" pitchFamily="2" charset="-78"/>
              </a:rPr>
              <a:t>المشرف </a:t>
            </a:r>
            <a:r>
              <a:rPr lang="ar-SA" sz="3500" dirty="0">
                <a:ln w="18415" cmpd="sng">
                  <a:noFill/>
                  <a:prstDash val="solid"/>
                </a:ln>
                <a:solidFill>
                  <a:srgbClr val="FFFF00"/>
                </a:solidFill>
                <a:effectLst>
                  <a:outerShdw blurRad="63500" dir="3600000" algn="tl" rotWithShape="0">
                    <a:srgbClr val="000000">
                      <a:alpha val="70000"/>
                    </a:srgbClr>
                  </a:outerShdw>
                </a:effectLst>
                <a:latin typeface="ae_Hani" panose="02060603050605020204" pitchFamily="18" charset="-78"/>
                <a:cs typeface="AL-Mateen" pitchFamily="2" charset="-78"/>
              </a:rPr>
              <a:t>= </a:t>
            </a:r>
            <a:r>
              <a:rPr lang="ar-SA" sz="2800" dirty="0">
                <a:ln w="18415" cmpd="sng">
                  <a:noFill/>
                  <a:prstDash val="solid"/>
                </a:ln>
                <a:solidFill>
                  <a:srgbClr val="FFFF00"/>
                </a:solidFill>
                <a:effectLst>
                  <a:outerShdw blurRad="63500" dir="3600000" algn="tl" rotWithShape="0">
                    <a:srgbClr val="000000">
                      <a:alpha val="70000"/>
                    </a:srgbClr>
                  </a:outerShdw>
                </a:effectLst>
                <a:latin typeface="ae_Hani" panose="02060603050605020204" pitchFamily="18" charset="-78"/>
              </a:rPr>
              <a:t>6</a:t>
            </a:r>
            <a:r>
              <a:rPr lang="ar-SA" sz="2800" dirty="0">
                <a:ln w="18415" cmpd="sng">
                  <a:noFill/>
                  <a:prstDash val="solid"/>
                </a:ln>
                <a:solidFill>
                  <a:srgbClr val="FFFF00"/>
                </a:solidFill>
                <a:effectLst>
                  <a:outerShdw blurRad="63500" dir="3600000" algn="tl" rotWithShape="0">
                    <a:srgbClr val="000000">
                      <a:alpha val="70000"/>
                    </a:srgbClr>
                  </a:outerShdw>
                </a:effectLst>
                <a:latin typeface="ae_Hani" panose="02060603050605020204" pitchFamily="18" charset="-78"/>
                <a:cs typeface="AL-Mateen" pitchFamily="2" charset="-78"/>
              </a:rPr>
              <a:t> </a:t>
            </a:r>
            <a:r>
              <a:rPr lang="ar-SA" sz="3500" dirty="0">
                <a:ln w="18415" cmpd="sng">
                  <a:noFill/>
                  <a:prstDash val="solid"/>
                </a:ln>
                <a:solidFill>
                  <a:srgbClr val="FFFF00"/>
                </a:solidFill>
                <a:effectLst>
                  <a:outerShdw blurRad="63500" dir="3600000" algn="tl" rotWithShape="0">
                    <a:srgbClr val="000000">
                      <a:alpha val="70000"/>
                    </a:srgbClr>
                  </a:outerShdw>
                </a:effectLst>
                <a:latin typeface="ae_Hani" panose="02060603050605020204" pitchFamily="18" charset="-78"/>
                <a:cs typeface="AL-Mateen" pitchFamily="2" charset="-78"/>
              </a:rPr>
              <a:t>× إجمالي عدد المدارس / إجمالي عدد المشرفين.</a:t>
            </a:r>
          </a:p>
          <a:p>
            <a:pPr algn="r">
              <a:lnSpc>
                <a:spcPct val="150000"/>
              </a:lnSpc>
            </a:pPr>
            <a:r>
              <a:rPr lang="ar-SA" sz="3500" dirty="0">
                <a:ln w="18415" cmpd="sng">
                  <a:noFill/>
                  <a:prstDash val="solid"/>
                </a:ln>
                <a:effectLst>
                  <a:outerShdw blurRad="63500" dir="3600000" algn="tl" rotWithShape="0">
                    <a:srgbClr val="000000">
                      <a:alpha val="70000"/>
                    </a:srgbClr>
                  </a:outerShdw>
                </a:effectLst>
                <a:latin typeface="ae_Hani" panose="02060603050605020204" pitchFamily="18" charset="-78"/>
                <a:cs typeface="AL-Mateen" pitchFamily="2" charset="-78"/>
              </a:rPr>
              <a:t>معيار إدارة الإشراف أو مكتب التعليم </a:t>
            </a:r>
            <a:r>
              <a:rPr lang="ar-SA" sz="3500" dirty="0">
                <a:ln w="18415" cmpd="sng">
                  <a:noFill/>
                  <a:prstDash val="solid"/>
                </a:ln>
                <a:solidFill>
                  <a:srgbClr val="FFFF00"/>
                </a:solidFill>
                <a:effectLst>
                  <a:outerShdw blurRad="63500" dir="3600000" algn="tl" rotWithShape="0">
                    <a:srgbClr val="000000">
                      <a:alpha val="70000"/>
                    </a:srgbClr>
                  </a:outerShdw>
                </a:effectLst>
                <a:latin typeface="ae_Hani" panose="02060603050605020204" pitchFamily="18" charset="-78"/>
                <a:cs typeface="AL-Mateen" pitchFamily="2" charset="-78"/>
              </a:rPr>
              <a:t>= </a:t>
            </a:r>
            <a:r>
              <a:rPr lang="ar-SA" sz="2800" dirty="0">
                <a:ln w="18415" cmpd="sng">
                  <a:noFill/>
                  <a:prstDash val="solid"/>
                </a:ln>
                <a:solidFill>
                  <a:srgbClr val="FFFF00"/>
                </a:solidFill>
                <a:effectLst>
                  <a:outerShdw blurRad="63500" dir="3600000" algn="tl" rotWithShape="0">
                    <a:srgbClr val="000000">
                      <a:alpha val="70000"/>
                    </a:srgbClr>
                  </a:outerShdw>
                </a:effectLst>
                <a:latin typeface="ae_Hani" panose="02060603050605020204" pitchFamily="18" charset="-78"/>
              </a:rPr>
              <a:t>6</a:t>
            </a:r>
            <a:r>
              <a:rPr lang="ar-SA" sz="3500" dirty="0">
                <a:ln w="18415" cmpd="sng">
                  <a:noFill/>
                  <a:prstDash val="solid"/>
                </a:ln>
                <a:solidFill>
                  <a:srgbClr val="FFFF00"/>
                </a:solidFill>
                <a:effectLst>
                  <a:outerShdw blurRad="63500" dir="3600000" algn="tl" rotWithShape="0">
                    <a:srgbClr val="000000">
                      <a:alpha val="70000"/>
                    </a:srgbClr>
                  </a:outerShdw>
                </a:effectLst>
                <a:latin typeface="ae_Hani" panose="02060603050605020204" pitchFamily="18" charset="-78"/>
                <a:cs typeface="AL-Mateen" pitchFamily="2" charset="-78"/>
              </a:rPr>
              <a:t> × إجمالي عدد المدارس .</a:t>
            </a:r>
          </a:p>
          <a:p>
            <a:pPr algn="r">
              <a:lnSpc>
                <a:spcPct val="150000"/>
              </a:lnSpc>
            </a:pPr>
            <a:r>
              <a:rPr lang="ar-SA" sz="2800" dirty="0">
                <a:ln w="18415" cmpd="sng">
                  <a:noFill/>
                  <a:prstDash val="solid"/>
                </a:ln>
                <a:effectLst>
                  <a:outerShdw blurRad="63500" dir="3600000" algn="tl" rotWithShape="0">
                    <a:srgbClr val="000000">
                      <a:alpha val="70000"/>
                    </a:srgbClr>
                  </a:outerShdw>
                </a:effectLst>
                <a:latin typeface="ae_Hani" panose="02060603050605020204" pitchFamily="18" charset="-78"/>
              </a:rPr>
              <a:t>2</a:t>
            </a:r>
            <a:r>
              <a:rPr lang="ar-SA" sz="3500" dirty="0">
                <a:ln w="18415" cmpd="sng">
                  <a:noFill/>
                  <a:prstDash val="solid"/>
                </a:ln>
                <a:effectLst>
                  <a:outerShdw blurRad="63500" dir="3600000" algn="tl" rotWithShape="0">
                    <a:srgbClr val="000000">
                      <a:alpha val="70000"/>
                    </a:srgbClr>
                  </a:outerShdw>
                </a:effectLst>
                <a:latin typeface="ae_Hani" panose="02060603050605020204" pitchFamily="18" charset="-78"/>
                <a:cs typeface="AL-Mateen" pitchFamily="2" charset="-78"/>
              </a:rPr>
              <a:t>. ملاحظته مستوى نظافة المدرسة وتنظيمها الداخلي ، والكتابة  على الجدران الداخلية والخارجية</a:t>
            </a:r>
            <a:r>
              <a:rPr lang="ar-SA" sz="3500" dirty="0" smtClean="0">
                <a:ln w="18415" cmpd="sng">
                  <a:noFill/>
                  <a:prstDash val="solid"/>
                </a:ln>
                <a:effectLst>
                  <a:outerShdw blurRad="63500" dir="3600000" algn="tl" rotWithShape="0">
                    <a:srgbClr val="000000">
                      <a:alpha val="70000"/>
                    </a:srgbClr>
                  </a:outerShdw>
                </a:effectLst>
                <a:latin typeface="ae_Hani" panose="02060603050605020204" pitchFamily="18" charset="-78"/>
                <a:cs typeface="AL-Mateen" pitchFamily="2" charset="-78"/>
              </a:rPr>
              <a:t>.</a:t>
            </a:r>
            <a:endParaRPr lang="ar-SA" sz="3500" dirty="0">
              <a:ln w="18415" cmpd="sng">
                <a:noFill/>
                <a:prstDash val="solid"/>
              </a:ln>
              <a:effectLst>
                <a:outerShdw blurRad="63500" dir="3600000" algn="tl" rotWithShape="0">
                  <a:srgbClr val="000000">
                    <a:alpha val="70000"/>
                  </a:srgbClr>
                </a:outerShdw>
              </a:effectLst>
              <a:latin typeface="ae_Hani" panose="02060603050605020204" pitchFamily="18" charset="-78"/>
              <a:cs typeface="AL-Mateen" pitchFamily="2" charset="-78"/>
            </a:endParaRPr>
          </a:p>
        </p:txBody>
      </p:sp>
    </p:spTree>
    <p:extLst>
      <p:ext uri="{BB962C8B-B14F-4D97-AF65-F5344CB8AC3E}">
        <p14:creationId xmlns:p14="http://schemas.microsoft.com/office/powerpoint/2010/main" val="1678578134"/>
      </p:ext>
    </p:extLst>
  </p:cSld>
  <p:clrMapOvr>
    <a:masterClrMapping/>
  </p:clrMapOvr>
  <p:transition spd="slow">
    <p:wip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887800" y="334904"/>
            <a:ext cx="10062626"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3600" dirty="0">
                <a:ln w="18415" cmpd="sng">
                  <a:noFill/>
                  <a:prstDash val="solid"/>
                </a:ln>
                <a:solidFill>
                  <a:srgbClr val="C00000"/>
                </a:solidFill>
                <a:latin typeface="ae_Hani" panose="02060603050605020204" pitchFamily="18" charset="-78"/>
                <a:cs typeface="AL-Mateen" pitchFamily="2" charset="-78"/>
              </a:rPr>
              <a:t>مؤشرات الخدمات المساندة</a:t>
            </a:r>
          </a:p>
        </p:txBody>
      </p:sp>
      <p:sp>
        <p:nvSpPr>
          <p:cNvPr id="10" name="مربع نص 9"/>
          <p:cNvSpPr txBox="1"/>
          <p:nvPr/>
        </p:nvSpPr>
        <p:spPr>
          <a:xfrm>
            <a:off x="887800" y="2624523"/>
            <a:ext cx="10062626" cy="3970318"/>
          </a:xfrm>
          <a:prstGeom prst="rect">
            <a:avLst/>
          </a:prstGeom>
          <a:noFill/>
          <a:ln w="25400">
            <a:solidFill>
              <a:schemeClr val="tx2">
                <a:lumMod val="75000"/>
              </a:schemeClr>
            </a:solidFill>
          </a:ln>
        </p:spPr>
        <p:txBody>
          <a:bodyPr wrap="square" rtlCol="1">
            <a:spAutoFit/>
          </a:bodyPr>
          <a:lstStyle/>
          <a:p>
            <a:pPr algn="just" rtl="1"/>
            <a:r>
              <a:rPr lang="ar-SA" sz="2800" dirty="0">
                <a:solidFill>
                  <a:schemeClr val="accent3">
                    <a:lumMod val="60000"/>
                    <a:lumOff val="40000"/>
                  </a:schemeClr>
                </a:solidFill>
                <a:effectLst>
                  <a:outerShdw blurRad="38100" dist="38100" dir="2700000" algn="tl">
                    <a:srgbClr val="000000">
                      <a:alpha val="43137"/>
                    </a:srgbClr>
                  </a:outerShdw>
                </a:effectLst>
                <a:latin typeface="Adobe Arabic" pitchFamily="18" charset="-78"/>
                <a:cs typeface="AL-Mateen" pitchFamily="2" charset="-78"/>
              </a:rPr>
              <a:t>الضوابط و التعليمات </a:t>
            </a:r>
            <a:r>
              <a:rPr lang="ar-SA" sz="2800" dirty="0" smtClean="0">
                <a:solidFill>
                  <a:schemeClr val="accent3">
                    <a:lumMod val="60000"/>
                    <a:lumOff val="40000"/>
                  </a:schemeClr>
                </a:solidFill>
                <a:effectLst>
                  <a:outerShdw blurRad="38100" dist="38100" dir="2700000" algn="tl">
                    <a:srgbClr val="000000">
                      <a:alpha val="43137"/>
                    </a:srgbClr>
                  </a:outerShdw>
                </a:effectLst>
                <a:latin typeface="Adobe Arabic" pitchFamily="18" charset="-78"/>
                <a:cs typeface="AL-Mateen" pitchFamily="2" charset="-78"/>
              </a:rPr>
              <a:t> </a:t>
            </a:r>
          </a:p>
          <a:p>
            <a:pPr algn="just" rtl="1"/>
            <a:r>
              <a:rPr lang="ar-SA" sz="2800" dirty="0">
                <a:ln w="18415" cmpd="sng">
                  <a:noFill/>
                  <a:prstDash val="solid"/>
                </a:ln>
                <a:effectLst>
                  <a:outerShdw blurRad="63500" dir="3600000" algn="tl" rotWithShape="0">
                    <a:srgbClr val="000000">
                      <a:alpha val="70000"/>
                    </a:srgbClr>
                  </a:outerShdw>
                </a:effectLst>
                <a:latin typeface="ae_Hani" panose="02060603050605020204" pitchFamily="18" charset="-78"/>
              </a:rPr>
              <a:t>1</a:t>
            </a:r>
            <a:r>
              <a:rPr lang="ar-SA" sz="2800" dirty="0">
                <a:ln w="18415" cmpd="sng">
                  <a:noFill/>
                  <a:prstDash val="solid"/>
                </a:ln>
                <a:effectLst>
                  <a:outerShdw blurRad="63500" dir="3600000" algn="tl" rotWithShape="0">
                    <a:srgbClr val="000000">
                      <a:alpha val="70000"/>
                    </a:srgbClr>
                  </a:outerShdw>
                </a:effectLst>
                <a:latin typeface="ae_Hani" panose="02060603050605020204" pitchFamily="18" charset="-78"/>
                <a:cs typeface="AL-Mohanad Bold" pitchFamily="2" charset="-78"/>
              </a:rPr>
              <a:t>. اصدار تعميم من مدير التعليم بمخاطبة جميع الأقسام المعنية لضرورة العمل بهذا المؤشر وتفعيله.</a:t>
            </a:r>
          </a:p>
          <a:p>
            <a:pPr algn="just" rtl="1"/>
            <a:r>
              <a:rPr lang="ar-SA" sz="2800" dirty="0">
                <a:ln w="18415" cmpd="sng">
                  <a:noFill/>
                  <a:prstDash val="solid"/>
                </a:ln>
                <a:effectLst>
                  <a:outerShdw blurRad="63500" dir="3600000" algn="tl" rotWithShape="0">
                    <a:srgbClr val="000000">
                      <a:alpha val="70000"/>
                    </a:srgbClr>
                  </a:outerShdw>
                </a:effectLst>
                <a:latin typeface="ae_Hani" panose="02060603050605020204" pitchFamily="18" charset="-78"/>
              </a:rPr>
              <a:t>2</a:t>
            </a:r>
            <a:r>
              <a:rPr lang="ar-SA" sz="2800" dirty="0">
                <a:ln w="18415" cmpd="sng">
                  <a:noFill/>
                  <a:prstDash val="solid"/>
                </a:ln>
                <a:effectLst>
                  <a:outerShdw blurRad="63500" dir="3600000" algn="tl" rotWithShape="0">
                    <a:srgbClr val="000000">
                      <a:alpha val="70000"/>
                    </a:srgbClr>
                  </a:outerShdw>
                </a:effectLst>
                <a:latin typeface="ae_Hani" panose="02060603050605020204" pitchFamily="18" charset="-78"/>
                <a:cs typeface="AL-Mohanad Bold" pitchFamily="2" charset="-78"/>
              </a:rPr>
              <a:t>. يصمم كل قسم من الأقسام المعنية استمارة أداة لقياس المؤشر, وتزويد قسم الإشراف بالنتيجة.</a:t>
            </a:r>
          </a:p>
          <a:p>
            <a:pPr algn="just" rtl="1"/>
            <a:r>
              <a:rPr lang="ar-SA" sz="2800" dirty="0">
                <a:ln w="18415" cmpd="sng">
                  <a:noFill/>
                  <a:prstDash val="solid"/>
                </a:ln>
                <a:effectLst>
                  <a:outerShdw blurRad="63500" dir="3600000" algn="tl" rotWithShape="0">
                    <a:srgbClr val="000000">
                      <a:alpha val="70000"/>
                    </a:srgbClr>
                  </a:outerShdw>
                </a:effectLst>
                <a:latin typeface="ae_Hani" panose="02060603050605020204" pitchFamily="18" charset="-78"/>
              </a:rPr>
              <a:t>3</a:t>
            </a:r>
            <a:r>
              <a:rPr lang="ar-SA" sz="2800" dirty="0">
                <a:ln w="18415" cmpd="sng">
                  <a:noFill/>
                  <a:prstDash val="solid"/>
                </a:ln>
                <a:effectLst>
                  <a:outerShdw blurRad="63500" dir="3600000" algn="tl" rotWithShape="0">
                    <a:srgbClr val="000000">
                      <a:alpha val="70000"/>
                    </a:srgbClr>
                  </a:outerShdw>
                </a:effectLst>
                <a:latin typeface="ae_Hani" panose="02060603050605020204" pitchFamily="18" charset="-78"/>
                <a:cs typeface="AL-Mohanad Bold" pitchFamily="2" charset="-78"/>
              </a:rPr>
              <a:t>. ترتب كل إدارة المدارس ترتيبًا رتبيًا</a:t>
            </a:r>
          </a:p>
          <a:p>
            <a:pPr algn="just" rtl="1"/>
            <a:r>
              <a:rPr lang="ar-SA" sz="2800" dirty="0" smtClean="0">
                <a:ln w="18415" cmpd="sng">
                  <a:noFill/>
                  <a:prstDash val="solid"/>
                </a:ln>
                <a:effectLst>
                  <a:outerShdw blurRad="63500" dir="3600000" algn="tl" rotWithShape="0">
                    <a:srgbClr val="000000">
                      <a:alpha val="70000"/>
                    </a:srgbClr>
                  </a:outerShdw>
                </a:effectLst>
                <a:latin typeface="ae_Hani" panose="02060603050605020204" pitchFamily="18" charset="-78"/>
              </a:rPr>
              <a:t>4</a:t>
            </a:r>
            <a:r>
              <a:rPr lang="ar-SA" sz="2800" dirty="0">
                <a:ln w="18415" cmpd="sng">
                  <a:noFill/>
                  <a:prstDash val="solid"/>
                </a:ln>
                <a:effectLst>
                  <a:outerShdw blurRad="63500" dir="3600000" algn="tl" rotWithShape="0">
                    <a:srgbClr val="000000">
                      <a:alpha val="70000"/>
                    </a:srgbClr>
                  </a:outerShdw>
                </a:effectLst>
                <a:latin typeface="ae_Hani" panose="02060603050605020204" pitchFamily="18" charset="-78"/>
                <a:cs typeface="AL-Mohanad Bold" pitchFamily="2" charset="-78"/>
              </a:rPr>
              <a:t>.  الترتيب إلزامي بتوزيع إجباري لجميع المدارس  بحيث لا تقع مدرستان في رتبة واحدة.</a:t>
            </a:r>
          </a:p>
          <a:p>
            <a:pPr algn="just" rtl="1"/>
            <a:r>
              <a:rPr lang="ar-SA" sz="2800" dirty="0" smtClean="0">
                <a:ln w="18415" cmpd="sng">
                  <a:noFill/>
                  <a:prstDash val="solid"/>
                </a:ln>
                <a:effectLst>
                  <a:outerShdw blurRad="63500" dir="3600000" algn="tl" rotWithShape="0">
                    <a:srgbClr val="000000">
                      <a:alpha val="70000"/>
                    </a:srgbClr>
                  </a:outerShdw>
                </a:effectLst>
                <a:latin typeface="ae_Hani" panose="02060603050605020204" pitchFamily="18" charset="-78"/>
              </a:rPr>
              <a:t>5</a:t>
            </a:r>
            <a:r>
              <a:rPr lang="ar-SA" sz="2800" dirty="0">
                <a:ln w="18415" cmpd="sng">
                  <a:noFill/>
                  <a:prstDash val="solid"/>
                </a:ln>
                <a:effectLst>
                  <a:outerShdw blurRad="63500" dir="3600000" algn="tl" rotWithShape="0">
                    <a:srgbClr val="000000">
                      <a:alpha val="70000"/>
                    </a:srgbClr>
                  </a:outerShdw>
                </a:effectLst>
                <a:latin typeface="ae_Hani" panose="02060603050605020204" pitchFamily="18" charset="-78"/>
                <a:cs typeface="AL-Mohanad Bold" pitchFamily="2" charset="-78"/>
              </a:rPr>
              <a:t>. يهدف المؤشر لقياس فاعلية الخدمات المساندة.</a:t>
            </a:r>
          </a:p>
          <a:p>
            <a:pPr algn="just" rtl="1"/>
            <a:r>
              <a:rPr lang="ar-SA" sz="2800" dirty="0" smtClean="0">
                <a:ln w="18415" cmpd="sng">
                  <a:noFill/>
                  <a:prstDash val="solid"/>
                </a:ln>
                <a:effectLst>
                  <a:outerShdw blurRad="63500" dir="3600000" algn="tl" rotWithShape="0">
                    <a:srgbClr val="000000">
                      <a:alpha val="70000"/>
                    </a:srgbClr>
                  </a:outerShdw>
                </a:effectLst>
                <a:latin typeface="ae_Hani" panose="02060603050605020204" pitchFamily="18" charset="-78"/>
              </a:rPr>
              <a:t>6</a:t>
            </a:r>
            <a:r>
              <a:rPr lang="ar-SA" sz="2800" dirty="0">
                <a:ln w="18415" cmpd="sng">
                  <a:noFill/>
                  <a:prstDash val="solid"/>
                </a:ln>
                <a:effectLst>
                  <a:outerShdw blurRad="63500" dir="3600000" algn="tl" rotWithShape="0">
                    <a:srgbClr val="000000">
                      <a:alpha val="70000"/>
                    </a:srgbClr>
                  </a:outerShdw>
                </a:effectLst>
                <a:latin typeface="ae_Hani" panose="02060603050605020204" pitchFamily="18" charset="-78"/>
                <a:cs typeface="AL-Mohanad Bold" pitchFamily="2" charset="-78"/>
              </a:rPr>
              <a:t>. مسؤولية تحديد المعايير والأدوات والإجراءات من مهام القسم المختص</a:t>
            </a:r>
            <a:r>
              <a:rPr lang="ar-SA" sz="2800" dirty="0" smtClean="0">
                <a:ln w="18415" cmpd="sng">
                  <a:noFill/>
                  <a:prstDash val="solid"/>
                </a:ln>
                <a:effectLst>
                  <a:outerShdw blurRad="63500" dir="3600000" algn="tl" rotWithShape="0">
                    <a:srgbClr val="000000">
                      <a:alpha val="70000"/>
                    </a:srgbClr>
                  </a:outerShdw>
                </a:effectLst>
                <a:latin typeface="ae_Hani" panose="02060603050605020204" pitchFamily="18" charset="-78"/>
                <a:cs typeface="AL-Mohanad Bold" pitchFamily="2" charset="-78"/>
              </a:rPr>
              <a:t>.</a:t>
            </a:r>
            <a:endParaRPr lang="ar-SA" sz="2800" dirty="0">
              <a:ln w="18415" cmpd="sng">
                <a:noFill/>
                <a:prstDash val="solid"/>
              </a:ln>
              <a:effectLst>
                <a:outerShdw blurRad="63500" dir="3600000" algn="tl" rotWithShape="0">
                  <a:srgbClr val="000000">
                    <a:alpha val="70000"/>
                  </a:srgbClr>
                </a:outerShdw>
              </a:effectLst>
              <a:latin typeface="ae_Hani" panose="02060603050605020204" pitchFamily="18" charset="-78"/>
              <a:cs typeface="AL-Mohanad Bold" pitchFamily="2" charset="-78"/>
            </a:endParaRPr>
          </a:p>
        </p:txBody>
      </p:sp>
      <p:sp>
        <p:nvSpPr>
          <p:cNvPr id="14" name="TextBox 1"/>
          <p:cNvSpPr txBox="1"/>
          <p:nvPr/>
        </p:nvSpPr>
        <p:spPr>
          <a:xfrm>
            <a:off x="8507560" y="1176840"/>
            <a:ext cx="2122798" cy="477054"/>
          </a:xfrm>
          <a:prstGeom prst="rect">
            <a:avLst/>
          </a:prstGeom>
          <a:ln/>
        </p:spPr>
        <p:style>
          <a:lnRef idx="3">
            <a:schemeClr val="lt1"/>
          </a:lnRef>
          <a:fillRef idx="1">
            <a:schemeClr val="accent1"/>
          </a:fillRef>
          <a:effectRef idx="1">
            <a:schemeClr val="accent1"/>
          </a:effectRef>
          <a:fontRef idx="minor">
            <a:schemeClr val="lt1"/>
          </a:fontRef>
        </p:style>
        <p:txBody>
          <a:bodyPr wrap="square" rtlCol="1">
            <a:spAutoFit/>
          </a:bodyPr>
          <a:lstStyle/>
          <a:p>
            <a:pPr algn="ctr"/>
            <a:r>
              <a:rPr lang="ar-SA" sz="2500" dirty="0">
                <a:ln w="18415" cmpd="sng">
                  <a:noFill/>
                  <a:prstDash val="solid"/>
                </a:ln>
                <a:solidFill>
                  <a:schemeClr val="tx1"/>
                </a:solidFill>
                <a:effectLst>
                  <a:outerShdw blurRad="63500" dir="3600000" algn="tl" rotWithShape="0">
                    <a:srgbClr val="000000">
                      <a:alpha val="70000"/>
                    </a:srgbClr>
                  </a:outerShdw>
                </a:effectLst>
                <a:latin typeface="ae_Hani" panose="02060603050605020204" pitchFamily="18" charset="-78"/>
              </a:rPr>
              <a:t>1</a:t>
            </a:r>
            <a:r>
              <a:rPr lang="ar-SA" sz="2500" dirty="0">
                <a:ln w="18415" cmpd="sng">
                  <a:noFill/>
                  <a:prstDash val="solid"/>
                </a:ln>
                <a:solidFill>
                  <a:schemeClr val="tx1"/>
                </a:solidFill>
                <a:effectLst>
                  <a:outerShdw blurRad="63500" dir="3600000" algn="tl" rotWithShape="0">
                    <a:srgbClr val="000000">
                      <a:alpha val="70000"/>
                    </a:srgbClr>
                  </a:outerShdw>
                </a:effectLst>
                <a:latin typeface="ae_Hani" panose="02060603050605020204" pitchFamily="18" charset="-78"/>
                <a:cs typeface="AL-Mateen" pitchFamily="2" charset="-78"/>
              </a:rPr>
              <a:t>. معامل الحاسب.</a:t>
            </a:r>
          </a:p>
        </p:txBody>
      </p:sp>
      <p:sp>
        <p:nvSpPr>
          <p:cNvPr id="16" name="TextBox 1"/>
          <p:cNvSpPr txBox="1"/>
          <p:nvPr/>
        </p:nvSpPr>
        <p:spPr>
          <a:xfrm>
            <a:off x="6133975" y="1199829"/>
            <a:ext cx="1986126" cy="477054"/>
          </a:xfrm>
          <a:prstGeom prst="rect">
            <a:avLst/>
          </a:prstGeom>
          <a:ln/>
        </p:spPr>
        <p:style>
          <a:lnRef idx="3">
            <a:schemeClr val="lt1"/>
          </a:lnRef>
          <a:fillRef idx="1">
            <a:schemeClr val="accent1"/>
          </a:fillRef>
          <a:effectRef idx="1">
            <a:schemeClr val="accent1"/>
          </a:effectRef>
          <a:fontRef idx="minor">
            <a:schemeClr val="lt1"/>
          </a:fontRef>
        </p:style>
        <p:txBody>
          <a:bodyPr wrap="square" rtlCol="1">
            <a:spAutoFit/>
          </a:bodyPr>
          <a:lstStyle/>
          <a:p>
            <a:pPr algn="ctr"/>
            <a:r>
              <a:rPr lang="ar-SA" sz="2500" dirty="0">
                <a:ln w="18415" cmpd="sng">
                  <a:noFill/>
                  <a:prstDash val="solid"/>
                </a:ln>
                <a:solidFill>
                  <a:schemeClr val="tx1"/>
                </a:solidFill>
                <a:effectLst>
                  <a:outerShdw blurRad="38100" dist="38100" dir="2700000" algn="tl">
                    <a:srgbClr val="000000">
                      <a:alpha val="43137"/>
                    </a:srgbClr>
                  </a:outerShdw>
                </a:effectLst>
                <a:latin typeface="ae_Hani" panose="02060603050605020204" pitchFamily="18" charset="-78"/>
              </a:rPr>
              <a:t>2</a:t>
            </a:r>
            <a:r>
              <a:rPr lang="ar-SA" sz="2500" dirty="0">
                <a:ln w="18415" cmpd="sng">
                  <a:noFill/>
                  <a:prstDash val="solid"/>
                </a:ln>
                <a:solidFill>
                  <a:schemeClr val="tx1"/>
                </a:solidFill>
                <a:effectLst>
                  <a:outerShdw blurRad="38100" dist="38100" dir="2700000" algn="tl">
                    <a:srgbClr val="000000">
                      <a:alpha val="43137"/>
                    </a:srgbClr>
                  </a:outerShdw>
                </a:effectLst>
                <a:latin typeface="ae_Hani" panose="02060603050605020204" pitchFamily="18" charset="-78"/>
                <a:cs typeface="AL-Mateen" pitchFamily="2" charset="-78"/>
              </a:rPr>
              <a:t>. مصادر التعلم.</a:t>
            </a:r>
          </a:p>
        </p:txBody>
      </p:sp>
      <p:sp>
        <p:nvSpPr>
          <p:cNvPr id="17" name="TextBox 1"/>
          <p:cNvSpPr txBox="1"/>
          <p:nvPr/>
        </p:nvSpPr>
        <p:spPr>
          <a:xfrm>
            <a:off x="3433809" y="1199829"/>
            <a:ext cx="2308287" cy="477054"/>
          </a:xfrm>
          <a:prstGeom prst="rect">
            <a:avLst/>
          </a:prstGeom>
          <a:ln/>
        </p:spPr>
        <p:style>
          <a:lnRef idx="3">
            <a:schemeClr val="lt1"/>
          </a:lnRef>
          <a:fillRef idx="1">
            <a:schemeClr val="accent1"/>
          </a:fillRef>
          <a:effectRef idx="1">
            <a:schemeClr val="accent1"/>
          </a:effectRef>
          <a:fontRef idx="minor">
            <a:schemeClr val="lt1"/>
          </a:fontRef>
        </p:style>
        <p:txBody>
          <a:bodyPr wrap="square" rtlCol="1">
            <a:spAutoFit/>
          </a:bodyPr>
          <a:lstStyle/>
          <a:p>
            <a:pPr algn="ctr"/>
            <a:r>
              <a:rPr lang="ar-SA" sz="2500" dirty="0">
                <a:ln w="18415" cmpd="sng">
                  <a:noFill/>
                  <a:prstDash val="solid"/>
                </a:ln>
                <a:solidFill>
                  <a:schemeClr val="tx1"/>
                </a:solidFill>
                <a:latin typeface="ae_Hani" panose="02060603050605020204" pitchFamily="18" charset="-78"/>
              </a:rPr>
              <a:t>3</a:t>
            </a:r>
            <a:r>
              <a:rPr lang="ar-SA" sz="2500" dirty="0">
                <a:ln w="18415" cmpd="sng">
                  <a:noFill/>
                  <a:prstDash val="solid"/>
                </a:ln>
                <a:solidFill>
                  <a:schemeClr val="tx1"/>
                </a:solidFill>
                <a:latin typeface="ae_Hani" panose="02060603050605020204" pitchFamily="18" charset="-78"/>
                <a:cs typeface="AL-Mateen" pitchFamily="2" charset="-78"/>
              </a:rPr>
              <a:t>. المختبرات والمعامل.</a:t>
            </a:r>
          </a:p>
        </p:txBody>
      </p:sp>
      <p:sp>
        <p:nvSpPr>
          <p:cNvPr id="18" name="TextBox 1"/>
          <p:cNvSpPr txBox="1"/>
          <p:nvPr/>
        </p:nvSpPr>
        <p:spPr>
          <a:xfrm>
            <a:off x="1165398" y="1199829"/>
            <a:ext cx="1946446" cy="477054"/>
          </a:xfrm>
          <a:prstGeom prst="rect">
            <a:avLst/>
          </a:prstGeom>
          <a:ln/>
        </p:spPr>
        <p:style>
          <a:lnRef idx="3">
            <a:schemeClr val="lt1"/>
          </a:lnRef>
          <a:fillRef idx="1">
            <a:schemeClr val="accent1"/>
          </a:fillRef>
          <a:effectRef idx="1">
            <a:schemeClr val="accent1"/>
          </a:effectRef>
          <a:fontRef idx="minor">
            <a:schemeClr val="lt1"/>
          </a:fontRef>
        </p:style>
        <p:txBody>
          <a:bodyPr wrap="square" rtlCol="1">
            <a:spAutoFit/>
          </a:bodyPr>
          <a:lstStyle/>
          <a:p>
            <a:pPr algn="ctr"/>
            <a:r>
              <a:rPr lang="ar-SA" sz="2500" dirty="0">
                <a:ln w="18415" cmpd="sng">
                  <a:noFill/>
                  <a:prstDash val="solid"/>
                </a:ln>
                <a:solidFill>
                  <a:schemeClr val="tx1"/>
                </a:solidFill>
                <a:effectLst>
                  <a:outerShdw blurRad="63500" dir="3600000" algn="tl" rotWithShape="0">
                    <a:srgbClr val="000000">
                      <a:alpha val="70000"/>
                    </a:srgbClr>
                  </a:outerShdw>
                </a:effectLst>
                <a:latin typeface="ae_Hani" panose="02060603050605020204" pitchFamily="18" charset="-78"/>
              </a:rPr>
              <a:t>4</a:t>
            </a:r>
            <a:r>
              <a:rPr lang="ar-SA" sz="2500" dirty="0">
                <a:ln w="18415" cmpd="sng">
                  <a:noFill/>
                  <a:prstDash val="solid"/>
                </a:ln>
                <a:solidFill>
                  <a:schemeClr val="tx1"/>
                </a:solidFill>
                <a:effectLst>
                  <a:outerShdw blurRad="63500" dir="3600000" algn="tl" rotWithShape="0">
                    <a:srgbClr val="000000">
                      <a:alpha val="70000"/>
                    </a:srgbClr>
                  </a:outerShdw>
                </a:effectLst>
                <a:latin typeface="ae_Hani" panose="02060603050605020204" pitchFamily="18" charset="-78"/>
                <a:cs typeface="AL-Mateen" pitchFamily="2" charset="-78"/>
              </a:rPr>
              <a:t>. الأمن والسلامة.</a:t>
            </a:r>
          </a:p>
        </p:txBody>
      </p:sp>
      <p:sp>
        <p:nvSpPr>
          <p:cNvPr id="19" name="TextBox 1"/>
          <p:cNvSpPr txBox="1"/>
          <p:nvPr/>
        </p:nvSpPr>
        <p:spPr>
          <a:xfrm>
            <a:off x="7402286" y="1950916"/>
            <a:ext cx="3228072" cy="477054"/>
          </a:xfrm>
          <a:prstGeom prst="rect">
            <a:avLst/>
          </a:prstGeom>
          <a:ln/>
        </p:spPr>
        <p:style>
          <a:lnRef idx="3">
            <a:schemeClr val="lt1"/>
          </a:lnRef>
          <a:fillRef idx="1">
            <a:schemeClr val="accent1"/>
          </a:fillRef>
          <a:effectRef idx="1">
            <a:schemeClr val="accent1"/>
          </a:effectRef>
          <a:fontRef idx="minor">
            <a:schemeClr val="lt1"/>
          </a:fontRef>
        </p:style>
        <p:txBody>
          <a:bodyPr wrap="square" rtlCol="1">
            <a:spAutoFit/>
          </a:bodyPr>
          <a:lstStyle/>
          <a:p>
            <a:pPr algn="ctr"/>
            <a:r>
              <a:rPr lang="ar-SA" sz="2500" dirty="0">
                <a:ln w="18415" cmpd="sng">
                  <a:noFill/>
                  <a:prstDash val="solid"/>
                </a:ln>
                <a:solidFill>
                  <a:schemeClr val="tx1"/>
                </a:solidFill>
                <a:effectLst>
                  <a:outerShdw blurRad="63500" dir="3600000" algn="tl" rotWithShape="0">
                    <a:srgbClr val="000000">
                      <a:alpha val="70000"/>
                    </a:srgbClr>
                  </a:outerShdw>
                </a:effectLst>
                <a:latin typeface="ae_Hani" panose="02060603050605020204" pitchFamily="18" charset="-78"/>
              </a:rPr>
              <a:t>5</a:t>
            </a:r>
            <a:r>
              <a:rPr lang="ar-SA" sz="2500" dirty="0">
                <a:ln w="18415" cmpd="sng">
                  <a:noFill/>
                  <a:prstDash val="solid"/>
                </a:ln>
                <a:solidFill>
                  <a:schemeClr val="tx1"/>
                </a:solidFill>
                <a:effectLst>
                  <a:outerShdw blurRad="63500" dir="3600000" algn="tl" rotWithShape="0">
                    <a:srgbClr val="000000">
                      <a:alpha val="70000"/>
                    </a:srgbClr>
                  </a:outerShdw>
                </a:effectLst>
                <a:latin typeface="ae_Hani" panose="02060603050605020204" pitchFamily="18" charset="-78"/>
                <a:cs typeface="AL-Mateen" pitchFamily="2" charset="-78"/>
              </a:rPr>
              <a:t>. الإرشاد الطلابي</a:t>
            </a:r>
          </a:p>
        </p:txBody>
      </p:sp>
      <p:sp>
        <p:nvSpPr>
          <p:cNvPr id="20" name="TextBox 1"/>
          <p:cNvSpPr txBox="1"/>
          <p:nvPr/>
        </p:nvSpPr>
        <p:spPr>
          <a:xfrm>
            <a:off x="4441371" y="1939027"/>
            <a:ext cx="2574630" cy="477054"/>
          </a:xfrm>
          <a:prstGeom prst="rect">
            <a:avLst/>
          </a:prstGeom>
          <a:ln/>
        </p:spPr>
        <p:style>
          <a:lnRef idx="3">
            <a:schemeClr val="lt1"/>
          </a:lnRef>
          <a:fillRef idx="1">
            <a:schemeClr val="accent1"/>
          </a:fillRef>
          <a:effectRef idx="1">
            <a:schemeClr val="accent1"/>
          </a:effectRef>
          <a:fontRef idx="minor">
            <a:schemeClr val="lt1"/>
          </a:fontRef>
        </p:style>
        <p:txBody>
          <a:bodyPr wrap="square" rtlCol="1">
            <a:spAutoFit/>
          </a:bodyPr>
          <a:lstStyle/>
          <a:p>
            <a:pPr algn="ctr"/>
            <a:r>
              <a:rPr lang="ar-SA" sz="2500" dirty="0">
                <a:ln w="18415" cmpd="sng">
                  <a:noFill/>
                  <a:prstDash val="solid"/>
                </a:ln>
                <a:solidFill>
                  <a:schemeClr val="tx1"/>
                </a:solidFill>
                <a:effectLst>
                  <a:outerShdw blurRad="63500" dir="3600000" algn="tl" rotWithShape="0">
                    <a:srgbClr val="000000">
                      <a:alpha val="70000"/>
                    </a:srgbClr>
                  </a:outerShdw>
                </a:effectLst>
                <a:latin typeface="ae_Hani" panose="02060603050605020204" pitchFamily="18" charset="-78"/>
              </a:rPr>
              <a:t>6</a:t>
            </a:r>
            <a:r>
              <a:rPr lang="ar-SA" sz="2500" dirty="0">
                <a:ln w="18415" cmpd="sng">
                  <a:noFill/>
                  <a:prstDash val="solid"/>
                </a:ln>
                <a:solidFill>
                  <a:schemeClr val="tx1"/>
                </a:solidFill>
                <a:effectLst>
                  <a:outerShdw blurRad="63500" dir="3600000" algn="tl" rotWithShape="0">
                    <a:srgbClr val="000000">
                      <a:alpha val="70000"/>
                    </a:srgbClr>
                  </a:outerShdw>
                </a:effectLst>
                <a:latin typeface="ae_Hani" panose="02060603050605020204" pitchFamily="18" charset="-78"/>
                <a:cs typeface="AL-Mateen" pitchFamily="2" charset="-78"/>
              </a:rPr>
              <a:t>. التوعية الإسلامية.</a:t>
            </a:r>
          </a:p>
        </p:txBody>
      </p:sp>
      <p:sp>
        <p:nvSpPr>
          <p:cNvPr id="21" name="TextBox 1"/>
          <p:cNvSpPr txBox="1"/>
          <p:nvPr/>
        </p:nvSpPr>
        <p:spPr>
          <a:xfrm>
            <a:off x="1165398" y="1939027"/>
            <a:ext cx="2913793" cy="477054"/>
          </a:xfrm>
          <a:prstGeom prst="rect">
            <a:avLst/>
          </a:prstGeom>
          <a:ln/>
        </p:spPr>
        <p:style>
          <a:lnRef idx="3">
            <a:schemeClr val="lt1"/>
          </a:lnRef>
          <a:fillRef idx="1">
            <a:schemeClr val="accent1"/>
          </a:fillRef>
          <a:effectRef idx="1">
            <a:schemeClr val="accent1"/>
          </a:effectRef>
          <a:fontRef idx="minor">
            <a:schemeClr val="lt1"/>
          </a:fontRef>
        </p:style>
        <p:txBody>
          <a:bodyPr wrap="square" rtlCol="1">
            <a:spAutoFit/>
          </a:bodyPr>
          <a:lstStyle/>
          <a:p>
            <a:pPr algn="ctr"/>
            <a:r>
              <a:rPr lang="ar-SA" sz="2500" dirty="0">
                <a:ln w="18415" cmpd="sng">
                  <a:noFill/>
                  <a:prstDash val="solid"/>
                </a:ln>
                <a:solidFill>
                  <a:schemeClr val="tx1"/>
                </a:solidFill>
                <a:effectLst>
                  <a:outerShdw blurRad="63500" dir="3600000" algn="tl" rotWithShape="0">
                    <a:srgbClr val="000000">
                      <a:alpha val="70000"/>
                    </a:srgbClr>
                  </a:outerShdw>
                </a:effectLst>
                <a:latin typeface="ae_Hani" panose="02060603050605020204" pitchFamily="18" charset="-78"/>
              </a:rPr>
              <a:t>7</a:t>
            </a:r>
            <a:r>
              <a:rPr lang="ar-SA" sz="2500" dirty="0">
                <a:ln w="18415" cmpd="sng">
                  <a:noFill/>
                  <a:prstDash val="solid"/>
                </a:ln>
                <a:solidFill>
                  <a:schemeClr val="tx1"/>
                </a:solidFill>
                <a:effectLst>
                  <a:outerShdw blurRad="63500" dir="3600000" algn="tl" rotWithShape="0">
                    <a:srgbClr val="000000">
                      <a:alpha val="70000"/>
                    </a:srgbClr>
                  </a:outerShdw>
                </a:effectLst>
                <a:latin typeface="ae_Hani" panose="02060603050605020204" pitchFamily="18" charset="-78"/>
                <a:cs typeface="AL-Mateen" pitchFamily="2" charset="-78"/>
              </a:rPr>
              <a:t>. النشاط الطلابي.</a:t>
            </a:r>
          </a:p>
        </p:txBody>
      </p:sp>
    </p:spTree>
    <p:extLst>
      <p:ext uri="{BB962C8B-B14F-4D97-AF65-F5344CB8AC3E}">
        <p14:creationId xmlns:p14="http://schemas.microsoft.com/office/powerpoint/2010/main" val="19174211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856343" y="334904"/>
            <a:ext cx="10181167"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ar-SA" sz="3600" dirty="0">
                <a:ln w="18415" cmpd="sng">
                  <a:noFill/>
                  <a:prstDash val="solid"/>
                </a:ln>
                <a:solidFill>
                  <a:schemeClr val="accent6">
                    <a:lumMod val="50000"/>
                  </a:schemeClr>
                </a:solidFill>
                <a:latin typeface="ae_Hani" panose="02060603050605020204" pitchFamily="18" charset="-78"/>
                <a:cs typeface="AL-Mateen" pitchFamily="2" charset="-78"/>
              </a:rPr>
              <a:t>مؤشرات </a:t>
            </a:r>
            <a:r>
              <a:rPr lang="ar-SA" sz="3600" dirty="0" smtClean="0">
                <a:ln w="18415" cmpd="sng">
                  <a:noFill/>
                  <a:prstDash val="solid"/>
                </a:ln>
                <a:solidFill>
                  <a:schemeClr val="accent6">
                    <a:lumMod val="50000"/>
                  </a:schemeClr>
                </a:solidFill>
                <a:latin typeface="ae_Hani" panose="02060603050605020204" pitchFamily="18" charset="-78"/>
                <a:cs typeface="AL-Mateen" pitchFamily="2" charset="-78"/>
              </a:rPr>
              <a:t>زيارة القيادات للمدارس</a:t>
            </a:r>
            <a:endParaRPr lang="ar-SA" sz="3600" dirty="0">
              <a:ln w="18415" cmpd="sng">
                <a:noFill/>
                <a:prstDash val="solid"/>
              </a:ln>
              <a:solidFill>
                <a:schemeClr val="accent6">
                  <a:lumMod val="50000"/>
                </a:schemeClr>
              </a:solidFill>
              <a:latin typeface="ae_Hani" panose="02060603050605020204" pitchFamily="18" charset="-78"/>
              <a:cs typeface="AL-Mateen" pitchFamily="2" charset="-78"/>
            </a:endParaRPr>
          </a:p>
        </p:txBody>
      </p:sp>
      <p:sp>
        <p:nvSpPr>
          <p:cNvPr id="10" name="مربع نص 9"/>
          <p:cNvSpPr txBox="1"/>
          <p:nvPr/>
        </p:nvSpPr>
        <p:spPr>
          <a:xfrm>
            <a:off x="856343" y="3959811"/>
            <a:ext cx="10181167" cy="2677656"/>
          </a:xfrm>
          <a:prstGeom prst="rect">
            <a:avLst/>
          </a:prstGeom>
          <a:noFill/>
          <a:ln w="25400">
            <a:solidFill>
              <a:schemeClr val="tx2">
                <a:lumMod val="75000"/>
              </a:schemeClr>
            </a:solidFill>
          </a:ln>
        </p:spPr>
        <p:txBody>
          <a:bodyPr wrap="square" rtlCol="1">
            <a:spAutoFit/>
          </a:bodyPr>
          <a:lstStyle/>
          <a:p>
            <a:pPr algn="just" rtl="1"/>
            <a:r>
              <a:rPr lang="ar-SA" sz="2800" dirty="0">
                <a:solidFill>
                  <a:schemeClr val="accent3">
                    <a:lumMod val="60000"/>
                    <a:lumOff val="40000"/>
                  </a:schemeClr>
                </a:solidFill>
                <a:effectLst>
                  <a:outerShdw blurRad="38100" dist="38100" dir="2700000" algn="tl">
                    <a:srgbClr val="000000">
                      <a:alpha val="43137"/>
                    </a:srgbClr>
                  </a:outerShdw>
                </a:effectLst>
                <a:latin typeface="Adobe Arabic" pitchFamily="18" charset="-78"/>
                <a:cs typeface="AL-Mateen" pitchFamily="2" charset="-78"/>
              </a:rPr>
              <a:t>الضوابط و التعليمات </a:t>
            </a:r>
            <a:r>
              <a:rPr lang="ar-SA" sz="2800" dirty="0" smtClean="0">
                <a:solidFill>
                  <a:schemeClr val="accent3">
                    <a:lumMod val="60000"/>
                    <a:lumOff val="40000"/>
                  </a:schemeClr>
                </a:solidFill>
                <a:effectLst>
                  <a:outerShdw blurRad="38100" dist="38100" dir="2700000" algn="tl">
                    <a:srgbClr val="000000">
                      <a:alpha val="43137"/>
                    </a:srgbClr>
                  </a:outerShdw>
                </a:effectLst>
                <a:latin typeface="Adobe Arabic" pitchFamily="18" charset="-78"/>
                <a:cs typeface="AL-Mateen" pitchFamily="2" charset="-78"/>
              </a:rPr>
              <a:t> </a:t>
            </a:r>
          </a:p>
          <a:p>
            <a:pPr algn="just" rtl="1"/>
            <a:r>
              <a:rPr lang="ar-SA" sz="2800" dirty="0">
                <a:ln w="18415" cmpd="sng">
                  <a:noFill/>
                  <a:prstDash val="solid"/>
                </a:ln>
                <a:effectLst>
                  <a:outerShdw blurRad="63500" dir="3600000" algn="tl" rotWithShape="0">
                    <a:srgbClr val="000000">
                      <a:alpha val="70000"/>
                    </a:srgbClr>
                  </a:outerShdw>
                </a:effectLst>
                <a:latin typeface="ae_Hani" panose="02060603050605020204" pitchFamily="18" charset="-78"/>
              </a:rPr>
              <a:t>1</a:t>
            </a:r>
            <a:r>
              <a:rPr lang="ar-SA" sz="2800" dirty="0">
                <a:ln w="18415" cmpd="sng">
                  <a:noFill/>
                  <a:prstDash val="solid"/>
                </a:ln>
                <a:effectLst>
                  <a:outerShdw blurRad="63500" dir="3600000" algn="tl" rotWithShape="0">
                    <a:srgbClr val="000000">
                      <a:alpha val="70000"/>
                    </a:srgbClr>
                  </a:outerShdw>
                </a:effectLst>
                <a:latin typeface="ae_Hani" panose="02060603050605020204" pitchFamily="18" charset="-78"/>
                <a:cs typeface="AL-Mohanad Bold" pitchFamily="2" charset="-78"/>
              </a:rPr>
              <a:t>. أن تستهدف الزيارة أحد المحاور التالية ( </a:t>
            </a:r>
            <a:r>
              <a:rPr lang="ar-SA" sz="2800" b="1" i="1" dirty="0">
                <a:ln w="18415" cmpd="sng">
                  <a:noFill/>
                  <a:prstDash val="solid"/>
                </a:ln>
                <a:effectLst>
                  <a:outerShdw blurRad="63500" dir="3600000" algn="tl" rotWithShape="0">
                    <a:srgbClr val="000000">
                      <a:alpha val="70000"/>
                    </a:srgbClr>
                  </a:outerShdw>
                </a:effectLst>
                <a:latin typeface="ae_Hani" panose="02060603050605020204" pitchFamily="18" charset="-78"/>
                <a:cs typeface="AL-Mohanad Bold" pitchFamily="2" charset="-78"/>
              </a:rPr>
              <a:t>التحصيل الدراسي – سلوكيات الطلاب – التعلم النشط</a:t>
            </a:r>
            <a:r>
              <a:rPr lang="ar-SA" sz="2800" dirty="0">
                <a:ln w="18415" cmpd="sng">
                  <a:noFill/>
                  <a:prstDash val="solid"/>
                </a:ln>
                <a:effectLst>
                  <a:outerShdw blurRad="63500" dir="3600000" algn="tl" rotWithShape="0">
                    <a:srgbClr val="000000">
                      <a:alpha val="70000"/>
                    </a:srgbClr>
                  </a:outerShdw>
                </a:effectLst>
                <a:latin typeface="ae_Hani" panose="02060603050605020204" pitchFamily="18" charset="-78"/>
                <a:cs typeface="AL-Mohanad Bold" pitchFamily="2" charset="-78"/>
              </a:rPr>
              <a:t> ).</a:t>
            </a:r>
          </a:p>
          <a:p>
            <a:pPr algn="just" rtl="1"/>
            <a:r>
              <a:rPr lang="ar-SA" sz="2800" dirty="0">
                <a:ln w="18415" cmpd="sng">
                  <a:noFill/>
                  <a:prstDash val="solid"/>
                </a:ln>
                <a:effectLst>
                  <a:outerShdw blurRad="63500" dir="3600000" algn="tl" rotWithShape="0">
                    <a:srgbClr val="000000">
                      <a:alpha val="70000"/>
                    </a:srgbClr>
                  </a:outerShdw>
                </a:effectLst>
                <a:latin typeface="ae_Hani" panose="02060603050605020204" pitchFamily="18" charset="-78"/>
              </a:rPr>
              <a:t>2</a:t>
            </a:r>
            <a:r>
              <a:rPr lang="ar-SA" sz="2800" dirty="0">
                <a:ln w="18415" cmpd="sng">
                  <a:noFill/>
                  <a:prstDash val="solid"/>
                </a:ln>
                <a:effectLst>
                  <a:outerShdw blurRad="63500" dir="3600000" algn="tl" rotWithShape="0">
                    <a:srgbClr val="000000">
                      <a:alpha val="70000"/>
                    </a:srgbClr>
                  </a:outerShdw>
                </a:effectLst>
                <a:latin typeface="ae_Hani" panose="02060603050605020204" pitchFamily="18" charset="-78"/>
                <a:cs typeface="AL-Mohanad Bold" pitchFamily="2" charset="-78"/>
              </a:rPr>
              <a:t>. ليس منها حضور الاحتفالات أو زيارات بداية العام ( الأسبوع الأول ) والاختبارات.</a:t>
            </a:r>
          </a:p>
          <a:p>
            <a:pPr algn="just" rtl="1"/>
            <a:r>
              <a:rPr lang="ar-SA" sz="2800" dirty="0">
                <a:ln w="18415" cmpd="sng">
                  <a:noFill/>
                  <a:prstDash val="solid"/>
                </a:ln>
                <a:effectLst>
                  <a:outerShdw blurRad="63500" dir="3600000" algn="tl" rotWithShape="0">
                    <a:srgbClr val="000000">
                      <a:alpha val="70000"/>
                    </a:srgbClr>
                  </a:outerShdw>
                </a:effectLst>
                <a:latin typeface="ae_Hani" panose="02060603050605020204" pitchFamily="18" charset="-78"/>
              </a:rPr>
              <a:t>3</a:t>
            </a:r>
            <a:r>
              <a:rPr lang="ar-SA" sz="2800" dirty="0">
                <a:ln w="18415" cmpd="sng">
                  <a:noFill/>
                  <a:prstDash val="solid"/>
                </a:ln>
                <a:effectLst>
                  <a:outerShdw blurRad="63500" dir="3600000" algn="tl" rotWithShape="0">
                    <a:srgbClr val="000000">
                      <a:alpha val="70000"/>
                    </a:srgbClr>
                  </a:outerShdw>
                </a:effectLst>
                <a:latin typeface="ae_Hani" panose="02060603050605020204" pitchFamily="18" charset="-78"/>
                <a:cs typeface="AL-Mohanad Bold" pitchFamily="2" charset="-78"/>
              </a:rPr>
              <a:t>. رصد الزيارات من المدارس </a:t>
            </a:r>
            <a:r>
              <a:rPr lang="ar-SA" sz="2800" dirty="0" smtClean="0">
                <a:ln w="18415" cmpd="sng">
                  <a:noFill/>
                  <a:prstDash val="solid"/>
                </a:ln>
                <a:effectLst>
                  <a:outerShdw blurRad="63500" dir="3600000" algn="tl" rotWithShape="0">
                    <a:srgbClr val="000000">
                      <a:alpha val="70000"/>
                    </a:srgbClr>
                  </a:outerShdw>
                </a:effectLst>
                <a:latin typeface="ae_Hani" panose="02060603050605020204" pitchFamily="18" charset="-78"/>
                <a:cs typeface="AL-Mohanad Bold" pitchFamily="2" charset="-78"/>
              </a:rPr>
              <a:t>المزورة( </a:t>
            </a:r>
            <a:r>
              <a:rPr lang="ar-SA" sz="2800" dirty="0">
                <a:ln w="18415" cmpd="sng">
                  <a:noFill/>
                  <a:prstDash val="solid"/>
                </a:ln>
                <a:solidFill>
                  <a:srgbClr val="FFFF00"/>
                </a:solidFill>
                <a:effectLst>
                  <a:outerShdw blurRad="63500" dir="3600000" algn="tl" rotWithShape="0">
                    <a:srgbClr val="000000">
                      <a:alpha val="70000"/>
                    </a:srgbClr>
                  </a:outerShdw>
                </a:effectLst>
                <a:latin typeface="ae_Hani" panose="02060603050605020204" pitchFamily="18" charset="-78"/>
                <a:cs typeface="AL-Mohanad Bold" pitchFamily="2" charset="-78"/>
              </a:rPr>
              <a:t>خاصية الزيارة ترصدها المدرسة في </a:t>
            </a:r>
            <a:r>
              <a:rPr lang="ar-SA" sz="2800" dirty="0" smtClean="0">
                <a:ln w="18415" cmpd="sng">
                  <a:noFill/>
                  <a:prstDash val="solid"/>
                </a:ln>
                <a:solidFill>
                  <a:srgbClr val="FFFF00"/>
                </a:solidFill>
                <a:effectLst>
                  <a:outerShdw blurRad="63500" dir="3600000" algn="tl" rotWithShape="0">
                    <a:srgbClr val="000000">
                      <a:alpha val="70000"/>
                    </a:srgbClr>
                  </a:outerShdw>
                </a:effectLst>
                <a:latin typeface="ae_Hani" panose="02060603050605020204" pitchFamily="18" charset="-78"/>
                <a:cs typeface="AL-Mohanad Bold" pitchFamily="2" charset="-78"/>
              </a:rPr>
              <a:t>البرنامج  </a:t>
            </a:r>
            <a:r>
              <a:rPr lang="ar-SA" sz="2800" dirty="0">
                <a:ln w="18415" cmpd="sng">
                  <a:noFill/>
                  <a:prstDash val="solid"/>
                </a:ln>
                <a:effectLst>
                  <a:outerShdw blurRad="63500" dir="3600000" algn="tl" rotWithShape="0">
                    <a:srgbClr val="000000">
                      <a:alpha val="70000"/>
                    </a:srgbClr>
                  </a:outerShdw>
                </a:effectLst>
                <a:latin typeface="ae_Hani" panose="02060603050605020204" pitchFamily="18" charset="-78"/>
                <a:cs typeface="AL-Mohanad Bold" pitchFamily="2" charset="-78"/>
              </a:rPr>
              <a:t>).</a:t>
            </a:r>
          </a:p>
          <a:p>
            <a:pPr algn="just" rtl="1"/>
            <a:r>
              <a:rPr lang="ar-SA" sz="2800" dirty="0">
                <a:ln w="18415" cmpd="sng">
                  <a:noFill/>
                  <a:prstDash val="solid"/>
                </a:ln>
                <a:effectLst>
                  <a:outerShdw blurRad="63500" dir="3600000" algn="tl" rotWithShape="0">
                    <a:srgbClr val="000000">
                      <a:alpha val="70000"/>
                    </a:srgbClr>
                  </a:outerShdw>
                </a:effectLst>
                <a:latin typeface="ae_Hani" panose="02060603050605020204" pitchFamily="18" charset="-78"/>
              </a:rPr>
              <a:t>4</a:t>
            </a:r>
            <a:r>
              <a:rPr lang="ar-SA" sz="2800" dirty="0">
                <a:ln w="18415" cmpd="sng">
                  <a:noFill/>
                  <a:prstDash val="solid"/>
                </a:ln>
                <a:effectLst>
                  <a:outerShdw blurRad="63500" dir="3600000" algn="tl" rotWithShape="0">
                    <a:srgbClr val="000000">
                      <a:alpha val="70000"/>
                    </a:srgbClr>
                  </a:outerShdw>
                </a:effectLst>
                <a:latin typeface="ae_Hani" panose="02060603050605020204" pitchFamily="18" charset="-78"/>
                <a:cs typeface="AL-Mohanad Bold" pitchFamily="2" charset="-78"/>
              </a:rPr>
              <a:t>. يحيل البرنامج الإلكتروني  نقاط زيارة مدير التعليم والمساعد لجميع مكاتب التعليم</a:t>
            </a:r>
            <a:r>
              <a:rPr lang="ar-SA" sz="2800" dirty="0" smtClean="0">
                <a:ln w="18415" cmpd="sng">
                  <a:noFill/>
                  <a:prstDash val="solid"/>
                </a:ln>
                <a:effectLst>
                  <a:outerShdw blurRad="63500" dir="3600000" algn="tl" rotWithShape="0">
                    <a:srgbClr val="000000">
                      <a:alpha val="70000"/>
                    </a:srgbClr>
                  </a:outerShdw>
                </a:effectLst>
                <a:latin typeface="ae_Hani" panose="02060603050605020204" pitchFamily="18" charset="-78"/>
                <a:cs typeface="AL-Mohanad Bold" pitchFamily="2" charset="-78"/>
              </a:rPr>
              <a:t>.</a:t>
            </a:r>
            <a:endParaRPr lang="ar-SA" sz="2800" dirty="0">
              <a:ln w="18415" cmpd="sng">
                <a:noFill/>
                <a:prstDash val="solid"/>
              </a:ln>
              <a:effectLst>
                <a:outerShdw blurRad="63500" dir="3600000" algn="tl" rotWithShape="0">
                  <a:srgbClr val="000000">
                    <a:alpha val="70000"/>
                  </a:srgbClr>
                </a:outerShdw>
              </a:effectLst>
              <a:latin typeface="ae_Hani" panose="02060603050605020204" pitchFamily="18" charset="-78"/>
              <a:cs typeface="AL-Mohanad Bold" pitchFamily="2" charset="-78"/>
            </a:endParaRPr>
          </a:p>
        </p:txBody>
      </p:sp>
      <p:graphicFrame>
        <p:nvGraphicFramePr>
          <p:cNvPr id="11" name="جدول 10"/>
          <p:cNvGraphicFramePr>
            <a:graphicFrameLocks noGrp="1"/>
          </p:cNvGraphicFramePr>
          <p:nvPr>
            <p:extLst>
              <p:ext uri="{D42A27DB-BD31-4B8C-83A1-F6EECF244321}">
                <p14:modId xmlns:p14="http://schemas.microsoft.com/office/powerpoint/2010/main" val="1737545379"/>
              </p:ext>
            </p:extLst>
          </p:nvPr>
        </p:nvGraphicFramePr>
        <p:xfrm>
          <a:off x="873286" y="1189947"/>
          <a:ext cx="10172086" cy="2557948"/>
        </p:xfrm>
        <a:graphic>
          <a:graphicData uri="http://schemas.openxmlformats.org/drawingml/2006/table">
            <a:tbl>
              <a:tblPr rtl="1" firstRow="1" bandRow="1">
                <a:tableStyleId>{125E5076-3810-47DD-B79F-674D7AD40C01}</a:tableStyleId>
              </a:tblPr>
              <a:tblGrid>
                <a:gridCol w="792055"/>
                <a:gridCol w="7719352"/>
                <a:gridCol w="1660679"/>
              </a:tblGrid>
              <a:tr h="668188">
                <a:tc>
                  <a:txBody>
                    <a:bodyPr/>
                    <a:lstStyle/>
                    <a:p>
                      <a:pPr algn="ctr"/>
                      <a:r>
                        <a:rPr lang="ar-SA" sz="2500" dirty="0" smtClean="0">
                          <a:cs typeface="AL-Mohanad Bold" pitchFamily="2" charset="-78"/>
                        </a:rPr>
                        <a:t>م</a:t>
                      </a:r>
                      <a:endParaRPr lang="ar-SA" sz="2500" dirty="0">
                        <a:cs typeface="AL-Mohanad Bold" pitchFamily="2" charset="-78"/>
                      </a:endParaRPr>
                    </a:p>
                  </a:txBody>
                  <a:tcPr anchor="ctr"/>
                </a:tc>
                <a:tc>
                  <a:txBody>
                    <a:bodyPr/>
                    <a:lstStyle/>
                    <a:p>
                      <a:pPr algn="ctr" rtl="1"/>
                      <a:r>
                        <a:rPr lang="ar-SA" sz="3600" dirty="0" smtClean="0">
                          <a:cs typeface="AL-Mohanad Bold" pitchFamily="2" charset="-78"/>
                        </a:rPr>
                        <a:t>القيادات</a:t>
                      </a:r>
                      <a:endParaRPr lang="ar-SA" sz="3600" dirty="0">
                        <a:cs typeface="AL-Mohanad Bold" pitchFamily="2" charset="-78"/>
                      </a:endParaRPr>
                    </a:p>
                  </a:txBody>
                  <a:tcPr anchor="ctr"/>
                </a:tc>
                <a:tc>
                  <a:txBody>
                    <a:bodyPr/>
                    <a:lstStyle/>
                    <a:p>
                      <a:pPr algn="ctr" rtl="1"/>
                      <a:r>
                        <a:rPr lang="ar-SA" sz="2500" dirty="0" smtClean="0">
                          <a:cs typeface="AL-Mohanad Bold" pitchFamily="2" charset="-78"/>
                        </a:rPr>
                        <a:t>المعيار / زيارة</a:t>
                      </a:r>
                      <a:endParaRPr lang="ar-SA" sz="2500" dirty="0">
                        <a:cs typeface="AL-Mohanad Bold" pitchFamily="2" charset="-78"/>
                      </a:endParaRPr>
                    </a:p>
                  </a:txBody>
                  <a:tcPr anchor="ctr"/>
                </a:tc>
              </a:tr>
              <a:tr h="438981">
                <a:tc>
                  <a:txBody>
                    <a:bodyPr/>
                    <a:lstStyle/>
                    <a:p>
                      <a:pPr algn="ctr"/>
                      <a:r>
                        <a:rPr lang="ar-SA" sz="2500" dirty="0" smtClean="0">
                          <a:latin typeface="Times New Roman" panose="02020603050405020304" pitchFamily="18" charset="0"/>
                          <a:cs typeface="Times New Roman" panose="02020603050405020304" pitchFamily="18" charset="0"/>
                        </a:rPr>
                        <a:t>1</a:t>
                      </a:r>
                      <a:endParaRPr lang="ar-SA" sz="2500" dirty="0">
                        <a:latin typeface="Times New Roman" panose="02020603050405020304" pitchFamily="18" charset="0"/>
                        <a:cs typeface="Times New Roman" panose="02020603050405020304" pitchFamily="18" charset="0"/>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500" dirty="0" smtClean="0">
                          <a:ln w="18415" cmpd="sng">
                            <a:noFill/>
                            <a:prstDash val="solid"/>
                          </a:ln>
                          <a:effectLst/>
                          <a:cs typeface="AL-Mohanad Bold" pitchFamily="2" charset="-78"/>
                        </a:rPr>
                        <a:t>مدير التعليم  </a:t>
                      </a:r>
                      <a:endParaRPr lang="ar-SA" sz="2500" b="0" dirty="0" smtClean="0">
                        <a:ln w="18415" cmpd="sng">
                          <a:noFill/>
                          <a:prstDash val="solid"/>
                        </a:ln>
                        <a:solidFill>
                          <a:schemeClr val="bg1"/>
                        </a:solidFill>
                        <a:effectLst/>
                        <a:latin typeface="ae_Hani" panose="02060603050605020204" pitchFamily="18" charset="-78"/>
                        <a:cs typeface="AL-Mohanad Bold" pitchFamily="2" charset="-78"/>
                      </a:endParaRPr>
                    </a:p>
                  </a:txBody>
                  <a:tcPr/>
                </a:tc>
                <a:tc>
                  <a:txBody>
                    <a:bodyPr/>
                    <a:lstStyle/>
                    <a:p>
                      <a:pPr algn="ctr" rtl="1"/>
                      <a:r>
                        <a:rPr lang="ar-SA" sz="2500" kern="1200" dirty="0" smtClean="0">
                          <a:effectLst/>
                          <a:latin typeface="Times New Roman" panose="02020603050405020304" pitchFamily="18" charset="0"/>
                          <a:cs typeface="Times New Roman" panose="02020603050405020304" pitchFamily="18" charset="0"/>
                        </a:rPr>
                        <a:t>20</a:t>
                      </a:r>
                      <a:endParaRPr lang="ar-SA" sz="2500" b="0" kern="1200" dirty="0">
                        <a:solidFill>
                          <a:schemeClr val="bg1"/>
                        </a:solidFill>
                        <a:effectLst/>
                        <a:latin typeface="Times New Roman" panose="02020603050405020304" pitchFamily="18" charset="0"/>
                        <a:ea typeface="+mn-ea"/>
                        <a:cs typeface="Times New Roman" panose="02020603050405020304" pitchFamily="18" charset="0"/>
                      </a:endParaRPr>
                    </a:p>
                  </a:txBody>
                  <a:tcPr/>
                </a:tc>
              </a:tr>
              <a:tr h="438981">
                <a:tc>
                  <a:txBody>
                    <a:bodyPr/>
                    <a:lstStyle/>
                    <a:p>
                      <a:pPr algn="ctr" rtl="1"/>
                      <a:r>
                        <a:rPr lang="ar-SA" sz="2500" dirty="0" smtClean="0">
                          <a:latin typeface="Times New Roman" panose="02020603050405020304" pitchFamily="18" charset="0"/>
                          <a:cs typeface="Times New Roman" panose="02020603050405020304" pitchFamily="18" charset="0"/>
                        </a:rPr>
                        <a:t>2</a:t>
                      </a:r>
                      <a:endParaRPr lang="ar-SA" sz="2500" dirty="0">
                        <a:latin typeface="Times New Roman" panose="02020603050405020304" pitchFamily="18" charset="0"/>
                        <a:cs typeface="Times New Roman" panose="02020603050405020304" pitchFamily="18" charset="0"/>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500" dirty="0" smtClean="0">
                          <a:ln w="18415" cmpd="sng">
                            <a:noFill/>
                            <a:prstDash val="solid"/>
                          </a:ln>
                          <a:effectLst/>
                          <a:cs typeface="AL-Mohanad Bold" pitchFamily="2" charset="-78"/>
                        </a:rPr>
                        <a:t>المساعد للشؤون التعليمية</a:t>
                      </a:r>
                      <a:endParaRPr lang="ar-SA" sz="2500" b="0" dirty="0" smtClean="0">
                        <a:ln w="18415" cmpd="sng">
                          <a:noFill/>
                          <a:prstDash val="solid"/>
                        </a:ln>
                        <a:solidFill>
                          <a:schemeClr val="bg1"/>
                        </a:solidFill>
                        <a:effectLst/>
                        <a:latin typeface="ae_Hani" panose="02060603050605020204" pitchFamily="18" charset="-78"/>
                        <a:cs typeface="AL-Mohanad Bold" pitchFamily="2" charset="-78"/>
                      </a:endParaRPr>
                    </a:p>
                  </a:txBody>
                  <a:tcPr/>
                </a:tc>
                <a:tc>
                  <a:txBody>
                    <a:bodyPr/>
                    <a:lstStyle/>
                    <a:p>
                      <a:pPr algn="ctr" rtl="1"/>
                      <a:r>
                        <a:rPr lang="ar-SA" sz="2500" dirty="0" smtClean="0">
                          <a:effectLst/>
                          <a:latin typeface="Times New Roman" panose="02020603050405020304" pitchFamily="18" charset="0"/>
                          <a:cs typeface="Times New Roman" panose="02020603050405020304" pitchFamily="18" charset="0"/>
                        </a:rPr>
                        <a:t>30</a:t>
                      </a:r>
                      <a:endParaRPr lang="ar-SA" sz="2500" b="0" dirty="0">
                        <a:solidFill>
                          <a:schemeClr val="bg1"/>
                        </a:solidFill>
                        <a:effectLst/>
                        <a:latin typeface="Times New Roman" panose="02020603050405020304" pitchFamily="18" charset="0"/>
                        <a:cs typeface="Times New Roman" panose="02020603050405020304" pitchFamily="18" charset="0"/>
                      </a:endParaRPr>
                    </a:p>
                  </a:txBody>
                  <a:tcPr/>
                </a:tc>
              </a:tr>
              <a:tr h="438981">
                <a:tc>
                  <a:txBody>
                    <a:bodyPr/>
                    <a:lstStyle/>
                    <a:p>
                      <a:pPr algn="ctr" rtl="1"/>
                      <a:r>
                        <a:rPr lang="ar-SA" sz="2500" dirty="0" smtClean="0">
                          <a:latin typeface="Times New Roman" panose="02020603050405020304" pitchFamily="18" charset="0"/>
                          <a:cs typeface="Times New Roman" panose="02020603050405020304" pitchFamily="18" charset="0"/>
                        </a:rPr>
                        <a:t>3</a:t>
                      </a:r>
                      <a:endParaRPr lang="ar-SA" sz="2500" dirty="0">
                        <a:latin typeface="Times New Roman" panose="02020603050405020304" pitchFamily="18" charset="0"/>
                        <a:cs typeface="Times New Roman" panose="02020603050405020304" pitchFamily="18" charset="0"/>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500" dirty="0" smtClean="0">
                          <a:ln w="18415" cmpd="sng">
                            <a:noFill/>
                            <a:prstDash val="solid"/>
                          </a:ln>
                          <a:effectLst/>
                          <a:cs typeface="AL-Mohanad Bold" pitchFamily="2" charset="-78"/>
                        </a:rPr>
                        <a:t>مدير الإشراف</a:t>
                      </a:r>
                      <a:endParaRPr lang="ar-SA" sz="2500" b="0" dirty="0">
                        <a:solidFill>
                          <a:schemeClr val="bg1"/>
                        </a:solidFill>
                        <a:effectLst/>
                        <a:cs typeface="AL-Mohanad Bold" pitchFamily="2" charset="-78"/>
                      </a:endParaRPr>
                    </a:p>
                  </a:txBody>
                  <a:tcPr/>
                </a:tc>
                <a:tc>
                  <a:txBody>
                    <a:bodyPr/>
                    <a:lstStyle/>
                    <a:p>
                      <a:pPr algn="ctr" rtl="1"/>
                      <a:r>
                        <a:rPr lang="ar-SA" sz="2500" dirty="0" smtClean="0">
                          <a:effectLst/>
                          <a:latin typeface="Times New Roman" panose="02020603050405020304" pitchFamily="18" charset="0"/>
                          <a:cs typeface="Times New Roman" panose="02020603050405020304" pitchFamily="18" charset="0"/>
                        </a:rPr>
                        <a:t>40</a:t>
                      </a:r>
                      <a:endParaRPr lang="ar-SA" sz="2500" b="0" dirty="0">
                        <a:solidFill>
                          <a:schemeClr val="bg1"/>
                        </a:solidFill>
                        <a:effectLst/>
                        <a:latin typeface="Times New Roman" panose="02020603050405020304" pitchFamily="18" charset="0"/>
                        <a:cs typeface="Times New Roman" panose="02020603050405020304" pitchFamily="18" charset="0"/>
                      </a:endParaRPr>
                    </a:p>
                  </a:txBody>
                  <a:tcPr/>
                </a:tc>
              </a:tr>
              <a:tr h="438981">
                <a:tc>
                  <a:txBody>
                    <a:bodyPr/>
                    <a:lstStyle/>
                    <a:p>
                      <a:pPr algn="ctr" rtl="1"/>
                      <a:r>
                        <a:rPr lang="ar-SA" sz="2500" dirty="0" smtClean="0">
                          <a:latin typeface="Times New Roman" panose="02020603050405020304" pitchFamily="18" charset="0"/>
                          <a:cs typeface="Times New Roman" panose="02020603050405020304" pitchFamily="18" charset="0"/>
                        </a:rPr>
                        <a:t>4</a:t>
                      </a:r>
                      <a:endParaRPr lang="ar-SA" sz="2500" dirty="0">
                        <a:latin typeface="Times New Roman" panose="02020603050405020304" pitchFamily="18" charset="0"/>
                        <a:cs typeface="Times New Roman" panose="02020603050405020304" pitchFamily="18" charset="0"/>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500" dirty="0" smtClean="0">
                          <a:ln w="18415" cmpd="sng">
                            <a:noFill/>
                            <a:prstDash val="solid"/>
                          </a:ln>
                          <a:effectLst/>
                          <a:cs typeface="AL-Mohanad Bold" pitchFamily="2" charset="-78"/>
                        </a:rPr>
                        <a:t>مدير مكتب التعليم و رئيس قسم الشؤون التعليمية (المساعد أو من ينيبه )</a:t>
                      </a:r>
                      <a:endParaRPr lang="ar-SA" sz="2500" b="0" dirty="0" smtClean="0">
                        <a:ln w="18415" cmpd="sng">
                          <a:noFill/>
                          <a:prstDash val="solid"/>
                        </a:ln>
                        <a:solidFill>
                          <a:schemeClr val="bg1"/>
                        </a:solidFill>
                        <a:effectLst/>
                        <a:latin typeface="ae_Hani" panose="02060603050605020204" pitchFamily="18" charset="-78"/>
                        <a:cs typeface="AL-Mohanad Bold" pitchFamily="2" charset="-78"/>
                      </a:endParaRPr>
                    </a:p>
                  </a:txBody>
                  <a:tcPr/>
                </a:tc>
                <a:tc>
                  <a:txBody>
                    <a:bodyPr/>
                    <a:lstStyle/>
                    <a:p>
                      <a:pPr algn="ctr" rtl="1"/>
                      <a:r>
                        <a:rPr lang="ar-SA" sz="2500" dirty="0" smtClean="0">
                          <a:latin typeface="Times New Roman" panose="02020603050405020304" pitchFamily="18" charset="0"/>
                          <a:cs typeface="Times New Roman" panose="02020603050405020304" pitchFamily="18" charset="0"/>
                        </a:rPr>
                        <a:t>40</a:t>
                      </a:r>
                      <a:endParaRPr lang="ar-SA" sz="25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40142186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صورة 9"/>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450376" y="359216"/>
            <a:ext cx="11177517" cy="6150768"/>
          </a:xfrm>
          <a:prstGeom prst="rect">
            <a:avLst/>
          </a:prstGeom>
          <a:ln>
            <a:noFill/>
          </a:ln>
          <a:effectLst>
            <a:softEdge rad="112500"/>
          </a:effectLst>
        </p:spPr>
      </p:pic>
      <p:sp>
        <p:nvSpPr>
          <p:cNvPr id="11" name="مستطيل 10"/>
          <p:cNvSpPr/>
          <p:nvPr/>
        </p:nvSpPr>
        <p:spPr>
          <a:xfrm>
            <a:off x="3850942" y="2800736"/>
            <a:ext cx="4053385" cy="1323439"/>
          </a:xfrm>
          <a:prstGeom prst="rect">
            <a:avLst/>
          </a:prstGeom>
          <a:noFill/>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ar-SA" sz="8000" dirty="0" smtClean="0">
                <a:ln w="18415" cmpd="sng">
                  <a:noFill/>
                  <a:prstDash val="solid"/>
                </a:ln>
                <a:solidFill>
                  <a:schemeClr val="tx1"/>
                </a:solidFill>
                <a:latin typeface="ae_Hani" panose="02060603050605020204" pitchFamily="18" charset="-78"/>
                <a:cs typeface="AGA Sindibad Regular" pitchFamily="2" charset="-78"/>
              </a:rPr>
              <a:t>المؤشرات</a:t>
            </a:r>
            <a:endParaRPr lang="ar-SA" sz="8000" dirty="0">
              <a:ln w="18415" cmpd="sng">
                <a:noFill/>
                <a:prstDash val="solid"/>
              </a:ln>
              <a:solidFill>
                <a:schemeClr val="tx1"/>
              </a:solidFill>
              <a:latin typeface="ae_Hani" panose="02060603050605020204" pitchFamily="18" charset="-78"/>
              <a:cs typeface="AGA Sindibad Regular" pitchFamily="2" charset="-78"/>
            </a:endParaRPr>
          </a:p>
        </p:txBody>
      </p:sp>
    </p:spTree>
    <p:extLst>
      <p:ext uri="{BB962C8B-B14F-4D97-AF65-F5344CB8AC3E}">
        <p14:creationId xmlns:p14="http://schemas.microsoft.com/office/powerpoint/2010/main" val="36574490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827314" y="326266"/>
            <a:ext cx="10566400" cy="600164"/>
          </a:xfrm>
          <a:prstGeom prst="rect">
            <a:avLst/>
          </a:prstGeom>
          <a:ln w="19050">
            <a:solidFill>
              <a:srgbClr val="00E266"/>
            </a:solidFill>
          </a:ln>
        </p:spPr>
        <p:style>
          <a:lnRef idx="1">
            <a:schemeClr val="dk1"/>
          </a:lnRef>
          <a:fillRef idx="2">
            <a:schemeClr val="dk1"/>
          </a:fillRef>
          <a:effectRef idx="1">
            <a:schemeClr val="dk1"/>
          </a:effectRef>
          <a:fontRef idx="minor">
            <a:schemeClr val="dk1"/>
          </a:fontRef>
        </p:style>
        <p:txBody>
          <a:bodyPr wrap="square">
            <a:spAutoFit/>
          </a:bodyPr>
          <a:lstStyle/>
          <a:p>
            <a:pPr algn="ctr"/>
            <a:r>
              <a:rPr lang="ar-SA" sz="3300" dirty="0">
                <a:ln w="18415" cmpd="sng">
                  <a:noFill/>
                  <a:prstDash val="solid"/>
                </a:ln>
                <a:solidFill>
                  <a:schemeClr val="tx1"/>
                </a:solidFill>
                <a:latin typeface="ae_Hani" panose="02060603050605020204" pitchFamily="18" charset="-78"/>
                <a:cs typeface="AL-Mateen" pitchFamily="2" charset="-78"/>
              </a:rPr>
              <a:t>مشاركة قائد أو وكيل المدرسة </a:t>
            </a:r>
            <a:r>
              <a:rPr lang="ar-SA" sz="3300" dirty="0" smtClean="0">
                <a:ln w="18415" cmpd="sng">
                  <a:noFill/>
                  <a:prstDash val="solid"/>
                </a:ln>
                <a:solidFill>
                  <a:schemeClr val="tx1"/>
                </a:solidFill>
                <a:latin typeface="ae_Hani" panose="02060603050605020204" pitchFamily="18" charset="-78"/>
                <a:cs typeface="AL-Mateen" pitchFamily="2" charset="-78"/>
              </a:rPr>
              <a:t>في قياس(فرق</a:t>
            </a:r>
            <a:r>
              <a:rPr lang="ar-SA" sz="3300" dirty="0">
                <a:ln w="18415" cmpd="sng">
                  <a:noFill/>
                  <a:prstDash val="solid"/>
                </a:ln>
                <a:solidFill>
                  <a:schemeClr val="tx1"/>
                </a:solidFill>
                <a:latin typeface="ae_Hani" panose="02060603050605020204" pitchFamily="18" charset="-78"/>
                <a:cs typeface="AL-Mateen" pitchFamily="2" charset="-78"/>
              </a:rPr>
              <a:t>) الأداء النوعي للإجراءات التصحيحية</a:t>
            </a:r>
          </a:p>
        </p:txBody>
      </p:sp>
      <p:sp>
        <p:nvSpPr>
          <p:cNvPr id="10" name="مربع نص 9"/>
          <p:cNvSpPr txBox="1"/>
          <p:nvPr/>
        </p:nvSpPr>
        <p:spPr>
          <a:xfrm>
            <a:off x="8186057" y="1076187"/>
            <a:ext cx="3207657" cy="630942"/>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r>
              <a:rPr lang="ar-SA" sz="3500" dirty="0">
                <a:effectLst>
                  <a:outerShdw blurRad="38100" dist="38100" dir="2700000" algn="tl">
                    <a:srgbClr val="000000">
                      <a:alpha val="43137"/>
                    </a:srgbClr>
                  </a:outerShdw>
                </a:effectLst>
                <a:latin typeface="Adobe Arabic" pitchFamily="18" charset="-78"/>
                <a:cs typeface="AL-Mateen" pitchFamily="2" charset="-78"/>
              </a:rPr>
              <a:t>الضوابط و التعليمات </a:t>
            </a:r>
          </a:p>
        </p:txBody>
      </p:sp>
      <p:sp>
        <p:nvSpPr>
          <p:cNvPr id="9" name="مربع نص 8"/>
          <p:cNvSpPr txBox="1"/>
          <p:nvPr/>
        </p:nvSpPr>
        <p:spPr>
          <a:xfrm>
            <a:off x="682172" y="1623018"/>
            <a:ext cx="10711544" cy="5216813"/>
          </a:xfrm>
          <a:prstGeom prst="rect">
            <a:avLst/>
          </a:prstGeom>
          <a:noFill/>
          <a:ln w="25400">
            <a:noFill/>
          </a:ln>
        </p:spPr>
        <p:txBody>
          <a:bodyPr wrap="square" rtlCol="1">
            <a:spAutoFit/>
          </a:bodyPr>
          <a:lstStyle/>
          <a:p>
            <a:pPr algn="r">
              <a:lnSpc>
                <a:spcPct val="150000"/>
              </a:lnSpc>
            </a:pPr>
            <a:r>
              <a:rPr lang="ar-SA" sz="2800" dirty="0" smtClean="0">
                <a:ln w="18415" cmpd="sng">
                  <a:noFill/>
                  <a:prstDash val="solid"/>
                </a:ln>
                <a:effectLst>
                  <a:outerShdw blurRad="63500" dir="3600000" algn="tl" rotWithShape="0">
                    <a:srgbClr val="000000">
                      <a:alpha val="70000"/>
                    </a:srgbClr>
                  </a:outerShdw>
                </a:effectLst>
                <a:latin typeface="ae_Hani" panose="02060603050605020204" pitchFamily="18" charset="-78"/>
              </a:rPr>
              <a:t>1</a:t>
            </a:r>
            <a:r>
              <a:rPr lang="ar-SA" sz="2800" dirty="0" smtClean="0">
                <a:ln w="18415" cmpd="sng">
                  <a:noFill/>
                  <a:prstDash val="solid"/>
                </a:ln>
                <a:effectLst>
                  <a:outerShdw blurRad="63500" dir="3600000" algn="tl" rotWithShape="0">
                    <a:srgbClr val="000000">
                      <a:alpha val="70000"/>
                    </a:srgbClr>
                  </a:outerShdw>
                </a:effectLst>
                <a:latin typeface="ae_Hani" panose="02060603050605020204" pitchFamily="18" charset="-78"/>
                <a:cs typeface="AL-Mohanad Bold" pitchFamily="2" charset="-78"/>
              </a:rPr>
              <a:t>. تنطبق </a:t>
            </a:r>
            <a:r>
              <a:rPr lang="ar-SA" sz="2800" dirty="0">
                <a:ln w="18415" cmpd="sng">
                  <a:noFill/>
                  <a:prstDash val="solid"/>
                </a:ln>
                <a:effectLst>
                  <a:outerShdw blurRad="63500" dir="3600000" algn="tl" rotWithShape="0">
                    <a:srgbClr val="000000">
                      <a:alpha val="70000"/>
                    </a:srgbClr>
                  </a:outerShdw>
                </a:effectLst>
                <a:latin typeface="ae_Hani" panose="02060603050605020204" pitchFamily="18" charset="-78"/>
                <a:cs typeface="AL-Mohanad Bold" pitchFamily="2" charset="-78"/>
              </a:rPr>
              <a:t>على المشرفين وعلى قادة المدارس </a:t>
            </a:r>
            <a:r>
              <a:rPr lang="ar-SA" sz="2800" dirty="0" smtClean="0">
                <a:ln w="18415" cmpd="sng">
                  <a:noFill/>
                  <a:prstDash val="solid"/>
                </a:ln>
                <a:effectLst>
                  <a:outerShdw blurRad="63500" dir="3600000" algn="tl" rotWithShape="0">
                    <a:srgbClr val="000000">
                      <a:alpha val="70000"/>
                    </a:srgbClr>
                  </a:outerShdw>
                </a:effectLst>
                <a:latin typeface="ae_Hani" panose="02060603050605020204" pitchFamily="18" charset="-78"/>
                <a:cs typeface="AL-Mohanad Bold" pitchFamily="2" charset="-78"/>
              </a:rPr>
              <a:t>.</a:t>
            </a:r>
            <a:endParaRPr lang="en-US" sz="2800" dirty="0" smtClean="0">
              <a:ln w="18415" cmpd="sng">
                <a:noFill/>
                <a:prstDash val="solid"/>
              </a:ln>
              <a:effectLst>
                <a:outerShdw blurRad="63500" dir="3600000" algn="tl" rotWithShape="0">
                  <a:srgbClr val="000000">
                    <a:alpha val="70000"/>
                  </a:srgbClr>
                </a:outerShdw>
              </a:effectLst>
              <a:latin typeface="ae_Hani" panose="02060603050605020204" pitchFamily="18" charset="-78"/>
              <a:cs typeface="AL-Mohanad Bold" pitchFamily="2" charset="-78"/>
            </a:endParaRPr>
          </a:p>
          <a:p>
            <a:pPr algn="r">
              <a:lnSpc>
                <a:spcPct val="150000"/>
              </a:lnSpc>
            </a:pPr>
            <a:r>
              <a:rPr lang="ar-SA" sz="2800" dirty="0">
                <a:ln w="18415" cmpd="sng">
                  <a:noFill/>
                  <a:prstDash val="solid"/>
                </a:ln>
                <a:effectLst>
                  <a:outerShdw blurRad="63500" dir="3600000" algn="tl" rotWithShape="0">
                    <a:srgbClr val="000000">
                      <a:alpha val="70000"/>
                    </a:srgbClr>
                  </a:outerShdw>
                </a:effectLst>
                <a:latin typeface="ae_Hani" panose="02060603050605020204" pitchFamily="18" charset="-78"/>
              </a:rPr>
              <a:t>2</a:t>
            </a:r>
            <a:r>
              <a:rPr lang="ar-SA" sz="2800" dirty="0">
                <a:ln w="18415" cmpd="sng">
                  <a:noFill/>
                  <a:prstDash val="solid"/>
                </a:ln>
                <a:effectLst>
                  <a:outerShdw blurRad="63500" dir="3600000" algn="tl" rotWithShape="0">
                    <a:srgbClr val="000000">
                      <a:alpha val="70000"/>
                    </a:srgbClr>
                  </a:outerShdw>
                </a:effectLst>
                <a:latin typeface="ae_Hani" panose="02060603050605020204" pitchFamily="18" charset="-78"/>
                <a:cs typeface="AL-Mohanad Bold" pitchFamily="2" charset="-78"/>
              </a:rPr>
              <a:t>. معيار المشاركة أربع مدارس </a:t>
            </a:r>
            <a:r>
              <a:rPr lang="ar-SA" sz="2800" dirty="0" smtClean="0">
                <a:ln w="18415" cmpd="sng">
                  <a:noFill/>
                  <a:prstDash val="solid"/>
                </a:ln>
                <a:effectLst>
                  <a:outerShdw blurRad="63500" dir="3600000" algn="tl" rotWithShape="0">
                    <a:srgbClr val="000000">
                      <a:alpha val="70000"/>
                    </a:srgbClr>
                  </a:outerShdw>
                </a:effectLst>
                <a:latin typeface="ae_Hani" panose="02060603050605020204" pitchFamily="18" charset="-78"/>
                <a:cs typeface="AL-Mohanad Bold" pitchFamily="2" charset="-78"/>
              </a:rPr>
              <a:t>حداً </a:t>
            </a:r>
            <a:r>
              <a:rPr lang="ar-SA" sz="2800" dirty="0">
                <a:ln w="18415" cmpd="sng">
                  <a:noFill/>
                  <a:prstDash val="solid"/>
                </a:ln>
                <a:effectLst>
                  <a:outerShdw blurRad="63500" dir="3600000" algn="tl" rotWithShape="0">
                    <a:srgbClr val="000000">
                      <a:alpha val="70000"/>
                    </a:srgbClr>
                  </a:outerShdw>
                </a:effectLst>
                <a:latin typeface="ae_Hani" panose="02060603050605020204" pitchFamily="18" charset="-78"/>
                <a:cs typeface="AL-Mohanad Bold" pitchFamily="2" charset="-78"/>
              </a:rPr>
              <a:t>أعلى.</a:t>
            </a:r>
          </a:p>
          <a:p>
            <a:pPr algn="r">
              <a:lnSpc>
                <a:spcPct val="150000"/>
              </a:lnSpc>
            </a:pPr>
            <a:r>
              <a:rPr lang="ar-SA" sz="2800" dirty="0">
                <a:ln w="18415" cmpd="sng">
                  <a:noFill/>
                  <a:prstDash val="solid"/>
                </a:ln>
                <a:effectLst>
                  <a:outerShdw blurRad="63500" dir="3600000" algn="tl" rotWithShape="0">
                    <a:srgbClr val="000000">
                      <a:alpha val="70000"/>
                    </a:srgbClr>
                  </a:outerShdw>
                </a:effectLst>
                <a:latin typeface="ae_Hani" panose="02060603050605020204" pitchFamily="18" charset="-78"/>
              </a:rPr>
              <a:t>3</a:t>
            </a:r>
            <a:r>
              <a:rPr lang="ar-SA" sz="2800" dirty="0">
                <a:ln w="18415" cmpd="sng">
                  <a:noFill/>
                  <a:prstDash val="solid"/>
                </a:ln>
                <a:effectLst>
                  <a:outerShdw blurRad="63500" dir="3600000" algn="tl" rotWithShape="0">
                    <a:srgbClr val="000000">
                      <a:alpha val="70000"/>
                    </a:srgbClr>
                  </a:outerShdw>
                </a:effectLst>
                <a:latin typeface="ae_Hani" panose="02060603050605020204" pitchFamily="18" charset="-78"/>
                <a:cs typeface="AL-Mohanad Bold" pitchFamily="2" charset="-78"/>
              </a:rPr>
              <a:t>. اجتياز اختبار بنسبة لا تقل عن  </a:t>
            </a:r>
            <a:r>
              <a:rPr lang="ar-SA" sz="2800" b="1" dirty="0">
                <a:ln w="18415" cmpd="sng">
                  <a:noFill/>
                  <a:prstDash val="solid"/>
                </a:ln>
                <a:solidFill>
                  <a:srgbClr val="FFFF00"/>
                </a:solidFill>
                <a:effectLst>
                  <a:outerShdw blurRad="63500" dir="3600000" algn="tl" rotWithShape="0">
                    <a:srgbClr val="000000">
                      <a:alpha val="70000"/>
                    </a:srgbClr>
                  </a:outerShdw>
                </a:effectLst>
                <a:latin typeface="ae_Hani" panose="02060603050605020204" pitchFamily="18" charset="-78"/>
              </a:rPr>
              <a:t>80</a:t>
            </a:r>
            <a:r>
              <a:rPr lang="ar-SA" sz="2800" dirty="0">
                <a:ln w="18415" cmpd="sng">
                  <a:noFill/>
                  <a:prstDash val="solid"/>
                </a:ln>
                <a:solidFill>
                  <a:srgbClr val="FFFF00"/>
                </a:solidFill>
                <a:effectLst>
                  <a:outerShdw blurRad="63500" dir="3600000" algn="tl" rotWithShape="0">
                    <a:srgbClr val="000000">
                      <a:alpha val="70000"/>
                    </a:srgbClr>
                  </a:outerShdw>
                </a:effectLst>
                <a:latin typeface="ae_Hani" panose="02060603050605020204" pitchFamily="18" charset="-78"/>
                <a:cs typeface="AL-Mohanad Bold" pitchFamily="2" charset="-78"/>
              </a:rPr>
              <a:t>%</a:t>
            </a:r>
            <a:r>
              <a:rPr lang="ar-SA" sz="2800" dirty="0">
                <a:ln w="18415" cmpd="sng">
                  <a:noFill/>
                  <a:prstDash val="solid"/>
                </a:ln>
                <a:effectLst>
                  <a:outerShdw blurRad="63500" dir="3600000" algn="tl" rotWithShape="0">
                    <a:srgbClr val="000000">
                      <a:alpha val="70000"/>
                    </a:srgbClr>
                  </a:outerShdw>
                </a:effectLst>
                <a:latin typeface="ae_Hani" panose="02060603050605020204" pitchFamily="18" charset="-78"/>
                <a:cs typeface="AL-Mohanad Bold" pitchFamily="2" charset="-78"/>
              </a:rPr>
              <a:t> في القياس النوعي للإجراءات التصحيحية من إدارة الإشراف أو من مكتب التعليم للعام الحالي ولا يعتد بالسابق.</a:t>
            </a:r>
          </a:p>
          <a:p>
            <a:pPr algn="r">
              <a:lnSpc>
                <a:spcPct val="150000"/>
              </a:lnSpc>
            </a:pPr>
            <a:r>
              <a:rPr lang="ar-SA" sz="2800" dirty="0">
                <a:ln w="18415" cmpd="sng">
                  <a:noFill/>
                  <a:prstDash val="solid"/>
                </a:ln>
                <a:effectLst>
                  <a:outerShdw blurRad="63500" dir="3600000" algn="tl" rotWithShape="0">
                    <a:srgbClr val="000000">
                      <a:alpha val="70000"/>
                    </a:srgbClr>
                  </a:outerShdw>
                </a:effectLst>
                <a:latin typeface="ae_Hani" panose="02060603050605020204" pitchFamily="18" charset="-78"/>
              </a:rPr>
              <a:t>4</a:t>
            </a:r>
            <a:r>
              <a:rPr lang="ar-SA" sz="2800" dirty="0">
                <a:ln w="18415" cmpd="sng">
                  <a:noFill/>
                  <a:prstDash val="solid"/>
                </a:ln>
                <a:effectLst>
                  <a:outerShdw blurRad="63500" dir="3600000" algn="tl" rotWithShape="0">
                    <a:srgbClr val="000000">
                      <a:alpha val="70000"/>
                    </a:srgbClr>
                  </a:outerShdw>
                </a:effectLst>
                <a:latin typeface="ae_Hani" panose="02060603050605020204" pitchFamily="18" charset="-78"/>
                <a:cs typeface="AL-Mohanad Bold" pitchFamily="2" charset="-78"/>
              </a:rPr>
              <a:t>. مدة برنامج التأهيل يوما واحدا على أن يكون الاختبار في نهاية البرنامج .</a:t>
            </a:r>
          </a:p>
          <a:p>
            <a:pPr algn="r">
              <a:lnSpc>
                <a:spcPct val="150000"/>
              </a:lnSpc>
            </a:pPr>
            <a:r>
              <a:rPr lang="ar-SA" sz="2800" dirty="0">
                <a:ln w="18415" cmpd="sng">
                  <a:noFill/>
                  <a:prstDash val="solid"/>
                </a:ln>
                <a:effectLst>
                  <a:outerShdw blurRad="63500" dir="3600000" algn="tl" rotWithShape="0">
                    <a:srgbClr val="000000">
                      <a:alpha val="70000"/>
                    </a:srgbClr>
                  </a:outerShdw>
                </a:effectLst>
                <a:latin typeface="ae_Hani" panose="02060603050605020204" pitchFamily="18" charset="-78"/>
              </a:rPr>
              <a:t>5</a:t>
            </a:r>
            <a:r>
              <a:rPr lang="ar-SA" sz="2800" dirty="0">
                <a:ln w="18415" cmpd="sng">
                  <a:noFill/>
                  <a:prstDash val="solid"/>
                </a:ln>
                <a:effectLst>
                  <a:outerShdw blurRad="63500" dir="3600000" algn="tl" rotWithShape="0">
                    <a:srgbClr val="000000">
                      <a:alpha val="70000"/>
                    </a:srgbClr>
                  </a:outerShdw>
                </a:effectLst>
                <a:latin typeface="ae_Hani" panose="02060603050605020204" pitchFamily="18" charset="-78"/>
                <a:cs typeface="AL-Mohanad Bold" pitchFamily="2" charset="-78"/>
              </a:rPr>
              <a:t>. أن يكون التأهيل في عنصرين :</a:t>
            </a:r>
          </a:p>
          <a:p>
            <a:pPr algn="r">
              <a:lnSpc>
                <a:spcPct val="150000"/>
              </a:lnSpc>
            </a:pPr>
            <a:r>
              <a:rPr lang="ar-SA" sz="2700" b="1" dirty="0">
                <a:ln w="18415" cmpd="sng">
                  <a:noFill/>
                  <a:prstDash val="solid"/>
                </a:ln>
                <a:solidFill>
                  <a:srgbClr val="FFFF00"/>
                </a:solidFill>
                <a:effectLst>
                  <a:outerShdw blurRad="63500" dir="3600000" algn="tl" rotWithShape="0">
                    <a:srgbClr val="000000">
                      <a:alpha val="70000"/>
                    </a:srgbClr>
                  </a:outerShdw>
                </a:effectLst>
                <a:latin typeface="ae_Hani" panose="02060603050605020204" pitchFamily="18" charset="-78"/>
                <a:cs typeface="AL-Mohanad Bold" pitchFamily="2" charset="-78"/>
              </a:rPr>
              <a:t>• مفاهيم وضوابط وتعليمات الأداء النوعي للإجراءات التصحيحية الواردة حصرا عن </a:t>
            </a:r>
            <a:r>
              <a:rPr lang="ar-SA" sz="2700" b="1" dirty="0" smtClean="0">
                <a:ln w="18415" cmpd="sng">
                  <a:noFill/>
                  <a:prstDash val="solid"/>
                </a:ln>
                <a:solidFill>
                  <a:srgbClr val="FFFF00"/>
                </a:solidFill>
                <a:effectLst>
                  <a:outerShdw blurRad="63500" dir="3600000" algn="tl" rotWithShape="0">
                    <a:srgbClr val="000000">
                      <a:alpha val="70000"/>
                    </a:srgbClr>
                  </a:outerShdw>
                </a:effectLst>
                <a:latin typeface="ae_Hani" panose="02060603050605020204" pitchFamily="18" charset="-78"/>
                <a:cs typeface="AL-Mohanad Bold" pitchFamily="2" charset="-78"/>
              </a:rPr>
              <a:t>المنظومة </a:t>
            </a:r>
            <a:endParaRPr lang="ar-SA" sz="2700" b="1" dirty="0">
              <a:ln w="18415" cmpd="sng">
                <a:noFill/>
                <a:prstDash val="solid"/>
              </a:ln>
              <a:solidFill>
                <a:srgbClr val="FFFF00"/>
              </a:solidFill>
              <a:effectLst>
                <a:outerShdw blurRad="63500" dir="3600000" algn="tl" rotWithShape="0">
                  <a:srgbClr val="000000">
                    <a:alpha val="70000"/>
                  </a:srgbClr>
                </a:outerShdw>
              </a:effectLst>
              <a:latin typeface="ae_Hani" panose="02060603050605020204" pitchFamily="18" charset="-78"/>
              <a:cs typeface="AL-Mohanad Bold" pitchFamily="2" charset="-78"/>
            </a:endParaRPr>
          </a:p>
          <a:p>
            <a:pPr algn="r">
              <a:lnSpc>
                <a:spcPct val="150000"/>
              </a:lnSpc>
            </a:pPr>
            <a:r>
              <a:rPr lang="ar-SA" sz="2700" b="1" dirty="0">
                <a:ln w="18415" cmpd="sng">
                  <a:noFill/>
                  <a:prstDash val="solid"/>
                </a:ln>
                <a:solidFill>
                  <a:srgbClr val="FFFF00"/>
                </a:solidFill>
                <a:effectLst>
                  <a:outerShdw blurRad="63500" dir="3600000" algn="tl" rotWithShape="0">
                    <a:srgbClr val="000000">
                      <a:alpha val="70000"/>
                    </a:srgbClr>
                  </a:outerShdw>
                </a:effectLst>
                <a:latin typeface="ae_Hani" panose="02060603050605020204" pitchFamily="18" charset="-78"/>
                <a:cs typeface="AL-Mohanad Bold" pitchFamily="2" charset="-78"/>
              </a:rPr>
              <a:t>• أداة المقابلة حصرا </a:t>
            </a:r>
            <a:r>
              <a:rPr lang="ar-SA" sz="2700" b="1" dirty="0" smtClean="0">
                <a:ln w="18415" cmpd="sng">
                  <a:noFill/>
                  <a:prstDash val="solid"/>
                </a:ln>
                <a:solidFill>
                  <a:srgbClr val="FFFF00"/>
                </a:solidFill>
                <a:effectLst>
                  <a:outerShdw blurRad="63500" dir="3600000" algn="tl" rotWithShape="0">
                    <a:srgbClr val="000000">
                      <a:alpha val="70000"/>
                    </a:srgbClr>
                  </a:outerShdw>
                </a:effectLst>
                <a:latin typeface="ae_Hani" panose="02060603050605020204" pitchFamily="18" charset="-78"/>
                <a:cs typeface="AL-Mohanad Bold" pitchFamily="2" charset="-78"/>
              </a:rPr>
              <a:t>.</a:t>
            </a:r>
            <a:endParaRPr lang="ar-SA" sz="2700" b="1" dirty="0">
              <a:ln w="18415" cmpd="sng">
                <a:noFill/>
                <a:prstDash val="solid"/>
              </a:ln>
              <a:solidFill>
                <a:srgbClr val="FFFF00"/>
              </a:solidFill>
              <a:effectLst>
                <a:outerShdw blurRad="63500" dir="3600000" algn="tl" rotWithShape="0">
                  <a:srgbClr val="000000">
                    <a:alpha val="70000"/>
                  </a:srgbClr>
                </a:outerShdw>
              </a:effectLst>
              <a:latin typeface="ae_Hani" panose="02060603050605020204" pitchFamily="18" charset="-78"/>
              <a:cs typeface="AL-Mohanad Bold" pitchFamily="2" charset="-78"/>
            </a:endParaRPr>
          </a:p>
        </p:txBody>
      </p:sp>
    </p:spTree>
    <p:extLst>
      <p:ext uri="{BB962C8B-B14F-4D97-AF65-F5344CB8AC3E}">
        <p14:creationId xmlns:p14="http://schemas.microsoft.com/office/powerpoint/2010/main" val="1505249441"/>
      </p:ext>
    </p:extLst>
  </p:cSld>
  <p:clrMapOvr>
    <a:masterClrMapping/>
  </p:clrMapOvr>
  <p:transition spd="slow">
    <p:push dir="u"/>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624113" y="338377"/>
            <a:ext cx="10726057" cy="1169551"/>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rtl="1"/>
            <a:r>
              <a:rPr lang="ar-SA" sz="3500" dirty="0">
                <a:ln w="18415" cmpd="sng">
                  <a:noFill/>
                  <a:prstDash val="solid"/>
                </a:ln>
                <a:solidFill>
                  <a:srgbClr val="002060"/>
                </a:solidFill>
                <a:effectLst>
                  <a:outerShdw blurRad="63500" dir="3600000" algn="tl" rotWithShape="0">
                    <a:srgbClr val="000000">
                      <a:alpha val="70000"/>
                    </a:srgbClr>
                  </a:outerShdw>
                </a:effectLst>
                <a:latin typeface="ae_Hani" panose="02060603050605020204" pitchFamily="18" charset="-78"/>
                <a:cs typeface="AL-Mateen" pitchFamily="2" charset="-78"/>
              </a:rPr>
              <a:t>مؤشر ممارسات التقويم الجماعية للفرق أو للفردية للمشرفين التربويين </a:t>
            </a:r>
            <a:endParaRPr lang="ar-SA" sz="3500" dirty="0" smtClean="0">
              <a:ln w="18415" cmpd="sng">
                <a:noFill/>
                <a:prstDash val="solid"/>
              </a:ln>
              <a:solidFill>
                <a:srgbClr val="002060"/>
              </a:solidFill>
              <a:effectLst>
                <a:outerShdw blurRad="63500" dir="3600000" algn="tl" rotWithShape="0">
                  <a:srgbClr val="000000">
                    <a:alpha val="70000"/>
                  </a:srgbClr>
                </a:outerShdw>
              </a:effectLst>
              <a:latin typeface="ae_Hani" panose="02060603050605020204" pitchFamily="18" charset="-78"/>
              <a:cs typeface="AL-Mateen" pitchFamily="2" charset="-78"/>
            </a:endParaRPr>
          </a:p>
          <a:p>
            <a:pPr algn="ctr" rtl="1"/>
            <a:r>
              <a:rPr lang="ar-SA" sz="3500" dirty="0" smtClean="0">
                <a:ln w="18415" cmpd="sng">
                  <a:noFill/>
                  <a:prstDash val="solid"/>
                </a:ln>
                <a:solidFill>
                  <a:srgbClr val="002060"/>
                </a:solidFill>
                <a:effectLst>
                  <a:outerShdw blurRad="63500" dir="3600000" algn="tl" rotWithShape="0">
                    <a:srgbClr val="000000">
                      <a:alpha val="70000"/>
                    </a:srgbClr>
                  </a:outerShdw>
                </a:effectLst>
                <a:latin typeface="ae_Hani" panose="02060603050605020204" pitchFamily="18" charset="-78"/>
                <a:cs typeface="AL-Mateen" pitchFamily="2" charset="-78"/>
              </a:rPr>
              <a:t>كما </a:t>
            </a:r>
            <a:r>
              <a:rPr lang="ar-SA" sz="3500" dirty="0">
                <a:ln w="18415" cmpd="sng">
                  <a:noFill/>
                  <a:prstDash val="solid"/>
                </a:ln>
                <a:solidFill>
                  <a:srgbClr val="002060"/>
                </a:solidFill>
                <a:effectLst>
                  <a:outerShdw blurRad="63500" dir="3600000" algn="tl" rotWithShape="0">
                    <a:srgbClr val="000000">
                      <a:alpha val="70000"/>
                    </a:srgbClr>
                  </a:outerShdw>
                </a:effectLst>
                <a:latin typeface="ae_Hani" panose="02060603050605020204" pitchFamily="18" charset="-78"/>
                <a:cs typeface="AL-Mateen" pitchFamily="2" charset="-78"/>
              </a:rPr>
              <a:t>يراها قادة المدارس</a:t>
            </a:r>
          </a:p>
        </p:txBody>
      </p:sp>
      <p:sp>
        <p:nvSpPr>
          <p:cNvPr id="10" name="مربع نص 9"/>
          <p:cNvSpPr txBox="1"/>
          <p:nvPr/>
        </p:nvSpPr>
        <p:spPr>
          <a:xfrm>
            <a:off x="8026400" y="1679459"/>
            <a:ext cx="3323771" cy="55399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ar-SA" sz="3000" dirty="0">
                <a:solidFill>
                  <a:schemeClr val="accent4">
                    <a:lumMod val="60000"/>
                    <a:lumOff val="40000"/>
                  </a:schemeClr>
                </a:solidFill>
                <a:effectLst>
                  <a:outerShdw blurRad="38100" dist="38100" dir="2700000" algn="tl">
                    <a:srgbClr val="000000">
                      <a:alpha val="43137"/>
                    </a:srgbClr>
                  </a:outerShdw>
                </a:effectLst>
                <a:latin typeface="Adobe Arabic" pitchFamily="18" charset="-78"/>
                <a:cs typeface="Al-Kharashi 3" pitchFamily="2" charset="-78"/>
              </a:rPr>
              <a:t>الضوابط و التعليمات </a:t>
            </a:r>
          </a:p>
        </p:txBody>
      </p:sp>
      <p:sp>
        <p:nvSpPr>
          <p:cNvPr id="11" name="TextBox 1"/>
          <p:cNvSpPr txBox="1"/>
          <p:nvPr/>
        </p:nvSpPr>
        <p:spPr>
          <a:xfrm>
            <a:off x="624114" y="2295923"/>
            <a:ext cx="10638970" cy="73866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1">
            <a:spAutoFit/>
          </a:bodyPr>
          <a:lstStyle/>
          <a:p>
            <a:pPr marL="457200" indent="-457200" algn="ctr" rtl="1">
              <a:lnSpc>
                <a:spcPct val="150000"/>
              </a:lnSpc>
              <a:buFont typeface="Wingdings" panose="05000000000000000000" pitchFamily="2" charset="2"/>
              <a:buChar char="þ"/>
            </a:pPr>
            <a:r>
              <a:rPr lang="ar-SA" sz="2800" dirty="0" smtClean="0">
                <a:ln w="18415" cmpd="sng">
                  <a:noFill/>
                  <a:prstDash val="solid"/>
                </a:ln>
                <a:solidFill>
                  <a:schemeClr val="tx1"/>
                </a:solidFill>
                <a:effectLst>
                  <a:outerShdw blurRad="63500" dir="3600000" algn="tl" rotWithShape="0">
                    <a:srgbClr val="000000">
                      <a:alpha val="70000"/>
                    </a:srgbClr>
                  </a:outerShdw>
                </a:effectLst>
                <a:latin typeface="ae_Hani" panose="02060603050605020204" pitchFamily="18" charset="-78"/>
                <a:cs typeface="AL-Mateen" pitchFamily="2" charset="-78"/>
              </a:rPr>
              <a:t>. </a:t>
            </a:r>
            <a:r>
              <a:rPr lang="ar-SA" sz="2800" dirty="0">
                <a:ln w="18415" cmpd="sng">
                  <a:noFill/>
                  <a:prstDash val="solid"/>
                </a:ln>
                <a:solidFill>
                  <a:schemeClr val="tx1"/>
                </a:solidFill>
                <a:effectLst>
                  <a:outerShdw blurRad="63500" dir="3600000" algn="tl" rotWithShape="0">
                    <a:srgbClr val="000000">
                      <a:alpha val="70000"/>
                    </a:srgbClr>
                  </a:outerShdw>
                </a:effectLst>
                <a:latin typeface="ae_Hani" panose="02060603050605020204" pitchFamily="18" charset="-78"/>
                <a:cs typeface="AL-Mateen" pitchFamily="2" charset="-78"/>
              </a:rPr>
              <a:t>يجيب قائد المدرسة على استطلاع إلكتروني حول ممارسات فرق التقويم. </a:t>
            </a:r>
          </a:p>
        </p:txBody>
      </p:sp>
      <p:sp>
        <p:nvSpPr>
          <p:cNvPr id="12" name="TextBox 1"/>
          <p:cNvSpPr txBox="1"/>
          <p:nvPr/>
        </p:nvSpPr>
        <p:spPr>
          <a:xfrm>
            <a:off x="2917374" y="3035563"/>
            <a:ext cx="6241143" cy="73866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1">
            <a:spAutoFit/>
          </a:bodyPr>
          <a:lstStyle/>
          <a:p>
            <a:pPr marL="457200" indent="-457200" algn="r" rtl="1">
              <a:lnSpc>
                <a:spcPct val="150000"/>
              </a:lnSpc>
              <a:buFont typeface="Wingdings" panose="05000000000000000000" pitchFamily="2" charset="2"/>
              <a:buChar char="þ"/>
            </a:pPr>
            <a:r>
              <a:rPr lang="ar-SA" sz="2800" dirty="0" smtClean="0">
                <a:ln w="18415" cmpd="sng">
                  <a:noFill/>
                  <a:prstDash val="solid"/>
                </a:ln>
                <a:solidFill>
                  <a:schemeClr val="tx1"/>
                </a:solidFill>
                <a:effectLst>
                  <a:outerShdw blurRad="63500" dir="3600000" algn="tl" rotWithShape="0">
                    <a:srgbClr val="000000">
                      <a:alpha val="70000"/>
                    </a:srgbClr>
                  </a:outerShdw>
                </a:effectLst>
                <a:latin typeface="ae_Hani" panose="02060603050605020204" pitchFamily="18" charset="-78"/>
                <a:cs typeface="AL-Mateen" pitchFamily="2" charset="-78"/>
              </a:rPr>
              <a:t>. </a:t>
            </a:r>
            <a:r>
              <a:rPr lang="ar-SA" sz="2800" dirty="0">
                <a:ln w="18415" cmpd="sng">
                  <a:noFill/>
                  <a:prstDash val="solid"/>
                </a:ln>
                <a:solidFill>
                  <a:schemeClr val="tx1"/>
                </a:solidFill>
                <a:effectLst>
                  <a:outerShdw blurRad="63500" dir="3600000" algn="tl" rotWithShape="0">
                    <a:srgbClr val="000000">
                      <a:alpha val="70000"/>
                    </a:srgbClr>
                  </a:outerShdw>
                </a:effectLst>
                <a:latin typeface="ae_Hani" panose="02060603050605020204" pitchFamily="18" charset="-78"/>
                <a:cs typeface="AL-Mateen" pitchFamily="2" charset="-78"/>
              </a:rPr>
              <a:t>يرصد المتوسط لإدارة الإشراف أو مكتب التعليم.</a:t>
            </a:r>
          </a:p>
        </p:txBody>
      </p:sp>
      <p:sp>
        <p:nvSpPr>
          <p:cNvPr id="22" name="مستطيل 21"/>
          <p:cNvSpPr/>
          <p:nvPr/>
        </p:nvSpPr>
        <p:spPr>
          <a:xfrm>
            <a:off x="624113" y="4179168"/>
            <a:ext cx="10638971" cy="553998"/>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rtl="1"/>
            <a:r>
              <a:rPr lang="ar-SA" sz="3000" dirty="0">
                <a:ln w="18415" cmpd="sng">
                  <a:noFill/>
                  <a:prstDash val="solid"/>
                </a:ln>
                <a:solidFill>
                  <a:srgbClr val="002060"/>
                </a:solidFill>
                <a:effectLst>
                  <a:outerShdw blurRad="63500" dir="3600000" algn="tl" rotWithShape="0">
                    <a:srgbClr val="000000">
                      <a:alpha val="70000"/>
                    </a:srgbClr>
                  </a:outerShdw>
                </a:effectLst>
                <a:latin typeface="ae_Hani" panose="02060603050605020204" pitchFamily="18" charset="-78"/>
                <a:cs typeface="AL-Mateen" pitchFamily="2" charset="-78"/>
              </a:rPr>
              <a:t>مؤشر فاعلية دعم الإجراءات التصحيحية والوقائية كما يراها قادة المدارس</a:t>
            </a:r>
          </a:p>
        </p:txBody>
      </p:sp>
      <p:sp>
        <p:nvSpPr>
          <p:cNvPr id="23" name="TextBox 1"/>
          <p:cNvSpPr txBox="1"/>
          <p:nvPr/>
        </p:nvSpPr>
        <p:spPr>
          <a:xfrm>
            <a:off x="624114" y="4865227"/>
            <a:ext cx="10595414" cy="73866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1">
            <a:spAutoFit/>
          </a:bodyPr>
          <a:lstStyle/>
          <a:p>
            <a:pPr marL="342900" indent="-342900" algn="ctr" rtl="1">
              <a:lnSpc>
                <a:spcPct val="150000"/>
              </a:lnSpc>
              <a:buFont typeface="Wingdings" panose="05000000000000000000" pitchFamily="2" charset="2"/>
              <a:buChar char="þ"/>
            </a:pPr>
            <a:r>
              <a:rPr lang="ar-SA" sz="2400" dirty="0" smtClean="0">
                <a:ln w="18415" cmpd="sng">
                  <a:noFill/>
                  <a:prstDash val="solid"/>
                </a:ln>
                <a:solidFill>
                  <a:schemeClr val="tx1"/>
                </a:solidFill>
                <a:effectLst>
                  <a:outerShdw blurRad="63500" dir="3600000" algn="tl" rotWithShape="0">
                    <a:srgbClr val="000000">
                      <a:alpha val="70000"/>
                    </a:srgbClr>
                  </a:outerShdw>
                </a:effectLst>
                <a:latin typeface="ae_Hani" panose="02060603050605020204" pitchFamily="18" charset="-78"/>
                <a:cs typeface="AL-Mateen" pitchFamily="2" charset="-78"/>
              </a:rPr>
              <a:t>. </a:t>
            </a:r>
            <a:r>
              <a:rPr lang="ar-SA" sz="2800" dirty="0">
                <a:ln w="18415" cmpd="sng">
                  <a:noFill/>
                  <a:prstDash val="solid"/>
                </a:ln>
                <a:solidFill>
                  <a:schemeClr val="tx1"/>
                </a:solidFill>
                <a:effectLst>
                  <a:outerShdw blurRad="63500" dir="3600000" algn="tl" rotWithShape="0">
                    <a:srgbClr val="000000">
                      <a:alpha val="70000"/>
                    </a:srgbClr>
                  </a:outerShdw>
                </a:effectLst>
                <a:latin typeface="ae_Hani" panose="02060603050605020204" pitchFamily="18" charset="-78"/>
                <a:cs typeface="AL-Mateen" pitchFamily="2" charset="-78"/>
              </a:rPr>
              <a:t>يجيب قائد المدرسة على استطلاع إلكتروني حول فاعلية الدعم للإجراءات التصحيحية والوقائية. </a:t>
            </a:r>
          </a:p>
        </p:txBody>
      </p:sp>
      <p:sp>
        <p:nvSpPr>
          <p:cNvPr id="26" name="TextBox 1"/>
          <p:cNvSpPr txBox="1"/>
          <p:nvPr/>
        </p:nvSpPr>
        <p:spPr>
          <a:xfrm>
            <a:off x="3048016" y="5596895"/>
            <a:ext cx="5762170" cy="73866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1">
            <a:spAutoFit/>
          </a:bodyPr>
          <a:lstStyle/>
          <a:p>
            <a:pPr marL="457200" indent="-457200" algn="r" rtl="1">
              <a:lnSpc>
                <a:spcPct val="150000"/>
              </a:lnSpc>
              <a:buFont typeface="Wingdings" panose="05000000000000000000" pitchFamily="2" charset="2"/>
              <a:buChar char="þ"/>
            </a:pPr>
            <a:r>
              <a:rPr lang="ar-SA" sz="2800" dirty="0" smtClean="0">
                <a:ln w="18415" cmpd="sng">
                  <a:noFill/>
                  <a:prstDash val="solid"/>
                </a:ln>
                <a:solidFill>
                  <a:schemeClr val="tx1"/>
                </a:solidFill>
                <a:effectLst>
                  <a:outerShdw blurRad="63500" dir="3600000" algn="tl" rotWithShape="0">
                    <a:srgbClr val="000000">
                      <a:alpha val="70000"/>
                    </a:srgbClr>
                  </a:outerShdw>
                </a:effectLst>
                <a:latin typeface="ae_Hani" panose="02060603050605020204" pitchFamily="18" charset="-78"/>
                <a:cs typeface="AL-Mateen" pitchFamily="2" charset="-78"/>
              </a:rPr>
              <a:t>. </a:t>
            </a:r>
            <a:r>
              <a:rPr lang="ar-SA" sz="2800" dirty="0">
                <a:ln w="18415" cmpd="sng">
                  <a:noFill/>
                  <a:prstDash val="solid"/>
                </a:ln>
                <a:solidFill>
                  <a:schemeClr val="tx1"/>
                </a:solidFill>
                <a:effectLst>
                  <a:outerShdw blurRad="63500" dir="3600000" algn="tl" rotWithShape="0">
                    <a:srgbClr val="000000">
                      <a:alpha val="70000"/>
                    </a:srgbClr>
                  </a:outerShdw>
                </a:effectLst>
                <a:latin typeface="ae_Hani" panose="02060603050605020204" pitchFamily="18" charset="-78"/>
                <a:cs typeface="AL-Mateen" pitchFamily="2" charset="-78"/>
              </a:rPr>
              <a:t>يرصد المتوسط لإدارة الإشراف أو مكتب التعليم.</a:t>
            </a:r>
          </a:p>
        </p:txBody>
      </p:sp>
    </p:spTree>
    <p:extLst>
      <p:ext uri="{BB962C8B-B14F-4D97-AF65-F5344CB8AC3E}">
        <p14:creationId xmlns:p14="http://schemas.microsoft.com/office/powerpoint/2010/main" val="38337048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22" grpId="0" animBg="1"/>
      <p:bldP spid="23" grpId="0"/>
      <p:bldP spid="26"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مستطيل 3"/>
          <p:cNvSpPr/>
          <p:nvPr/>
        </p:nvSpPr>
        <p:spPr>
          <a:xfrm>
            <a:off x="3338287" y="3285034"/>
            <a:ext cx="5936340" cy="1323439"/>
          </a:xfrm>
          <a:prstGeom prst="rect">
            <a:avLst/>
          </a:prstGeom>
          <a:solidFill>
            <a:schemeClr val="tx2">
              <a:lumMod val="75000"/>
            </a:schemeClr>
          </a:solidFill>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ar-SA" sz="8000" dirty="0" smtClean="0">
                <a:ln w="18415" cmpd="sng">
                  <a:noFill/>
                  <a:prstDash val="solid"/>
                </a:ln>
                <a:solidFill>
                  <a:schemeClr val="tx1"/>
                </a:solidFill>
                <a:latin typeface="ae_Hani" panose="02060603050605020204" pitchFamily="18" charset="-78"/>
                <a:cs typeface="AGA Sindibad Regular" pitchFamily="2" charset="-78"/>
              </a:rPr>
              <a:t>جداول المؤشرات</a:t>
            </a:r>
            <a:endParaRPr lang="ar-SA" sz="8000" dirty="0">
              <a:ln w="18415" cmpd="sng">
                <a:noFill/>
                <a:prstDash val="solid"/>
              </a:ln>
              <a:solidFill>
                <a:schemeClr val="tx1"/>
              </a:solidFill>
              <a:latin typeface="ae_Hani" panose="02060603050605020204" pitchFamily="18" charset="-78"/>
              <a:cs typeface="AGA Sindibad Regular" pitchFamily="2" charset="-78"/>
            </a:endParaRPr>
          </a:p>
        </p:txBody>
      </p:sp>
    </p:spTree>
    <p:extLst>
      <p:ext uri="{BB962C8B-B14F-4D97-AF65-F5344CB8AC3E}">
        <p14:creationId xmlns:p14="http://schemas.microsoft.com/office/powerpoint/2010/main" val="8152779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379" y="507999"/>
            <a:ext cx="11395675" cy="6023428"/>
          </a:xfrm>
          <a:prstGeom prst="rect">
            <a:avLst/>
          </a:prstGeom>
        </p:spPr>
      </p:pic>
      <p:sp>
        <p:nvSpPr>
          <p:cNvPr id="5" name="مستطيل 4"/>
          <p:cNvSpPr/>
          <p:nvPr/>
        </p:nvSpPr>
        <p:spPr>
          <a:xfrm>
            <a:off x="350893" y="318084"/>
            <a:ext cx="11376637" cy="553998"/>
          </a:xfrm>
          <a:prstGeom prst="rect">
            <a:avLst/>
          </a:prstGeom>
          <a:solidFill>
            <a:srgbClr val="002060"/>
          </a:solidFill>
          <a:ln w="22225">
            <a:solidFill>
              <a:schemeClr val="tx1"/>
            </a:solidFill>
          </a:ln>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ar-SA" sz="3000" dirty="0" smtClean="0">
                <a:ln w="18415" cmpd="sng">
                  <a:noFill/>
                  <a:prstDash val="solid"/>
                </a:ln>
                <a:solidFill>
                  <a:schemeClr val="tx1"/>
                </a:solidFill>
                <a:latin typeface="ae_Hani" panose="02060603050605020204" pitchFamily="18" charset="-78"/>
                <a:cs typeface="AL-Mateen" pitchFamily="2" charset="-78"/>
              </a:rPr>
              <a:t>مؤشرات قيادة المعلمين</a:t>
            </a:r>
            <a:endParaRPr lang="ar-SA" sz="3000" dirty="0">
              <a:ln w="18415" cmpd="sng">
                <a:noFill/>
                <a:prstDash val="solid"/>
              </a:ln>
              <a:solidFill>
                <a:schemeClr val="tx1"/>
              </a:solidFill>
              <a:latin typeface="ae_Hani" panose="02060603050605020204" pitchFamily="18" charset="-78"/>
              <a:cs typeface="AL-Mateen" pitchFamily="2" charset="-78"/>
            </a:endParaRPr>
          </a:p>
        </p:txBody>
      </p:sp>
    </p:spTree>
    <p:extLst>
      <p:ext uri="{BB962C8B-B14F-4D97-AF65-F5344CB8AC3E}">
        <p14:creationId xmlns:p14="http://schemas.microsoft.com/office/powerpoint/2010/main" val="2772390460"/>
      </p:ext>
    </p:extLst>
  </p:cSld>
  <p:clrMapOvr>
    <a:masterClrMapping/>
  </p:clrMapOvr>
  <p:transition spd="slow">
    <p:push dir="u"/>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893" y="376140"/>
            <a:ext cx="11376638" cy="6238296"/>
          </a:xfrm>
          <a:prstGeom prst="rect">
            <a:avLst/>
          </a:prstGeom>
        </p:spPr>
      </p:pic>
      <p:sp>
        <p:nvSpPr>
          <p:cNvPr id="4" name="مستطيل 3"/>
          <p:cNvSpPr/>
          <p:nvPr/>
        </p:nvSpPr>
        <p:spPr>
          <a:xfrm>
            <a:off x="350893" y="289056"/>
            <a:ext cx="11376637" cy="553998"/>
          </a:xfrm>
          <a:prstGeom prst="rect">
            <a:avLst/>
          </a:prstGeom>
          <a:solidFill>
            <a:srgbClr val="FFC000"/>
          </a:solidFill>
          <a:ln w="22225">
            <a:solidFill>
              <a:schemeClr val="tx1"/>
            </a:solidFill>
          </a:ln>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ar-SA" sz="3000" dirty="0" smtClean="0">
                <a:ln w="18415" cmpd="sng">
                  <a:noFill/>
                  <a:prstDash val="solid"/>
                </a:ln>
                <a:solidFill>
                  <a:srgbClr val="C00000"/>
                </a:solidFill>
                <a:latin typeface="ae_Hani" panose="02060603050605020204" pitchFamily="18" charset="-78"/>
                <a:cs typeface="AL-Mateen" pitchFamily="2" charset="-78"/>
              </a:rPr>
              <a:t>مؤشرات قيادة الاداء المدرسي</a:t>
            </a:r>
            <a:endParaRPr lang="ar-SA" sz="3000" dirty="0">
              <a:ln w="18415" cmpd="sng">
                <a:noFill/>
                <a:prstDash val="solid"/>
              </a:ln>
              <a:solidFill>
                <a:srgbClr val="C00000"/>
              </a:solidFill>
              <a:latin typeface="ae_Hani" panose="02060603050605020204" pitchFamily="18" charset="-78"/>
              <a:cs typeface="AL-Mateen" pitchFamily="2" charset="-78"/>
            </a:endParaRPr>
          </a:p>
        </p:txBody>
      </p:sp>
    </p:spTree>
    <p:extLst>
      <p:ext uri="{BB962C8B-B14F-4D97-AF65-F5344CB8AC3E}">
        <p14:creationId xmlns:p14="http://schemas.microsoft.com/office/powerpoint/2010/main" val="1256380892"/>
      </p:ext>
    </p:extLst>
  </p:cSld>
  <p:clrMapOvr>
    <a:masterClrMapping/>
  </p:clrMapOvr>
  <p:transition spd="slow">
    <p:push dir="u"/>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085" y="391886"/>
            <a:ext cx="11331038" cy="6065837"/>
          </a:xfrm>
          <a:prstGeom prst="rect">
            <a:avLst/>
          </a:prstGeom>
        </p:spPr>
      </p:pic>
      <p:sp>
        <p:nvSpPr>
          <p:cNvPr id="3" name="مستطيل 2"/>
          <p:cNvSpPr/>
          <p:nvPr/>
        </p:nvSpPr>
        <p:spPr>
          <a:xfrm>
            <a:off x="350893" y="318084"/>
            <a:ext cx="11376637" cy="553998"/>
          </a:xfrm>
          <a:prstGeom prst="rect">
            <a:avLst/>
          </a:prstGeom>
          <a:solidFill>
            <a:srgbClr val="FFC000"/>
          </a:solidFill>
          <a:ln w="22225">
            <a:solidFill>
              <a:schemeClr val="tx1"/>
            </a:solidFill>
          </a:ln>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ar-SA" sz="3000" dirty="0" smtClean="0">
                <a:ln w="18415" cmpd="sng">
                  <a:noFill/>
                  <a:prstDash val="solid"/>
                </a:ln>
                <a:solidFill>
                  <a:srgbClr val="C00000"/>
                </a:solidFill>
                <a:latin typeface="ae_Hani" panose="02060603050605020204" pitchFamily="18" charset="-78"/>
                <a:cs typeface="AL-Mateen" pitchFamily="2" charset="-78"/>
              </a:rPr>
              <a:t>تابع ــ مؤشرات قيادة الاداء المدرسي</a:t>
            </a:r>
            <a:endParaRPr lang="ar-SA" sz="3000" dirty="0">
              <a:ln w="18415" cmpd="sng">
                <a:noFill/>
                <a:prstDash val="solid"/>
              </a:ln>
              <a:solidFill>
                <a:srgbClr val="C00000"/>
              </a:solidFill>
              <a:latin typeface="ae_Hani" panose="02060603050605020204" pitchFamily="18" charset="-78"/>
              <a:cs typeface="AL-Mateen" pitchFamily="2" charset="-78"/>
            </a:endParaRPr>
          </a:p>
        </p:txBody>
      </p:sp>
    </p:spTree>
    <p:extLst>
      <p:ext uri="{BB962C8B-B14F-4D97-AF65-F5344CB8AC3E}">
        <p14:creationId xmlns:p14="http://schemas.microsoft.com/office/powerpoint/2010/main" val="1256380892"/>
      </p:ext>
    </p:extLst>
  </p:cSld>
  <p:clrMapOvr>
    <a:masterClrMapping/>
  </p:clrMapOvr>
  <p:transition spd="slow">
    <p:push dir="u"/>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76854" y="2023101"/>
            <a:ext cx="7704856" cy="2554545"/>
          </a:xfrm>
          <a:prstGeom prst="rect">
            <a:avLst/>
          </a:prstGeom>
          <a:noFill/>
        </p:spPr>
        <p:txBody>
          <a:bodyPr wrap="square" rtlCol="1">
            <a:spAutoFit/>
          </a:bodyPr>
          <a:lstStyle/>
          <a:p>
            <a:pPr algn="ctr"/>
            <a:r>
              <a:rPr lang="ar-SA" sz="4000" dirty="0">
                <a:cs typeface="AL-Mohanad Bold" pitchFamily="2" charset="-78"/>
              </a:rPr>
              <a:t>هدفنا دعمكم وخدمتكم </a:t>
            </a:r>
            <a:endParaRPr lang="ar-SA" sz="4000" dirty="0" smtClean="0">
              <a:cs typeface="AL-Mohanad Bold" pitchFamily="2" charset="-78"/>
            </a:endParaRPr>
          </a:p>
          <a:p>
            <a:pPr algn="ctr"/>
            <a:r>
              <a:rPr lang="ar-SA" sz="4000" dirty="0" smtClean="0">
                <a:cs typeface="AL-Mohanad Bold" pitchFamily="2" charset="-78"/>
              </a:rPr>
              <a:t>شعارنا </a:t>
            </a:r>
            <a:r>
              <a:rPr lang="ar-SA" sz="4000" dirty="0">
                <a:cs typeface="AL-Mohanad Bold" pitchFamily="2" charset="-78"/>
              </a:rPr>
              <a:t>تحقيق الهدف </a:t>
            </a:r>
            <a:r>
              <a:rPr lang="ar-SA" sz="4000">
                <a:cs typeface="AL-Mohanad Bold" pitchFamily="2" charset="-78"/>
              </a:rPr>
              <a:t>بأقل </a:t>
            </a:r>
            <a:r>
              <a:rPr lang="ar-SA" sz="4000" smtClean="0">
                <a:cs typeface="AL-Mohanad Bold" pitchFamily="2" charset="-78"/>
              </a:rPr>
              <a:t>كُلفة</a:t>
            </a:r>
            <a:endParaRPr lang="ar-SA" sz="4000" dirty="0" smtClean="0">
              <a:cs typeface="AL-Mohanad Bold" pitchFamily="2" charset="-78"/>
            </a:endParaRPr>
          </a:p>
          <a:p>
            <a:pPr algn="ctr"/>
            <a:endParaRPr lang="ar-SA" sz="4000" dirty="0">
              <a:solidFill>
                <a:schemeClr val="tx2"/>
              </a:solidFill>
              <a:effectLst>
                <a:outerShdw blurRad="38100" dist="38100" dir="2700000" algn="tl">
                  <a:srgbClr val="000000">
                    <a:alpha val="43137"/>
                  </a:srgbClr>
                </a:outerShdw>
              </a:effectLst>
              <a:latin typeface="ae_AlHor" panose="02060603050605020204" pitchFamily="18" charset="-78"/>
              <a:cs typeface="AL-Mohanad Bold" pitchFamily="2" charset="-78"/>
            </a:endParaRPr>
          </a:p>
          <a:p>
            <a:pPr algn="ctr"/>
            <a:r>
              <a:rPr lang="ar-SA" sz="4000" dirty="0" smtClean="0">
                <a:solidFill>
                  <a:schemeClr val="tx2"/>
                </a:solidFill>
                <a:effectLst>
                  <a:outerShdw blurRad="38100" dist="38100" dir="2700000" algn="tl">
                    <a:srgbClr val="000000">
                      <a:alpha val="43137"/>
                    </a:srgbClr>
                  </a:outerShdw>
                </a:effectLst>
                <a:latin typeface="ae_AlHor" panose="02060603050605020204" pitchFamily="18" charset="-78"/>
                <a:cs typeface="AL-Mohanad Bold" pitchFamily="2" charset="-78"/>
              </a:rPr>
              <a:t>شكراً لتفاعلكم</a:t>
            </a:r>
            <a:endParaRPr lang="ar-SA" sz="4000" dirty="0">
              <a:solidFill>
                <a:schemeClr val="tx2"/>
              </a:solidFill>
              <a:effectLst>
                <a:outerShdw blurRad="38100" dist="38100" dir="2700000" algn="tl">
                  <a:srgbClr val="000000">
                    <a:alpha val="43137"/>
                  </a:srgbClr>
                </a:outerShdw>
              </a:effectLst>
              <a:latin typeface="ae_AlHor" panose="02060603050605020204" pitchFamily="18" charset="-78"/>
              <a:cs typeface="AL-Mohanad Bold" pitchFamily="2" charset="-78"/>
            </a:endParaRPr>
          </a:p>
        </p:txBody>
      </p:sp>
    </p:spTree>
    <p:extLst>
      <p:ext uri="{BB962C8B-B14F-4D97-AF65-F5344CB8AC3E}">
        <p14:creationId xmlns:p14="http://schemas.microsoft.com/office/powerpoint/2010/main" val="29712121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4"/>
                                        </p:tgtEl>
                                        <p:attrNameLst>
                                          <p:attrName>style.color</p:attrName>
                                        </p:attrNameLst>
                                      </p:cBhvr>
                                      <p:by>
                                        <p:hsl h="0" s="-12549" l="-25098"/>
                                      </p:by>
                                    </p:animClr>
                                    <p:animClr clrSpc="hsl" dir="cw">
                                      <p:cBhvr>
                                        <p:cTn id="7" dur="500" fill="hold"/>
                                        <p:tgtEl>
                                          <p:spTgt spid="4"/>
                                        </p:tgtEl>
                                        <p:attrNameLst>
                                          <p:attrName>fillcolor</p:attrName>
                                        </p:attrNameLst>
                                      </p:cBhvr>
                                      <p:by>
                                        <p:hsl h="0" s="-12549" l="-25098"/>
                                      </p:by>
                                    </p:animClr>
                                    <p:animClr clrSpc="hsl" dir="cw">
                                      <p:cBhvr>
                                        <p:cTn id="8" dur="500" fill="hold"/>
                                        <p:tgtEl>
                                          <p:spTgt spid="4"/>
                                        </p:tgtEl>
                                        <p:attrNameLst>
                                          <p:attrName>stroke.color</p:attrName>
                                        </p:attrNameLst>
                                      </p:cBhvr>
                                      <p:by>
                                        <p:hsl h="0" s="-12549" l="-25098"/>
                                      </p:by>
                                    </p:animClr>
                                    <p:set>
                                      <p:cBhvr>
                                        <p:cTn id="9"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33593"/>
            <a:ext cx="10515600" cy="1325563"/>
          </a:xfrm>
          <a:ln w="25400">
            <a:solidFill>
              <a:srgbClr val="00E266"/>
            </a:solidFill>
          </a:ln>
        </p:spPr>
        <p:style>
          <a:lnRef idx="1">
            <a:schemeClr val="dk1"/>
          </a:lnRef>
          <a:fillRef idx="2">
            <a:schemeClr val="dk1"/>
          </a:fillRef>
          <a:effectRef idx="1">
            <a:schemeClr val="dk1"/>
          </a:effectRef>
          <a:fontRef idx="minor">
            <a:schemeClr val="dk1"/>
          </a:fontRef>
        </p:style>
        <p:txBody>
          <a:bodyPr>
            <a:normAutofit/>
          </a:bodyPr>
          <a:lstStyle/>
          <a:p>
            <a:pPr algn="ctr">
              <a:lnSpc>
                <a:spcPct val="150000"/>
              </a:lnSpc>
            </a:pPr>
            <a:r>
              <a:rPr lang="ar-SA" sz="5000" dirty="0" smtClean="0">
                <a:solidFill>
                  <a:schemeClr val="tx1"/>
                </a:solidFill>
                <a:cs typeface="Al-Kharashi 3" pitchFamily="2" charset="-78"/>
              </a:rPr>
              <a:t>مؤشر الزيارة الفنية للمعلمين</a:t>
            </a:r>
            <a:endParaRPr lang="ar-SA" sz="5000" dirty="0">
              <a:solidFill>
                <a:schemeClr val="tx1"/>
              </a:solidFill>
              <a:cs typeface="Al-Kharashi 3" pitchFamily="2" charset="-78"/>
            </a:endParaRP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690" y="1860333"/>
            <a:ext cx="10537013" cy="4761187"/>
          </a:xfrm>
          <a:prstGeom prst="rect">
            <a:avLst/>
          </a:prstGeom>
          <a:ln w="25400">
            <a:solidFill>
              <a:srgbClr val="00E266"/>
            </a:solidFill>
          </a:ln>
        </p:spPr>
      </p:pic>
      <p:pic>
        <p:nvPicPr>
          <p:cNvPr id="4" name="صورة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756" y="311036"/>
            <a:ext cx="1301312" cy="1343592"/>
          </a:xfrm>
          <a:prstGeom prst="rect">
            <a:avLst/>
          </a:prstGeom>
          <a:ln>
            <a:noFill/>
          </a:ln>
          <a:effectLst>
            <a:softEdge rad="112500"/>
          </a:effectLst>
        </p:spPr>
      </p:pic>
    </p:spTree>
    <p:extLst>
      <p:ext uri="{BB962C8B-B14F-4D97-AF65-F5344CB8AC3E}">
        <p14:creationId xmlns:p14="http://schemas.microsoft.com/office/powerpoint/2010/main" val="515786048"/>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عمق">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1735E755-43E6-43AA-ABA2-C989ECC79AF5}"/>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13286</TotalTime>
  <Words>4126</Words>
  <Application>Microsoft Office PowerPoint</Application>
  <PresentationFormat>مخصص</PresentationFormat>
  <Paragraphs>600</Paragraphs>
  <Slides>86</Slides>
  <Notes>2</Notes>
  <HiddenSlides>0</HiddenSlides>
  <MMClips>0</MMClips>
  <ScaleCrop>false</ScaleCrop>
  <HeadingPairs>
    <vt:vector size="6" baseType="variant">
      <vt:variant>
        <vt:lpstr>نسق</vt:lpstr>
      </vt:variant>
      <vt:variant>
        <vt:i4>1</vt:i4>
      </vt:variant>
      <vt:variant>
        <vt:lpstr>خوادم OLE مضمنة</vt:lpstr>
      </vt:variant>
      <vt:variant>
        <vt:i4>1</vt:i4>
      </vt:variant>
      <vt:variant>
        <vt:lpstr>عناوين الشرائح</vt:lpstr>
      </vt:variant>
      <vt:variant>
        <vt:i4>86</vt:i4>
      </vt:variant>
    </vt:vector>
  </HeadingPairs>
  <TitlesOfParts>
    <vt:vector size="88" baseType="lpstr">
      <vt:lpstr>عمق</vt:lpstr>
      <vt:lpstr>Presentation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مؤشر الزيارة الفنية للمعلمين</vt:lpstr>
      <vt:lpstr>عرض تقديمي في PowerPoint</vt:lpstr>
      <vt:lpstr>الضوابط والتعليمات</vt:lpstr>
      <vt:lpstr>الضوابط والتعليمات</vt:lpstr>
      <vt:lpstr>عرض تقديمي في PowerPoint</vt:lpstr>
      <vt:lpstr>             نموذج مقترح لمتابعة الزيارة الفنية والتشخيصية للمعلمين </vt:lpstr>
      <vt:lpstr>الزيارة المركبة لرئيس القسم</vt:lpstr>
      <vt:lpstr>مؤشر القيمة المضافة  </vt:lpstr>
      <vt:lpstr>الضوابط والتعليمات</vt:lpstr>
      <vt:lpstr>عرض تقديمي في PowerPoint</vt:lpstr>
      <vt:lpstr>عرض تقديمي في PowerPoint</vt:lpstr>
      <vt:lpstr>ما الفرق بين تقييم المشرف وقائد المدرسة للتحصيل الدراسي ؟</vt:lpstr>
      <vt:lpstr>القيمة المضافة</vt:lpstr>
      <vt:lpstr>عرض تقديمي في PowerPoint</vt:lpstr>
      <vt:lpstr>ترتيب قائد المدرسة لمعلميه  في الاختبار التحصيلي</vt:lpstr>
      <vt:lpstr>صدق الترتيب </vt:lpstr>
      <vt:lpstr>مؤشر الاختبارات القصيرة</vt:lpstr>
      <vt:lpstr>مؤشر التطابق بين نتائج الاختبارات الفصلية  والفروق الفردية للطلاب</vt:lpstr>
      <vt:lpstr>التعليمات والضوابط</vt:lpstr>
      <vt:lpstr>مؤشر معالجة المهارات الاساسية للطلاب</vt:lpstr>
      <vt:lpstr>مؤشر معالجة المهارات الاساسية للطلاب</vt:lpstr>
      <vt:lpstr>بناء برنامج المهارات الاساسية للطلاب</vt:lpstr>
      <vt:lpstr>مراحل بناء برنامج المهارات الاساسية للطلاب</vt:lpstr>
      <vt:lpstr>مراحل بناء برنامج المهارات الاساسية للطلاب</vt:lpstr>
      <vt:lpstr>مراحل بناء برنامج المهارات الاساسية للطلاب</vt:lpstr>
      <vt:lpstr>معايير تقييم معالجة المهارات الاساسية لمدرسة</vt:lpstr>
      <vt:lpstr>مؤشر درجة تحصيل الطلاب في اختبار قدرات  والمدارس المغذية لها</vt:lpstr>
      <vt:lpstr>التعليمات والضوابط</vt:lpstr>
      <vt:lpstr>طريقة توزيع الدرجة على المدارس</vt:lpstr>
      <vt:lpstr>مؤشر اختبار المراحل و(الثانوية التحصيلي)</vt:lpstr>
      <vt:lpstr>التعليمات والضوابط</vt:lpstr>
      <vt:lpstr>التعليمات والضوابط</vt:lpstr>
      <vt:lpstr>تصنيف المدارس الابتدائية والمتوسطة وفق المعايير التالية :</vt:lpstr>
      <vt:lpstr>مؤشر درجة رضاء أولياء أمور الطلاب عن تعليم أبنائهم</vt:lpstr>
      <vt:lpstr>التعليمات والضوابط</vt:lpstr>
      <vt:lpstr>مؤشر تزويد أولياء أمور الطلاب بمستوى أداء مدارس أبنائهم</vt:lpstr>
      <vt:lpstr>مؤشر التأثير على سلوك الطلاب</vt:lpstr>
      <vt:lpstr>مؤشر التأثير على سلوك الطلاب</vt:lpstr>
      <vt:lpstr>مؤشر التعلم النشط</vt:lpstr>
      <vt:lpstr>مفاهيم سلالم التقدير</vt:lpstr>
      <vt:lpstr>عرض تقديمي في PowerPoint</vt:lpstr>
      <vt:lpstr>عرض تقديمي في PowerPoint</vt:lpstr>
      <vt:lpstr>تكامل منح بطاقة التعلم النشط يكون في :</vt:lpstr>
      <vt:lpstr>مؤشر النمو المهني</vt:lpstr>
      <vt:lpstr>عرض تقديمي في PowerPoint</vt:lpstr>
      <vt:lpstr>تشخيص النمو المهني (درجة امتلاك المعلم للمعارف والمهارات)</vt:lpstr>
      <vt:lpstr>محتوى النمو المهني</vt:lpstr>
      <vt:lpstr>مؤشر الاختبارات المهنية   ( قياس )</vt:lpstr>
      <vt:lpstr>مؤشر الابتكار والابداع والأعمال المميزة</vt:lpstr>
      <vt:lpstr>عرض تقديمي في PowerPoint</vt:lpstr>
      <vt:lpstr>عرض تقديمي في PowerPoint</vt:lpstr>
      <vt:lpstr>الضوابط والتعليمات</vt:lpstr>
      <vt:lpstr>حالات عدم الالتزام بالخطة الزمنية لتدريس المقرر دون الإبلاغ عن الحالات الاستثنائية</vt:lpstr>
      <vt:lpstr>مؤشر سلسلة غياب الطلاب</vt:lpstr>
      <vt:lpstr>مؤشر انتظام الدراسة</vt:lpstr>
      <vt:lpstr>بطاقة الانتظام الدراسي</vt:lpstr>
      <vt:lpstr>مؤشر الغياب والتأخر للمعلم</vt:lpstr>
      <vt:lpstr>مؤشر الأداء النوعي المدرسي للإجراءات التصحيحية</vt:lpstr>
      <vt:lpstr>الضوابط والاجراءات</vt:lpstr>
      <vt:lpstr>الضوابط والاجراءات</vt:lpstr>
      <vt:lpstr>بطاقة تقييم الفريق النوعي المدرسي</vt:lpstr>
      <vt:lpstr>الاجراءات التصحيحية</vt:lpstr>
      <vt:lpstr>عرض تقديمي في PowerPoint</vt:lpstr>
      <vt:lpstr>مؤشر درجة اهتمام المدرسة بتنظيم تأدية صلاة الظهر بالمدرسة</vt:lpstr>
      <vt:lpstr>المعايير التي تتم ملاحظتها من قبل المشرف التربوي قبل عملية التقدير</vt:lpstr>
      <vt:lpstr>مؤشر درجة اهتمام المدرسة بتنظيم أداء النشيد الوطني من قبل طلاب المدرسة</vt:lpstr>
      <vt:lpstr>              معايير رصد المشرف التربوي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Lenovo</dc:creator>
  <cp:lastModifiedBy>ECC</cp:lastModifiedBy>
  <cp:revision>369</cp:revision>
  <dcterms:created xsi:type="dcterms:W3CDTF">2017-10-19T06:12:07Z</dcterms:created>
  <dcterms:modified xsi:type="dcterms:W3CDTF">2017-11-21T17:08:35Z</dcterms:modified>
</cp:coreProperties>
</file>