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48" d="100"/>
          <a:sy n="48" d="100"/>
        </p:scale>
        <p:origin x="-1832" y="-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D945-BFEC-403E-9049-766A6F8ED52E}" type="datetimeFigureOut">
              <a:rPr lang="ar-SA" smtClean="0"/>
              <a:t>27/11/39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0A755-866B-422C-AED8-0E2529D4AA6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4170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D945-BFEC-403E-9049-766A6F8ED52E}" type="datetimeFigureOut">
              <a:rPr lang="ar-SA" smtClean="0"/>
              <a:t>27/11/39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0A755-866B-422C-AED8-0E2529D4AA6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46983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D945-BFEC-403E-9049-766A6F8ED52E}" type="datetimeFigureOut">
              <a:rPr lang="ar-SA" smtClean="0"/>
              <a:t>27/11/39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0A755-866B-422C-AED8-0E2529D4AA6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82624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D945-BFEC-403E-9049-766A6F8ED52E}" type="datetimeFigureOut">
              <a:rPr lang="ar-SA" smtClean="0"/>
              <a:t>27/11/39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0A755-866B-422C-AED8-0E2529D4AA6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13225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D945-BFEC-403E-9049-766A6F8ED52E}" type="datetimeFigureOut">
              <a:rPr lang="ar-SA" smtClean="0"/>
              <a:t>27/11/39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0A755-866B-422C-AED8-0E2529D4AA6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63536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D945-BFEC-403E-9049-766A6F8ED52E}" type="datetimeFigureOut">
              <a:rPr lang="ar-SA" smtClean="0"/>
              <a:t>27/11/39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0A755-866B-422C-AED8-0E2529D4AA6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16754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D945-BFEC-403E-9049-766A6F8ED52E}" type="datetimeFigureOut">
              <a:rPr lang="ar-SA" smtClean="0"/>
              <a:t>27/11/39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0A755-866B-422C-AED8-0E2529D4AA6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02143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D945-BFEC-403E-9049-766A6F8ED52E}" type="datetimeFigureOut">
              <a:rPr lang="ar-SA" smtClean="0"/>
              <a:t>27/11/39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0A755-866B-422C-AED8-0E2529D4AA6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50539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D945-BFEC-403E-9049-766A6F8ED52E}" type="datetimeFigureOut">
              <a:rPr lang="ar-SA" smtClean="0"/>
              <a:t>27/11/39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0A755-866B-422C-AED8-0E2529D4AA6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23821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D945-BFEC-403E-9049-766A6F8ED52E}" type="datetimeFigureOut">
              <a:rPr lang="ar-SA" smtClean="0"/>
              <a:t>27/11/39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0A755-866B-422C-AED8-0E2529D4AA6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83624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D945-BFEC-403E-9049-766A6F8ED52E}" type="datetimeFigureOut">
              <a:rPr lang="ar-SA" smtClean="0"/>
              <a:t>27/11/39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0A755-866B-422C-AED8-0E2529D4AA6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54077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54D945-BFEC-403E-9049-766A6F8ED52E}" type="datetimeFigureOut">
              <a:rPr lang="ar-SA" smtClean="0"/>
              <a:t>27/11/39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F0A755-866B-422C-AED8-0E2529D4AA6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39787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أمجد\Desktop\بطاقات المستجدات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091"/>
            <a:ext cx="9143999" cy="6891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5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عرض على الشاشة (3:4)‏</PresentationFormat>
  <Paragraphs>0</Paragraphs>
  <Slides>1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نسق Office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acer</dc:creator>
  <cp:lastModifiedBy>acer</cp:lastModifiedBy>
  <cp:revision>1</cp:revision>
  <dcterms:created xsi:type="dcterms:W3CDTF">2018-08-08T10:21:31Z</dcterms:created>
  <dcterms:modified xsi:type="dcterms:W3CDTF">2018-08-08T10:23:44Z</dcterms:modified>
</cp:coreProperties>
</file>