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07/05/36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حرف </a:t>
            </a:r>
            <a:r>
              <a:rPr lang="ar-SA" sz="2400" dirty="0" err="1" smtClean="0">
                <a:solidFill>
                  <a:srgbClr val="0070C0"/>
                </a:solidFill>
              </a:rPr>
              <a:t>الظاء 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ظ </a:t>
            </a:r>
            <a:r>
              <a:rPr lang="ar-SA" sz="2400" dirty="0" smtClean="0">
                <a:solidFill>
                  <a:srgbClr val="0070C0"/>
                </a:solidFill>
              </a:rPr>
              <a:t>)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0246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660612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</a:t>
                      </a:r>
                      <a:r>
                        <a:rPr lang="ar-SA" sz="1400" baseline="0" dirty="0" smtClean="0"/>
                        <a:t>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 – تقرأ كلمات وجمل الدرس السابق قراءة جيدة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 – تكتب ما يملى عليها كتابة صحيحة من الذاكرة البعيدة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</a:t>
                      </a:r>
                      <a:r>
                        <a:rPr lang="ar-SA" sz="1400" baseline="0" dirty="0" smtClean="0"/>
                        <a:t> – </a:t>
                      </a:r>
                      <a:r>
                        <a:rPr lang="ar-SA" sz="1400" baseline="0" dirty="0" err="1" smtClean="0"/>
                        <a:t>ماهو</a:t>
                      </a:r>
                      <a:r>
                        <a:rPr lang="ar-SA" sz="1400" baseline="0" dirty="0" smtClean="0"/>
                        <a:t> الحرف الذي تم دراسته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– ماذا عرفت عن الحرف السابق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وغيرها من الأسئلة المختلفة التي ستلقيها التلميذات 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بالملاحظة والمتابعة تجيب التلميذة عن الأسئلة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إملاء الحرف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السابق </a:t>
                      </a:r>
                      <a:r>
                        <a:rPr lang="ar-SA" sz="1400" baseline="0" dirty="0" smtClean="0"/>
                        <a:t>(غ) </a:t>
                      </a:r>
                      <a:r>
                        <a:rPr lang="ar-SA" sz="1400" baseline="0" dirty="0" smtClean="0"/>
                        <a:t>على التلميذات من الذاكرة البعيدة بالحركات القصيرة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..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إملاء كلمات من الحروف المدروسة تشتمل على الحرف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بالتصحيح</a:t>
                      </a:r>
                      <a:r>
                        <a:rPr lang="ar-SA" sz="1400" baseline="0" dirty="0" smtClean="0"/>
                        <a:t> واستخدام سجل التقويم تكتب التلميذة ما يملى عليها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</a:t>
                      </a:r>
                      <a:r>
                        <a:rPr lang="ar-SA" sz="1600" dirty="0" smtClean="0"/>
                        <a:t>اهتم</a:t>
                      </a:r>
                      <a:r>
                        <a:rPr lang="ar-SA" sz="1600" baseline="0" dirty="0" smtClean="0"/>
                        <a:t> الإسلام بنظافة الإنسان  وأمرنا بأشياء نفعلها في أجسامنا لأنها من الفطرة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نتوصل إلى </a:t>
                      </a:r>
                      <a:r>
                        <a:rPr lang="ar-SA" sz="1600" baseline="0" dirty="0" err="1" smtClean="0"/>
                        <a:t>إجابة </a:t>
                      </a:r>
                      <a:r>
                        <a:rPr lang="ar-SA" sz="1600" baseline="0" dirty="0" smtClean="0"/>
                        <a:t>( تقليم </a:t>
                      </a:r>
                      <a:r>
                        <a:rPr lang="ar-SA" sz="1600" baseline="0" dirty="0" err="1" smtClean="0"/>
                        <a:t>الإظافر)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ماهو</a:t>
                      </a:r>
                      <a:r>
                        <a:rPr lang="ar-SA" sz="1600" baseline="0" dirty="0" smtClean="0"/>
                        <a:t> مفرد </a:t>
                      </a:r>
                      <a:r>
                        <a:rPr lang="ar-SA" sz="1600" baseline="0" dirty="0" err="1" smtClean="0"/>
                        <a:t>أظافر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</a:t>
                      </a:r>
                      <a:r>
                        <a:rPr lang="ar-SA" sz="1600" baseline="0" dirty="0" smtClean="0"/>
                        <a:t>استنتاج عنوان الدرس وتدوينه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الذهني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6357"/>
                <a:gridCol w="705346"/>
                <a:gridCol w="1750584"/>
                <a:gridCol w="2849780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تحرص على </a:t>
                      </a:r>
                      <a:r>
                        <a:rPr lang="ar-SA" sz="1400" baseline="0" dirty="0" smtClean="0"/>
                        <a:t>ترتيب أدواتها وألعابها وتنظيمها باستمرار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21619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ثم</a:t>
                      </a:r>
                      <a:r>
                        <a:rPr lang="ar-SA" sz="1400" baseline="0" dirty="0" smtClean="0"/>
                        <a:t> تقرأ الكلمات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</TotalTime>
  <Words>1267</Words>
  <Application>Microsoft Office PowerPoint</Application>
  <PresentationFormat>عرض على الشاشة (3:4)‏</PresentationFormat>
  <Paragraphs>279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135</cp:revision>
  <dcterms:created xsi:type="dcterms:W3CDTF">2015-01-27T06:36:24Z</dcterms:created>
  <dcterms:modified xsi:type="dcterms:W3CDTF">2015-02-25T10:03:27Z</dcterms:modified>
</cp:coreProperties>
</file>