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076056" y="188640"/>
            <a:ext cx="3816424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</a:t>
            </a:r>
            <a:r>
              <a:rPr lang="ar-SA" sz="2000" dirty="0" smtClean="0">
                <a:solidFill>
                  <a:srgbClr val="0070C0"/>
                </a:solidFill>
              </a:rPr>
              <a:t>الوحدة </a:t>
            </a:r>
            <a:r>
              <a:rPr lang="ar-SA" sz="2000" dirty="0" smtClean="0">
                <a:solidFill>
                  <a:srgbClr val="0070C0"/>
                </a:solidFill>
              </a:rPr>
              <a:t>السادسة  </a:t>
            </a:r>
          </a:p>
          <a:p>
            <a:pPr algn="ctr"/>
            <a:r>
              <a:rPr lang="ar-SA" sz="2000" dirty="0" smtClean="0">
                <a:solidFill>
                  <a:srgbClr val="0070C0"/>
                </a:solidFill>
              </a:rPr>
              <a:t>( صحتي </a:t>
            </a:r>
            <a:r>
              <a:rPr lang="ar-SA" sz="2000" dirty="0" err="1" smtClean="0">
                <a:solidFill>
                  <a:srgbClr val="0070C0"/>
                </a:solidFill>
              </a:rPr>
              <a:t>وغذائي )</a:t>
            </a:r>
            <a:r>
              <a:rPr lang="ar-SA" sz="20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018139"/>
          <a:ext cx="8496943" cy="565122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57407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977083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 تذكر الحروف التي سبق دراستها في الوحدة </a:t>
                      </a:r>
                      <a:r>
                        <a:rPr lang="ar-SA" sz="1400" dirty="0" smtClean="0"/>
                        <a:t>الخامسة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الشخصيات التي كانت معنا في الوحدة </a:t>
                      </a:r>
                      <a:r>
                        <a:rPr lang="ar-SA" sz="1400" baseline="0" dirty="0" smtClean="0"/>
                        <a:t>اللخامسة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تسترجع بعض الكلمات لكل حرف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وحدة </a:t>
                      </a:r>
                      <a:r>
                        <a:rPr lang="ar-SA" sz="1400" baseline="0" dirty="0" smtClean="0"/>
                        <a:t>ألعابي وهواياتي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الوحدة ( ألعابي وهواياتي )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 كتابة جميع</a:t>
                      </a:r>
                      <a:r>
                        <a:rPr lang="ar-SA" sz="1400" baseline="0" dirty="0" smtClean="0"/>
                        <a:t> الحروف الهجائية على السبورة </a:t>
                      </a:r>
                      <a:r>
                        <a:rPr lang="ar-SA" sz="1400" baseline="0" dirty="0" smtClean="0"/>
                        <a:t>للتأكد التلميذة من دراسة جميع الحروف الهجائية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 – </a:t>
                      </a:r>
                      <a:r>
                        <a:rPr lang="ar-SA" sz="1400" baseline="0" dirty="0" smtClean="0"/>
                        <a:t>تذكر الشخصيات التي درستها  في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الوحدة الخامسة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كيف أحافظ على صحتي وسلامتي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استنتاج عنوان الوحدة وتدوينه على السبورة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العصف الذهني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السبورة 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والأقلام الملونة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بمتابعة</a:t>
                      </a:r>
                      <a:r>
                        <a:rPr lang="ar-SA" sz="1400" baseline="0" dirty="0" smtClean="0"/>
                        <a:t> التلميذة في تمييز الحروف المدروسة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134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</a:t>
                      </a:r>
                      <a:r>
                        <a:rPr lang="ar-SA" sz="1400" dirty="0" smtClean="0"/>
                        <a:t>وصور </a:t>
                      </a:r>
                      <a:r>
                        <a:rPr lang="ar-SA" sz="1400" dirty="0" smtClean="0"/>
                        <a:t>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</a:t>
                      </a:r>
                      <a:r>
                        <a:rPr lang="ar-SA" sz="1400" baseline="0" dirty="0" smtClean="0"/>
                        <a:t> عرض الصور ثم أطلب من التلميذات ملاحظة الصورة وتأملها ثم التعبير والتحدث عنها مع ترديد مسمى المكون حتى </a:t>
                      </a:r>
                      <a:r>
                        <a:rPr lang="ar-SA" sz="1400" baseline="0" dirty="0" err="1" smtClean="0"/>
                        <a:t>تفهمه </a:t>
                      </a:r>
                      <a:r>
                        <a:rPr lang="ar-SA" sz="1400" baseline="0" dirty="0" smtClean="0"/>
                        <a:t>( ألاحظ </a:t>
                      </a:r>
                      <a:r>
                        <a:rPr lang="ar-SA" sz="1400" baseline="0" dirty="0" err="1" smtClean="0"/>
                        <a:t>وأعبر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5 – فتح الحوار مع التلميذات والمناقشة معهن في كيفية </a:t>
                      </a:r>
                      <a:r>
                        <a:rPr lang="ar-SA" sz="1400" baseline="0" dirty="0" smtClean="0"/>
                        <a:t>اختيار الغذاء المفيد والمحبب لديها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كرة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67544" y="188640"/>
            <a:ext cx="82809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29653"/>
          <a:ext cx="8496943" cy="47323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65873"/>
                <a:gridCol w="1018992"/>
                <a:gridCol w="1177542"/>
                <a:gridCol w="2870484"/>
                <a:gridCol w="1024898"/>
                <a:gridCol w="712114"/>
                <a:gridCol w="1027040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10523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2</a:t>
                      </a:r>
                      <a:r>
                        <a:rPr lang="ar-SA" sz="1600" baseline="0" dirty="0" err="1" smtClean="0"/>
                        <a:t>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أستمع وألاحظ ثم أجيب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القصة بإنصات وانتباه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بالقصة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صور القصة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سرد القصة على التلميذات مع الحرص على التلوين الصوتي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 – ملاحظة التلميذة للصور وربطها بأحداث القصة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أين ذهبت </a:t>
                      </a:r>
                      <a:r>
                        <a:rPr lang="ar-SA" sz="1400" baseline="0" dirty="0" err="1" smtClean="0"/>
                        <a:t>مهند ؟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</a:t>
                      </a:r>
                      <a:r>
                        <a:rPr lang="ar-SA" sz="1400" baseline="0" dirty="0" smtClean="0"/>
                        <a:t>فعل </a:t>
                      </a:r>
                      <a:r>
                        <a:rPr lang="ar-SA" sz="1400" baseline="0" dirty="0" err="1" smtClean="0"/>
                        <a:t>مهند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 رأيك في </a:t>
                      </a:r>
                      <a:r>
                        <a:rPr lang="ar-SA" sz="1400" baseline="0" dirty="0" err="1" smtClean="0"/>
                        <a:t>فعله ؟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ولماذا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فعلت </a:t>
                      </a:r>
                      <a:r>
                        <a:rPr lang="ar-SA" sz="1400" baseline="0" dirty="0" err="1" smtClean="0"/>
                        <a:t>أمه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لماذا بكت </a:t>
                      </a:r>
                      <a:r>
                        <a:rPr lang="ar-SA" sz="1400" baseline="0" dirty="0" err="1" smtClean="0"/>
                        <a:t>البرتقالة ؟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وبماذا</a:t>
                      </a:r>
                      <a:r>
                        <a:rPr lang="ar-SA" sz="1400" baseline="0" dirty="0" smtClean="0"/>
                        <a:t> أجابها </a:t>
                      </a:r>
                      <a:r>
                        <a:rPr lang="ar-SA" sz="1400" baseline="0" dirty="0" err="1" smtClean="0"/>
                        <a:t>مهند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</a:t>
                      </a:r>
                      <a:r>
                        <a:rPr lang="ar-SA" sz="1600" baseline="0" dirty="0" smtClean="0"/>
                        <a:t> قصة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 v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3 </a:t>
                      </a:r>
                      <a:r>
                        <a:rPr lang="ar-SA" sz="1400" dirty="0" smtClean="0"/>
                        <a:t>) 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</a:t>
                      </a:r>
                      <a:r>
                        <a:rPr lang="ar-SA" sz="1400" baseline="0" dirty="0" err="1" smtClean="0"/>
                        <a:t>خفظ</a:t>
                      </a:r>
                      <a:r>
                        <a:rPr lang="ar-SA" sz="1400" baseline="0" dirty="0" smtClean="0"/>
                        <a:t> جيد </a:t>
                      </a:r>
                      <a:r>
                        <a:rPr lang="ar-SA" sz="1400" baseline="0" dirty="0" smtClean="0"/>
                        <a:t>اً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smtClean="0"/>
                        <a:t>تحرص على شرب الحليب يومياً 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</a:t>
                      </a:r>
                      <a:r>
                        <a:rPr lang="ar-SA" sz="1400" baseline="0" dirty="0" smtClean="0"/>
                        <a:t>أهمية شرب الحليب وفائدته للجسم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التمثيل </a:t>
                      </a:r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</TotalTime>
  <Words>415</Words>
  <Application>Microsoft Office PowerPoint</Application>
  <PresentationFormat>عرض على الشاشة (3:4)‏</PresentationFormat>
  <Paragraphs>109</Paragraphs>
  <Slides>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سمة Office</vt:lpstr>
      <vt:lpstr>الشريحة 1</vt:lpstr>
      <vt:lpstr>الشريحة 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133</cp:revision>
  <dcterms:created xsi:type="dcterms:W3CDTF">2015-01-27T06:36:24Z</dcterms:created>
  <dcterms:modified xsi:type="dcterms:W3CDTF">2015-03-07T12:59:31Z</dcterms:modified>
</cp:coreProperties>
</file>