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65" r:id="rId3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380"/>
    <p:restoredTop sz="79661" autoAdjust="0"/>
  </p:normalViewPr>
  <p:slideViewPr>
    <p:cSldViewPr>
      <p:cViewPr varScale="1">
        <p:scale>
          <a:sx n="73" d="100"/>
          <a:sy n="73" d="100"/>
        </p:scale>
        <p:origin x="-12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10/07/36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10/07/36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10/07/36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10/07/36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10/07/36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10/07/36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10/07/36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10/07/36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10/07/36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10/07/36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10/07/36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35F245-1E67-4A1F-92E5-F635E95B0CB7}" type="datetimeFigureOut">
              <a:rPr lang="ar-SA" smtClean="0"/>
              <a:pPr/>
              <a:t>10/07/36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7504" y="201414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5076056" y="188640"/>
            <a:ext cx="3816424" cy="76944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400" dirty="0" smtClean="0">
                <a:solidFill>
                  <a:srgbClr val="0070C0"/>
                </a:solidFill>
              </a:rPr>
              <a:t>الموضوع : </a:t>
            </a:r>
            <a:r>
              <a:rPr lang="ar-SA" sz="2000" dirty="0" smtClean="0">
                <a:solidFill>
                  <a:srgbClr val="0070C0"/>
                </a:solidFill>
              </a:rPr>
              <a:t>الوحدة </a:t>
            </a:r>
            <a:r>
              <a:rPr lang="ar-SA" sz="2000" dirty="0" smtClean="0">
                <a:solidFill>
                  <a:srgbClr val="0070C0"/>
                </a:solidFill>
              </a:rPr>
              <a:t>الثامنة  </a:t>
            </a:r>
            <a:endParaRPr lang="ar-SA" sz="2000" dirty="0" smtClean="0">
              <a:solidFill>
                <a:srgbClr val="0070C0"/>
              </a:solidFill>
            </a:endParaRPr>
          </a:p>
          <a:p>
            <a:pPr algn="ctr"/>
            <a:r>
              <a:rPr lang="ar-SA" sz="2000" dirty="0" smtClean="0">
                <a:solidFill>
                  <a:srgbClr val="0070C0"/>
                </a:solidFill>
              </a:rPr>
              <a:t>( </a:t>
            </a:r>
            <a:r>
              <a:rPr lang="ar-SA" sz="2000" dirty="0" err="1" smtClean="0">
                <a:solidFill>
                  <a:srgbClr val="0070C0"/>
                </a:solidFill>
              </a:rPr>
              <a:t>مناسبات )</a:t>
            </a:r>
            <a:r>
              <a:rPr lang="ar-SA" sz="2000" dirty="0" smtClean="0">
                <a:solidFill>
                  <a:srgbClr val="0070C0"/>
                </a:solidFill>
              </a:rPr>
              <a:t> </a:t>
            </a:r>
            <a:endParaRPr lang="ar-SA" sz="2400" dirty="0">
              <a:solidFill>
                <a:srgbClr val="0070C0"/>
              </a:solidFill>
            </a:endParaRPr>
          </a:p>
        </p:txBody>
      </p:sp>
      <p:graphicFrame>
        <p:nvGraphicFramePr>
          <p:cNvPr id="14" name="جدول 13"/>
          <p:cNvGraphicFramePr>
            <a:graphicFrameLocks noGrp="1"/>
          </p:cNvGraphicFramePr>
          <p:nvPr/>
        </p:nvGraphicFramePr>
        <p:xfrm>
          <a:off x="323528" y="1018139"/>
          <a:ext cx="8496943" cy="5580863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9887"/>
                <a:gridCol w="694192"/>
                <a:gridCol w="1388384"/>
                <a:gridCol w="2701684"/>
                <a:gridCol w="1018992"/>
                <a:gridCol w="749955"/>
                <a:gridCol w="1213849"/>
              </a:tblGrid>
              <a:tr h="513195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المكون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الأهداف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الاجراءات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الاستراتيجيات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الوسائل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التقويم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156347">
                <a:tc rowSpan="2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مدخل الوحدة </a:t>
                      </a:r>
                    </a:p>
                    <a:p>
                      <a:pPr algn="ctr" rtl="1"/>
                      <a:r>
                        <a:rPr lang="ar-SA" sz="1800" baseline="0" dirty="0" smtClean="0"/>
                        <a:t> 1</a:t>
                      </a:r>
                      <a:r>
                        <a:rPr lang="ar-SA" sz="1800" baseline="0" dirty="0" err="1" smtClean="0"/>
                        <a:t>)</a:t>
                      </a:r>
                      <a:r>
                        <a:rPr lang="ar-SA" sz="18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800" baseline="0" dirty="0" smtClean="0"/>
                        <a:t>ألاحظ وأعبر </a:t>
                      </a:r>
                      <a:endParaRPr lang="ar-SA" sz="1800" dirty="0" smtClean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تستطيع</a:t>
                      </a:r>
                      <a:r>
                        <a:rPr lang="ar-SA" sz="1600" baseline="0" dirty="0" smtClean="0"/>
                        <a:t> التلميذة أن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1</a:t>
                      </a:r>
                      <a:r>
                        <a:rPr lang="ar-SA" sz="1400" dirty="0" smtClean="0"/>
                        <a:t>- تذكر </a:t>
                      </a:r>
                      <a:r>
                        <a:rPr lang="ar-SA" sz="1400" dirty="0" smtClean="0"/>
                        <a:t>عنوان الوحدة السابعة وما فيها من مواضيع </a:t>
                      </a:r>
                      <a:endParaRPr lang="ar-SA" sz="140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2- تذكر الشخصيات التي كانت معنا في الوحدة </a:t>
                      </a:r>
                      <a:r>
                        <a:rPr lang="ar-SA" sz="1400" baseline="0" dirty="0" err="1" smtClean="0"/>
                        <a:t>االسابعة</a:t>
                      </a:r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3- تسترجع بعض </a:t>
                      </a:r>
                      <a:r>
                        <a:rPr lang="ar-SA" sz="1400" baseline="0" dirty="0" smtClean="0"/>
                        <a:t>المفردات اللغوية من المهارات القرائية والكتابية </a:t>
                      </a:r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4- ماذا استفدت من </a:t>
                      </a:r>
                      <a:r>
                        <a:rPr lang="ar-SA" sz="1400" baseline="0" dirty="0" err="1" smtClean="0"/>
                        <a:t>وحدة </a:t>
                      </a:r>
                      <a:r>
                        <a:rPr lang="ar-SA" sz="1400" baseline="0" dirty="0" smtClean="0"/>
                        <a:t>( </a:t>
                      </a:r>
                      <a:r>
                        <a:rPr lang="ar-SA" sz="1400" baseline="0" dirty="0" err="1" smtClean="0"/>
                        <a:t>حيوانات )</a:t>
                      </a:r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err="1" smtClean="0"/>
                        <a:t>5 </a:t>
                      </a:r>
                      <a:r>
                        <a:rPr lang="ar-SA" sz="1400" baseline="0" dirty="0" smtClean="0"/>
                        <a:t>– تستنتج عنوان الوحدة ( </a:t>
                      </a:r>
                      <a:r>
                        <a:rPr lang="ar-SA" sz="1400" baseline="0" dirty="0" err="1" smtClean="0"/>
                        <a:t>مناسبات )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6- تشكر الله على نعمة الإسلام وما خص المسلمين بمناسبات عن غيرهم </a:t>
                      </a:r>
                      <a:endParaRPr lang="ar-SA" sz="1400" baseline="0" dirty="0" smtClean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 1- </a:t>
                      </a:r>
                      <a:r>
                        <a:rPr lang="ar-SA" sz="1400" dirty="0" smtClean="0"/>
                        <a:t>قراءة التلميذات للنص</a:t>
                      </a:r>
                      <a:r>
                        <a:rPr lang="ar-SA" sz="1400" baseline="0" dirty="0" smtClean="0"/>
                        <a:t> السابق </a:t>
                      </a:r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2 – تذكر </a:t>
                      </a:r>
                      <a:r>
                        <a:rPr lang="ar-SA" sz="1400" baseline="0" dirty="0" smtClean="0"/>
                        <a:t>اأسماء الحيوانات  </a:t>
                      </a:r>
                      <a:r>
                        <a:rPr lang="ar-SA" sz="1400" baseline="0" dirty="0" smtClean="0"/>
                        <a:t>التي </a:t>
                      </a:r>
                      <a:r>
                        <a:rPr lang="ar-SA" sz="1400" baseline="0" dirty="0" smtClean="0"/>
                        <a:t>تم درستها  </a:t>
                      </a:r>
                      <a:r>
                        <a:rPr lang="ar-SA" sz="1400" baseline="0" dirty="0" smtClean="0"/>
                        <a:t>في </a:t>
                      </a:r>
                      <a:r>
                        <a:rPr lang="ar-SA" sz="1400" baseline="0" dirty="0" smtClean="0"/>
                        <a:t>الوحدة </a:t>
                      </a:r>
                      <a:r>
                        <a:rPr lang="ar-SA" sz="1400" baseline="0" dirty="0" err="1" smtClean="0"/>
                        <a:t>االسابعة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</a:t>
                      </a:r>
                      <a:r>
                        <a:rPr lang="ar-SA" sz="1400" baseline="0" dirty="0" smtClean="0"/>
                        <a:t>ماذا استفدت من النصوص السابقة </a:t>
                      </a:r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err="1" smtClean="0"/>
                        <a:t>4 </a:t>
                      </a:r>
                      <a:r>
                        <a:rPr lang="ar-SA" sz="1400" baseline="0" dirty="0" smtClean="0"/>
                        <a:t>– </a:t>
                      </a:r>
                      <a:r>
                        <a:rPr lang="ar-SA" sz="1400" baseline="0" dirty="0" smtClean="0"/>
                        <a:t>عندما يكون في منزلكم اجتماع كبير للعائلة </a:t>
                      </a:r>
                      <a:r>
                        <a:rPr lang="ar-SA" sz="1400" baseline="0" dirty="0" err="1" smtClean="0"/>
                        <a:t>والأقارب ..</a:t>
                      </a:r>
                      <a:r>
                        <a:rPr lang="ar-SA" sz="1400" baseline="0" dirty="0" smtClean="0"/>
                        <a:t> ماذا يسمى هذا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الاجتماع ؟</a:t>
                      </a:r>
                      <a:r>
                        <a:rPr lang="ar-SA" sz="1400" baseline="0" dirty="0" smtClean="0"/>
                        <a:t> هاتي جمع </a:t>
                      </a:r>
                      <a:r>
                        <a:rPr lang="ar-SA" sz="1400" baseline="0" dirty="0" err="1" smtClean="0"/>
                        <a:t>مناسبة ؟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5- ا </a:t>
                      </a:r>
                      <a:r>
                        <a:rPr lang="ar-SA" sz="1400" baseline="0" dirty="0" err="1" smtClean="0"/>
                        <a:t>ستنتاج</a:t>
                      </a:r>
                      <a:r>
                        <a:rPr lang="ar-SA" sz="1400" baseline="0" dirty="0" smtClean="0"/>
                        <a:t> </a:t>
                      </a:r>
                      <a:r>
                        <a:rPr lang="ar-SA" sz="1400" baseline="0" dirty="0" smtClean="0"/>
                        <a:t>عنوان الوحدة وتدوينه على السبورة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العصف الذهني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السبورة </a:t>
                      </a:r>
                    </a:p>
                    <a:p>
                      <a:pPr algn="ctr" rtl="1"/>
                      <a:r>
                        <a:rPr lang="ar-SA" sz="1600" dirty="0" smtClean="0"/>
                        <a:t>والأقلام الملونة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بمتابعة</a:t>
                      </a:r>
                      <a:r>
                        <a:rPr lang="ar-SA" sz="1400" baseline="0" dirty="0" smtClean="0"/>
                        <a:t> التلميذة في </a:t>
                      </a:r>
                      <a:r>
                        <a:rPr lang="ar-SA" sz="1400" baseline="0" dirty="0" smtClean="0"/>
                        <a:t>القراءة والإجابة عن الأسئلة </a:t>
                      </a:r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بالملاحظة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7663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عرض </a:t>
                      </a:r>
                      <a:r>
                        <a:rPr lang="ar-SA" sz="1400" dirty="0" smtClean="0"/>
                        <a:t>صور </a:t>
                      </a:r>
                      <a:r>
                        <a:rPr lang="ar-SA" sz="1400" dirty="0" smtClean="0"/>
                        <a:t>المدخل على السبورة ثم المناقشة فيه </a:t>
                      </a:r>
                    </a:p>
                    <a:p>
                      <a:pPr algn="ctr" rtl="1"/>
                      <a:r>
                        <a:rPr lang="ar-SA" sz="1400" dirty="0" err="1" smtClean="0"/>
                        <a:t>2 </a:t>
                      </a:r>
                      <a:r>
                        <a:rPr lang="ar-SA" sz="1400" dirty="0" smtClean="0"/>
                        <a:t>–</a:t>
                      </a:r>
                      <a:r>
                        <a:rPr lang="ar-SA" sz="1400" baseline="0" dirty="0" smtClean="0"/>
                        <a:t> عرض الصور ثم أطلب من التلميذات ملاحظة الصورة وتأملها ثم التعبير والتحدث عنها مع ترديد مسمى المكون حتى </a:t>
                      </a:r>
                      <a:r>
                        <a:rPr lang="ar-SA" sz="1400" baseline="0" dirty="0" err="1" smtClean="0"/>
                        <a:t>تفهمه </a:t>
                      </a:r>
                      <a:r>
                        <a:rPr lang="ar-SA" sz="1400" baseline="0" dirty="0" smtClean="0"/>
                        <a:t>( ألاحظ </a:t>
                      </a:r>
                      <a:r>
                        <a:rPr lang="ar-SA" sz="1400" baseline="0" dirty="0" err="1" smtClean="0"/>
                        <a:t>وأعبر )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حثهن على الالتزام بآداب الحديث والحوار التي وصانا </a:t>
                      </a:r>
                      <a:r>
                        <a:rPr lang="ar-SA" sz="1400" baseline="0" dirty="0" err="1" smtClean="0"/>
                        <a:t>بها</a:t>
                      </a:r>
                      <a:r>
                        <a:rPr lang="ar-SA" sz="1400" baseline="0" dirty="0" smtClean="0"/>
                        <a:t> ديننا الإسلامي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4 – تعويد التلميذة على التحدث باللغة العربية الفصحى وتنقيح مفرداتها حتى تتقنها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5 – فتح الحوار مع التلميذات والمناقشة معهن في كيفية اختيار الغذاء المفيد والمحبب لديها</a:t>
                      </a:r>
                      <a:endParaRPr lang="ar-S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رمي الكرة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 كرة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( بالمناقشة </a:t>
                      </a:r>
                      <a:r>
                        <a:rPr lang="ar-SA" sz="1400" baseline="0" dirty="0" err="1" smtClean="0"/>
                        <a:t>والملاحظة )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في  تعبير التلميذة وتحدثها عن ما تشاهده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467544" y="188640"/>
            <a:ext cx="828092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الصف الأول  الفصل الدراسي الثاني  </a:t>
            </a:r>
            <a:r>
              <a:rPr lang="ar-SA" dirty="0" err="1" smtClean="0"/>
              <a:t>لعام /......................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14" name="جدول 13"/>
          <p:cNvGraphicFramePr>
            <a:graphicFrameLocks noGrp="1"/>
          </p:cNvGraphicFramePr>
          <p:nvPr/>
        </p:nvGraphicFramePr>
        <p:xfrm>
          <a:off x="323528" y="929653"/>
          <a:ext cx="8496943" cy="5372459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665873"/>
                <a:gridCol w="1018992"/>
                <a:gridCol w="1177542"/>
                <a:gridCol w="2870484"/>
                <a:gridCol w="1024898"/>
                <a:gridCol w="712114"/>
                <a:gridCol w="1027040"/>
              </a:tblGrid>
              <a:tr h="536896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المكون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الأهداف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الاجراءات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الاستراتيجيات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الوسائل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التقويم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610523">
                <a:tc rowSpan="2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مدخل الوحدة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 2</a:t>
                      </a:r>
                      <a:r>
                        <a:rPr lang="ar-SA" sz="1600" baseline="0" dirty="0" err="1" smtClean="0"/>
                        <a:t>)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أستمع وألاحظ ثم أجيب </a:t>
                      </a:r>
                      <a:endParaRPr lang="ar-SA" sz="14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تستطيع</a:t>
                      </a:r>
                      <a:r>
                        <a:rPr lang="ar-SA" sz="1600" baseline="0" dirty="0" smtClean="0"/>
                        <a:t> التلميذة أن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1</a:t>
                      </a:r>
                      <a:r>
                        <a:rPr lang="ar-SA" sz="1400" dirty="0" smtClean="0"/>
                        <a:t>-</a:t>
                      </a:r>
                      <a:r>
                        <a:rPr lang="ar-SA" sz="1400" baseline="0" dirty="0" smtClean="0"/>
                        <a:t> تستمع إلى القصة بإنصات وانتباه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تلاحظ الصور وتربطها بالقصة لتفهمها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تجيب عن الأسئلة المعطاة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 1-</a:t>
                      </a:r>
                      <a:r>
                        <a:rPr lang="ar-SA" sz="1400" baseline="0" dirty="0" smtClean="0"/>
                        <a:t> عرض صور القصة على السبورة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سرد القصة على التلميذات مع الحرص على التلوين الصوتي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3 – ملاحظة التلميذة للصور وربطها بأحداث القصة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4 </a:t>
                      </a:r>
                      <a:r>
                        <a:rPr lang="ar-SA" sz="1400" baseline="0" dirty="0" smtClean="0"/>
                        <a:t>– المناقشة في القصة </a:t>
                      </a:r>
                    </a:p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ar-SA" sz="1400" baseline="0" dirty="0" smtClean="0"/>
                        <a:t>أين ذهبت </a:t>
                      </a:r>
                      <a:r>
                        <a:rPr lang="ar-SA" sz="1400" baseline="0" dirty="0" err="1" smtClean="0"/>
                        <a:t>الأسرة </a:t>
                      </a:r>
                      <a:r>
                        <a:rPr lang="ar-SA" sz="1400" baseline="0" dirty="0" err="1" smtClean="0"/>
                        <a:t>؟</a:t>
                      </a:r>
                      <a:endParaRPr lang="ar-SA" sz="1400" baseline="0" dirty="0" smtClean="0"/>
                    </a:p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ar-SA" sz="1400" baseline="0" dirty="0" smtClean="0"/>
                        <a:t>لماذا كانت أحلام </a:t>
                      </a:r>
                      <a:r>
                        <a:rPr lang="ar-SA" sz="1400" baseline="0" dirty="0" err="1" smtClean="0"/>
                        <a:t>حزينة ؟</a:t>
                      </a:r>
                      <a:r>
                        <a:rPr lang="ar-SA" sz="1400" baseline="0" dirty="0" smtClean="0"/>
                        <a:t>  </a:t>
                      </a:r>
                      <a:endParaRPr lang="ar-SA" sz="1400" baseline="0" dirty="0" smtClean="0"/>
                    </a:p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ar-SA" sz="1400" baseline="0" dirty="0" smtClean="0"/>
                        <a:t>ماذا فعلت </a:t>
                      </a:r>
                      <a:r>
                        <a:rPr lang="ar-SA" sz="1400" baseline="0" dirty="0" smtClean="0"/>
                        <a:t>الأسرة لإسعاد </a:t>
                      </a:r>
                      <a:r>
                        <a:rPr lang="ar-SA" sz="1400" baseline="0" dirty="0" err="1" smtClean="0"/>
                        <a:t>أحلام ؟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baseline="0" dirty="0" smtClean="0"/>
                    </a:p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ar-SA" sz="1400" baseline="0" dirty="0" smtClean="0"/>
                        <a:t>كيف وصلت الهدايا إلى صديقة </a:t>
                      </a:r>
                      <a:r>
                        <a:rPr lang="ar-SA" sz="1400" baseline="0" dirty="0" err="1" smtClean="0"/>
                        <a:t>أحلام ؟؟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سرد</a:t>
                      </a:r>
                      <a:r>
                        <a:rPr lang="ar-SA" sz="1600" baseline="0" dirty="0" smtClean="0"/>
                        <a:t> قصة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الكرسي الساخن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400" dirty="0" smtClean="0"/>
                    </a:p>
                    <a:p>
                      <a:pPr algn="ctr" rtl="1"/>
                      <a:endParaRPr lang="ar-SA" sz="1400" dirty="0" smtClean="0"/>
                    </a:p>
                    <a:p>
                      <a:pPr algn="ctr" rtl="1"/>
                      <a:r>
                        <a:rPr lang="ar-SA" sz="1400" dirty="0" smtClean="0"/>
                        <a:t>كرسي </a:t>
                      </a:r>
                      <a:endParaRPr lang="ar-SA" sz="1400" dirty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 </a:t>
                      </a:r>
                      <a:endParaRPr lang="ar-SA" sz="14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بالمناقشة والملاحظة تجيب التلميذة عن الأسئلة</a:t>
                      </a:r>
                      <a:r>
                        <a:rPr lang="ar-SA" sz="1400" baseline="0" dirty="0" smtClean="0"/>
                        <a:t> المعطاة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2168">
                <a:tc vMerge="1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err="1" smtClean="0"/>
                        <a:t>3 </a:t>
                      </a:r>
                      <a:r>
                        <a:rPr lang="ar-SA" sz="1400" dirty="0" smtClean="0"/>
                        <a:t>) أنشد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err="1" smtClean="0"/>
                        <a:t>1 </a:t>
                      </a:r>
                      <a:r>
                        <a:rPr lang="ar-SA" sz="1400" baseline="0" dirty="0" smtClean="0"/>
                        <a:t>– تردد النشيد بصوت جميل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تحفظ النشيد </a:t>
                      </a:r>
                      <a:r>
                        <a:rPr lang="ar-SA" sz="1400" baseline="0" dirty="0" err="1" smtClean="0"/>
                        <a:t>خفظ</a:t>
                      </a:r>
                      <a:r>
                        <a:rPr lang="ar-SA" sz="1400" baseline="0" dirty="0" smtClean="0"/>
                        <a:t> جيد اً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</a:t>
                      </a:r>
                      <a:r>
                        <a:rPr lang="ar-SA" sz="1400" baseline="0" dirty="0" smtClean="0"/>
                        <a:t>تعتقد أنه </a:t>
                      </a:r>
                      <a:r>
                        <a:rPr lang="ar-SA" sz="1400" baseline="0" dirty="0" err="1" smtClean="0"/>
                        <a:t>لايوجد</a:t>
                      </a:r>
                      <a:r>
                        <a:rPr lang="ar-SA" sz="1400" baseline="0" dirty="0" smtClean="0"/>
                        <a:t> عند المسلمين إلا عيدين نظهر فيهما السعادة والفرح والسرور</a:t>
                      </a:r>
                      <a:endParaRPr lang="ar-SA" sz="14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err="1" smtClean="0"/>
                        <a:t>1</a:t>
                      </a:r>
                      <a:r>
                        <a:rPr lang="ar-SA" sz="1400" baseline="0" dirty="0" err="1" smtClean="0"/>
                        <a:t> </a:t>
                      </a:r>
                      <a:r>
                        <a:rPr lang="ar-SA" sz="1400" baseline="0" dirty="0" smtClean="0"/>
                        <a:t>– عرض النشيد على السبورة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القراءة النموذجية للنشيد مع التلوين الصوتي ثم القراءة </a:t>
                      </a:r>
                      <a:r>
                        <a:rPr lang="ar-SA" sz="1400" baseline="0" dirty="0" err="1" smtClean="0"/>
                        <a:t>الزمرية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مع حثهن على جمال الصوت وحسن الإنشاد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شرح النشيد مع توضيح </a:t>
                      </a:r>
                      <a:r>
                        <a:rPr lang="ar-SA" sz="1400" baseline="0" dirty="0" smtClean="0"/>
                        <a:t>أن الله أحل للمسلمين العيد لإظهار الفرح والسرور وتبادل الزيارات </a:t>
                      </a:r>
                      <a:endParaRPr lang="ar-S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متابعة التلميذة في ترديد النشيد بطريقة صحيحة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2324</TotalTime>
  <Words>449</Words>
  <Application>Microsoft Office PowerPoint</Application>
  <PresentationFormat>عرض على الشاشة (3:4)‏</PresentationFormat>
  <Paragraphs>109</Paragraphs>
  <Slides>2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</vt:i4>
      </vt:variant>
    </vt:vector>
  </HeadingPairs>
  <TitlesOfParts>
    <vt:vector size="3" baseType="lpstr">
      <vt:lpstr>سمة Office</vt:lpstr>
      <vt:lpstr>الشريحة 1</vt:lpstr>
      <vt:lpstr>الشريحة 2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TOSHIBA</dc:creator>
  <cp:lastModifiedBy>TOSHIBA</cp:lastModifiedBy>
  <cp:revision>135</cp:revision>
  <dcterms:created xsi:type="dcterms:W3CDTF">2015-01-27T06:36:24Z</dcterms:created>
  <dcterms:modified xsi:type="dcterms:W3CDTF">2015-04-28T19:22:44Z</dcterms:modified>
</cp:coreProperties>
</file>