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ACC"/>
    <a:srgbClr val="E3E8F1"/>
    <a:srgbClr val="D0E0F4"/>
    <a:srgbClr val="ECF3FE"/>
    <a:srgbClr val="CCFFFF"/>
    <a:srgbClr val="B0DAE6"/>
    <a:srgbClr val="CCE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4380"/>
    <p:restoredTop sz="79661" autoAdjust="0"/>
  </p:normalViewPr>
  <p:slideViewPr>
    <p:cSldViewPr>
      <p:cViewPr varScale="1">
        <p:scale>
          <a:sx n="79" d="100"/>
          <a:sy n="79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148064" y="313492"/>
            <a:ext cx="3744416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rgbClr val="0070C0"/>
                </a:solidFill>
              </a:rPr>
              <a:t>الموضوع : حرف </a:t>
            </a:r>
            <a:r>
              <a:rPr lang="ar-SA" sz="2800" dirty="0" smtClean="0">
                <a:solidFill>
                  <a:srgbClr val="0070C0"/>
                </a:solidFill>
              </a:rPr>
              <a:t>الياء </a:t>
            </a:r>
            <a:r>
              <a:rPr lang="ar-SA" sz="2800" dirty="0" smtClean="0">
                <a:solidFill>
                  <a:srgbClr val="0070C0"/>
                </a:solidFill>
              </a:rPr>
              <a:t>( </a:t>
            </a:r>
            <a:r>
              <a:rPr lang="ar-SA" sz="2800" dirty="0" err="1" smtClean="0">
                <a:solidFill>
                  <a:srgbClr val="0070C0"/>
                </a:solidFill>
              </a:rPr>
              <a:t>ي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r>
              <a:rPr lang="ar-SA" sz="2800" dirty="0" smtClean="0">
                <a:solidFill>
                  <a:srgbClr val="0070C0"/>
                </a:solidFill>
              </a:rPr>
              <a:t>) </a:t>
            </a:r>
            <a:endParaRPr lang="ar-SA" sz="28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80728"/>
          <a:ext cx="8496943" cy="546763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648072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E0EA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rgbClr val="E0EA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400" dirty="0" smtClean="0"/>
                        <a:t>1- تقرأ</a:t>
                      </a:r>
                      <a:r>
                        <a:rPr lang="ar-SA" sz="14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تكتب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إملائيا كتابة صحيحة بالإضافة إلى كلمات من الحروف المدروسة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تستنتج عنوان الدرس الجديد  </a:t>
                      </a:r>
                    </a:p>
                  </a:txBody>
                  <a:tcPr>
                    <a:solidFill>
                      <a:srgbClr val="E0EA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8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8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8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للكلمات قراءة صحيحة </a:t>
                      </a:r>
                      <a:r>
                        <a:rPr lang="ar-SA" sz="1400" baseline="0" dirty="0" err="1" smtClean="0"/>
                        <a:t>باستحدام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8F1"/>
                    </a:solidFill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ماذا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ar-SA" sz="1400" baseline="0" dirty="0" smtClean="0"/>
                        <a:t>تعلمت عن حرف الكاف؟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اكتبي حرف الكاف في مواضعه المختلفة 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كيف ينطق حرف (ك )بالصوت القصير والطويل 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ماذا استفدت من الدرس </a:t>
                      </a:r>
                      <a:r>
                        <a:rPr lang="ar-SA" sz="1400" baseline="0" dirty="0" err="1" smtClean="0"/>
                        <a:t>السابق ؟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إملاء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 بالإضافة إلى كلمات جديدة مكونة من الحروف المدروسة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الكرسي الساخن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كرسي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دفتر الإملاء </a:t>
                      </a:r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إجابة التلميذة على الأسئلة إجابة</a:t>
                      </a:r>
                      <a:r>
                        <a:rPr lang="ar-SA" sz="1400" baseline="0" dirty="0" smtClean="0"/>
                        <a:t>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</a:t>
                      </a:r>
                      <a:r>
                        <a:rPr lang="ar-SA" sz="1400" baseline="0" dirty="0" err="1" smtClean="0"/>
                        <a:t>بالمناقشة )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تكتب الحرف السابق والكلمات كتابة صحيحة ومتابعة ذلك في الدفتر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3E8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3E8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3E8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3E8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smtClean="0"/>
                        <a:t>عن الحرف</a:t>
                      </a:r>
                      <a:r>
                        <a:rPr lang="ar-SA" baseline="0" dirty="0" smtClean="0"/>
                        <a:t> </a:t>
                      </a:r>
                      <a:r>
                        <a:rPr lang="ar-SA" baseline="0" dirty="0" smtClean="0"/>
                        <a:t>؟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rgbClr val="D0E0F4">
                        <a:alpha val="48627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  <a:p>
                      <a:pPr algn="ctr" rtl="1"/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E0EA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rgbClr val="E0EACC"/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rgbClr val="E0EACC"/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(ع </a:t>
                      </a:r>
                      <a:r>
                        <a:rPr lang="ar-SA" sz="1600" dirty="0" smtClean="0"/>
                        <a:t>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540705"/>
          <a:ext cx="8839585" cy="58486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>
                          <a:solidFill>
                            <a:schemeClr val="tx1"/>
                          </a:solidFill>
                        </a:rPr>
                        <a:t>الاجراءات</a:t>
                      </a:r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25254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بناء </a:t>
                      </a:r>
                      <a:r>
                        <a:rPr lang="ar-SA" sz="1800" baseline="0" dirty="0" err="1" smtClean="0"/>
                        <a:t>المكعبات </a:t>
                      </a:r>
                      <a:r>
                        <a:rPr lang="ar-SA" sz="1800" baseline="0" dirty="0" smtClean="0"/>
                        <a:t>( </a:t>
                      </a:r>
                      <a:r>
                        <a:rPr lang="ar-SA" sz="1800" baseline="0" dirty="0" err="1" smtClean="0"/>
                        <a:t>مستمر )</a:t>
                      </a:r>
                      <a:r>
                        <a:rPr lang="ar-SA" sz="1800" baseline="0" dirty="0" smtClean="0"/>
                        <a:t> </a:t>
                      </a:r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</a:tr>
              <a:tr h="342521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تحرص على </a:t>
                      </a:r>
                      <a:r>
                        <a:rPr lang="ar-SA" sz="1400" baseline="0" dirty="0" smtClean="0"/>
                        <a:t>ممارسة الرياضة المناسبة لها </a:t>
                      </a:r>
                      <a:endParaRPr lang="ar-SA" sz="1400" baseline="0" dirty="0" smtClean="0"/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591188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يدا بيد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من التدريس التبادلي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59710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4729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بالملاحظة </a:t>
                      </a:r>
                      <a:endParaRPr lang="ar-SA" sz="14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وذلك 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5896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3F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216196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اليوم والتاريخ </a:t>
                      </a:r>
                    </a:p>
                    <a:p>
                      <a:pPr algn="ctr" rtl="1"/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المكون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الأهداف</a:t>
                      </a:r>
                      <a:r>
                        <a:rPr lang="ar-SA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الاجراءات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الاستراتيجيات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الوسائل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>
                          <a:solidFill>
                            <a:schemeClr val="tx1"/>
                          </a:solidFill>
                        </a:rPr>
                        <a:t>التقويم </a:t>
                      </a:r>
                      <a:endParaRPr lang="ar-SA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rgbClr val="B0DAE6">
                        <a:alpha val="4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9</a:t>
                      </a:r>
                      <a:r>
                        <a:rPr lang="ar-SA" sz="1400" dirty="0" smtClean="0"/>
                        <a:t>) 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rgbClr val="B0DAE6">
                        <a:alpha val="4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rgbClr val="B0DAE6">
                        <a:alpha val="4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rgbClr val="B0DAE6">
                        <a:alpha val="4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rgbClr val="B0DAE6">
                        <a:alpha val="4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rgbClr val="B0DAE6">
                        <a:alpha val="4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rgbClr val="B0DAE6">
                        <a:alpha val="45882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4797152"/>
            <a:ext cx="31683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4725144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2194</TotalTime>
  <Words>1283</Words>
  <Application>Microsoft Office PowerPoint</Application>
  <PresentationFormat>عرض على الشاشة (3:4)‏</PresentationFormat>
  <Paragraphs>300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107</cp:revision>
  <dcterms:created xsi:type="dcterms:W3CDTF">2015-01-27T06:36:24Z</dcterms:created>
  <dcterms:modified xsi:type="dcterms:W3CDTF">2015-02-08T01:33:33Z</dcterms:modified>
</cp:coreProperties>
</file>