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7" r:id="rId2"/>
    <p:sldId id="271" r:id="rId3"/>
    <p:sldId id="272" r:id="rId4"/>
    <p:sldId id="268" r:id="rId5"/>
    <p:sldId id="257" r:id="rId6"/>
    <p:sldId id="258" r:id="rId7"/>
    <p:sldId id="265" r:id="rId8"/>
    <p:sldId id="260" r:id="rId9"/>
    <p:sldId id="261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22/11/36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رسم تخطيطي 7"/>
          <p:cNvPicPr>
            <a:picLocks noChangeArrowheads="1"/>
          </p:cNvPicPr>
          <p:nvPr/>
        </p:nvPicPr>
        <p:blipFill>
          <a:blip r:embed="rId2" cstate="print"/>
          <a:srcRect l="-137988" t="-13333"/>
          <a:stretch>
            <a:fillRect/>
          </a:stretch>
        </p:blipFill>
        <p:spPr bwMode="auto">
          <a:xfrm>
            <a:off x="179512" y="548680"/>
            <a:ext cx="860831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صورة 13" descr="IMG-20140224-WA0017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81373"/>
            <a:ext cx="2328862" cy="2884487"/>
          </a:xfrm>
          <a:prstGeom prst="rect">
            <a:avLst/>
          </a:prstGeom>
          <a:noFill/>
        </p:spPr>
      </p:pic>
      <p:pic>
        <p:nvPicPr>
          <p:cNvPr id="1028" name="صورة 15" descr="IMG-20140224-WA0028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408" y="1181373"/>
            <a:ext cx="2395537" cy="2884487"/>
          </a:xfrm>
          <a:prstGeom prst="rect">
            <a:avLst/>
          </a:prstGeom>
          <a:noFill/>
        </p:spPr>
      </p:pic>
      <p:pic>
        <p:nvPicPr>
          <p:cNvPr id="1029" name="صورة 0" descr="20140401_124558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533" y="4084910"/>
            <a:ext cx="2401887" cy="2584450"/>
          </a:xfrm>
          <a:prstGeom prst="rect">
            <a:avLst/>
          </a:prstGeom>
          <a:noFill/>
        </p:spPr>
      </p:pic>
      <p:pic>
        <p:nvPicPr>
          <p:cNvPr id="1030" name="صورة 4" descr="IMG-20140224-WA0031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7933" y="4086498"/>
            <a:ext cx="2341562" cy="257175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051720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64288" y="116632"/>
            <a:ext cx="17636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إدارة التربية والتعليم </a:t>
            </a:r>
          </a:p>
          <a:p>
            <a:pPr algn="ctr"/>
            <a:r>
              <a:rPr lang="ar-SA" sz="1200" dirty="0" smtClean="0"/>
              <a:t>بالمنطقة الشرقية</a:t>
            </a:r>
          </a:p>
          <a:p>
            <a:pPr algn="ctr"/>
            <a:r>
              <a:rPr lang="ar-SA" sz="1200" dirty="0" smtClean="0"/>
              <a:t>مكتب التربية والتعليم 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 </a:t>
            </a:r>
            <a:endParaRPr lang="ar-SA" sz="1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79512" y="188640"/>
            <a:ext cx="20162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مدرسة الابتدائية الأولى </a:t>
            </a:r>
          </a:p>
          <a:p>
            <a:pPr algn="ctr"/>
            <a:r>
              <a:rPr lang="ar-SA" sz="1200" dirty="0" smtClean="0"/>
              <a:t>لتحفيظ القرآن الكريم  </a:t>
            </a:r>
          </a:p>
          <a:p>
            <a:pPr algn="ctr"/>
            <a:r>
              <a:rPr lang="ar-SA" sz="1200" dirty="0" smtClean="0"/>
              <a:t>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</a:t>
            </a:r>
            <a:endParaRPr lang="ar-SA" sz="1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436096" y="6021288"/>
            <a:ext cx="33843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u="sng" dirty="0" smtClean="0"/>
              <a:t>توضع الافتتاحية في أول سجل التحضير وتطبق يومياً في بداية كل درس </a:t>
            </a:r>
            <a:endParaRPr lang="ar-SA" sz="16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292080" y="116632"/>
            <a:ext cx="3600400" cy="8925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الوحدة </a:t>
            </a:r>
            <a:r>
              <a:rPr lang="ar-SA" sz="2400" dirty="0" smtClean="0">
                <a:solidFill>
                  <a:srgbClr val="0070C0"/>
                </a:solidFill>
              </a:rPr>
              <a:t>السادسة </a:t>
            </a:r>
            <a:endParaRPr lang="ar-SA" sz="2400" dirty="0" smtClean="0">
              <a:solidFill>
                <a:srgbClr val="0070C0"/>
              </a:solidFill>
            </a:endParaRP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               ( صحتي </a:t>
            </a:r>
            <a:r>
              <a:rPr lang="ar-SA" sz="2400" dirty="0" err="1" smtClean="0">
                <a:solidFill>
                  <a:srgbClr val="0070C0"/>
                </a:solidFill>
              </a:rPr>
              <a:t>وغذائي  )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95536" y="1188720"/>
          <a:ext cx="8496943" cy="5516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04399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681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ت</a:t>
                      </a:r>
                      <a:r>
                        <a:rPr lang="ar-SA" sz="1600" dirty="0" smtClean="0"/>
                        <a:t>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1- تسترجع ما سبق دراسته في الوحدة </a:t>
                      </a:r>
                      <a:r>
                        <a:rPr lang="ar-SA" sz="1600" baseline="0" dirty="0" err="1" smtClean="0"/>
                        <a:t>االسابقة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2- </a:t>
                      </a:r>
                      <a:r>
                        <a:rPr lang="ar-SA" sz="1600" dirty="0" smtClean="0"/>
                        <a:t>- تعبر عن محتوى الصورة التي تشاهدها تعبيراً جيداً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3- تذكر الأحداث والمعلومات والشخصيات التي تشاهدها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4– تستنتج عنوان الوحدة ( صحتي </a:t>
                      </a:r>
                      <a:r>
                        <a:rPr lang="ar-SA" sz="1600" baseline="0" dirty="0" err="1" smtClean="0"/>
                        <a:t>وغذائي  )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5 </a:t>
                      </a:r>
                      <a:r>
                        <a:rPr lang="ar-SA" sz="1600" baseline="0" dirty="0" smtClean="0"/>
                        <a:t>– تحرص على الاقتداء بالنبي صلى الله عليه وسلم في آداب الحوار والحديث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مراجعة حروف الوحدة السابقة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 والمواضيع المدروسة</a:t>
                      </a:r>
                      <a:r>
                        <a:rPr lang="ar-SA" sz="1600" baseline="0" dirty="0" smtClean="0"/>
                        <a:t> لكل حرف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 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</a:t>
                      </a:r>
                      <a:r>
                        <a:rPr lang="ar-SA" sz="1600" baseline="0" dirty="0" smtClean="0"/>
                        <a:t> عرض الصور ثم أطلب من التلميذات ملاحظة الصورة وتأملها ثم التعبير والتحدث عنها مع ترديد مسمى المكون حتى تفهمه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ألاحظ </a:t>
                      </a:r>
                      <a:r>
                        <a:rPr lang="ar-SA" sz="1600" baseline="0" dirty="0" err="1" smtClean="0"/>
                        <a:t>وأعبر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600" baseline="0" dirty="0" err="1" smtClean="0"/>
                        <a:t>بها</a:t>
                      </a:r>
                      <a:r>
                        <a:rPr lang="ar-SA" sz="16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5 – فتح الحوار مع التلميذات والمناقشة معهن فيما </a:t>
                      </a:r>
                      <a:r>
                        <a:rPr lang="ar-SA" sz="1600" baseline="0" dirty="0" err="1" smtClean="0"/>
                        <a:t>رأينه ...</a:t>
                      </a:r>
                      <a:r>
                        <a:rPr lang="ar-SA" sz="1600" baseline="0" dirty="0" smtClean="0"/>
                        <a:t> حتى نستنتج عنوان الوحدة  ثم أدونه على السبورة </a:t>
                      </a:r>
                      <a:endParaRPr lang="ar-S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رمي الكرة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 كرة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</a:t>
                      </a:r>
                      <a:endParaRPr lang="ar-SA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( بالمناقشة </a:t>
                      </a:r>
                      <a:r>
                        <a:rPr lang="ar-SA" sz="1600" baseline="0" dirty="0" err="1" smtClean="0"/>
                        <a:t>والملاحظة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79512" y="118373"/>
            <a:ext cx="85689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251521" y="620688"/>
          <a:ext cx="8712967" cy="529177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82802"/>
                <a:gridCol w="1044898"/>
                <a:gridCol w="1207480"/>
                <a:gridCol w="2943463"/>
                <a:gridCol w="1050955"/>
                <a:gridCol w="730218"/>
                <a:gridCol w="1053151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415432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2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أستمع وألاحظ ثم أجيب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الأحداث  بإنصات وانتباه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بالمعنى 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تشكر الله على نعمه قولا وفعلا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الصور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تستمع التلميذة للأحداث مرتبة على الصور مع الملاحظة الجيدة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فعل مهند </a:t>
                      </a:r>
                      <a:r>
                        <a:rPr lang="ar-SA" sz="1400" baseline="0" dirty="0" err="1" smtClean="0"/>
                        <a:t>بالبرتقالة ؟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 كيف تصرفت </a:t>
                      </a:r>
                      <a:r>
                        <a:rPr lang="ar-SA" sz="1400" baseline="0" dirty="0" err="1" smtClean="0"/>
                        <a:t>الأم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سمعت </a:t>
                      </a:r>
                      <a:r>
                        <a:rPr lang="ar-SA" sz="1400" baseline="0" dirty="0" err="1" smtClean="0"/>
                        <a:t>الأم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err="1" smtClean="0"/>
                        <a:t>مارأيك</a:t>
                      </a:r>
                      <a:r>
                        <a:rPr lang="ar-SA" sz="1400" baseline="0" dirty="0" smtClean="0"/>
                        <a:t> فيما </a:t>
                      </a:r>
                      <a:r>
                        <a:rPr lang="ar-SA" sz="1400" baseline="0" dirty="0" err="1" smtClean="0"/>
                        <a:t>حدث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 واجبنا نحو نعم </a:t>
                      </a:r>
                      <a:r>
                        <a:rPr lang="ar-SA" sz="1400" baseline="0" dirty="0" err="1" smtClean="0"/>
                        <a:t>الله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7259">
                <a:tc v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3 )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حفظ جيد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تحرص على تناول الحليب بجميع مشتقاته لفوائده العديدة للجسم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أهمية شرب الحليب ومشتقاته لتحصل على فوائده العديدة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طعام ملوث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4499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72008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52128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تسمع النشيد تسميعاً جيداً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تفهم مما تتحدث عنه الوحدة السادسة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– تميز بين الطعام النظيف والطعام الملوث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عرض النشيد على السبورة ثم ترديده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التسميع الفردي للنشيد </a:t>
                      </a:r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لحفظ النشيد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عرض </a:t>
                      </a:r>
                      <a:r>
                        <a:rPr lang="ar-SA" sz="1400" baseline="0" dirty="0" err="1" smtClean="0"/>
                        <a:t>طعامين</a:t>
                      </a:r>
                      <a:r>
                        <a:rPr lang="ar-SA" sz="1400" baseline="0" dirty="0" smtClean="0"/>
                        <a:t> أمام التلميذات أحدهما مغطى والآخر مفتوح .. ثم أطلب من أحدى التلميذات اختيار الطعام المناسب .. مع السؤال عن سبب اختيارها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مجسمات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قراءة نص طعام ملوث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80353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1454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يرقد : ينام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الباعة : جمع بائع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الجوالين : يتجولون في الطرقات والأماكن العامة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*- ماذا فعل المعلم عندما دخل إلى الصف ؟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 سبب وجود محمد في المستشفى ؟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لماذا أصابه ألم في بطنه ؟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172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3)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؟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تحرص على تناول الطعام المغذي والمفيد والنظيف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4- تجتنب تناول</a:t>
                      </a:r>
                      <a:r>
                        <a:rPr lang="ar-SA" sz="1400" baseline="0" dirty="0" smtClean="0"/>
                        <a:t> الأطعمة المكشوفة الملوثة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الحذر من تناول الأطعمة المكشوفة لأنها تكون ملوثة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45233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5)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6 ) </a:t>
                      </a:r>
                    </a:p>
                    <a:p>
                      <a:pPr algn="ctr" rtl="1"/>
                      <a:r>
                        <a:rPr lang="ar-SA" sz="1800" dirty="0" smtClean="0"/>
                        <a:t>استثمر النص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err="1" smtClean="0"/>
                        <a:t>تسنتج</a:t>
                      </a:r>
                      <a:r>
                        <a:rPr lang="ar-SA" sz="1600" baseline="0" dirty="0" smtClean="0"/>
                        <a:t> الإجابة الصحيحة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 – تحرص على أن تفكر قبل الفعل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تلاحظ الصورة ثم  تلونها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* أفكر .. طعام الباعة الجوالين ملوث دائما .. لماذا ؟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 –  تتأمل في الصورة ثم تلونها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0694" y="600076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1294</Words>
  <Application>Microsoft Office PowerPoint</Application>
  <PresentationFormat>عرض على الشاشة (3:4)‏</PresentationFormat>
  <Paragraphs>333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144</cp:revision>
  <dcterms:created xsi:type="dcterms:W3CDTF">2015-01-27T06:36:24Z</dcterms:created>
  <dcterms:modified xsi:type="dcterms:W3CDTF">2015-09-05T14:10:42Z</dcterms:modified>
</cp:coreProperties>
</file>