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</a:t>
            </a:r>
            <a:r>
              <a:rPr lang="ar-SA" sz="2400" dirty="0" smtClean="0">
                <a:solidFill>
                  <a:srgbClr val="0070C0"/>
                </a:solidFill>
              </a:rPr>
              <a:t>حرف الثاء 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ث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  <a:r>
              <a:rPr lang="ar-SA" sz="2400" dirty="0" smtClean="0">
                <a:solidFill>
                  <a:srgbClr val="0070C0"/>
                </a:solidFill>
              </a:rPr>
              <a:t>)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54629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103525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</a:t>
                      </a:r>
                      <a:r>
                        <a:rPr lang="ar-SA" sz="1400" baseline="0" dirty="0" smtClean="0"/>
                        <a:t>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 – تقرأ كلمات وجمل الدرس السابق قراءة جيدة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 – </a:t>
                      </a:r>
                      <a:r>
                        <a:rPr lang="ar-SA" sz="1400" baseline="0" dirty="0" smtClean="0"/>
                        <a:t>تكتب ما يملى عليها كتابة صحيحة من الذاكرة البعيدة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</a:t>
                      </a:r>
                      <a:r>
                        <a:rPr lang="ar-SA" sz="1600" baseline="0" dirty="0" smtClean="0"/>
                        <a:t> – </a:t>
                      </a:r>
                      <a:r>
                        <a:rPr lang="ar-SA" sz="1600" baseline="0" dirty="0" err="1" smtClean="0"/>
                        <a:t>ماهو</a:t>
                      </a:r>
                      <a:r>
                        <a:rPr lang="ar-SA" sz="1600" baseline="0" dirty="0" smtClean="0"/>
                        <a:t> الحرف الذي تم دراسته في الدرس السابق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 – </a:t>
                      </a:r>
                      <a:r>
                        <a:rPr lang="ar-SA" sz="1600" baseline="0" dirty="0" smtClean="0"/>
                        <a:t>ماذا عرفت عن الحرف السابق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وغيرها من الأسئلة المختلفة التي ستلقيها التلميذات 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بالملاحظة والمتابعة تجيب التلميذة عن الأسئلة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إملاء الحرف</a:t>
                      </a:r>
                      <a:r>
                        <a:rPr lang="ar-SA" sz="1400" baseline="0" dirty="0" smtClean="0"/>
                        <a:t> السابق (هـ ) على التلميذات من الذاكرة البعيدة بالحركات القصيرة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..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إملاء كلمات من الحروف المدروسة تشتمل على الحرف </a:t>
                      </a:r>
                      <a:endParaRPr lang="ar-SA" sz="1400" baseline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بالتصحيح</a:t>
                      </a:r>
                      <a:r>
                        <a:rPr lang="ar-SA" sz="1400" baseline="0" dirty="0" smtClean="0"/>
                        <a:t> واستخدام سجل التقويم تكتب التلميذة ما يملى عليها 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وضع أشياء تبدأ بحرف </a:t>
                      </a:r>
                      <a:r>
                        <a:rPr lang="ar-SA" sz="1600" dirty="0" smtClean="0"/>
                        <a:t>(ث</a:t>
                      </a:r>
                      <a:r>
                        <a:rPr lang="ar-SA" sz="1600" baseline="0" dirty="0" smtClean="0"/>
                        <a:t>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في صندوق المفاجآت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قبل التلميذات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عرضها أمام التلميذات مع التأكيد على الحرف الذي بدأت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(حرف </a:t>
                      </a:r>
                      <a:r>
                        <a:rPr lang="ar-SA" sz="1600" baseline="0" dirty="0" smtClean="0"/>
                        <a:t>الثاء)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2- استنتاج عنوان الدرس وتدوينه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مجسمات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60619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</a:t>
                      </a:r>
                      <a:r>
                        <a:rPr lang="ar-SA" sz="1400" baseline="0" dirty="0" smtClean="0"/>
                        <a:t>تحرص على حب الخير للآخرين كما تحبه لنفسها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5712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في استخدامه النداء </a:t>
                      </a:r>
                      <a:r>
                        <a:rPr lang="ar-SA" sz="1400" dirty="0" err="1" smtClean="0"/>
                        <a:t>بـ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(يا)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 – تستمع وتميز </a:t>
                      </a:r>
                      <a:r>
                        <a:rPr lang="ar-SA" sz="1400" dirty="0" smtClean="0"/>
                        <a:t>حرف النداء ( يا)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dirty="0" smtClean="0"/>
                        <a:t>تكون جمل فيها أسلوب</a:t>
                      </a:r>
                      <a:r>
                        <a:rPr lang="ar-SA" sz="1400" baseline="0" dirty="0" smtClean="0"/>
                        <a:t> نداء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للكلمات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</a:t>
                      </a:r>
                      <a:r>
                        <a:rPr lang="ar-SA" sz="1400" baseline="0" dirty="0" smtClean="0"/>
                        <a:t>حرف النداء في الجمل واستخداماته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4- </a:t>
                      </a:r>
                      <a:r>
                        <a:rPr lang="ar-SA" sz="1400" baseline="0" dirty="0" smtClean="0"/>
                        <a:t>تأتي التلميذة بجمل فيها أسلوب نداء </a:t>
                      </a:r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  <a:endParaRPr lang="ar-SA" sz="16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+ الكرة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بالملاحظة</a:t>
                      </a:r>
                      <a:r>
                        <a:rPr lang="ar-SA" sz="1400" baseline="0" dirty="0" smtClean="0"/>
                        <a:t> والمتابعة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smtClean="0"/>
                        <a:t>)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ثم</a:t>
                      </a:r>
                      <a:r>
                        <a:rPr lang="ar-SA" sz="1400" baseline="0" dirty="0" smtClean="0"/>
                        <a:t> تقرأ الكلمات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</TotalTime>
  <Words>1340</Words>
  <Application>Microsoft Office PowerPoint</Application>
  <PresentationFormat>عرض على الشاشة (3:4)‏</PresentationFormat>
  <Paragraphs>295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131</cp:revision>
  <dcterms:created xsi:type="dcterms:W3CDTF">2015-01-27T06:36:24Z</dcterms:created>
  <dcterms:modified xsi:type="dcterms:W3CDTF">2015-02-21T13:32:25Z</dcterms:modified>
</cp:coreProperties>
</file>