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8F1"/>
    <a:srgbClr val="E8EFD9"/>
    <a:srgbClr val="CCE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3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11/07/36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148064" y="313492"/>
            <a:ext cx="3744416" cy="9541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rgbClr val="0070C0"/>
                </a:solidFill>
              </a:rPr>
              <a:t>الموضوع : كتاب النشاط </a:t>
            </a:r>
          </a:p>
          <a:p>
            <a:pPr algn="ctr"/>
            <a:r>
              <a:rPr lang="ar-SA" sz="2800" dirty="0" smtClean="0">
                <a:solidFill>
                  <a:srgbClr val="0070C0"/>
                </a:solidFill>
              </a:rPr>
              <a:t>( تقييم على الوحدة </a:t>
            </a:r>
            <a:r>
              <a:rPr lang="ar-SA" sz="2800" dirty="0" err="1" smtClean="0">
                <a:solidFill>
                  <a:srgbClr val="0070C0"/>
                </a:solidFill>
              </a:rPr>
              <a:t>الثامنة </a:t>
            </a:r>
            <a:r>
              <a:rPr lang="ar-SA" sz="2800" dirty="0" smtClean="0">
                <a:solidFill>
                  <a:srgbClr val="0070C0"/>
                </a:solidFill>
              </a:rPr>
              <a:t>)</a:t>
            </a:r>
            <a:endParaRPr lang="ar-SA" sz="28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57158" y="1500174"/>
          <a:ext cx="8496943" cy="46714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04247"/>
                <a:gridCol w="1021174"/>
                <a:gridCol w="1425940"/>
                <a:gridCol w="2285984"/>
                <a:gridCol w="972296"/>
                <a:gridCol w="773453"/>
                <a:gridCol w="1213849"/>
              </a:tblGrid>
              <a:tr h="648072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22010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E8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التدريبات</a:t>
                      </a:r>
                    </a:p>
                    <a:p>
                      <a:pPr algn="ctr" rtl="1"/>
                      <a:endParaRPr lang="ar-SA" sz="180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( تقييم للمهارات المطلوبة ) </a:t>
                      </a:r>
                      <a:endParaRPr lang="ar-SA" sz="1800" dirty="0"/>
                    </a:p>
                  </a:txBody>
                  <a:tcPr>
                    <a:solidFill>
                      <a:srgbClr val="E8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400" dirty="0" smtClean="0"/>
                        <a:t>1- تقرأ</a:t>
                      </a:r>
                      <a:r>
                        <a:rPr lang="ar-SA" sz="1400" baseline="0" dirty="0" smtClean="0"/>
                        <a:t> السؤال قراءة جيدة وصحيحة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تصوب الخطأ الذي تقع فيه وتعيد الإجابة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تجيب عن أسئلة المعطاة في الكتاب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4- تكتب الإجابة كتابة صحيحة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 – تحرص على التفكير السليم والإتقان قبل الإجابة </a:t>
                      </a:r>
                    </a:p>
                  </a:txBody>
                  <a:tcPr>
                    <a:solidFill>
                      <a:srgbClr val="E8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1 - عرض التدريب</a:t>
                      </a:r>
                      <a:r>
                        <a:rPr lang="ar-SA" sz="1600" baseline="0" dirty="0" smtClean="0"/>
                        <a:t> الأول على  لسبورة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 – قراءة المطلوب من التدريب قراءة نموذجية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 – القراءة الفردية من التلميذات المجيدات حتى تتمكن التلميذة من قراءة المطلوب وتفهمه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 – حل مثال واحد أمام التلميذة والمناقشة في طريقة الحل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5 – أطلب من التلميذات تكملة حل التدريب على طريقة المثال السابق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وهكذا في جميع تدريبات كتاب النشاط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8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8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+ جهاز العرض 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8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باستخدام سجل التقويم والتصحيح والمتابعة لحل التلميذة لجميع التدريبات ووضع الدرجة لها على</a:t>
                      </a:r>
                      <a:r>
                        <a:rPr lang="ar-SA" sz="1400" baseline="0" dirty="0" smtClean="0"/>
                        <a:t> كل تدريب لقياس مدى إتقانها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8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</TotalTime>
  <Words>159</Words>
  <Application>Microsoft Office PowerPoint</Application>
  <PresentationFormat>عرض على الشاشة (3:4)‏</PresentationFormat>
  <Paragraphs>36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سمة Office</vt:lpstr>
      <vt:lpstr>الشريحة 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113</cp:revision>
  <dcterms:created xsi:type="dcterms:W3CDTF">2015-01-27T06:36:24Z</dcterms:created>
  <dcterms:modified xsi:type="dcterms:W3CDTF">2015-04-29T05:58:18Z</dcterms:modified>
</cp:coreProperties>
</file>