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86" d="100"/>
          <a:sy n="86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12/04/36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23528" y="997083"/>
          <a:ext cx="8496943" cy="5650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853635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1 </a:t>
                      </a:r>
                      <a:r>
                        <a:rPr lang="ar-SA" sz="1800" dirty="0" smtClean="0"/>
                        <a:t>- تقرأ</a:t>
                      </a:r>
                      <a:r>
                        <a:rPr lang="ar-SA" sz="18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للكلمات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ماذاتعلمت</a:t>
                      </a:r>
                      <a:r>
                        <a:rPr lang="ar-SA" sz="1600" baseline="0" dirty="0" smtClean="0"/>
                        <a:t> عن حرف </a:t>
                      </a:r>
                      <a:r>
                        <a:rPr lang="ar-SA" sz="1600" baseline="0" dirty="0" err="1" smtClean="0"/>
                        <a:t>الضاد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اكتبي حرف الضاد في مواضعه </a:t>
                      </a:r>
                      <a:r>
                        <a:rPr lang="ar-SA" sz="1600" baseline="0" dirty="0" err="1" smtClean="0"/>
                        <a:t>المختلفة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كيف ينطق </a:t>
                      </a:r>
                      <a:r>
                        <a:rPr lang="ar-SA" sz="1600" baseline="0" dirty="0" err="1" smtClean="0"/>
                        <a:t>حرف (ض </a:t>
                      </a:r>
                      <a:r>
                        <a:rPr lang="ar-SA" sz="1600" baseline="0" dirty="0" smtClean="0"/>
                        <a:t>)بالصوت القصير </a:t>
                      </a:r>
                      <a:r>
                        <a:rPr lang="ar-SA" sz="1600" baseline="0" dirty="0" err="1" smtClean="0"/>
                        <a:t>والطويل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3" name="مربع نص 12"/>
          <p:cNvSpPr txBox="1"/>
          <p:nvPr/>
        </p:nvSpPr>
        <p:spPr>
          <a:xfrm>
            <a:off x="5148064" y="313492"/>
            <a:ext cx="374441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err="1" smtClean="0">
                <a:solidFill>
                  <a:srgbClr val="0070C0"/>
                </a:solidFill>
              </a:rPr>
              <a:t>الموضوع </a:t>
            </a:r>
            <a:r>
              <a:rPr lang="ar-SA" sz="2800" dirty="0" smtClean="0">
                <a:solidFill>
                  <a:srgbClr val="0070C0"/>
                </a:solidFill>
              </a:rPr>
              <a:t>: حرف </a:t>
            </a:r>
            <a:r>
              <a:rPr lang="ar-SA" sz="2800" dirty="0" err="1" smtClean="0">
                <a:solidFill>
                  <a:srgbClr val="0070C0"/>
                </a:solidFill>
              </a:rPr>
              <a:t>الكاف </a:t>
            </a:r>
            <a:r>
              <a:rPr lang="ar-SA" sz="2800" dirty="0" smtClean="0">
                <a:solidFill>
                  <a:srgbClr val="0070C0"/>
                </a:solidFill>
              </a:rPr>
              <a:t>( </a:t>
            </a:r>
            <a:r>
              <a:rPr lang="ar-SA" sz="2800" dirty="0" err="1" smtClean="0">
                <a:solidFill>
                  <a:srgbClr val="0070C0"/>
                </a:solidFill>
              </a:rPr>
              <a:t>ك </a:t>
            </a:r>
            <a:r>
              <a:rPr lang="ar-SA" sz="2800" dirty="0" err="1" smtClean="0">
                <a:solidFill>
                  <a:srgbClr val="0070C0"/>
                </a:solidFill>
              </a:rPr>
              <a:t>)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4676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648072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400" dirty="0" smtClean="0"/>
                        <a:t>1- تقرأ</a:t>
                      </a:r>
                      <a:r>
                        <a:rPr lang="ar-SA" sz="14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تكتب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إملائيا كتابة صحيحة بالإضافة إلى كلمات من الحروف المدروسة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للكلمات قراءة صحيحة </a:t>
                      </a:r>
                      <a:r>
                        <a:rPr lang="ar-SA" sz="1400" baseline="0" dirty="0" err="1" smtClean="0"/>
                        <a:t>باستحدام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ماذاتعلمت</a:t>
                      </a:r>
                      <a:r>
                        <a:rPr lang="ar-SA" sz="1400" baseline="0" dirty="0" smtClean="0"/>
                        <a:t> عن حرف </a:t>
                      </a:r>
                      <a:r>
                        <a:rPr lang="ar-SA" sz="1400" baseline="0" dirty="0" err="1" smtClean="0"/>
                        <a:t>العين </a:t>
                      </a:r>
                      <a:r>
                        <a:rPr lang="ar-SA" sz="1400" baseline="0" dirty="0" err="1" smtClean="0"/>
                        <a:t>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اكتبي حرف </a:t>
                      </a:r>
                      <a:r>
                        <a:rPr lang="ar-SA" sz="1400" baseline="0" dirty="0" smtClean="0"/>
                        <a:t>العين </a:t>
                      </a:r>
                      <a:r>
                        <a:rPr lang="ar-SA" sz="1400" baseline="0" dirty="0" smtClean="0"/>
                        <a:t>في مواضعه </a:t>
                      </a:r>
                      <a:r>
                        <a:rPr lang="ar-SA" sz="1400" baseline="0" dirty="0" err="1" smtClean="0"/>
                        <a:t>المختلفة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كيف ينطق </a:t>
                      </a:r>
                      <a:r>
                        <a:rPr lang="ar-SA" sz="1400" baseline="0" dirty="0" err="1" smtClean="0"/>
                        <a:t>حرف </a:t>
                      </a:r>
                      <a:r>
                        <a:rPr lang="ar-SA" sz="1400" baseline="0" dirty="0" err="1" smtClean="0"/>
                        <a:t>(ع </a:t>
                      </a:r>
                      <a:r>
                        <a:rPr lang="ar-SA" sz="1400" baseline="0" dirty="0" smtClean="0"/>
                        <a:t>)بالصوت القصير </a:t>
                      </a:r>
                      <a:r>
                        <a:rPr lang="ar-SA" sz="1400" baseline="0" dirty="0" err="1" smtClean="0"/>
                        <a:t>والطويل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الدرس </a:t>
                      </a:r>
                      <a:r>
                        <a:rPr lang="ar-SA" sz="1400" baseline="0" dirty="0" err="1" smtClean="0"/>
                        <a:t>السابق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إملاء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 بالإضافة إلى كلمات جديدة مكونة من الحروف المدروسة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الكرسي الساخن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كرسي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بالمناقشة )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تكتب الحرف السابق والكلمات كتابة صحيحة ومتابعة ذلك في الدفتر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(ع </a:t>
                      </a:r>
                      <a:r>
                        <a:rPr lang="ar-SA" sz="1600" dirty="0" smtClean="0"/>
                        <a:t>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540705"/>
          <a:ext cx="8839585" cy="606197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بناء </a:t>
                      </a:r>
                      <a:r>
                        <a:rPr lang="ar-SA" sz="1800" baseline="0" dirty="0" err="1" smtClean="0"/>
                        <a:t>المكعبات </a:t>
                      </a:r>
                      <a:r>
                        <a:rPr lang="ar-SA" sz="1800" baseline="0" dirty="0" smtClean="0"/>
                        <a:t>( </a:t>
                      </a:r>
                      <a:r>
                        <a:rPr lang="ar-SA" sz="1800" baseline="0" dirty="0" err="1" smtClean="0"/>
                        <a:t>مستمر )</a:t>
                      </a:r>
                      <a:r>
                        <a:rPr lang="ar-SA" sz="1800" baseline="0" dirty="0" smtClean="0"/>
                        <a:t>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</a:t>
                      </a:r>
                      <a:r>
                        <a:rPr lang="ar-SA" sz="1400" baseline="0" dirty="0" smtClean="0"/>
                        <a:t>تكون مهذبة وتحافظ على أثاث المنزل من العبث واللعب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</a:t>
                      </a:r>
                      <a:r>
                        <a:rPr lang="ar-SA" sz="1400" baseline="0" smtClean="0"/>
                        <a:t>من قبل التلميذات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591188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يدا بيد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التدريس التبادلي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59710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وذلك 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357125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أقرأ وأرسم</a:t>
                      </a:r>
                      <a:r>
                        <a:rPr lang="ar-SA" sz="1400" baseline="0" dirty="0" smtClean="0"/>
                        <a:t> دائرة حول المقطع الساكن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تستمع وتميز المقطع الساكن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dirty="0" smtClean="0"/>
                        <a:t>تقرأ المقطع الساكن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smtClean="0"/>
                        <a:t>– عرض الكلمات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المقطع الساكن وطريقة نطقه وكتابة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الكلمة و للمقطع الساكن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للمقطع</a:t>
                      </a:r>
                      <a:r>
                        <a:rPr lang="ar-SA" sz="1400" baseline="0" dirty="0" smtClean="0"/>
                        <a:t> الساكن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باستخدام سجل 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4797152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4725144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</TotalTime>
  <Words>1486</Words>
  <Application>Microsoft Office PowerPoint</Application>
  <PresentationFormat>عرض على الشاشة (3:4)‏</PresentationFormat>
  <Paragraphs>359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99</cp:revision>
  <dcterms:created xsi:type="dcterms:W3CDTF">2015-01-27T06:36:24Z</dcterms:created>
  <dcterms:modified xsi:type="dcterms:W3CDTF">2015-02-01T17:15:53Z</dcterms:modified>
</cp:coreProperties>
</file>