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6" r:id="rId2"/>
    <p:sldId id="267" r:id="rId3"/>
    <p:sldId id="264" r:id="rId4"/>
    <p:sldId id="257" r:id="rId5"/>
    <p:sldId id="258" r:id="rId6"/>
    <p:sldId id="265" r:id="rId7"/>
    <p:sldId id="260" r:id="rId8"/>
    <p:sldId id="261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292080" y="116632"/>
            <a:ext cx="3600400" cy="8925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الوحدة </a:t>
            </a:r>
            <a:r>
              <a:rPr lang="ar-SA" sz="2400" dirty="0" smtClean="0">
                <a:solidFill>
                  <a:srgbClr val="0070C0"/>
                </a:solidFill>
              </a:rPr>
              <a:t>الثامنة</a:t>
            </a:r>
            <a:endParaRPr lang="ar-SA" sz="2400" dirty="0" smtClean="0">
              <a:solidFill>
                <a:srgbClr val="0070C0"/>
              </a:solidFill>
            </a:endParaRP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               ( </a:t>
            </a:r>
            <a:r>
              <a:rPr lang="ar-SA" sz="2400" dirty="0" err="1" smtClean="0">
                <a:solidFill>
                  <a:srgbClr val="0070C0"/>
                </a:solidFill>
              </a:rPr>
              <a:t>مناسبات 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95536" y="1196752"/>
          <a:ext cx="8496943" cy="5029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04399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681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1- تسترجع ما سبق دراسته في الوحدة </a:t>
                      </a:r>
                      <a:r>
                        <a:rPr lang="ar-SA" sz="1600" baseline="0" dirty="0" err="1" smtClean="0"/>
                        <a:t>االسابقة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err="1" smtClean="0"/>
                        <a:t>2- </a:t>
                      </a:r>
                      <a:r>
                        <a:rPr lang="ar-SA" sz="1600" dirty="0" smtClean="0"/>
                        <a:t>- تعبر عن محتوى الصورة التي تشاهدها تعبيراً جيداً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تذكر الأحداث والمعلومات والشخصيات التي تشاهدها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4– تستنتج عنوان </a:t>
                      </a:r>
                      <a:r>
                        <a:rPr lang="ar-SA" sz="1600" baseline="0" dirty="0" err="1" smtClean="0"/>
                        <a:t>الوحدة </a:t>
                      </a:r>
                      <a:r>
                        <a:rPr lang="ar-SA" sz="1600" baseline="0" dirty="0" smtClean="0"/>
                        <a:t>(مناسبات</a:t>
                      </a:r>
                      <a:r>
                        <a:rPr lang="ar-SA" sz="1600" baseline="0" dirty="0" err="1" smtClean="0"/>
                        <a:t>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تحرص على الاقتداء بالنبي صلى الله عليه وسلم في آداب الحوار والحديث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مراجعة حروف الوحدة السابقة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 والمواضيع المدروسة</a:t>
                      </a:r>
                      <a:r>
                        <a:rPr lang="ar-SA" sz="1600" baseline="0" dirty="0" smtClean="0"/>
                        <a:t> لكل حرف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 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</a:t>
                      </a:r>
                      <a:r>
                        <a:rPr lang="ar-SA" sz="1600" baseline="0" dirty="0" smtClean="0"/>
                        <a:t> عرض الصور ثم أطلب من التلميذات ملاحظة الصورة وتأملها ثم التعبير والتحدث عنها مع ترديد مسمى المكون حتى تفهمه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ألاحظ </a:t>
                      </a:r>
                      <a:r>
                        <a:rPr lang="ar-SA" sz="1600" baseline="0" dirty="0" err="1" smtClean="0"/>
                        <a:t>وأعبر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600" baseline="0" dirty="0" err="1" smtClean="0"/>
                        <a:t>بها</a:t>
                      </a:r>
                      <a:r>
                        <a:rPr lang="ar-SA" sz="16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5 – فتح الحوار مع التلميذات والمناقشة معهن فيما </a:t>
                      </a:r>
                      <a:r>
                        <a:rPr lang="ar-SA" sz="1600" baseline="0" dirty="0" err="1" smtClean="0"/>
                        <a:t>رأينه ...</a:t>
                      </a:r>
                      <a:r>
                        <a:rPr lang="ar-SA" sz="1600" baseline="0" dirty="0" smtClean="0"/>
                        <a:t> حتى نستنتج عنوان الوحدة  ثم أدونه على السبورة </a:t>
                      </a:r>
                      <a:endParaRPr lang="ar-S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رمي الكرة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 كرة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</a:t>
                      </a:r>
                      <a:endParaRPr lang="ar-SA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( بالمناقشة </a:t>
                      </a:r>
                      <a:r>
                        <a:rPr lang="ar-SA" sz="1600" baseline="0" dirty="0" err="1" smtClean="0"/>
                        <a:t>والملاحظة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79512" y="118373"/>
            <a:ext cx="85689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251521" y="620688"/>
          <a:ext cx="8712967" cy="562705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82802"/>
                <a:gridCol w="900970"/>
                <a:gridCol w="1351408"/>
                <a:gridCol w="2943463"/>
                <a:gridCol w="977207"/>
                <a:gridCol w="803966"/>
                <a:gridCol w="1053151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415432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2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أستمع وألاحظ ثم أجيب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1</a:t>
                      </a:r>
                      <a:r>
                        <a:rPr lang="ar-SA" sz="1600" dirty="0" smtClean="0"/>
                        <a:t>-</a:t>
                      </a:r>
                      <a:r>
                        <a:rPr lang="ar-SA" sz="1600" baseline="0" dirty="0" smtClean="0"/>
                        <a:t> تستمع إلى الأحداث  بإنصات وانتباه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تلاحظ الصور وتربطها بالمعنى  لتفهمها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تجيب عن الأسئلة المعطاة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</a:t>
                      </a:r>
                      <a:r>
                        <a:rPr lang="ar-SA" sz="1600" baseline="0" dirty="0" smtClean="0"/>
                        <a:t>تحرص على إدخال السرور على الآخرين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1-</a:t>
                      </a:r>
                      <a:r>
                        <a:rPr lang="ar-SA" sz="1600" baseline="0" dirty="0" smtClean="0"/>
                        <a:t> عرض الصور على السبورة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تستمع التلميذة للأحداث مرتبة على الصور مع الملاحظة الجيدة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كيف كانت </a:t>
                      </a:r>
                      <a:r>
                        <a:rPr lang="ar-SA" sz="1600" baseline="0" dirty="0" err="1" smtClean="0"/>
                        <a:t>أحلام ؟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ماذا </a:t>
                      </a:r>
                      <a:r>
                        <a:rPr lang="ar-SA" sz="1600" baseline="0" dirty="0" smtClean="0"/>
                        <a:t>قالت له </a:t>
                      </a:r>
                      <a:r>
                        <a:rPr lang="ar-SA" sz="1600" baseline="0" dirty="0" err="1" smtClean="0"/>
                        <a:t>أمها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لماذا كانت أحلام </a:t>
                      </a:r>
                      <a:r>
                        <a:rPr lang="ar-SA" sz="1600" baseline="0" dirty="0" err="1" smtClean="0"/>
                        <a:t>حزينة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كيف أسعدتها </a:t>
                      </a:r>
                      <a:r>
                        <a:rPr lang="ar-SA" sz="1600" baseline="0" dirty="0" err="1" smtClean="0"/>
                        <a:t>أمها ؟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ولماذا ؟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فعلت أحلام مع </a:t>
                      </a:r>
                      <a:r>
                        <a:rPr lang="ar-SA" sz="1600" baseline="0" dirty="0" err="1" smtClean="0"/>
                        <a:t>أسرتها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اذكري أمثلة أخرى لإسعاد </a:t>
                      </a:r>
                      <a:r>
                        <a:rPr lang="ar-SA" sz="1600" baseline="0" dirty="0" err="1" smtClean="0"/>
                        <a:t>الآخرين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ماجزاء</a:t>
                      </a:r>
                      <a:r>
                        <a:rPr lang="ar-SA" sz="1600" baseline="0" dirty="0" smtClean="0"/>
                        <a:t> من يسعد الآخرين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ويفرج </a:t>
                      </a:r>
                      <a:r>
                        <a:rPr lang="ar-SA" sz="1600" baseline="0" dirty="0" err="1" smtClean="0"/>
                        <a:t>كربهم ؟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كرسي </a:t>
                      </a:r>
                      <a:endParaRPr lang="ar-SA" sz="1600" dirty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بالمناقشة والملاحظة تجيب التلميذة عن الأسئلة</a:t>
                      </a:r>
                      <a:r>
                        <a:rPr lang="ar-SA" sz="1600" baseline="0" dirty="0" smtClean="0"/>
                        <a:t> المعطاة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259"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3 )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6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تحفظ النشيد حفظ جيد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تحرص على </a:t>
                      </a:r>
                      <a:r>
                        <a:rPr lang="ar-SA" sz="1600" baseline="0" dirty="0" smtClean="0"/>
                        <a:t>أن تفرح في العيد بما يحبه الله ويرضاه </a:t>
                      </a:r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شرح النشيد مع توضيح </a:t>
                      </a:r>
                      <a:r>
                        <a:rPr lang="ar-SA" sz="1600" baseline="0" dirty="0" smtClean="0"/>
                        <a:t>أن الله أحل اللعب والمرح والفرح ولكن لا نتعدى حدود الله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</a:t>
            </a:r>
            <a:r>
              <a:rPr lang="ar-SA" sz="2400" dirty="0" err="1" smtClean="0">
                <a:solidFill>
                  <a:srgbClr val="0070C0"/>
                </a:solidFill>
              </a:rPr>
              <a:t>: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عمر و شهر رمضان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11256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32102"/>
                <a:gridCol w="2555350"/>
                <a:gridCol w="1139380"/>
                <a:gridCol w="832183"/>
                <a:gridCol w="1213849"/>
              </a:tblGrid>
              <a:tr h="1142692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984938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تسمع النشيد تسميعاً جيداً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ما استفادته من الدرس السابق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تسميع النشيد للتلميذات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المناقشة في </a:t>
                      </a:r>
                      <a:r>
                        <a:rPr lang="ar-SA" sz="1600" baseline="0" dirty="0" err="1" smtClean="0"/>
                        <a:t>الدرس </a:t>
                      </a:r>
                      <a:r>
                        <a:rPr lang="ar-SA" sz="1600" baseline="0" dirty="0" smtClean="0"/>
                        <a:t>، حيث تضع التلميذات أسئلة عن الدرس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تجيب عليه إحدى التلميذات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المساجلة الحلقية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93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1- </a:t>
                      </a:r>
                      <a:r>
                        <a:rPr lang="ar-SA" sz="1400" baseline="0" dirty="0" smtClean="0"/>
                        <a:t>متى يصوم </a:t>
                      </a:r>
                      <a:r>
                        <a:rPr lang="ar-SA" sz="1400" baseline="0" dirty="0" err="1" smtClean="0"/>
                        <a:t>المسلمون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 </a:t>
                      </a:r>
                      <a:r>
                        <a:rPr lang="ar-SA" sz="1400" baseline="0" dirty="0" smtClean="0"/>
                        <a:t>عرض صورة عمر والسؤال عن هذه </a:t>
                      </a:r>
                      <a:r>
                        <a:rPr lang="ar-SA" sz="1400" baseline="0" dirty="0" err="1" smtClean="0"/>
                        <a:t>الشخصية ؟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الحاسوب </a:t>
                      </a:r>
                      <a:r>
                        <a:rPr lang="ar-SA" sz="1400" baseline="0" dirty="0" smtClean="0"/>
                        <a:t>+ جهاز العرض 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النص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5455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43504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5866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65067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7954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استيقظ </a:t>
                      </a:r>
                      <a:r>
                        <a:rPr lang="ar-SA" sz="1600" baseline="0" dirty="0" smtClean="0"/>
                        <a:t>: قام من نومه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السحور</a:t>
                      </a:r>
                      <a:r>
                        <a:rPr lang="ar-SA" sz="1600" baseline="0" dirty="0" smtClean="0"/>
                        <a:t> : وجبة  للصائمين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المناقشة في الدرس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</a:t>
                      </a:r>
                      <a:r>
                        <a:rPr lang="ar-SA" sz="1600" baseline="0" dirty="0" err="1" smtClean="0"/>
                        <a:t>بماذا</a:t>
                      </a:r>
                      <a:r>
                        <a:rPr lang="ar-SA" sz="1600" baseline="0" dirty="0" smtClean="0"/>
                        <a:t> علمت </a:t>
                      </a:r>
                      <a:r>
                        <a:rPr lang="ar-SA" sz="1600" baseline="0" dirty="0" err="1" smtClean="0"/>
                        <a:t>الأسرة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طلب عمر من </a:t>
                      </a:r>
                      <a:r>
                        <a:rPr lang="ar-SA" sz="1600" baseline="0" dirty="0" err="1" smtClean="0"/>
                        <a:t>والده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حدث لعمر في </a:t>
                      </a:r>
                      <a:r>
                        <a:rPr lang="ar-SA" sz="1600" baseline="0" dirty="0" err="1" smtClean="0"/>
                        <a:t>المدرسة ؟</a:t>
                      </a:r>
                      <a:r>
                        <a:rPr lang="ar-SA" sz="1600" baseline="0" dirty="0" smtClean="0"/>
                        <a:t> ماذا استفدت من هذا </a:t>
                      </a:r>
                      <a:r>
                        <a:rPr lang="ar-SA" sz="1600" baseline="0" dirty="0" err="1" smtClean="0"/>
                        <a:t>الدرس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14184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أجيب</a:t>
                      </a:r>
                      <a:r>
                        <a:rPr lang="ar-SA" sz="1800" dirty="0" smtClean="0"/>
                        <a:t>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تأخذ</a:t>
                      </a:r>
                      <a:r>
                        <a:rPr lang="ar-SA" sz="1400" baseline="0" dirty="0" smtClean="0"/>
                        <a:t> الدروس من أخطائها ولا تكرر الخطأ</a:t>
                      </a:r>
                      <a:endParaRPr lang="ar-SA" sz="1400" dirty="0" smtClean="0"/>
                    </a:p>
                    <a:p>
                      <a:pPr lvl="0" algn="ctr" rtl="1"/>
                      <a:r>
                        <a:rPr lang="ar-SA" sz="1400" dirty="0" smtClean="0"/>
                        <a:t>4- تحرص</a:t>
                      </a:r>
                      <a:r>
                        <a:rPr lang="ar-SA" sz="1400" baseline="0" dirty="0" smtClean="0"/>
                        <a:t> على أن تعمل على حسب سنها وطاقتها وقدرتها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طاعة الله والعبادة على حسب القدرة والطاقة لأن الله لا يكلف نفساً إلا وسعها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تعويد النفس على العبادات مثل الصيام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5090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816570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1)أفكر</a:t>
                      </a:r>
                    </a:p>
                    <a:p>
                      <a:pPr marL="342900" indent="-342900" algn="ctr" rtl="1">
                        <a:buNone/>
                      </a:pPr>
                      <a:endParaRPr lang="ar-SA" sz="1800" dirty="0" smtClean="0"/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2) أرسم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8104" y="6237312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237312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</TotalTime>
  <Words>1272</Words>
  <Application>Microsoft Office PowerPoint</Application>
  <PresentationFormat>عرض على الشاشة (3:4)‏</PresentationFormat>
  <Paragraphs>332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155</cp:revision>
  <dcterms:created xsi:type="dcterms:W3CDTF">2015-01-27T06:36:24Z</dcterms:created>
  <dcterms:modified xsi:type="dcterms:W3CDTF">2015-09-05T14:31:05Z</dcterms:modified>
</cp:coreProperties>
</file>