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5" r:id="rId5"/>
    <p:sldId id="260" r:id="rId6"/>
    <p:sldId id="266" r:id="rId7"/>
    <p:sldId id="261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28/05/36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</a:t>
            </a:r>
            <a:r>
              <a:rPr lang="ar-SA" sz="2400" dirty="0" smtClean="0">
                <a:solidFill>
                  <a:srgbClr val="0070C0"/>
                </a:solidFill>
              </a:rPr>
              <a:t>عيادة المريض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3880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01045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تقرأ الدرس قراءة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توضح بعض معاني المفردات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أطلب من التلميذات فتح الكتاب المدرسي ثم القراءة الفردية للدرس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ما معنى الكلمات </a:t>
                      </a:r>
                      <a:r>
                        <a:rPr lang="ar-SA" sz="1600" baseline="0" dirty="0" err="1" smtClean="0"/>
                        <a:t>التالية :-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يرقد 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شفاء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المناقشة في أسئلة الدرس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</a:t>
                      </a:r>
                      <a:r>
                        <a:rPr lang="ar-SA" sz="1600" baseline="0" dirty="0" smtClean="0"/>
                        <a:t> المرقمة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التنبؤ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ما هو العمل الذي سيقوم </a:t>
                      </a:r>
                      <a:r>
                        <a:rPr lang="ar-SA" sz="1400" baseline="0" dirty="0" err="1" smtClean="0"/>
                        <a:t>به</a:t>
                      </a:r>
                      <a:r>
                        <a:rPr lang="ar-SA" sz="1400" baseline="0" dirty="0" smtClean="0"/>
                        <a:t> صالح مع معلمه </a:t>
                      </a:r>
                      <a:r>
                        <a:rPr lang="ar-SA" sz="1400" baseline="0" dirty="0" err="1" smtClean="0"/>
                        <a:t>وزملائه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289"/>
                <a:gridCol w="892150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AutoNum type="arabicParenR"/>
                      </a:pPr>
                      <a:r>
                        <a:rPr lang="ar-SA" sz="1600" baseline="0" dirty="0" smtClean="0"/>
                        <a:t>قراءة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baseline="0" dirty="0" smtClean="0"/>
                        <a:t>عيادة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baseline="0" dirty="0" smtClean="0"/>
                        <a:t>المريض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3768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145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عيادة </a:t>
                      </a:r>
                      <a:r>
                        <a:rPr lang="ar-SA" sz="1600" baseline="0" dirty="0" smtClean="0"/>
                        <a:t>: زيارة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قال صالح </a:t>
                      </a:r>
                      <a:r>
                        <a:rPr lang="ar-SA" sz="1600" baseline="0" dirty="0" err="1" smtClean="0"/>
                        <a:t>لمحمد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قدم صالح لمحمد ّ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قال </a:t>
                      </a:r>
                      <a:r>
                        <a:rPr lang="ar-SA" sz="1600" baseline="0" dirty="0" err="1" smtClean="0"/>
                        <a:t>الطبيب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 هو دعاء </a:t>
                      </a:r>
                      <a:r>
                        <a:rPr lang="ar-SA" sz="1600" baseline="0" dirty="0" err="1" smtClean="0"/>
                        <a:t>المريض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</a:t>
                      </a:r>
                      <a:r>
                        <a:rPr lang="ar-SA" sz="1600" baseline="0" dirty="0" smtClean="0"/>
                        <a:t>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14184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تحرص على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err="1" smtClean="0"/>
                        <a:t>ىتناول</a:t>
                      </a:r>
                      <a:r>
                        <a:rPr lang="ar-SA" sz="1400" dirty="0" smtClean="0"/>
                        <a:t> العسل لما فيه من فوائد عظيمة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4-</a:t>
                      </a:r>
                      <a:r>
                        <a:rPr lang="ar-SA" sz="1400" baseline="0" dirty="0" smtClean="0"/>
                        <a:t> تحرص على زيارة المريض والدعاء له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يجب زيارة المريض والدعاء له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والحرص على تناول العسل لما فيه من فوائد عظيمة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2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469967"/>
          <a:ext cx="8784977" cy="61993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38825"/>
                <a:gridCol w="862525"/>
                <a:gridCol w="1559672"/>
                <a:gridCol w="2807578"/>
                <a:gridCol w="1130652"/>
                <a:gridCol w="787974"/>
                <a:gridCol w="997751"/>
              </a:tblGrid>
              <a:tr h="568204"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242909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46691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</a:t>
                      </a:r>
                      <a:r>
                        <a:rPr lang="ar-SA" sz="1800" dirty="0" err="1" smtClean="0"/>
                        <a:t>النص </a:t>
                      </a:r>
                      <a:r>
                        <a:rPr lang="ar-SA" sz="1600" dirty="0" smtClean="0"/>
                        <a:t>(1</a:t>
                      </a:r>
                      <a:r>
                        <a:rPr lang="ar-SA" sz="1600" dirty="0" smtClean="0"/>
                        <a:t>) أفكر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</a:t>
                      </a:r>
                      <a:r>
                        <a:rPr lang="ar-SA" sz="1600" dirty="0" err="1" smtClean="0"/>
                        <a:t>– </a:t>
                      </a:r>
                      <a:r>
                        <a:rPr lang="ar-SA" sz="1600" dirty="0" smtClean="0"/>
                        <a:t>– </a:t>
                      </a:r>
                      <a:r>
                        <a:rPr lang="ar-SA" sz="1600" dirty="0" smtClean="0"/>
                        <a:t>تحرص على تناول الفطور المبكر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استنتاج الإجابة ثم الحل في الكتاب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744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</a:t>
                      </a:r>
                      <a:r>
                        <a:rPr lang="ar-SA" sz="1800" baseline="0" dirty="0" err="1" smtClean="0"/>
                        <a:t> 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ألون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1- </a:t>
                      </a:r>
                      <a:r>
                        <a:rPr lang="ar-SA" sz="1600" baseline="0" dirty="0" smtClean="0"/>
                        <a:t>تلون الصورة بألوان جميلة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1- عرض المكون على السبورة والمناقشة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</a:t>
                      </a:r>
                      <a:r>
                        <a:rPr lang="ar-SA" sz="1600" baseline="0" dirty="0" smtClean="0"/>
                        <a:t>تلون الصورة بألوان جميلة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45542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endParaRPr lang="ar-SA" sz="180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أحول 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تحول </a:t>
                      </a:r>
                      <a:r>
                        <a:rPr lang="ar-SA" sz="1600" baseline="0" dirty="0" smtClean="0"/>
                        <a:t>الجملة باستخدام النفي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600" baseline="0" dirty="0" smtClean="0"/>
                        <a:t>– عرض المكون على السبورة ثم القراءة النموذجية للجمل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</a:t>
                      </a:r>
                      <a:r>
                        <a:rPr lang="ar-SA" sz="1600" baseline="0" dirty="0" smtClean="0"/>
                        <a:t>إكمال الجمل باستخدام النفي بلا </a:t>
                      </a:r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الرؤوس المرقمة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415665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2936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  <a:endParaRPr lang="ar-SA" sz="1800" dirty="0" smtClean="0"/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أبحث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1- </a:t>
                      </a:r>
                      <a:r>
                        <a:rPr lang="ar-SA" sz="1600" baseline="0" dirty="0" smtClean="0"/>
                        <a:t>تجمع صورة الطعام </a:t>
                      </a:r>
                      <a:r>
                        <a:rPr lang="ar-SA" sz="1600" baseline="0" dirty="0" smtClean="0"/>
                        <a:t>الذي تفضله وتلصقها </a:t>
                      </a:r>
                      <a:r>
                        <a:rPr lang="ar-SA" sz="1600" baseline="0" dirty="0" smtClean="0"/>
                        <a:t>في المكان المناسب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1- عرض المكون على السبورة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المكون قراءة نموذجية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4- تكليف التلميذة بالحل في المنزل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الذهني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23056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5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أعبر</a:t>
                      </a:r>
                      <a:r>
                        <a:rPr lang="ar-SA" sz="1800" baseline="0" dirty="0" smtClean="0"/>
                        <a:t> </a:t>
                      </a:r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1- تعبر عن الصور</a:t>
                      </a:r>
                      <a:r>
                        <a:rPr lang="ar-SA" sz="1600" baseline="0" dirty="0" smtClean="0"/>
                        <a:t> بجمل تامة ومفيدة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1- عرض الصور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تعبر التلميذة عن الصورة حتى تكتمل القصة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ترتب الجملة ترتيب صحيح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الرؤوس المرقمة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</TotalTime>
  <Words>963</Words>
  <Application>Microsoft Office PowerPoint</Application>
  <PresentationFormat>عرض على الشاشة (3:4)‏</PresentationFormat>
  <Paragraphs>277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149</cp:revision>
  <dcterms:created xsi:type="dcterms:W3CDTF">2015-01-27T06:36:24Z</dcterms:created>
  <dcterms:modified xsi:type="dcterms:W3CDTF">2015-03-18T09:59:04Z</dcterms:modified>
</cp:coreProperties>
</file>