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5" r:id="rId5"/>
    <p:sldId id="260" r:id="rId6"/>
    <p:sldId id="261" r:id="rId7"/>
    <p:sldId id="266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17/06/36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الخروف الأحمق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463189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32102"/>
                <a:gridCol w="2555350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1237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تقرأ الدرس السابق قراءة متقنة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ما استفادته من الدرس السابق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قراءة التلميذات للدرس من الكتاب المدرسي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 – المناقشة في </a:t>
                      </a:r>
                      <a:r>
                        <a:rPr lang="ar-SA" sz="1600" baseline="0" dirty="0" err="1" smtClean="0"/>
                        <a:t>الدرس </a:t>
                      </a:r>
                      <a:r>
                        <a:rPr lang="ar-SA" sz="1600" baseline="0" dirty="0" smtClean="0"/>
                        <a:t>، حيث تضع التلميذات أسئلة عن الدرس 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تجيب عليه إحدى التلميذات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المساجلة الحلقية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بالمتابعة والتقييم في سجل المتابعة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1- صفي مظاهر عيد </a:t>
                      </a:r>
                      <a:r>
                        <a:rPr lang="ar-SA" sz="1400" baseline="0" dirty="0" err="1" smtClean="0"/>
                        <a:t>الأضحى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</a:t>
                      </a:r>
                      <a:r>
                        <a:rPr lang="ar-SA" sz="1400" baseline="0" dirty="0" err="1" smtClean="0"/>
                        <a:t>بمااذا</a:t>
                      </a:r>
                      <a:r>
                        <a:rPr lang="ar-SA" sz="1400" baseline="0" dirty="0" smtClean="0"/>
                        <a:t> نصف الشخص الذي لا يحذر </a:t>
                      </a:r>
                      <a:r>
                        <a:rPr lang="ar-SA" sz="1400" baseline="0" dirty="0" err="1" smtClean="0"/>
                        <a:t>الخطر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قراءة نص الخروف الأحمق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5455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43504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5866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65067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7954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القطيع   </a:t>
                      </a:r>
                      <a:r>
                        <a:rPr lang="ar-SA" sz="1600" baseline="0" dirty="0" smtClean="0"/>
                        <a:t>: مجموعة من الحيوانات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المناقشة في الدرس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*- أين كانت تسير </a:t>
                      </a:r>
                      <a:r>
                        <a:rPr lang="ar-SA" sz="1600" baseline="0" dirty="0" err="1" smtClean="0"/>
                        <a:t>الأغنام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 هو الخطأ الذي ارتكبه الخروف </a:t>
                      </a:r>
                      <a:r>
                        <a:rPr lang="ar-SA" sz="1600" baseline="0" dirty="0" err="1" smtClean="0"/>
                        <a:t>الصغير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ماذا فعل </a:t>
                      </a:r>
                      <a:r>
                        <a:rPr lang="ar-SA" sz="1600" baseline="0" dirty="0" err="1" smtClean="0"/>
                        <a:t>الكبش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كيف كانت نهاية الخروف </a:t>
                      </a:r>
                      <a:r>
                        <a:rPr lang="ar-SA" sz="1600" baseline="0" dirty="0" err="1" smtClean="0"/>
                        <a:t>الصغير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14184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أجيب</a:t>
                      </a:r>
                      <a:r>
                        <a:rPr lang="ar-SA" sz="1800" dirty="0" smtClean="0"/>
                        <a:t>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تحرص على الاستماع لنصح الآخرين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4- تحرص على عدم الابتعاد عن عائلتها أو المجموعة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عدم الابتعاد عن العائلة أو المجموعة 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وجوب الاستماع لنصح الآخرين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5090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816570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استثمر النص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1)أفكر</a:t>
                      </a:r>
                    </a:p>
                    <a:p>
                      <a:pPr marL="342900" indent="-342900" algn="ctr" rtl="1">
                        <a:buNone/>
                      </a:pPr>
                      <a:endParaRPr lang="ar-SA" sz="1800" dirty="0" smtClean="0"/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2) أرسم 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err="1" smtClean="0"/>
                        <a:t>تسنتج</a:t>
                      </a:r>
                      <a:r>
                        <a:rPr lang="ar-SA" sz="1600" baseline="0" dirty="0" smtClean="0"/>
                        <a:t> الإجابة الصحيحة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 – تحرص على أن تفكر قبل الفعل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تلاحظ الصورة ثم  تلونها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* لو أنني مكان السلحفاة هل سأسابق </a:t>
                      </a:r>
                      <a:r>
                        <a:rPr lang="ar-SA" sz="1600" baseline="0" dirty="0" err="1" smtClean="0"/>
                        <a:t>الأرنب ؟</a:t>
                      </a:r>
                      <a:r>
                        <a:rPr lang="ar-SA" sz="1600" baseline="0" smtClean="0"/>
                        <a:t> 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 –  تتأمل في الصورة ثم تلونها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0694" y="600076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94759"/>
          <a:ext cx="8784977" cy="446243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1318"/>
                <a:gridCol w="912454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أحول كالمثال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</a:t>
                      </a:r>
                      <a:r>
                        <a:rPr lang="ar-SA" sz="1600" baseline="0" dirty="0" smtClean="0"/>
                        <a:t>الجملة الاسمية والفعلية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4 – </a:t>
                      </a:r>
                      <a:r>
                        <a:rPr lang="ar-SA" sz="1600" baseline="0" dirty="0" smtClean="0"/>
                        <a:t>تكتب الجمل صحيحة بعد تحويلها إلى فعل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الجمل </a:t>
                      </a:r>
                      <a:r>
                        <a:rPr lang="ar-SA" sz="1600" baseline="0" dirty="0" smtClean="0"/>
                        <a:t>  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2- قراءة </a:t>
                      </a:r>
                      <a:r>
                        <a:rPr lang="ar-SA" sz="1600" baseline="0" dirty="0" smtClean="0"/>
                        <a:t>الجمل من </a:t>
                      </a:r>
                      <a:r>
                        <a:rPr lang="ar-SA" sz="1600" baseline="0" dirty="0" smtClean="0"/>
                        <a:t>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</a:t>
                      </a:r>
                      <a:r>
                        <a:rPr lang="ar-SA" sz="1600" baseline="0" dirty="0" smtClean="0"/>
                        <a:t>التوضيح للفرق بين الجملة الاسمية والجملة الفعلية 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4 – </a:t>
                      </a:r>
                      <a:r>
                        <a:rPr lang="ar-SA" sz="1600" baseline="0" dirty="0" smtClean="0"/>
                        <a:t>تحول التلميذة الجملة الاسمية إلى فعلية ثم تكتبها في الكتاب </a:t>
                      </a:r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4) أبحث</a:t>
                      </a:r>
                      <a:endParaRPr lang="ar-SA" sz="1800" dirty="0" smtClean="0"/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smtClean="0"/>
                        <a:t>تجمع صوراً عن حيوانات أكلات للحوم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0694" y="600076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</TotalTime>
  <Words>1003</Words>
  <Application>Microsoft Office PowerPoint</Application>
  <PresentationFormat>عرض على الشاشة (3:4)‏</PresentationFormat>
  <Paragraphs>281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144</cp:revision>
  <dcterms:created xsi:type="dcterms:W3CDTF">2015-01-27T06:36:24Z</dcterms:created>
  <dcterms:modified xsi:type="dcterms:W3CDTF">2015-04-06T09:58:12Z</dcterms:modified>
</cp:coreProperties>
</file>