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21/04/1436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0070C0"/>
                </a:solidFill>
              </a:rPr>
              <a:t>الموضوع : </a:t>
            </a:r>
            <a:r>
              <a:rPr lang="ar-SA" sz="2800" smtClean="0">
                <a:solidFill>
                  <a:srgbClr val="0070C0"/>
                </a:solidFill>
              </a:rPr>
              <a:t>حرف </a:t>
            </a:r>
            <a:r>
              <a:rPr lang="ar-SA" sz="2800" smtClean="0">
                <a:solidFill>
                  <a:srgbClr val="0070C0"/>
                </a:solidFill>
              </a:rPr>
              <a:t>الخاء </a:t>
            </a:r>
            <a:r>
              <a:rPr lang="ar-SA" sz="2800" dirty="0" smtClean="0">
                <a:solidFill>
                  <a:srgbClr val="0070C0"/>
                </a:solidFill>
              </a:rPr>
              <a:t>( </a:t>
            </a:r>
            <a:r>
              <a:rPr lang="ar-SA" sz="2800" dirty="0" err="1" smtClean="0">
                <a:solidFill>
                  <a:srgbClr val="0070C0"/>
                </a:solidFill>
              </a:rPr>
              <a:t>خ</a:t>
            </a:r>
            <a:r>
              <a:rPr lang="ar-SA" sz="2800" dirty="0" smtClean="0">
                <a:solidFill>
                  <a:srgbClr val="0070C0"/>
                </a:solidFill>
              </a:rPr>
              <a:t> )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676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تكتب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إملائيا كتابة صحيحة بالإضافة إلى كلمات من الحروف المدروسة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للكلمات قراءة صحيحة </a:t>
                      </a:r>
                      <a:r>
                        <a:rPr lang="ar-SA" sz="1400" baseline="0" dirty="0" err="1" smtClean="0"/>
                        <a:t>باستحدام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ماذا</a:t>
                      </a:r>
                      <a:r>
                        <a:rPr lang="en-US" sz="1400" baseline="0" smtClean="0"/>
                        <a:t> </a:t>
                      </a:r>
                      <a:r>
                        <a:rPr lang="ar-SA" sz="1400" baseline="0" smtClean="0"/>
                        <a:t>تعلمت </a:t>
                      </a:r>
                      <a:r>
                        <a:rPr lang="ar-SA" sz="1400" baseline="0" dirty="0" smtClean="0"/>
                        <a:t>عن حرف الكاف؟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اكتبي حرف الكاف في مواضعه المختلفة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كيف ينطق حرف (ك )بالصوت القصير والطويل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الدرس </a:t>
                      </a:r>
                      <a:r>
                        <a:rPr lang="ar-SA" sz="1400" baseline="0" dirty="0" err="1" smtClean="0"/>
                        <a:t>السابق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إملاء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 بالإضافة إلى كلمات جديدة مكونة من الحروف المدروسة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الكرسي الساخن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كرسي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بالمناقشة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تكتب الحرف السابق والكلمات كتابة صحيحة ومتابعة ذلك في الدفتر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(ع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540705"/>
          <a:ext cx="8839585" cy="60619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>
                          <a:solidFill>
                            <a:schemeClr val="tx1"/>
                          </a:solidFill>
                        </a:rPr>
                        <a:t>الاجراءات</a:t>
                      </a:r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25254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بناء </a:t>
                      </a:r>
                      <a:r>
                        <a:rPr lang="ar-SA" sz="1800" baseline="0" dirty="0" err="1" smtClean="0"/>
                        <a:t>المكعبات </a:t>
                      </a:r>
                      <a:r>
                        <a:rPr lang="ar-SA" sz="1800" baseline="0" dirty="0" smtClean="0"/>
                        <a:t>( </a:t>
                      </a:r>
                      <a:r>
                        <a:rPr lang="ar-SA" sz="1800" baseline="0" dirty="0" err="1" smtClean="0"/>
                        <a:t>مستمر )</a:t>
                      </a:r>
                      <a:r>
                        <a:rPr lang="ar-SA" sz="1800" baseline="0" dirty="0" smtClean="0"/>
                        <a:t>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342521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تحرص على التناول المستمر للخضار والفواكه بعد غسلها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59118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يدا بيد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التدريس التبادلي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710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وذلك 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5712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في تحويله المفرد إلى مثنى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 – تستمع وتميز بين الاسم المفرد والمثنى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dirty="0" smtClean="0"/>
                        <a:t>تقرأ الكلمة قراءة صحيحة 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 – عرض 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معنى كلمة مفرد ومثنى مع ذكر الأمثلة من واقع التلميذات والتمثيل لها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للكلمة بعد الإفراد والتثنية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أقلام</a:t>
                      </a:r>
                      <a:r>
                        <a:rPr lang="ar-SA" sz="1400" baseline="0" dirty="0" smtClean="0"/>
                        <a:t> - كتب</a:t>
                      </a:r>
                      <a:endParaRPr lang="ar-SA" sz="1400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الملاحظة في قراءة التلميذة للمفرد</a:t>
                      </a:r>
                      <a:r>
                        <a:rPr lang="ar-SA" sz="1400" baseline="0" dirty="0" smtClean="0"/>
                        <a:t> والمثنى </a:t>
                      </a:r>
                      <a:endParaRPr lang="ar-SA" sz="14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4797152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4725144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</TotalTime>
  <Words>1360</Words>
  <Application>Microsoft Office PowerPoint</Application>
  <PresentationFormat>عرض على الشاشة (3:4)‏</PresentationFormat>
  <Paragraphs>314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106</cp:revision>
  <dcterms:created xsi:type="dcterms:W3CDTF">2015-01-27T06:36:24Z</dcterms:created>
  <dcterms:modified xsi:type="dcterms:W3CDTF">2015-02-10T01:28:12Z</dcterms:modified>
</cp:coreProperties>
</file>