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5" r:id="rId3"/>
    <p:sldId id="264" r:id="rId4"/>
    <p:sldId id="257" r:id="rId5"/>
    <p:sldId id="258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65430" autoAdjust="0"/>
    <p:restoredTop sz="86380" autoAdjust="0"/>
  </p:normalViewPr>
  <p:slideViewPr>
    <p:cSldViewPr>
      <p:cViewPr varScale="1">
        <p:scale>
          <a:sx n="73" d="100"/>
          <a:sy n="73" d="100"/>
        </p:scale>
        <p:origin x="-18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17/05/36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076056" y="303039"/>
            <a:ext cx="3816424" cy="4001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000" dirty="0" smtClean="0">
                <a:solidFill>
                  <a:srgbClr val="0070C0"/>
                </a:solidFill>
              </a:rPr>
              <a:t>الموضوع : </a:t>
            </a:r>
            <a:r>
              <a:rPr lang="ar-SA" dirty="0" smtClean="0">
                <a:solidFill>
                  <a:srgbClr val="0070C0"/>
                </a:solidFill>
              </a:rPr>
              <a:t>الوحدة الخامسة ( ألعابي وهواياتي ) </a:t>
            </a:r>
            <a:endParaRPr lang="ar-SA" sz="20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80728"/>
          <a:ext cx="8496943" cy="54486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56716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45438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 تذكر الحروف التي سبق دراستها في الوحدة الرابعة 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الشخصيات التي كانت معنا في الوحدة الرابعة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تسترجع بعض الكلمات لكل حرف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ماذا استفدت من وحدة صحتي وسلامتي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5 – تستنتج عنوان الوحدة ( ألعابي وهواياتي )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 كتابة جميع</a:t>
                      </a:r>
                      <a:r>
                        <a:rPr lang="ar-SA" sz="1400" baseline="0" dirty="0" smtClean="0"/>
                        <a:t> الحروف الهجائية على السبورة ثم تحديد الحروف المدروسة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– المناقشة في الحروف المدروسة في الوحدة السابقة والشخصيات التي تم التعرف عليها وكذلك قصة كل حرف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السبورة </a:t>
                      </a:r>
                    </a:p>
                    <a:p>
                      <a:pPr algn="ctr" rtl="1"/>
                      <a:r>
                        <a:rPr lang="ar-SA" sz="1600" dirty="0" smtClean="0"/>
                        <a:t>والأقلام الملونة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بمتابعة</a:t>
                      </a:r>
                      <a:r>
                        <a:rPr lang="ar-SA" sz="1400" baseline="0" dirty="0" smtClean="0"/>
                        <a:t> التلميذة في تمييز الحروف المدروسة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606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حروف وصور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</a:t>
                      </a:r>
                      <a:r>
                        <a:rPr lang="ar-SA" sz="1400" baseline="0" dirty="0" smtClean="0"/>
                        <a:t> عرض الصور ثم أطلب من التلميذات ملاحظة الصورة وتأملها ثم التعبير والتحدث عنها مع ترديد مسمى المكون حتى </a:t>
                      </a:r>
                      <a:r>
                        <a:rPr lang="ar-SA" sz="1400" baseline="0" dirty="0" err="1" smtClean="0"/>
                        <a:t>تفهمه </a:t>
                      </a:r>
                      <a:r>
                        <a:rPr lang="ar-SA" sz="1400" baseline="0" dirty="0" smtClean="0"/>
                        <a:t>( ألاحظ </a:t>
                      </a:r>
                      <a:r>
                        <a:rPr lang="ar-SA" sz="1400" baseline="0" dirty="0" err="1" smtClean="0"/>
                        <a:t>وأعبر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5 – فتح الحوار مع التلميذات والمناقشة معهن في كيفية قضاء أوقات الفراغ ... حتى نستنتج عنوان الدرس ثم أدونه على السبورة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كرة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67544" y="188640"/>
            <a:ext cx="82809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الثاني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23528" y="997083"/>
          <a:ext cx="8496943" cy="5650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853635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1 </a:t>
                      </a:r>
                      <a:r>
                        <a:rPr lang="ar-SA" sz="1800" dirty="0" smtClean="0"/>
                        <a:t>- تقرأ</a:t>
                      </a:r>
                      <a:r>
                        <a:rPr lang="ar-SA" sz="18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للكلمات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ماذاتعلمت</a:t>
                      </a:r>
                      <a:r>
                        <a:rPr lang="ar-SA" sz="1600" baseline="0" dirty="0" smtClean="0"/>
                        <a:t> عن حرف </a:t>
                      </a:r>
                      <a:r>
                        <a:rPr lang="ar-SA" sz="1600" baseline="0" dirty="0" err="1" smtClean="0"/>
                        <a:t>الضاد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اكتبي حرف الضاد في مواضعه </a:t>
                      </a:r>
                      <a:r>
                        <a:rPr lang="ar-SA" sz="1600" baseline="0" dirty="0" err="1" smtClean="0"/>
                        <a:t>المختلفة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كيف ينطق </a:t>
                      </a:r>
                      <a:r>
                        <a:rPr lang="ar-SA" sz="1600" baseline="0" dirty="0" err="1" smtClean="0"/>
                        <a:t>حرف (ض </a:t>
                      </a:r>
                      <a:r>
                        <a:rPr lang="ar-SA" sz="1600" baseline="0" dirty="0" smtClean="0"/>
                        <a:t>)بالصوت القصير </a:t>
                      </a:r>
                      <a:r>
                        <a:rPr lang="ar-SA" sz="1600" baseline="0" dirty="0" err="1" smtClean="0"/>
                        <a:t>والطويل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929653"/>
          <a:ext cx="8496943" cy="567725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65873"/>
                <a:gridCol w="1018992"/>
                <a:gridCol w="1177542"/>
                <a:gridCol w="2870484"/>
                <a:gridCol w="1024898"/>
                <a:gridCol w="712114"/>
                <a:gridCol w="1027040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10523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2</a:t>
                      </a:r>
                      <a:r>
                        <a:rPr lang="ar-SA" sz="1600" baseline="0" dirty="0" err="1" smtClean="0"/>
                        <a:t>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أستمع وألاحظ ثم أجيب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القصة بإنصات وانتباه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بالقصة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صور القصة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سرد القصة على التلميذات مع الحرص على التلوين الصوتي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 – ملاحظة التلميذة للصور وربطها بأحداث القصة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المناقشة في القصة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أين ذهبت الأسرة ؟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اختار كل منهم ؟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لماذا لم يختار مهند لعبة ؟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كيف تغلب مهند على الخوف ؟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استفدت من </a:t>
                      </a:r>
                      <a:r>
                        <a:rPr lang="ar-SA" sz="1400" baseline="0" dirty="0" err="1" smtClean="0"/>
                        <a:t>القصة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</a:t>
                      </a:r>
                      <a:r>
                        <a:rPr lang="ar-SA" sz="1600" baseline="0" dirty="0" smtClean="0"/>
                        <a:t> قصة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 rowSpan="2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3 </a:t>
                      </a:r>
                      <a:r>
                        <a:rPr lang="ar-SA" sz="1400" dirty="0" smtClean="0"/>
                        <a:t>) 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</a:t>
                      </a:r>
                      <a:r>
                        <a:rPr lang="ar-SA" sz="1400" baseline="0" dirty="0" err="1" smtClean="0"/>
                        <a:t>خفظ</a:t>
                      </a:r>
                      <a:r>
                        <a:rPr lang="ar-SA" sz="1400" baseline="0" dirty="0" smtClean="0"/>
                        <a:t> جيد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تلتزم بآداب المرور في الطريق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آداب المرور وربطها بحياة التلميذة والمناقشة فيها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13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4</a:t>
                      </a:r>
                      <a:r>
                        <a:rPr lang="ar-SA" sz="1400" dirty="0" err="1" smtClean="0"/>
                        <a:t>)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أصل الحروف</a:t>
                      </a:r>
                      <a:r>
                        <a:rPr lang="ar-SA" sz="1400" baseline="0" dirty="0" smtClean="0"/>
                        <a:t> المتشابهة </a:t>
                      </a:r>
                      <a:endParaRPr lang="ar-SA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1-تميز بين الحروف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2-تصل الحروف المتشابهة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عرض الحروف</a:t>
                      </a:r>
                      <a:r>
                        <a:rPr lang="ar-SA" sz="1400" baseline="0" dirty="0" smtClean="0"/>
                        <a:t>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-القراءة النموذجية للحروف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تصل التلميذة الحروف المتشابهة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ملاحظة التلميذة في نطق الحروف وتمييزها لها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err="1" smtClean="0">
                <a:solidFill>
                  <a:srgbClr val="0070C0"/>
                </a:solidFill>
              </a:rPr>
              <a:t>الموضوع :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حرف الهاء ( هـ )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34151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18181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400" dirty="0" smtClean="0"/>
                        <a:t>– تسمع</a:t>
                      </a:r>
                      <a:r>
                        <a:rPr lang="ar-SA" sz="1400" baseline="0" dirty="0" smtClean="0"/>
                        <a:t> النشيد تسميعا متقناً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تذكر الحروف التي سيتم دراستها في الوحدة الرابعة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err="1" smtClean="0"/>
                        <a:t>تذكرعنوان</a:t>
                      </a:r>
                      <a:r>
                        <a:rPr lang="ar-SA" sz="1400" baseline="0" dirty="0" smtClean="0"/>
                        <a:t> الوحدة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الترديد الجماعي للنشيد </a:t>
                      </a:r>
                      <a:r>
                        <a:rPr lang="ar-SA" sz="1600" baseline="0" dirty="0" err="1" smtClean="0"/>
                        <a:t>لتذكيرالتلميذة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التسميع الفردي </a:t>
                      </a:r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الطاولة</a:t>
                      </a:r>
                      <a:r>
                        <a:rPr lang="ar-SA" sz="1600" baseline="0" dirty="0" smtClean="0"/>
                        <a:t> المستديرة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باستخدام سجل التقويم تسمع التلميذة النشيد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</a:t>
                      </a:r>
                      <a:r>
                        <a:rPr lang="ar-SA" sz="1400" baseline="0" dirty="0" smtClean="0"/>
                        <a:t> مع التلميذات فيما </a:t>
                      </a:r>
                      <a:r>
                        <a:rPr lang="ar-SA" sz="1400" baseline="0" dirty="0" err="1" smtClean="0"/>
                        <a:t>يلي :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1 – ما عنوان الوحدة الخامسة ؟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2 - ما هي حروف الوحدة الخامسة ؟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بالملاحظة</a:t>
                      </a:r>
                      <a:r>
                        <a:rPr lang="ar-SA" sz="1400" baseline="0" dirty="0" err="1" smtClean="0"/>
                        <a:t>)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وضع أشياء تبدأ بحرف (هـ</a:t>
                      </a:r>
                      <a:r>
                        <a:rPr lang="ar-SA" sz="1600" baseline="0" dirty="0" smtClean="0"/>
                        <a:t> )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في صندوق المفاجآت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قبل التلميذات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عرضها أمام التلميذات مع التأكيد على الحرف الذي بدأت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(حرف الهاء )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استنتاج عنوان الدرس وتدوينه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مجسمات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</a:t>
                      </a:r>
                      <a:r>
                        <a:rPr lang="ar-SA" sz="1600" dirty="0" smtClean="0"/>
                        <a:t>(ض)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تقدر وطنها وتحبه وتعمل من أجل خدمته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6217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357125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ألاحظ وأقرأ الحرف في آخر الكلمة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 – تستمع وتميز بين التاء</a:t>
                      </a:r>
                      <a:r>
                        <a:rPr lang="ar-SA" sz="1400" baseline="0" dirty="0" smtClean="0"/>
                        <a:t> المربوطة والهاء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 – </a:t>
                      </a:r>
                      <a:r>
                        <a:rPr lang="ar-SA" sz="1400" dirty="0" smtClean="0"/>
                        <a:t>تقرأ الكلمة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الصورة والكلمات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الفرق بين التاء المربوطة والهاء في آخر الكلمات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التلميذات للكلمات قراءة صحيحة مع التصويب من زميلاتهن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باستخدام سجل التقويم متابعة التلميذة لقراءة التاء المربوطة والهاء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smtClean="0"/>
                        <a:t>)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ثم</a:t>
                      </a:r>
                      <a:r>
                        <a:rPr lang="ar-SA" sz="1400" baseline="0" dirty="0" smtClean="0"/>
                        <a:t> تقرأ الكلمات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</TotalTime>
  <Words>1909</Words>
  <Application>Microsoft Office PowerPoint</Application>
  <PresentationFormat>عرض على الشاشة (3:4)‏</PresentationFormat>
  <Paragraphs>441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129</cp:revision>
  <dcterms:created xsi:type="dcterms:W3CDTF">2015-01-27T06:36:24Z</dcterms:created>
  <dcterms:modified xsi:type="dcterms:W3CDTF">2015-03-07T15:08:54Z</dcterms:modified>
</cp:coreProperties>
</file>